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8" r:id="rId2"/>
    <p:sldId id="262" r:id="rId3"/>
    <p:sldId id="263" r:id="rId4"/>
    <p:sldId id="265" r:id="rId5"/>
    <p:sldId id="271" r:id="rId6"/>
    <p:sldId id="264" r:id="rId7"/>
    <p:sldId id="285" r:id="rId8"/>
    <p:sldId id="286" r:id="rId9"/>
    <p:sldId id="288" r:id="rId10"/>
    <p:sldId id="268" r:id="rId11"/>
    <p:sldId id="270" r:id="rId12"/>
    <p:sldId id="287" r:id="rId13"/>
    <p:sldId id="272" r:id="rId14"/>
    <p:sldId id="266" r:id="rId15"/>
    <p:sldId id="289" r:id="rId16"/>
    <p:sldId id="274" r:id="rId17"/>
    <p:sldId id="267" r:id="rId18"/>
    <p:sldId id="275" r:id="rId19"/>
    <p:sldId id="276" r:id="rId20"/>
    <p:sldId id="277" r:id="rId21"/>
    <p:sldId id="290" r:id="rId22"/>
    <p:sldId id="279" r:id="rId23"/>
    <p:sldId id="280" r:id="rId24"/>
    <p:sldId id="281" r:id="rId25"/>
    <p:sldId id="283" r:id="rId26"/>
    <p:sldId id="282" r:id="rId27"/>
  </p:sldIdLst>
  <p:sldSz cx="12192000" cy="6858000"/>
  <p:notesSz cx="6858000" cy="9144000"/>
  <p:custDataLst>
    <p:tags r:id="rId29"/>
  </p:custDataLst>
  <p:defaultTextStyle>
    <a:defPPr>
      <a:defRPr lang="zh-CN"/>
    </a:defPPr>
    <a:lvl1pPr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C36436"/>
    <a:srgbClr val="FAF3E2"/>
    <a:srgbClr val="F0C12C"/>
    <a:srgbClr val="F1D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33" autoAdjust="0"/>
    <p:restoredTop sz="95405" autoAdjust="0"/>
  </p:normalViewPr>
  <p:slideViewPr>
    <p:cSldViewPr snapToGrid="0">
      <p:cViewPr varScale="1">
        <p:scale>
          <a:sx n="114" d="100"/>
          <a:sy n="114" d="100"/>
        </p:scale>
        <p:origin x="79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7626AD-BD42-41C5-A531-78B33E1B461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61419-CAEC-47FD-AABC-F31968CFB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8565" eaLnBrk="1" fontAlgn="auto" hangingPunct="1">
              <a:spcBef>
                <a:spcPts val="0"/>
              </a:spcBef>
              <a:spcAft>
                <a:spcPts val="0"/>
              </a:spcAft>
              <a:defRPr/>
            </a:pPr>
            <a:r>
              <a:rPr lang="zh-CN" altLang="en-US" sz="1865" dirty="0"/>
              <a:t>亮亮图文旗舰店</a:t>
            </a:r>
            <a:r>
              <a:rPr lang="en-US" altLang="zh-CN" sz="1865" dirty="0"/>
              <a:t>https://liangliangtuwen.tmall.com</a:t>
            </a:r>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295" fontAlgn="base">
              <a:spcBef>
                <a:spcPct val="0"/>
              </a:spcBef>
              <a:spcAft>
                <a:spcPct val="0"/>
              </a:spcAft>
              <a:buFontTx/>
              <a:buNone/>
            </a:pPr>
            <a:fld id="{FADC5A8A-2915-45FF-8245-75070A7CF0E2}" type="slidenum">
              <a:rPr lang="zh-CN" altLang="en-US" smtClean="0">
                <a:solidFill>
                  <a:schemeClr val="tx1"/>
                </a:solidFill>
              </a:rPr>
              <a:t>1</a:t>
            </a:fld>
            <a:endParaRPr lang="zh-CN" altLang="en-US">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2" name="矩形 31"/>
          <p:cNvSpPr/>
          <p:nvPr/>
        </p:nvSpPr>
        <p:spPr>
          <a:xfrm>
            <a:off x="0" y="1"/>
            <a:ext cx="12192000" cy="6857999"/>
          </a:xfrm>
          <a:prstGeom prst="rect">
            <a:avLst/>
          </a:prstGeom>
          <a:blipFill>
            <a:blip r:embed="rId2" cstate="print"/>
            <a:srcRect/>
            <a:stretch>
              <a:fillRect l="-108" r="-10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ctrTitle"/>
          </p:nvPr>
        </p:nvSpPr>
        <p:spPr>
          <a:xfrm>
            <a:off x="642218" y="1550603"/>
            <a:ext cx="6977781" cy="2253831"/>
          </a:xfrm>
        </p:spPr>
        <p:txBody>
          <a:bodyPr anchor="ctr">
            <a:normAutofit/>
          </a:bodyPr>
          <a:lstStyle>
            <a:lvl1pPr algn="ctr">
              <a:lnSpc>
                <a:spcPct val="150000"/>
              </a:lnSpc>
              <a:defRPr sz="4400" b="1" i="0">
                <a:ln w="3175">
                  <a:solidFill>
                    <a:schemeClr val="accent1"/>
                  </a:solidFill>
                </a:ln>
                <a:solidFill>
                  <a:srgbClr val="FFFFFE"/>
                </a:solidFill>
                <a:effectLst>
                  <a:outerShdw blurRad="38100" dist="38100" dir="2700000" algn="tl">
                    <a:srgbClr val="000000">
                      <a:alpha val="43137"/>
                    </a:srgbClr>
                  </a:outerShdw>
                </a:effectLst>
              </a:defRPr>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865110" y="4162353"/>
            <a:ext cx="6472636" cy="643396"/>
          </a:xfrm>
        </p:spPr>
        <p:txBody>
          <a:bodyPr>
            <a:normAutofit/>
          </a:bodyPr>
          <a:lstStyle>
            <a:lvl1pPr marL="0" indent="0" algn="ctr">
              <a:lnSpc>
                <a:spcPct val="15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29"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31"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p:txBody>
      </p:sp>
      <p:sp>
        <p:nvSpPr>
          <p:cNvPr id="4"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76" name="矩形 275"/>
          <p:cNvSpPr/>
          <p:nvPr userDrawn="1"/>
        </p:nvSpPr>
        <p:spPr>
          <a:xfrm>
            <a:off x="0" y="1"/>
            <a:ext cx="12192000" cy="6857999"/>
          </a:xfrm>
          <a:prstGeom prst="rect">
            <a:avLst/>
          </a:prstGeom>
          <a:blipFill>
            <a:blip r:embed="rId2" cstate="print"/>
            <a:srcRect/>
            <a:stretch>
              <a:fillRect l="-108" r="-10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992901" y="1460500"/>
            <a:ext cx="7160499" cy="3032275"/>
          </a:xfrm>
        </p:spPr>
        <p:txBody>
          <a:bodyPr anchor="ctr"/>
          <a:lstStyle>
            <a:lvl1pPr algn="ctr">
              <a:lnSpc>
                <a:spcPct val="150000"/>
              </a:lnSpc>
              <a:defRPr sz="5400">
                <a:ln>
                  <a:solidFill>
                    <a:schemeClr val="bg1"/>
                  </a:solidFill>
                </a:ln>
                <a:solidFill>
                  <a:schemeClr val="accent1"/>
                </a:solidFill>
                <a:effectLst>
                  <a:outerShdw blurRad="38100" dist="38100" dir="2700000" algn="tl">
                    <a:srgbClr val="000000">
                      <a:alpha val="43137"/>
                    </a:srgbClr>
                  </a:outerShdw>
                </a:effectLst>
              </a:defRPr>
            </a:lvl1pPr>
          </a:lstStyle>
          <a:p>
            <a:r>
              <a:rPr lang="zh-CN" altLang="en-US" dirty="0"/>
              <a:t>单击此处编辑母版标题样式</a:t>
            </a:r>
            <a:endParaRPr lang="en-US" dirty="0"/>
          </a:p>
        </p:txBody>
      </p:sp>
      <p:sp>
        <p:nvSpPr>
          <p:cNvPr id="3" name="Text Placeholder 2"/>
          <p:cNvSpPr>
            <a:spLocks noGrp="1"/>
          </p:cNvSpPr>
          <p:nvPr>
            <p:ph type="body" idx="1" hasCustomPrompt="1"/>
          </p:nvPr>
        </p:nvSpPr>
        <p:spPr>
          <a:xfrm>
            <a:off x="992901" y="4572084"/>
            <a:ext cx="7160499" cy="644071"/>
          </a:xfrm>
        </p:spPr>
        <p:txBody>
          <a:bodyPr/>
          <a:lstStyle>
            <a:lvl1pPr marL="0" indent="0" algn="ctr">
              <a:lnSpc>
                <a:spcPct val="15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1"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12" name="Footer Placeholder 4"/>
          <p:cNvSpPr>
            <a:spLocks noGrp="1"/>
          </p:cNvSpPr>
          <p:nvPr>
            <p:ph type="ftr" sz="quarter" idx="11"/>
          </p:nvPr>
        </p:nvSpPr>
        <p:spPr/>
        <p:txBody>
          <a:bodyPr/>
          <a:lstStyle>
            <a:lvl1pPr>
              <a:defRPr/>
            </a:lvl1pPr>
          </a:lstStyle>
          <a:p>
            <a:endParaRPr lang="zh-CN" altLang="en-US"/>
          </a:p>
        </p:txBody>
      </p:sp>
      <p:sp>
        <p:nvSpPr>
          <p:cNvPr id="13"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AF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Date Placeholder 1"/>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矩形 15"/>
          <p:cNvSpPr/>
          <p:nvPr/>
        </p:nvSpPr>
        <p:spPr>
          <a:xfrm>
            <a:off x="0" y="0"/>
            <a:ext cx="12192000" cy="6858000"/>
          </a:xfrm>
          <a:prstGeom prst="rect">
            <a:avLst/>
          </a:prstGeom>
          <a:solidFill>
            <a:srgbClr val="FAF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27" name="Text Placeholder 2"/>
          <p:cNvSpPr>
            <a:spLocks noGrp="1"/>
          </p:cNvSpPr>
          <p:nvPr>
            <p:ph type="body" idx="1"/>
          </p:nvPr>
        </p:nvSpPr>
        <p:spPr bwMode="auto">
          <a:xfrm>
            <a:off x="754063" y="1447800"/>
            <a:ext cx="106807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fld id="{9C01AF76-8757-4D69-8EF5-E8B04EE86CCF}" type="datetimeFigureOut">
              <a:rPr lang="zh-CN" altLang="en-US" smtClean="0"/>
              <a:t>2021/1/6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fld id="{23F4924B-2747-40E1-99C3-7B258D267067}" type="slidenum">
              <a:rPr lang="zh-CN" altLang="en-US" smtClean="0"/>
              <a:t>‹#›</a:t>
            </a:fld>
            <a:endParaRPr lang="zh-CN" altLang="en-US"/>
          </a:p>
        </p:txBody>
      </p:sp>
      <p:sp>
        <p:nvSpPr>
          <p:cNvPr id="8" name="矩形 7"/>
          <p:cNvSpPr/>
          <p:nvPr userDrawn="1"/>
        </p:nvSpPr>
        <p:spPr>
          <a:xfrm>
            <a:off x="0" y="0"/>
            <a:ext cx="12192000" cy="1338263"/>
          </a:xfrm>
          <a:prstGeom prst="rect">
            <a:avLst/>
          </a:prstGeom>
          <a:blipFill>
            <a:blip r:embed="rId13" cstate="print"/>
            <a:srcRect/>
            <a:stretch>
              <a:fillRect t="-38254" b="-116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31" name="Title Placeholder 1"/>
          <p:cNvSpPr>
            <a:spLocks noGrp="1"/>
          </p:cNvSpPr>
          <p:nvPr>
            <p:ph type="title"/>
          </p:nvPr>
        </p:nvSpPr>
        <p:spPr bwMode="auto">
          <a:xfrm>
            <a:off x="792163" y="304800"/>
            <a:ext cx="9999662"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3600" b="1" kern="1200">
          <a:solidFill>
            <a:schemeClr val="accent1">
              <a:lumMod val="75000"/>
            </a:schemeClr>
          </a:solidFill>
          <a:effectLst/>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6.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5"/>
          <p:cNvSpPr>
            <a:spLocks noGrp="1"/>
          </p:cNvSpPr>
          <p:nvPr>
            <p:ph type="ctrTitle"/>
          </p:nvPr>
        </p:nvSpPr>
        <p:spPr/>
        <p:txBody>
          <a:bodyPr>
            <a:noAutofit/>
          </a:bodyPr>
          <a:lstStyle/>
          <a:p>
            <a:r>
              <a:rPr lang="zh-CN" altLang="en-US" sz="5400" dirty="0">
                <a:latin typeface="+mj-ea"/>
              </a:rPr>
              <a:t>金融理财</a:t>
            </a:r>
            <a:br>
              <a:rPr lang="en-US" altLang="zh-CN" sz="5400" dirty="0">
                <a:latin typeface="+mj-ea"/>
              </a:rPr>
            </a:br>
            <a:r>
              <a:rPr lang="zh-CN" altLang="en-US" sz="5400" dirty="0">
                <a:latin typeface="+mj-ea"/>
              </a:rPr>
              <a:t>投资证劵通用模板</a:t>
            </a:r>
          </a:p>
        </p:txBody>
      </p:sp>
      <p:sp>
        <p:nvSpPr>
          <p:cNvPr id="7" name="副标题 6"/>
          <p:cNvSpPr>
            <a:spLocks noGrp="1"/>
          </p:cNvSpPr>
          <p:nvPr>
            <p:ph type="subTitle" idx="1"/>
          </p:nvPr>
        </p:nvSpPr>
        <p:spPr>
          <a:xfrm>
            <a:off x="865110" y="4543353"/>
            <a:ext cx="6472636" cy="643396"/>
          </a:xfrm>
        </p:spPr>
        <p:txBody>
          <a:bodyPr>
            <a:normAutofit fontScale="97500"/>
          </a:bodyPr>
          <a:lstStyle/>
          <a:p>
            <a:r>
              <a:rPr lang="zh-CN" altLang="en-US" sz="2400">
                <a:latin typeface="+mj-ea"/>
                <a:ea typeface="+mj-ea"/>
              </a:rPr>
              <a:t>汇报人：</a:t>
            </a:r>
            <a:r>
              <a:rPr lang="en-US" altLang="zh-CN" sz="2400">
                <a:latin typeface="+mj-ea"/>
                <a:ea typeface="+mj-ea"/>
              </a:rPr>
              <a:t>xiazaii        </a:t>
            </a:r>
            <a:r>
              <a:rPr lang="zh-CN" altLang="en-US" sz="2400">
                <a:latin typeface="+mj-ea"/>
                <a:ea typeface="+mj-ea"/>
              </a:rPr>
              <a:t>汇报日期：</a:t>
            </a:r>
            <a:r>
              <a:rPr lang="en-US" altLang="zh-CN" sz="2400">
                <a:latin typeface="+mj-ea"/>
                <a:ea typeface="+mj-ea"/>
              </a:rPr>
              <a:t>20XX-12-28</a:t>
            </a:r>
            <a:endParaRPr lang="en-US" altLang="zh-CN" sz="2400" dirty="0">
              <a:latin typeface="+mj-ea"/>
              <a:ea typeface="+mj-ea"/>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7" name="Oval 17"/>
          <p:cNvSpPr>
            <a:spLocks noChangeArrowheads="1"/>
          </p:cNvSpPr>
          <p:nvPr/>
        </p:nvSpPr>
        <p:spPr bwMode="auto">
          <a:xfrm>
            <a:off x="10062823" y="4057092"/>
            <a:ext cx="822779" cy="826862"/>
          </a:xfrm>
          <a:prstGeom prst="ellipse">
            <a:avLst/>
          </a:prstGeom>
          <a:solidFill>
            <a:schemeClr val="accent1"/>
          </a:solidFill>
          <a:ln>
            <a:noFill/>
          </a:ln>
        </p:spPr>
        <p:txBody>
          <a:bodyPr/>
          <a:lstStyle/>
          <a:p>
            <a:pPr>
              <a:defRPr/>
            </a:pPr>
            <a:endParaRPr lang="zh-CN" altLang="en-US" sz="5400">
              <a:latin typeface="+mn-lt"/>
            </a:endParaRPr>
          </a:p>
        </p:txBody>
      </p:sp>
      <p:sp>
        <p:nvSpPr>
          <p:cNvPr id="18" name="Oval 3"/>
          <p:cNvSpPr>
            <a:spLocks noChangeArrowheads="1"/>
          </p:cNvSpPr>
          <p:nvPr/>
        </p:nvSpPr>
        <p:spPr bwMode="auto">
          <a:xfrm>
            <a:off x="10235294" y="2312204"/>
            <a:ext cx="436563" cy="436563"/>
          </a:xfrm>
          <a:prstGeom prst="ellipse">
            <a:avLst/>
          </a:prstGeom>
          <a:solidFill>
            <a:schemeClr val="accent2"/>
          </a:solidFill>
          <a:ln>
            <a:noFill/>
          </a:ln>
        </p:spPr>
        <p:txBody>
          <a:bodyPr/>
          <a:lstStyle/>
          <a:p>
            <a:pPr>
              <a:defRPr/>
            </a:pPr>
            <a:endParaRPr lang="zh-CN" altLang="en-US" sz="5400">
              <a:latin typeface="+mn-lt"/>
            </a:endParaRPr>
          </a:p>
        </p:txBody>
      </p:sp>
      <p:sp>
        <p:nvSpPr>
          <p:cNvPr id="19" name="Oval 4"/>
          <p:cNvSpPr>
            <a:spLocks noChangeArrowheads="1"/>
          </p:cNvSpPr>
          <p:nvPr/>
        </p:nvSpPr>
        <p:spPr bwMode="auto">
          <a:xfrm>
            <a:off x="8292194" y="2204254"/>
            <a:ext cx="328613" cy="328613"/>
          </a:xfrm>
          <a:prstGeom prst="ellipse">
            <a:avLst/>
          </a:prstGeom>
          <a:solidFill>
            <a:schemeClr val="accent2">
              <a:lumMod val="40000"/>
              <a:lumOff val="60000"/>
            </a:schemeClr>
          </a:solidFill>
          <a:ln>
            <a:noFill/>
          </a:ln>
        </p:spPr>
        <p:txBody>
          <a:bodyPr/>
          <a:lstStyle/>
          <a:p>
            <a:pPr>
              <a:defRPr/>
            </a:pPr>
            <a:endParaRPr lang="zh-CN" altLang="en-US" sz="5400">
              <a:latin typeface="+mn-lt"/>
            </a:endParaRPr>
          </a:p>
        </p:txBody>
      </p:sp>
      <p:sp>
        <p:nvSpPr>
          <p:cNvPr id="28" name="Oval 6"/>
          <p:cNvSpPr>
            <a:spLocks noChangeArrowheads="1"/>
          </p:cNvSpPr>
          <p:nvPr/>
        </p:nvSpPr>
        <p:spPr bwMode="auto">
          <a:xfrm>
            <a:off x="7176182" y="4814104"/>
            <a:ext cx="263525" cy="265113"/>
          </a:xfrm>
          <a:prstGeom prst="ellipse">
            <a:avLst/>
          </a:prstGeom>
          <a:solidFill>
            <a:schemeClr val="accent2">
              <a:alpha val="20000"/>
            </a:schemeClr>
          </a:solidFill>
          <a:ln>
            <a:noFill/>
          </a:ln>
        </p:spPr>
        <p:txBody>
          <a:bodyPr/>
          <a:lstStyle/>
          <a:p>
            <a:pPr>
              <a:defRPr/>
            </a:pPr>
            <a:endParaRPr lang="zh-CN" altLang="en-US" sz="5400">
              <a:latin typeface="+mn-lt"/>
            </a:endParaRPr>
          </a:p>
        </p:txBody>
      </p:sp>
      <p:sp>
        <p:nvSpPr>
          <p:cNvPr id="29" name="Oval 7"/>
          <p:cNvSpPr>
            <a:spLocks noChangeArrowheads="1"/>
          </p:cNvSpPr>
          <p:nvPr/>
        </p:nvSpPr>
        <p:spPr bwMode="auto">
          <a:xfrm>
            <a:off x="9827307" y="5677704"/>
            <a:ext cx="360362" cy="358775"/>
          </a:xfrm>
          <a:prstGeom prst="ellipse">
            <a:avLst/>
          </a:prstGeom>
          <a:solidFill>
            <a:schemeClr val="accent2"/>
          </a:solidFill>
          <a:ln>
            <a:noFill/>
          </a:ln>
        </p:spPr>
        <p:txBody>
          <a:bodyPr/>
          <a:lstStyle/>
          <a:p>
            <a:pPr>
              <a:defRPr/>
            </a:pPr>
            <a:endParaRPr lang="zh-CN" altLang="en-US" sz="5400">
              <a:latin typeface="+mn-lt"/>
            </a:endParaRPr>
          </a:p>
        </p:txBody>
      </p:sp>
      <p:sp>
        <p:nvSpPr>
          <p:cNvPr id="30" name="Oval 11"/>
          <p:cNvSpPr>
            <a:spLocks noChangeArrowheads="1"/>
          </p:cNvSpPr>
          <p:nvPr/>
        </p:nvSpPr>
        <p:spPr bwMode="auto">
          <a:xfrm>
            <a:off x="7004732" y="2729717"/>
            <a:ext cx="1989137" cy="1992312"/>
          </a:xfrm>
          <a:prstGeom prst="ellipse">
            <a:avLst/>
          </a:prstGeom>
          <a:solidFill>
            <a:schemeClr val="accent1"/>
          </a:solidFill>
          <a:ln>
            <a:noFill/>
          </a:ln>
        </p:spPr>
        <p:txBody>
          <a:bodyPr vert="horz" anchor="ctr"/>
          <a:lstStyle/>
          <a:p>
            <a:pPr algn="ctr">
              <a:defRPr/>
            </a:pPr>
            <a:r>
              <a:rPr lang="zh-CN" altLang="en-US" sz="4000" dirty="0">
                <a:latin typeface="+mj-ea"/>
                <a:ea typeface="+mj-ea"/>
              </a:rPr>
              <a:t>文本</a:t>
            </a:r>
          </a:p>
        </p:txBody>
      </p:sp>
      <p:sp>
        <p:nvSpPr>
          <p:cNvPr id="31" name="Oval 12"/>
          <p:cNvSpPr>
            <a:spLocks noChangeArrowheads="1"/>
          </p:cNvSpPr>
          <p:nvPr/>
        </p:nvSpPr>
        <p:spPr bwMode="auto">
          <a:xfrm>
            <a:off x="7533369" y="4934754"/>
            <a:ext cx="677863" cy="677863"/>
          </a:xfrm>
          <a:prstGeom prst="ellipse">
            <a:avLst/>
          </a:prstGeom>
          <a:solidFill>
            <a:schemeClr val="accent1">
              <a:lumMod val="60000"/>
              <a:lumOff val="40000"/>
            </a:schemeClr>
          </a:solidFill>
          <a:ln>
            <a:noFill/>
          </a:ln>
        </p:spPr>
        <p:txBody>
          <a:bodyPr/>
          <a:lstStyle/>
          <a:p>
            <a:pPr>
              <a:defRPr/>
            </a:pPr>
            <a:endParaRPr lang="zh-CN" altLang="en-US" sz="5400">
              <a:latin typeface="+mn-lt"/>
            </a:endParaRPr>
          </a:p>
        </p:txBody>
      </p:sp>
      <p:sp>
        <p:nvSpPr>
          <p:cNvPr id="32" name="Oval 15"/>
          <p:cNvSpPr>
            <a:spLocks noChangeArrowheads="1"/>
          </p:cNvSpPr>
          <p:nvPr/>
        </p:nvSpPr>
        <p:spPr bwMode="auto">
          <a:xfrm>
            <a:off x="9290732" y="3082142"/>
            <a:ext cx="1468437" cy="1468437"/>
          </a:xfrm>
          <a:prstGeom prst="ellipse">
            <a:avLst/>
          </a:prstGeom>
          <a:solidFill>
            <a:schemeClr val="accent2"/>
          </a:solidFill>
          <a:ln>
            <a:noFill/>
          </a:ln>
        </p:spPr>
        <p:txBody>
          <a:bodyPr anchor="ctr"/>
          <a:lstStyle/>
          <a:p>
            <a:pPr algn="ctr">
              <a:defRPr/>
            </a:pPr>
            <a:r>
              <a:rPr lang="zh-CN" altLang="en-US" sz="3200" dirty="0">
                <a:latin typeface="+mj-ea"/>
                <a:ea typeface="+mj-ea"/>
              </a:rPr>
              <a:t>文本</a:t>
            </a:r>
          </a:p>
        </p:txBody>
      </p:sp>
      <p:sp>
        <p:nvSpPr>
          <p:cNvPr id="33" name="Oval 21"/>
          <p:cNvSpPr>
            <a:spLocks noChangeArrowheads="1"/>
          </p:cNvSpPr>
          <p:nvPr/>
        </p:nvSpPr>
        <p:spPr bwMode="auto">
          <a:xfrm>
            <a:off x="8457294" y="4547404"/>
            <a:ext cx="1362075" cy="1360488"/>
          </a:xfrm>
          <a:prstGeom prst="ellipse">
            <a:avLst/>
          </a:prstGeom>
          <a:solidFill>
            <a:schemeClr val="accent2"/>
          </a:solidFill>
          <a:ln>
            <a:noFill/>
          </a:ln>
        </p:spPr>
        <p:txBody>
          <a:bodyPr anchor="ctr"/>
          <a:lstStyle/>
          <a:p>
            <a:pPr algn="ctr">
              <a:defRPr/>
            </a:pPr>
            <a:r>
              <a:rPr lang="zh-CN" altLang="en-US" sz="2800" dirty="0">
                <a:latin typeface="+mj-ea"/>
                <a:ea typeface="+mj-ea"/>
              </a:rPr>
              <a:t>文本</a:t>
            </a:r>
          </a:p>
        </p:txBody>
      </p:sp>
      <p:sp>
        <p:nvSpPr>
          <p:cNvPr id="34" name="Oval 23"/>
          <p:cNvSpPr>
            <a:spLocks noChangeArrowheads="1"/>
          </p:cNvSpPr>
          <p:nvPr/>
        </p:nvSpPr>
        <p:spPr bwMode="auto">
          <a:xfrm>
            <a:off x="8765269" y="1975654"/>
            <a:ext cx="1114425" cy="1108075"/>
          </a:xfrm>
          <a:prstGeom prst="ellipse">
            <a:avLst/>
          </a:prstGeom>
          <a:solidFill>
            <a:schemeClr val="accent1"/>
          </a:solidFill>
          <a:ln>
            <a:noFill/>
          </a:ln>
        </p:spPr>
        <p:txBody>
          <a:bodyPr anchor="ctr"/>
          <a:lstStyle/>
          <a:p>
            <a:pPr algn="ctr">
              <a:defRPr/>
            </a:pPr>
            <a:r>
              <a:rPr lang="zh-CN" altLang="en-US" sz="2000" dirty="0">
                <a:latin typeface="+mj-ea"/>
                <a:ea typeface="+mj-ea"/>
              </a:rPr>
              <a:t>文本</a:t>
            </a:r>
          </a:p>
        </p:txBody>
      </p:sp>
      <p:sp>
        <p:nvSpPr>
          <p:cNvPr id="35" name="Rectangle 31"/>
          <p:cNvSpPr>
            <a:spLocks noChangeArrowheads="1"/>
          </p:cNvSpPr>
          <p:nvPr/>
        </p:nvSpPr>
        <p:spPr bwMode="auto">
          <a:xfrm>
            <a:off x="993481" y="1919742"/>
            <a:ext cx="4398511" cy="523220"/>
          </a:xfrm>
          <a:prstGeom prst="rect">
            <a:avLst/>
          </a:prstGeom>
          <a:solidFill>
            <a:schemeClr val="accent1"/>
          </a:solidFill>
          <a:ln>
            <a:noFill/>
          </a:ln>
          <a:effectLst/>
        </p:spPr>
        <p:txBody>
          <a:bodyPr wrap="square">
            <a:spAutoFit/>
          </a:bodyPr>
          <a:lstStyle/>
          <a:p>
            <a:pPr algn="ctr">
              <a:defRPr/>
            </a:pPr>
            <a:r>
              <a:rPr lang="zh-CN" altLang="en-US" sz="2800" dirty="0">
                <a:solidFill>
                  <a:srgbClr val="FFFEFF"/>
                </a:solidFill>
                <a:latin typeface="+mj-ea"/>
                <a:ea typeface="+mj-ea"/>
              </a:rPr>
              <a:t>请输入文本</a:t>
            </a:r>
            <a:endParaRPr lang="zh-CN" altLang="zh-CN" sz="2800" dirty="0">
              <a:solidFill>
                <a:srgbClr val="FFFEFF"/>
              </a:solidFill>
              <a:latin typeface="+mj-ea"/>
              <a:ea typeface="+mj-ea"/>
            </a:endParaRPr>
          </a:p>
        </p:txBody>
      </p:sp>
      <p:sp>
        <p:nvSpPr>
          <p:cNvPr id="36" name="矩形 35"/>
          <p:cNvSpPr/>
          <p:nvPr/>
        </p:nvSpPr>
        <p:spPr>
          <a:xfrm>
            <a:off x="799968" y="2729717"/>
            <a:ext cx="4785539" cy="3856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457200" indent="-457200">
              <a:lnSpc>
                <a:spcPct val="150000"/>
              </a:lnSpc>
              <a:buFont typeface="+mj-ea"/>
              <a:buAutoNum type="circleNumDbPlai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ea"/>
              <a:buAutoNum type="circleNumDbPlai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ea"/>
              <a:buAutoNum type="circleNumDbPlain"/>
            </a:pPr>
            <a:endParaRPr lang="zh-CN" altLang="zh-CN" sz="20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86" name="Freeform 5"/>
          <p:cNvSpPr/>
          <p:nvPr/>
        </p:nvSpPr>
        <p:spPr bwMode="auto">
          <a:xfrm>
            <a:off x="3241448" y="3397932"/>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2"/>
          </a:solidFill>
          <a:ln>
            <a:noFill/>
          </a:ln>
        </p:spPr>
        <p:txBody>
          <a:bodyPr/>
          <a:lstStyle/>
          <a:p>
            <a:endParaRPr lang="zh-CN" altLang="en-US"/>
          </a:p>
        </p:txBody>
      </p:sp>
      <p:sp>
        <p:nvSpPr>
          <p:cNvPr id="287" name="Freeform 10"/>
          <p:cNvSpPr/>
          <p:nvPr/>
        </p:nvSpPr>
        <p:spPr bwMode="auto">
          <a:xfrm>
            <a:off x="2803753" y="4980896"/>
            <a:ext cx="1079500" cy="1244600"/>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1">
              <a:lumMod val="75000"/>
            </a:schemeClr>
          </a:solidFill>
          <a:ln>
            <a:noFill/>
          </a:ln>
        </p:spPr>
        <p:txBody>
          <a:bodyPr/>
          <a:lstStyle/>
          <a:p>
            <a:endParaRPr lang="zh-CN" altLang="en-US"/>
          </a:p>
        </p:txBody>
      </p:sp>
      <p:sp>
        <p:nvSpPr>
          <p:cNvPr id="288" name="Freeform 8"/>
          <p:cNvSpPr/>
          <p:nvPr/>
        </p:nvSpPr>
        <p:spPr bwMode="auto">
          <a:xfrm>
            <a:off x="1062981" y="3179026"/>
            <a:ext cx="2047158" cy="2365603"/>
          </a:xfrm>
          <a:custGeom>
            <a:avLst/>
            <a:gdLst>
              <a:gd name="T0" fmla="*/ 0 w 397"/>
              <a:gd name="T1" fmla="*/ 2147483646 h 459"/>
              <a:gd name="T2" fmla="*/ 2147483646 w 397"/>
              <a:gd name="T3" fmla="*/ 0 h 459"/>
              <a:gd name="T4" fmla="*/ 2147483646 w 397"/>
              <a:gd name="T5" fmla="*/ 2147483646 h 459"/>
              <a:gd name="T6" fmla="*/ 2147483646 w 397"/>
              <a:gd name="T7" fmla="*/ 2147483646 h 459"/>
              <a:gd name="T8" fmla="*/ 2147483646 w 397"/>
              <a:gd name="T9" fmla="*/ 2147483646 h 459"/>
              <a:gd name="T10" fmla="*/ 0 w 397"/>
              <a:gd name="T11" fmla="*/ 2147483646 h 459"/>
              <a:gd name="T12" fmla="*/ 0 w 397"/>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 h="459">
                <a:moveTo>
                  <a:pt x="0" y="115"/>
                </a:moveTo>
                <a:lnTo>
                  <a:pt x="198" y="0"/>
                </a:lnTo>
                <a:lnTo>
                  <a:pt x="397" y="115"/>
                </a:lnTo>
                <a:lnTo>
                  <a:pt x="397" y="344"/>
                </a:lnTo>
                <a:lnTo>
                  <a:pt x="198" y="459"/>
                </a:lnTo>
                <a:lnTo>
                  <a:pt x="0" y="344"/>
                </a:lnTo>
                <a:lnTo>
                  <a:pt x="0" y="11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9" name="Freeform 34"/>
          <p:cNvSpPr/>
          <p:nvPr/>
        </p:nvSpPr>
        <p:spPr bwMode="auto">
          <a:xfrm flipH="1">
            <a:off x="4022495" y="3050726"/>
            <a:ext cx="1696133" cy="333123"/>
          </a:xfrm>
          <a:custGeom>
            <a:avLst/>
            <a:gdLst>
              <a:gd name="T0" fmla="*/ 2147483646 w 444"/>
              <a:gd name="T1" fmla="*/ 2147483646 h 130"/>
              <a:gd name="T2" fmla="*/ 2147483646 w 444"/>
              <a:gd name="T3" fmla="*/ 0 h 130"/>
              <a:gd name="T4" fmla="*/ 0 w 444"/>
              <a:gd name="T5" fmla="*/ 0 h 130"/>
              <a:gd name="T6" fmla="*/ 0 60000 65536"/>
              <a:gd name="T7" fmla="*/ 0 60000 65536"/>
              <a:gd name="T8" fmla="*/ 0 60000 65536"/>
            </a:gdLst>
            <a:ahLst/>
            <a:cxnLst>
              <a:cxn ang="T6">
                <a:pos x="T0" y="T1"/>
              </a:cxn>
              <a:cxn ang="T7">
                <a:pos x="T2" y="T3"/>
              </a:cxn>
              <a:cxn ang="T8">
                <a:pos x="T4" y="T5"/>
              </a:cxn>
            </a:cxnLst>
            <a:rect l="0" t="0" r="r" b="b"/>
            <a:pathLst>
              <a:path w="444" h="130">
                <a:moveTo>
                  <a:pt x="444" y="130"/>
                </a:moveTo>
                <a:lnTo>
                  <a:pt x="444" y="0"/>
                </a:lnTo>
                <a:lnTo>
                  <a:pt x="0" y="0"/>
                </a:lnTo>
              </a:path>
            </a:pathLst>
          </a:custGeom>
          <a:noFill/>
          <a:ln w="6350" cap="flat" cmpd="sng">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0" name="Freeform 34"/>
          <p:cNvSpPr/>
          <p:nvPr/>
        </p:nvSpPr>
        <p:spPr bwMode="auto">
          <a:xfrm flipH="1">
            <a:off x="2084489" y="2028149"/>
            <a:ext cx="1532022" cy="1153426"/>
          </a:xfrm>
          <a:custGeom>
            <a:avLst/>
            <a:gdLst>
              <a:gd name="T0" fmla="*/ 2147483646 w 444"/>
              <a:gd name="T1" fmla="*/ 2147483646 h 130"/>
              <a:gd name="T2" fmla="*/ 2147483646 w 444"/>
              <a:gd name="T3" fmla="*/ 0 h 130"/>
              <a:gd name="T4" fmla="*/ 0 w 444"/>
              <a:gd name="T5" fmla="*/ 0 h 130"/>
              <a:gd name="T6" fmla="*/ 0 60000 65536"/>
              <a:gd name="T7" fmla="*/ 0 60000 65536"/>
              <a:gd name="T8" fmla="*/ 0 60000 65536"/>
            </a:gdLst>
            <a:ahLst/>
            <a:cxnLst>
              <a:cxn ang="T6">
                <a:pos x="T0" y="T1"/>
              </a:cxn>
              <a:cxn ang="T7">
                <a:pos x="T2" y="T3"/>
              </a:cxn>
              <a:cxn ang="T8">
                <a:pos x="T4" y="T5"/>
              </a:cxn>
            </a:cxnLst>
            <a:rect l="0" t="0" r="r" b="b"/>
            <a:pathLst>
              <a:path w="444" h="130">
                <a:moveTo>
                  <a:pt x="444" y="130"/>
                </a:moveTo>
                <a:lnTo>
                  <a:pt x="444" y="0"/>
                </a:lnTo>
                <a:lnTo>
                  <a:pt x="0" y="0"/>
                </a:lnTo>
              </a:path>
            </a:pathLst>
          </a:custGeom>
          <a:noFill/>
          <a:ln w="6350" cap="flat" cmpd="sng">
            <a:solidFill>
              <a:schemeClr val="accent1"/>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1" name="Freeform 34"/>
          <p:cNvSpPr/>
          <p:nvPr/>
        </p:nvSpPr>
        <p:spPr bwMode="auto">
          <a:xfrm flipH="1" flipV="1">
            <a:off x="3345789" y="6225496"/>
            <a:ext cx="2068039" cy="158275"/>
          </a:xfrm>
          <a:custGeom>
            <a:avLst/>
            <a:gdLst>
              <a:gd name="T0" fmla="*/ 2147483646 w 444"/>
              <a:gd name="T1" fmla="*/ 2147483646 h 130"/>
              <a:gd name="T2" fmla="*/ 2147483646 w 444"/>
              <a:gd name="T3" fmla="*/ 0 h 130"/>
              <a:gd name="T4" fmla="*/ 0 w 444"/>
              <a:gd name="T5" fmla="*/ 0 h 130"/>
              <a:gd name="T6" fmla="*/ 0 60000 65536"/>
              <a:gd name="T7" fmla="*/ 0 60000 65536"/>
              <a:gd name="T8" fmla="*/ 0 60000 65536"/>
            </a:gdLst>
            <a:ahLst/>
            <a:cxnLst>
              <a:cxn ang="T6">
                <a:pos x="T0" y="T1"/>
              </a:cxn>
              <a:cxn ang="T7">
                <a:pos x="T2" y="T3"/>
              </a:cxn>
              <a:cxn ang="T8">
                <a:pos x="T4" y="T5"/>
              </a:cxn>
            </a:cxnLst>
            <a:rect l="0" t="0" r="r" b="b"/>
            <a:pathLst>
              <a:path w="444" h="130">
                <a:moveTo>
                  <a:pt x="444" y="130"/>
                </a:moveTo>
                <a:lnTo>
                  <a:pt x="444" y="0"/>
                </a:lnTo>
                <a:lnTo>
                  <a:pt x="0" y="0"/>
                </a:lnTo>
              </a:path>
            </a:pathLst>
          </a:custGeom>
          <a:noFill/>
          <a:ln w="6350" cap="flat" cmpd="sng">
            <a:solidFill>
              <a:schemeClr val="accent1">
                <a:lumMod val="75000"/>
              </a:schemeClr>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2" name="KSO_Shape"/>
          <p:cNvSpPr/>
          <p:nvPr/>
        </p:nvSpPr>
        <p:spPr bwMode="auto">
          <a:xfrm>
            <a:off x="1391179" y="3653962"/>
            <a:ext cx="1390762" cy="1415731"/>
          </a:xfrm>
          <a:custGeom>
            <a:avLst/>
            <a:gdLst>
              <a:gd name="T0" fmla="*/ 1230708 w 3970"/>
              <a:gd name="T1" fmla="*/ 915562 h 4043"/>
              <a:gd name="T2" fmla="*/ 745546 w 3970"/>
              <a:gd name="T3" fmla="*/ 1273147 h 4043"/>
              <a:gd name="T4" fmla="*/ 1036643 w 3970"/>
              <a:gd name="T5" fmla="*/ 769945 h 4043"/>
              <a:gd name="T6" fmla="*/ 1163942 w 3970"/>
              <a:gd name="T7" fmla="*/ 484945 h 4043"/>
              <a:gd name="T8" fmla="*/ 709493 w 3970"/>
              <a:gd name="T9" fmla="*/ 218203 h 4043"/>
              <a:gd name="T10" fmla="*/ 515428 w 3970"/>
              <a:gd name="T11" fmla="*/ 1309663 h 4043"/>
              <a:gd name="T12" fmla="*/ 1473289 w 3970"/>
              <a:gd name="T13" fmla="*/ 739663 h 4043"/>
              <a:gd name="T14" fmla="*/ 1230708 w 3970"/>
              <a:gd name="T15" fmla="*/ 915562 h 4043"/>
              <a:gd name="T16" fmla="*/ 933825 w 3970"/>
              <a:gd name="T17" fmla="*/ 297023 h 4043"/>
              <a:gd name="T18" fmla="*/ 1047326 w 3970"/>
              <a:gd name="T19" fmla="*/ 410578 h 4043"/>
              <a:gd name="T20" fmla="*/ 933825 w 3970"/>
              <a:gd name="T21" fmla="*/ 524578 h 4043"/>
              <a:gd name="T22" fmla="*/ 819878 w 3970"/>
              <a:gd name="T23" fmla="*/ 410578 h 4043"/>
              <a:gd name="T24" fmla="*/ 933825 w 3970"/>
              <a:gd name="T25" fmla="*/ 297023 h 4043"/>
              <a:gd name="T26" fmla="*/ 569731 w 3970"/>
              <a:gd name="T27" fmla="*/ 1070085 h 4043"/>
              <a:gd name="T28" fmla="*/ 456230 w 3970"/>
              <a:gd name="T29" fmla="*/ 956530 h 4043"/>
              <a:gd name="T30" fmla="*/ 569731 w 3970"/>
              <a:gd name="T31" fmla="*/ 842976 h 4043"/>
              <a:gd name="T32" fmla="*/ 683677 w 3970"/>
              <a:gd name="T33" fmla="*/ 956530 h 4043"/>
              <a:gd name="T34" fmla="*/ 569731 w 3970"/>
              <a:gd name="T35" fmla="*/ 1070085 h 4043"/>
              <a:gd name="T36" fmla="*/ 660977 w 3970"/>
              <a:gd name="T37" fmla="*/ 736546 h 4043"/>
              <a:gd name="T38" fmla="*/ 547031 w 3970"/>
              <a:gd name="T39" fmla="*/ 622992 h 4043"/>
              <a:gd name="T40" fmla="*/ 660977 w 3970"/>
              <a:gd name="T41" fmla="*/ 509437 h 4043"/>
              <a:gd name="T42" fmla="*/ 774478 w 3970"/>
              <a:gd name="T43" fmla="*/ 622992 h 4043"/>
              <a:gd name="T44" fmla="*/ 660977 w 3970"/>
              <a:gd name="T45" fmla="*/ 736546 h 4043"/>
              <a:gd name="T46" fmla="*/ 1095397 w 3970"/>
              <a:gd name="T47" fmla="*/ 777070 h 4043"/>
              <a:gd name="T48" fmla="*/ 1095842 w 3970"/>
              <a:gd name="T49" fmla="*/ 774398 h 4043"/>
              <a:gd name="T50" fmla="*/ 1095397 w 3970"/>
              <a:gd name="T51" fmla="*/ 777070 h 4043"/>
              <a:gd name="T52" fmla="*/ 1211568 w 3970"/>
              <a:gd name="T53" fmla="*/ 858117 h 4043"/>
              <a:gd name="T54" fmla="*/ 1767056 w 3970"/>
              <a:gd name="T55" fmla="*/ 105094 h 4043"/>
              <a:gd name="T56" fmla="*/ 1731893 w 3970"/>
              <a:gd name="T57" fmla="*/ 74812 h 4043"/>
              <a:gd name="T58" fmla="*/ 1095842 w 3970"/>
              <a:gd name="T59" fmla="*/ 774398 h 4043"/>
              <a:gd name="T60" fmla="*/ 1211568 w 3970"/>
              <a:gd name="T61" fmla="*/ 858117 h 4043"/>
              <a:gd name="T62" fmla="*/ 918246 w 3970"/>
              <a:gd name="T63" fmla="*/ 867913 h 4043"/>
              <a:gd name="T64" fmla="*/ 812312 w 3970"/>
              <a:gd name="T65" fmla="*/ 1201452 h 4043"/>
              <a:gd name="T66" fmla="*/ 1125664 w 3970"/>
              <a:gd name="T67" fmla="*/ 1024663 h 4043"/>
              <a:gd name="T68" fmla="*/ 918246 w 3970"/>
              <a:gd name="T69" fmla="*/ 867913 h 40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70" h="4043">
                <a:moveTo>
                  <a:pt x="2765" y="2056"/>
                </a:moveTo>
                <a:cubicBezTo>
                  <a:pt x="2833" y="2655"/>
                  <a:pt x="1948" y="2832"/>
                  <a:pt x="1675" y="2859"/>
                </a:cubicBezTo>
                <a:cubicBezTo>
                  <a:pt x="1716" y="2437"/>
                  <a:pt x="1662" y="1729"/>
                  <a:pt x="2329" y="1729"/>
                </a:cubicBezTo>
                <a:cubicBezTo>
                  <a:pt x="2261" y="1688"/>
                  <a:pt x="2438" y="1293"/>
                  <a:pt x="2615" y="1089"/>
                </a:cubicBezTo>
                <a:cubicBezTo>
                  <a:pt x="2847" y="0"/>
                  <a:pt x="1975" y="340"/>
                  <a:pt x="1594" y="490"/>
                </a:cubicBezTo>
                <a:cubicBezTo>
                  <a:pt x="0" y="1661"/>
                  <a:pt x="1103" y="2873"/>
                  <a:pt x="1158" y="2941"/>
                </a:cubicBezTo>
                <a:cubicBezTo>
                  <a:pt x="2343" y="4043"/>
                  <a:pt x="3687" y="2235"/>
                  <a:pt x="3310" y="1661"/>
                </a:cubicBezTo>
                <a:cubicBezTo>
                  <a:pt x="3268" y="1686"/>
                  <a:pt x="2928" y="2042"/>
                  <a:pt x="2765" y="2056"/>
                </a:cubicBezTo>
                <a:close/>
                <a:moveTo>
                  <a:pt x="2098" y="667"/>
                </a:moveTo>
                <a:cubicBezTo>
                  <a:pt x="2239" y="667"/>
                  <a:pt x="2353" y="781"/>
                  <a:pt x="2353" y="922"/>
                </a:cubicBezTo>
                <a:cubicBezTo>
                  <a:pt x="2353" y="1063"/>
                  <a:pt x="2239" y="1178"/>
                  <a:pt x="2098" y="1178"/>
                </a:cubicBezTo>
                <a:cubicBezTo>
                  <a:pt x="1956" y="1178"/>
                  <a:pt x="1842" y="1063"/>
                  <a:pt x="1842" y="922"/>
                </a:cubicBezTo>
                <a:cubicBezTo>
                  <a:pt x="1842" y="781"/>
                  <a:pt x="1956" y="667"/>
                  <a:pt x="2098" y="667"/>
                </a:cubicBezTo>
                <a:close/>
                <a:moveTo>
                  <a:pt x="1280" y="2403"/>
                </a:moveTo>
                <a:cubicBezTo>
                  <a:pt x="1139" y="2403"/>
                  <a:pt x="1025" y="2289"/>
                  <a:pt x="1025" y="2148"/>
                </a:cubicBezTo>
                <a:cubicBezTo>
                  <a:pt x="1025" y="2007"/>
                  <a:pt x="1139" y="1893"/>
                  <a:pt x="1280" y="1893"/>
                </a:cubicBezTo>
                <a:cubicBezTo>
                  <a:pt x="1422" y="1893"/>
                  <a:pt x="1536" y="2007"/>
                  <a:pt x="1536" y="2148"/>
                </a:cubicBezTo>
                <a:cubicBezTo>
                  <a:pt x="1536" y="2289"/>
                  <a:pt x="1422" y="2403"/>
                  <a:pt x="1280" y="2403"/>
                </a:cubicBezTo>
                <a:close/>
                <a:moveTo>
                  <a:pt x="1485" y="1654"/>
                </a:moveTo>
                <a:cubicBezTo>
                  <a:pt x="1344" y="1654"/>
                  <a:pt x="1229" y="1540"/>
                  <a:pt x="1229" y="1399"/>
                </a:cubicBezTo>
                <a:cubicBezTo>
                  <a:pt x="1229" y="1258"/>
                  <a:pt x="1344" y="1144"/>
                  <a:pt x="1485" y="1144"/>
                </a:cubicBezTo>
                <a:cubicBezTo>
                  <a:pt x="1626" y="1144"/>
                  <a:pt x="1740" y="1258"/>
                  <a:pt x="1740" y="1399"/>
                </a:cubicBezTo>
                <a:cubicBezTo>
                  <a:pt x="1740" y="1540"/>
                  <a:pt x="1626" y="1654"/>
                  <a:pt x="1485" y="1654"/>
                </a:cubicBezTo>
                <a:close/>
                <a:moveTo>
                  <a:pt x="2461" y="1745"/>
                </a:moveTo>
                <a:cubicBezTo>
                  <a:pt x="2461" y="1743"/>
                  <a:pt x="2462" y="1741"/>
                  <a:pt x="2462" y="1739"/>
                </a:cubicBezTo>
                <a:cubicBezTo>
                  <a:pt x="2447" y="1728"/>
                  <a:pt x="2443" y="1728"/>
                  <a:pt x="2461" y="1745"/>
                </a:cubicBezTo>
                <a:close/>
                <a:moveTo>
                  <a:pt x="2722" y="1927"/>
                </a:moveTo>
                <a:cubicBezTo>
                  <a:pt x="3107" y="1768"/>
                  <a:pt x="3970" y="236"/>
                  <a:pt x="3970" y="236"/>
                </a:cubicBezTo>
                <a:cubicBezTo>
                  <a:pt x="3891" y="168"/>
                  <a:pt x="3891" y="168"/>
                  <a:pt x="3891" y="168"/>
                </a:cubicBezTo>
                <a:cubicBezTo>
                  <a:pt x="3891" y="168"/>
                  <a:pt x="2597" y="1292"/>
                  <a:pt x="2462" y="1739"/>
                </a:cubicBezTo>
                <a:cubicBezTo>
                  <a:pt x="2509" y="1771"/>
                  <a:pt x="2662" y="1893"/>
                  <a:pt x="2722" y="1927"/>
                </a:cubicBezTo>
                <a:close/>
                <a:moveTo>
                  <a:pt x="2063" y="1949"/>
                </a:moveTo>
                <a:cubicBezTo>
                  <a:pt x="1871" y="2097"/>
                  <a:pt x="1927" y="2539"/>
                  <a:pt x="1825" y="2698"/>
                </a:cubicBezTo>
                <a:cubicBezTo>
                  <a:pt x="2041" y="2539"/>
                  <a:pt x="2358" y="2585"/>
                  <a:pt x="2529" y="2301"/>
                </a:cubicBezTo>
                <a:cubicBezTo>
                  <a:pt x="2585" y="2142"/>
                  <a:pt x="2483" y="1745"/>
                  <a:pt x="2063" y="1949"/>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93" name="KSO_Shape"/>
          <p:cNvSpPr/>
          <p:nvPr/>
        </p:nvSpPr>
        <p:spPr bwMode="auto">
          <a:xfrm>
            <a:off x="3750204" y="3986209"/>
            <a:ext cx="544584" cy="680129"/>
          </a:xfrm>
          <a:custGeom>
            <a:avLst/>
            <a:gdLst>
              <a:gd name="T0" fmla="*/ 123184 w 2623"/>
              <a:gd name="T1" fmla="*/ 1800397 h 3273"/>
              <a:gd name="T2" fmla="*/ 0 w 2623"/>
              <a:gd name="T3" fmla="*/ 112765 h 3273"/>
              <a:gd name="T4" fmla="*/ 1329723 w 2623"/>
              <a:gd name="T5" fmla="*/ 0 h 3273"/>
              <a:gd name="T6" fmla="*/ 1442458 w 2623"/>
              <a:gd name="T7" fmla="*/ 1688182 h 3273"/>
              <a:gd name="T8" fmla="*/ 973920 w 2623"/>
              <a:gd name="T9" fmla="*/ 1623823 h 3273"/>
              <a:gd name="T10" fmla="*/ 1190592 w 2623"/>
              <a:gd name="T11" fmla="*/ 1695883 h 3273"/>
              <a:gd name="T12" fmla="*/ 1262632 w 2623"/>
              <a:gd name="T13" fmla="*/ 1479703 h 3273"/>
              <a:gd name="T14" fmla="*/ 1046511 w 2623"/>
              <a:gd name="T15" fmla="*/ 1407643 h 3273"/>
              <a:gd name="T16" fmla="*/ 973920 w 2623"/>
              <a:gd name="T17" fmla="*/ 1623823 h 3273"/>
              <a:gd name="T18" fmla="*/ 1046511 w 2623"/>
              <a:gd name="T19" fmla="*/ 1299278 h 3273"/>
              <a:gd name="T20" fmla="*/ 1262632 w 2623"/>
              <a:gd name="T21" fmla="*/ 1227218 h 3273"/>
              <a:gd name="T22" fmla="*/ 1190592 w 2623"/>
              <a:gd name="T23" fmla="*/ 1010489 h 3273"/>
              <a:gd name="T24" fmla="*/ 973920 w 2623"/>
              <a:gd name="T25" fmla="*/ 1082549 h 3273"/>
              <a:gd name="T26" fmla="*/ 973920 w 2623"/>
              <a:gd name="T27" fmla="*/ 830064 h 3273"/>
              <a:gd name="T28" fmla="*/ 1190592 w 2623"/>
              <a:gd name="T29" fmla="*/ 902124 h 3273"/>
              <a:gd name="T30" fmla="*/ 1262632 w 2623"/>
              <a:gd name="T31" fmla="*/ 685944 h 3273"/>
              <a:gd name="T32" fmla="*/ 1046511 w 2623"/>
              <a:gd name="T33" fmla="*/ 613884 h 3273"/>
              <a:gd name="T34" fmla="*/ 973920 w 2623"/>
              <a:gd name="T35" fmla="*/ 830064 h 3273"/>
              <a:gd name="T36" fmla="*/ 649464 w 2623"/>
              <a:gd name="T37" fmla="*/ 1695883 h 3273"/>
              <a:gd name="T38" fmla="*/ 866135 w 2623"/>
              <a:gd name="T39" fmla="*/ 1623823 h 3273"/>
              <a:gd name="T40" fmla="*/ 794094 w 2623"/>
              <a:gd name="T41" fmla="*/ 1407643 h 3273"/>
              <a:gd name="T42" fmla="*/ 577423 w 2623"/>
              <a:gd name="T43" fmla="*/ 1479703 h 3273"/>
              <a:gd name="T44" fmla="*/ 577423 w 2623"/>
              <a:gd name="T45" fmla="*/ 1227218 h 3273"/>
              <a:gd name="T46" fmla="*/ 794094 w 2623"/>
              <a:gd name="T47" fmla="*/ 1299278 h 3273"/>
              <a:gd name="T48" fmla="*/ 866135 w 2623"/>
              <a:gd name="T49" fmla="*/ 1082549 h 3273"/>
              <a:gd name="T50" fmla="*/ 649464 w 2623"/>
              <a:gd name="T51" fmla="*/ 1010489 h 3273"/>
              <a:gd name="T52" fmla="*/ 577423 w 2623"/>
              <a:gd name="T53" fmla="*/ 1227218 h 3273"/>
              <a:gd name="T54" fmla="*/ 649464 w 2623"/>
              <a:gd name="T55" fmla="*/ 902124 h 3273"/>
              <a:gd name="T56" fmla="*/ 866135 w 2623"/>
              <a:gd name="T57" fmla="*/ 830064 h 3273"/>
              <a:gd name="T58" fmla="*/ 794094 w 2623"/>
              <a:gd name="T59" fmla="*/ 613884 h 3273"/>
              <a:gd name="T60" fmla="*/ 577423 w 2623"/>
              <a:gd name="T61" fmla="*/ 685944 h 3273"/>
              <a:gd name="T62" fmla="*/ 180376 w 2623"/>
              <a:gd name="T63" fmla="*/ 1623823 h 3273"/>
              <a:gd name="T64" fmla="*/ 397047 w 2623"/>
              <a:gd name="T65" fmla="*/ 1695883 h 3273"/>
              <a:gd name="T66" fmla="*/ 469088 w 2623"/>
              <a:gd name="T67" fmla="*/ 1479703 h 3273"/>
              <a:gd name="T68" fmla="*/ 252966 w 2623"/>
              <a:gd name="T69" fmla="*/ 1407643 h 3273"/>
              <a:gd name="T70" fmla="*/ 180376 w 2623"/>
              <a:gd name="T71" fmla="*/ 1623823 h 3273"/>
              <a:gd name="T72" fmla="*/ 252966 w 2623"/>
              <a:gd name="T73" fmla="*/ 1299278 h 3273"/>
              <a:gd name="T74" fmla="*/ 469088 w 2623"/>
              <a:gd name="T75" fmla="*/ 1227218 h 3273"/>
              <a:gd name="T76" fmla="*/ 397047 w 2623"/>
              <a:gd name="T77" fmla="*/ 1010489 h 3273"/>
              <a:gd name="T78" fmla="*/ 180376 w 2623"/>
              <a:gd name="T79" fmla="*/ 1082549 h 3273"/>
              <a:gd name="T80" fmla="*/ 180376 w 2623"/>
              <a:gd name="T81" fmla="*/ 830064 h 3273"/>
              <a:gd name="T82" fmla="*/ 397047 w 2623"/>
              <a:gd name="T83" fmla="*/ 902124 h 3273"/>
              <a:gd name="T84" fmla="*/ 469088 w 2623"/>
              <a:gd name="T85" fmla="*/ 685944 h 3273"/>
              <a:gd name="T86" fmla="*/ 252966 w 2623"/>
              <a:gd name="T87" fmla="*/ 613884 h 3273"/>
              <a:gd name="T88" fmla="*/ 180376 w 2623"/>
              <a:gd name="T89" fmla="*/ 830064 h 3273"/>
              <a:gd name="T90" fmla="*/ 179276 w 2623"/>
              <a:gd name="T91" fmla="*/ 179325 h 3273"/>
              <a:gd name="T92" fmla="*/ 1263182 w 2623"/>
              <a:gd name="T93" fmla="*/ 470865 h 3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623" h="3273">
                <a:moveTo>
                  <a:pt x="2418" y="3273"/>
                </a:moveTo>
                <a:cubicBezTo>
                  <a:pt x="224" y="3273"/>
                  <a:pt x="224" y="3273"/>
                  <a:pt x="224" y="3273"/>
                </a:cubicBezTo>
                <a:cubicBezTo>
                  <a:pt x="111" y="3273"/>
                  <a:pt x="0" y="3181"/>
                  <a:pt x="0" y="3069"/>
                </a:cubicBezTo>
                <a:cubicBezTo>
                  <a:pt x="0" y="205"/>
                  <a:pt x="0" y="205"/>
                  <a:pt x="0" y="205"/>
                </a:cubicBezTo>
                <a:cubicBezTo>
                  <a:pt x="0" y="92"/>
                  <a:pt x="92" y="0"/>
                  <a:pt x="205" y="0"/>
                </a:cubicBezTo>
                <a:cubicBezTo>
                  <a:pt x="2418" y="0"/>
                  <a:pt x="2418" y="0"/>
                  <a:pt x="2418" y="0"/>
                </a:cubicBezTo>
                <a:cubicBezTo>
                  <a:pt x="2531" y="0"/>
                  <a:pt x="2623" y="92"/>
                  <a:pt x="2623" y="205"/>
                </a:cubicBezTo>
                <a:cubicBezTo>
                  <a:pt x="2623" y="3069"/>
                  <a:pt x="2623" y="3069"/>
                  <a:pt x="2623" y="3069"/>
                </a:cubicBezTo>
                <a:cubicBezTo>
                  <a:pt x="2623" y="3181"/>
                  <a:pt x="2531" y="3273"/>
                  <a:pt x="2418" y="3273"/>
                </a:cubicBezTo>
                <a:close/>
                <a:moveTo>
                  <a:pt x="1771" y="2952"/>
                </a:moveTo>
                <a:cubicBezTo>
                  <a:pt x="1771" y="3024"/>
                  <a:pt x="1830" y="3083"/>
                  <a:pt x="1903" y="3083"/>
                </a:cubicBezTo>
                <a:cubicBezTo>
                  <a:pt x="2165" y="3083"/>
                  <a:pt x="2165" y="3083"/>
                  <a:pt x="2165" y="3083"/>
                </a:cubicBezTo>
                <a:cubicBezTo>
                  <a:pt x="2237" y="3083"/>
                  <a:pt x="2296" y="3024"/>
                  <a:pt x="2296" y="2952"/>
                </a:cubicBezTo>
                <a:cubicBezTo>
                  <a:pt x="2296" y="2690"/>
                  <a:pt x="2296" y="2690"/>
                  <a:pt x="2296" y="2690"/>
                </a:cubicBezTo>
                <a:cubicBezTo>
                  <a:pt x="2296" y="2617"/>
                  <a:pt x="2237" y="2559"/>
                  <a:pt x="2165" y="2559"/>
                </a:cubicBezTo>
                <a:cubicBezTo>
                  <a:pt x="1903" y="2559"/>
                  <a:pt x="1903" y="2559"/>
                  <a:pt x="1903" y="2559"/>
                </a:cubicBezTo>
                <a:cubicBezTo>
                  <a:pt x="1830" y="2559"/>
                  <a:pt x="1771" y="2617"/>
                  <a:pt x="1771" y="2690"/>
                </a:cubicBezTo>
                <a:lnTo>
                  <a:pt x="1771" y="2952"/>
                </a:lnTo>
                <a:close/>
                <a:moveTo>
                  <a:pt x="1771" y="2231"/>
                </a:moveTo>
                <a:cubicBezTo>
                  <a:pt x="1771" y="2303"/>
                  <a:pt x="1830" y="2362"/>
                  <a:pt x="1903" y="2362"/>
                </a:cubicBezTo>
                <a:cubicBezTo>
                  <a:pt x="2165" y="2362"/>
                  <a:pt x="2165" y="2362"/>
                  <a:pt x="2165" y="2362"/>
                </a:cubicBezTo>
                <a:cubicBezTo>
                  <a:pt x="2237" y="2362"/>
                  <a:pt x="2296" y="2303"/>
                  <a:pt x="2296" y="2231"/>
                </a:cubicBezTo>
                <a:cubicBezTo>
                  <a:pt x="2296" y="1968"/>
                  <a:pt x="2296" y="1968"/>
                  <a:pt x="2296" y="1968"/>
                </a:cubicBezTo>
                <a:cubicBezTo>
                  <a:pt x="2296" y="1896"/>
                  <a:pt x="2237" y="1837"/>
                  <a:pt x="2165" y="1837"/>
                </a:cubicBezTo>
                <a:cubicBezTo>
                  <a:pt x="1903" y="1837"/>
                  <a:pt x="1903" y="1837"/>
                  <a:pt x="1903" y="1837"/>
                </a:cubicBezTo>
                <a:cubicBezTo>
                  <a:pt x="1830" y="1837"/>
                  <a:pt x="1771" y="1896"/>
                  <a:pt x="1771" y="1968"/>
                </a:cubicBezTo>
                <a:lnTo>
                  <a:pt x="1771" y="2231"/>
                </a:lnTo>
                <a:close/>
                <a:moveTo>
                  <a:pt x="1771" y="1509"/>
                </a:moveTo>
                <a:cubicBezTo>
                  <a:pt x="1771" y="1581"/>
                  <a:pt x="1830" y="1640"/>
                  <a:pt x="1903" y="1640"/>
                </a:cubicBezTo>
                <a:cubicBezTo>
                  <a:pt x="2165" y="1640"/>
                  <a:pt x="2165" y="1640"/>
                  <a:pt x="2165" y="1640"/>
                </a:cubicBezTo>
                <a:cubicBezTo>
                  <a:pt x="2237" y="1640"/>
                  <a:pt x="2296" y="1581"/>
                  <a:pt x="2296" y="1509"/>
                </a:cubicBezTo>
                <a:cubicBezTo>
                  <a:pt x="2296" y="1247"/>
                  <a:pt x="2296" y="1247"/>
                  <a:pt x="2296" y="1247"/>
                </a:cubicBezTo>
                <a:cubicBezTo>
                  <a:pt x="2296" y="1174"/>
                  <a:pt x="2237" y="1116"/>
                  <a:pt x="2165" y="1116"/>
                </a:cubicBezTo>
                <a:cubicBezTo>
                  <a:pt x="1903" y="1116"/>
                  <a:pt x="1903" y="1116"/>
                  <a:pt x="1903" y="1116"/>
                </a:cubicBezTo>
                <a:cubicBezTo>
                  <a:pt x="1830" y="1116"/>
                  <a:pt x="1771" y="1174"/>
                  <a:pt x="1771" y="1247"/>
                </a:cubicBezTo>
                <a:lnTo>
                  <a:pt x="1771" y="1509"/>
                </a:lnTo>
                <a:close/>
                <a:moveTo>
                  <a:pt x="1050" y="2952"/>
                </a:moveTo>
                <a:cubicBezTo>
                  <a:pt x="1050" y="3024"/>
                  <a:pt x="1109" y="3083"/>
                  <a:pt x="1181" y="3083"/>
                </a:cubicBezTo>
                <a:cubicBezTo>
                  <a:pt x="1444" y="3083"/>
                  <a:pt x="1444" y="3083"/>
                  <a:pt x="1444" y="3083"/>
                </a:cubicBezTo>
                <a:cubicBezTo>
                  <a:pt x="1516" y="3083"/>
                  <a:pt x="1575" y="3024"/>
                  <a:pt x="1575" y="2952"/>
                </a:cubicBezTo>
                <a:cubicBezTo>
                  <a:pt x="1575" y="2690"/>
                  <a:pt x="1575" y="2690"/>
                  <a:pt x="1575" y="2690"/>
                </a:cubicBezTo>
                <a:cubicBezTo>
                  <a:pt x="1575" y="2617"/>
                  <a:pt x="1516" y="2559"/>
                  <a:pt x="1444" y="2559"/>
                </a:cubicBezTo>
                <a:cubicBezTo>
                  <a:pt x="1181" y="2559"/>
                  <a:pt x="1181" y="2559"/>
                  <a:pt x="1181" y="2559"/>
                </a:cubicBezTo>
                <a:cubicBezTo>
                  <a:pt x="1109" y="2559"/>
                  <a:pt x="1050" y="2617"/>
                  <a:pt x="1050" y="2690"/>
                </a:cubicBezTo>
                <a:lnTo>
                  <a:pt x="1050" y="2952"/>
                </a:lnTo>
                <a:close/>
                <a:moveTo>
                  <a:pt x="1050" y="2231"/>
                </a:moveTo>
                <a:cubicBezTo>
                  <a:pt x="1050" y="2303"/>
                  <a:pt x="1109" y="2362"/>
                  <a:pt x="1181" y="2362"/>
                </a:cubicBezTo>
                <a:cubicBezTo>
                  <a:pt x="1444" y="2362"/>
                  <a:pt x="1444" y="2362"/>
                  <a:pt x="1444" y="2362"/>
                </a:cubicBezTo>
                <a:cubicBezTo>
                  <a:pt x="1516" y="2362"/>
                  <a:pt x="1575" y="2303"/>
                  <a:pt x="1575" y="2231"/>
                </a:cubicBezTo>
                <a:cubicBezTo>
                  <a:pt x="1575" y="1968"/>
                  <a:pt x="1575" y="1968"/>
                  <a:pt x="1575" y="1968"/>
                </a:cubicBezTo>
                <a:cubicBezTo>
                  <a:pt x="1575" y="1896"/>
                  <a:pt x="1516" y="1837"/>
                  <a:pt x="1444" y="1837"/>
                </a:cubicBezTo>
                <a:cubicBezTo>
                  <a:pt x="1181" y="1837"/>
                  <a:pt x="1181" y="1837"/>
                  <a:pt x="1181" y="1837"/>
                </a:cubicBezTo>
                <a:cubicBezTo>
                  <a:pt x="1109" y="1837"/>
                  <a:pt x="1050" y="1896"/>
                  <a:pt x="1050" y="1968"/>
                </a:cubicBezTo>
                <a:lnTo>
                  <a:pt x="1050" y="2231"/>
                </a:lnTo>
                <a:close/>
                <a:moveTo>
                  <a:pt x="1050" y="1509"/>
                </a:moveTo>
                <a:cubicBezTo>
                  <a:pt x="1050" y="1581"/>
                  <a:pt x="1109" y="1640"/>
                  <a:pt x="1181" y="1640"/>
                </a:cubicBezTo>
                <a:cubicBezTo>
                  <a:pt x="1444" y="1640"/>
                  <a:pt x="1444" y="1640"/>
                  <a:pt x="1444" y="1640"/>
                </a:cubicBezTo>
                <a:cubicBezTo>
                  <a:pt x="1516" y="1640"/>
                  <a:pt x="1575" y="1581"/>
                  <a:pt x="1575" y="1509"/>
                </a:cubicBezTo>
                <a:cubicBezTo>
                  <a:pt x="1575" y="1247"/>
                  <a:pt x="1575" y="1247"/>
                  <a:pt x="1575" y="1247"/>
                </a:cubicBezTo>
                <a:cubicBezTo>
                  <a:pt x="1575" y="1174"/>
                  <a:pt x="1516" y="1116"/>
                  <a:pt x="1444" y="1116"/>
                </a:cubicBezTo>
                <a:cubicBezTo>
                  <a:pt x="1181" y="1116"/>
                  <a:pt x="1181" y="1116"/>
                  <a:pt x="1181" y="1116"/>
                </a:cubicBezTo>
                <a:cubicBezTo>
                  <a:pt x="1109" y="1116"/>
                  <a:pt x="1050" y="1174"/>
                  <a:pt x="1050" y="1247"/>
                </a:cubicBezTo>
                <a:lnTo>
                  <a:pt x="1050" y="1509"/>
                </a:lnTo>
                <a:close/>
                <a:moveTo>
                  <a:pt x="328" y="2952"/>
                </a:moveTo>
                <a:cubicBezTo>
                  <a:pt x="328" y="3024"/>
                  <a:pt x="387" y="3083"/>
                  <a:pt x="460" y="3083"/>
                </a:cubicBezTo>
                <a:cubicBezTo>
                  <a:pt x="722" y="3083"/>
                  <a:pt x="722" y="3083"/>
                  <a:pt x="722" y="3083"/>
                </a:cubicBezTo>
                <a:cubicBezTo>
                  <a:pt x="794" y="3083"/>
                  <a:pt x="853" y="3024"/>
                  <a:pt x="853" y="2952"/>
                </a:cubicBezTo>
                <a:cubicBezTo>
                  <a:pt x="853" y="2690"/>
                  <a:pt x="853" y="2690"/>
                  <a:pt x="853" y="2690"/>
                </a:cubicBezTo>
                <a:cubicBezTo>
                  <a:pt x="853" y="2617"/>
                  <a:pt x="794" y="2559"/>
                  <a:pt x="722" y="2559"/>
                </a:cubicBezTo>
                <a:cubicBezTo>
                  <a:pt x="460" y="2559"/>
                  <a:pt x="460" y="2559"/>
                  <a:pt x="460" y="2559"/>
                </a:cubicBezTo>
                <a:cubicBezTo>
                  <a:pt x="387" y="2559"/>
                  <a:pt x="328" y="2617"/>
                  <a:pt x="328" y="2690"/>
                </a:cubicBezTo>
                <a:lnTo>
                  <a:pt x="328" y="2952"/>
                </a:lnTo>
                <a:close/>
                <a:moveTo>
                  <a:pt x="328" y="2231"/>
                </a:moveTo>
                <a:cubicBezTo>
                  <a:pt x="328" y="2303"/>
                  <a:pt x="387" y="2362"/>
                  <a:pt x="460" y="2362"/>
                </a:cubicBezTo>
                <a:cubicBezTo>
                  <a:pt x="722" y="2362"/>
                  <a:pt x="722" y="2362"/>
                  <a:pt x="722" y="2362"/>
                </a:cubicBezTo>
                <a:cubicBezTo>
                  <a:pt x="794" y="2362"/>
                  <a:pt x="853" y="2303"/>
                  <a:pt x="853" y="2231"/>
                </a:cubicBezTo>
                <a:cubicBezTo>
                  <a:pt x="853" y="1968"/>
                  <a:pt x="853" y="1968"/>
                  <a:pt x="853" y="1968"/>
                </a:cubicBezTo>
                <a:cubicBezTo>
                  <a:pt x="853" y="1896"/>
                  <a:pt x="794" y="1837"/>
                  <a:pt x="722" y="1837"/>
                </a:cubicBezTo>
                <a:cubicBezTo>
                  <a:pt x="460" y="1837"/>
                  <a:pt x="460" y="1837"/>
                  <a:pt x="460" y="1837"/>
                </a:cubicBezTo>
                <a:cubicBezTo>
                  <a:pt x="387" y="1837"/>
                  <a:pt x="328" y="1896"/>
                  <a:pt x="328" y="1968"/>
                </a:cubicBezTo>
                <a:lnTo>
                  <a:pt x="328" y="2231"/>
                </a:lnTo>
                <a:close/>
                <a:moveTo>
                  <a:pt x="328" y="1509"/>
                </a:moveTo>
                <a:cubicBezTo>
                  <a:pt x="328" y="1581"/>
                  <a:pt x="387" y="1640"/>
                  <a:pt x="460" y="1640"/>
                </a:cubicBezTo>
                <a:cubicBezTo>
                  <a:pt x="722" y="1640"/>
                  <a:pt x="722" y="1640"/>
                  <a:pt x="722" y="1640"/>
                </a:cubicBezTo>
                <a:cubicBezTo>
                  <a:pt x="794" y="1640"/>
                  <a:pt x="853" y="1581"/>
                  <a:pt x="853" y="1509"/>
                </a:cubicBezTo>
                <a:cubicBezTo>
                  <a:pt x="853" y="1247"/>
                  <a:pt x="853" y="1247"/>
                  <a:pt x="853" y="1247"/>
                </a:cubicBezTo>
                <a:cubicBezTo>
                  <a:pt x="853" y="1174"/>
                  <a:pt x="794" y="1116"/>
                  <a:pt x="722" y="1116"/>
                </a:cubicBezTo>
                <a:cubicBezTo>
                  <a:pt x="460" y="1116"/>
                  <a:pt x="460" y="1116"/>
                  <a:pt x="460" y="1116"/>
                </a:cubicBezTo>
                <a:cubicBezTo>
                  <a:pt x="387" y="1116"/>
                  <a:pt x="328" y="1174"/>
                  <a:pt x="328" y="1247"/>
                </a:cubicBezTo>
                <a:lnTo>
                  <a:pt x="328" y="1509"/>
                </a:lnTo>
                <a:close/>
                <a:moveTo>
                  <a:pt x="2297" y="326"/>
                </a:moveTo>
                <a:cubicBezTo>
                  <a:pt x="326" y="326"/>
                  <a:pt x="326" y="326"/>
                  <a:pt x="326" y="326"/>
                </a:cubicBezTo>
                <a:cubicBezTo>
                  <a:pt x="326" y="856"/>
                  <a:pt x="326" y="856"/>
                  <a:pt x="326" y="856"/>
                </a:cubicBezTo>
                <a:cubicBezTo>
                  <a:pt x="2297" y="856"/>
                  <a:pt x="2297" y="856"/>
                  <a:pt x="2297" y="856"/>
                </a:cubicBezTo>
                <a:lnTo>
                  <a:pt x="2297" y="3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4" name="KSO_Shape"/>
          <p:cNvSpPr/>
          <p:nvPr/>
        </p:nvSpPr>
        <p:spPr bwMode="auto">
          <a:xfrm>
            <a:off x="3070494" y="5361194"/>
            <a:ext cx="546017" cy="523868"/>
          </a:xfrm>
          <a:custGeom>
            <a:avLst/>
            <a:gdLst>
              <a:gd name="T0" fmla="*/ 288285 w 3897"/>
              <a:gd name="T1" fmla="*/ 0 h 3741"/>
              <a:gd name="T2" fmla="*/ 288285 w 3897"/>
              <a:gd name="T3" fmla="*/ 324343 h 3741"/>
              <a:gd name="T4" fmla="*/ 0 w 3897"/>
              <a:gd name="T5" fmla="*/ 324343 h 3741"/>
              <a:gd name="T6" fmla="*/ 0 w 3897"/>
              <a:gd name="T7" fmla="*/ 1368062 h 3741"/>
              <a:gd name="T8" fmla="*/ 360357 w 3897"/>
              <a:gd name="T9" fmla="*/ 1728443 h 3741"/>
              <a:gd name="T10" fmla="*/ 1440040 w 3897"/>
              <a:gd name="T11" fmla="*/ 1728443 h 3741"/>
              <a:gd name="T12" fmla="*/ 1800397 w 3897"/>
              <a:gd name="T13" fmla="*/ 1368062 h 3741"/>
              <a:gd name="T14" fmla="*/ 1800397 w 3897"/>
              <a:gd name="T15" fmla="*/ 0 h 3741"/>
              <a:gd name="T16" fmla="*/ 288285 w 3897"/>
              <a:gd name="T17" fmla="*/ 0 h 3741"/>
              <a:gd name="T18" fmla="*/ 288285 w 3897"/>
              <a:gd name="T19" fmla="*/ 1260410 h 3741"/>
              <a:gd name="T20" fmla="*/ 198196 w 3897"/>
              <a:gd name="T21" fmla="*/ 1497430 h 3741"/>
              <a:gd name="T22" fmla="*/ 108107 w 3897"/>
              <a:gd name="T23" fmla="*/ 1260410 h 3741"/>
              <a:gd name="T24" fmla="*/ 108107 w 3897"/>
              <a:gd name="T25" fmla="*/ 431995 h 3741"/>
              <a:gd name="T26" fmla="*/ 288285 w 3897"/>
              <a:gd name="T27" fmla="*/ 431995 h 3741"/>
              <a:gd name="T28" fmla="*/ 288285 w 3897"/>
              <a:gd name="T29" fmla="*/ 1260410 h 3741"/>
              <a:gd name="T30" fmla="*/ 1692290 w 3897"/>
              <a:gd name="T31" fmla="*/ 1260410 h 3741"/>
              <a:gd name="T32" fmla="*/ 1332395 w 3897"/>
              <a:gd name="T33" fmla="*/ 1620329 h 3741"/>
              <a:gd name="T34" fmla="*/ 468002 w 3897"/>
              <a:gd name="T35" fmla="*/ 1620329 h 3741"/>
              <a:gd name="T36" fmla="*/ 320625 w 3897"/>
              <a:gd name="T37" fmla="*/ 1588449 h 3741"/>
              <a:gd name="T38" fmla="*/ 396392 w 3897"/>
              <a:gd name="T39" fmla="*/ 1368062 h 3741"/>
              <a:gd name="T40" fmla="*/ 396392 w 3897"/>
              <a:gd name="T41" fmla="*/ 108114 h 3741"/>
              <a:gd name="T42" fmla="*/ 1692290 w 3897"/>
              <a:gd name="T43" fmla="*/ 108114 h 3741"/>
              <a:gd name="T44" fmla="*/ 1692290 w 3897"/>
              <a:gd name="T45" fmla="*/ 1260410 h 3741"/>
              <a:gd name="T46" fmla="*/ 900429 w 3897"/>
              <a:gd name="T47" fmla="*/ 1152295 h 3741"/>
              <a:gd name="T48" fmla="*/ 540073 w 3897"/>
              <a:gd name="T49" fmla="*/ 1152295 h 3741"/>
              <a:gd name="T50" fmla="*/ 540073 w 3897"/>
              <a:gd name="T51" fmla="*/ 1260410 h 3741"/>
              <a:gd name="T52" fmla="*/ 900429 w 3897"/>
              <a:gd name="T53" fmla="*/ 1260410 h 3741"/>
              <a:gd name="T54" fmla="*/ 900429 w 3897"/>
              <a:gd name="T55" fmla="*/ 1152295 h 3741"/>
              <a:gd name="T56" fmla="*/ 900429 w 3897"/>
              <a:gd name="T57" fmla="*/ 972105 h 3741"/>
              <a:gd name="T58" fmla="*/ 540073 w 3897"/>
              <a:gd name="T59" fmla="*/ 972105 h 3741"/>
              <a:gd name="T60" fmla="*/ 540073 w 3897"/>
              <a:gd name="T61" fmla="*/ 1080219 h 3741"/>
              <a:gd name="T62" fmla="*/ 900429 w 3897"/>
              <a:gd name="T63" fmla="*/ 1080219 h 3741"/>
              <a:gd name="T64" fmla="*/ 900429 w 3897"/>
              <a:gd name="T65" fmla="*/ 972105 h 3741"/>
              <a:gd name="T66" fmla="*/ 900429 w 3897"/>
              <a:gd name="T67" fmla="*/ 792376 h 3741"/>
              <a:gd name="T68" fmla="*/ 540073 w 3897"/>
              <a:gd name="T69" fmla="*/ 792376 h 3741"/>
              <a:gd name="T70" fmla="*/ 540073 w 3897"/>
              <a:gd name="T71" fmla="*/ 900029 h 3741"/>
              <a:gd name="T72" fmla="*/ 900429 w 3897"/>
              <a:gd name="T73" fmla="*/ 900029 h 3741"/>
              <a:gd name="T74" fmla="*/ 900429 w 3897"/>
              <a:gd name="T75" fmla="*/ 792376 h 3741"/>
              <a:gd name="T76" fmla="*/ 1512112 w 3897"/>
              <a:gd name="T77" fmla="*/ 324343 h 3741"/>
              <a:gd name="T78" fmla="*/ 540073 w 3897"/>
              <a:gd name="T79" fmla="*/ 324343 h 3741"/>
              <a:gd name="T80" fmla="*/ 540073 w 3897"/>
              <a:gd name="T81" fmla="*/ 468033 h 3741"/>
              <a:gd name="T82" fmla="*/ 1512112 w 3897"/>
              <a:gd name="T83" fmla="*/ 468033 h 3741"/>
              <a:gd name="T84" fmla="*/ 1512112 w 3897"/>
              <a:gd name="T85" fmla="*/ 324343 h 3741"/>
              <a:gd name="T86" fmla="*/ 900429 w 3897"/>
              <a:gd name="T87" fmla="*/ 612186 h 3741"/>
              <a:gd name="T88" fmla="*/ 540073 w 3897"/>
              <a:gd name="T89" fmla="*/ 612186 h 3741"/>
              <a:gd name="T90" fmla="*/ 540073 w 3897"/>
              <a:gd name="T91" fmla="*/ 720300 h 3741"/>
              <a:gd name="T92" fmla="*/ 900429 w 3897"/>
              <a:gd name="T93" fmla="*/ 720300 h 3741"/>
              <a:gd name="T94" fmla="*/ 900429 w 3897"/>
              <a:gd name="T95" fmla="*/ 612186 h 3741"/>
              <a:gd name="T96" fmla="*/ 1008074 w 3897"/>
              <a:gd name="T97" fmla="*/ 1260410 h 3741"/>
              <a:gd name="T98" fmla="*/ 1512112 w 3897"/>
              <a:gd name="T99" fmla="*/ 1260410 h 3741"/>
              <a:gd name="T100" fmla="*/ 1512112 w 3897"/>
              <a:gd name="T101" fmla="*/ 612186 h 3741"/>
              <a:gd name="T102" fmla="*/ 1008074 w 3897"/>
              <a:gd name="T103" fmla="*/ 612186 h 3741"/>
              <a:gd name="T104" fmla="*/ 1008074 w 3897"/>
              <a:gd name="T105" fmla="*/ 1260410 h 3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97" h="3741">
                <a:moveTo>
                  <a:pt x="624" y="0"/>
                </a:moveTo>
                <a:cubicBezTo>
                  <a:pt x="624" y="702"/>
                  <a:pt x="624" y="702"/>
                  <a:pt x="624" y="702"/>
                </a:cubicBezTo>
                <a:cubicBezTo>
                  <a:pt x="0" y="702"/>
                  <a:pt x="0" y="702"/>
                  <a:pt x="0" y="702"/>
                </a:cubicBezTo>
                <a:cubicBezTo>
                  <a:pt x="0" y="2961"/>
                  <a:pt x="0" y="2961"/>
                  <a:pt x="0" y="2961"/>
                </a:cubicBezTo>
                <a:cubicBezTo>
                  <a:pt x="0" y="3392"/>
                  <a:pt x="349" y="3741"/>
                  <a:pt x="780" y="3741"/>
                </a:cubicBezTo>
                <a:cubicBezTo>
                  <a:pt x="3117" y="3741"/>
                  <a:pt x="3117" y="3741"/>
                  <a:pt x="3117" y="3741"/>
                </a:cubicBezTo>
                <a:cubicBezTo>
                  <a:pt x="3548" y="3741"/>
                  <a:pt x="3897" y="3392"/>
                  <a:pt x="3897" y="2961"/>
                </a:cubicBezTo>
                <a:cubicBezTo>
                  <a:pt x="3897" y="0"/>
                  <a:pt x="3897" y="0"/>
                  <a:pt x="3897" y="0"/>
                </a:cubicBezTo>
                <a:lnTo>
                  <a:pt x="624" y="0"/>
                </a:lnTo>
                <a:close/>
                <a:moveTo>
                  <a:pt x="624" y="2728"/>
                </a:moveTo>
                <a:cubicBezTo>
                  <a:pt x="624" y="2925"/>
                  <a:pt x="550" y="3104"/>
                  <a:pt x="429" y="3241"/>
                </a:cubicBezTo>
                <a:cubicBezTo>
                  <a:pt x="308" y="3104"/>
                  <a:pt x="234" y="2925"/>
                  <a:pt x="234" y="2728"/>
                </a:cubicBezTo>
                <a:cubicBezTo>
                  <a:pt x="234" y="935"/>
                  <a:pt x="234" y="935"/>
                  <a:pt x="234" y="935"/>
                </a:cubicBezTo>
                <a:cubicBezTo>
                  <a:pt x="624" y="935"/>
                  <a:pt x="624" y="935"/>
                  <a:pt x="624" y="935"/>
                </a:cubicBezTo>
                <a:lnTo>
                  <a:pt x="624" y="2728"/>
                </a:lnTo>
                <a:close/>
                <a:moveTo>
                  <a:pt x="3663" y="2728"/>
                </a:moveTo>
                <a:cubicBezTo>
                  <a:pt x="3663" y="3158"/>
                  <a:pt x="3314" y="3507"/>
                  <a:pt x="2884" y="3507"/>
                </a:cubicBezTo>
                <a:cubicBezTo>
                  <a:pt x="1013" y="3507"/>
                  <a:pt x="1013" y="3507"/>
                  <a:pt x="1013" y="3507"/>
                </a:cubicBezTo>
                <a:cubicBezTo>
                  <a:pt x="899" y="3507"/>
                  <a:pt x="791" y="3482"/>
                  <a:pt x="694" y="3438"/>
                </a:cubicBezTo>
                <a:cubicBezTo>
                  <a:pt x="796" y="3306"/>
                  <a:pt x="858" y="3141"/>
                  <a:pt x="858" y="2961"/>
                </a:cubicBezTo>
                <a:cubicBezTo>
                  <a:pt x="858" y="234"/>
                  <a:pt x="858" y="234"/>
                  <a:pt x="858" y="234"/>
                </a:cubicBezTo>
                <a:cubicBezTo>
                  <a:pt x="3663" y="234"/>
                  <a:pt x="3663" y="234"/>
                  <a:pt x="3663" y="234"/>
                </a:cubicBezTo>
                <a:lnTo>
                  <a:pt x="3663" y="2728"/>
                </a:lnTo>
                <a:close/>
                <a:moveTo>
                  <a:pt x="1949" y="2494"/>
                </a:moveTo>
                <a:cubicBezTo>
                  <a:pt x="1169" y="2494"/>
                  <a:pt x="1169" y="2494"/>
                  <a:pt x="1169" y="2494"/>
                </a:cubicBezTo>
                <a:cubicBezTo>
                  <a:pt x="1169" y="2728"/>
                  <a:pt x="1169" y="2728"/>
                  <a:pt x="1169" y="2728"/>
                </a:cubicBezTo>
                <a:cubicBezTo>
                  <a:pt x="1949" y="2728"/>
                  <a:pt x="1949" y="2728"/>
                  <a:pt x="1949" y="2728"/>
                </a:cubicBezTo>
                <a:lnTo>
                  <a:pt x="1949" y="2494"/>
                </a:lnTo>
                <a:close/>
                <a:moveTo>
                  <a:pt x="1949" y="2104"/>
                </a:moveTo>
                <a:cubicBezTo>
                  <a:pt x="1169" y="2104"/>
                  <a:pt x="1169" y="2104"/>
                  <a:pt x="1169" y="2104"/>
                </a:cubicBezTo>
                <a:cubicBezTo>
                  <a:pt x="1169" y="2338"/>
                  <a:pt x="1169" y="2338"/>
                  <a:pt x="1169" y="2338"/>
                </a:cubicBezTo>
                <a:cubicBezTo>
                  <a:pt x="1949" y="2338"/>
                  <a:pt x="1949" y="2338"/>
                  <a:pt x="1949" y="2338"/>
                </a:cubicBezTo>
                <a:lnTo>
                  <a:pt x="1949" y="2104"/>
                </a:lnTo>
                <a:close/>
                <a:moveTo>
                  <a:pt x="1949" y="1715"/>
                </a:moveTo>
                <a:cubicBezTo>
                  <a:pt x="1169" y="1715"/>
                  <a:pt x="1169" y="1715"/>
                  <a:pt x="1169" y="1715"/>
                </a:cubicBezTo>
                <a:cubicBezTo>
                  <a:pt x="1169" y="1948"/>
                  <a:pt x="1169" y="1948"/>
                  <a:pt x="1169" y="1948"/>
                </a:cubicBezTo>
                <a:cubicBezTo>
                  <a:pt x="1949" y="1948"/>
                  <a:pt x="1949" y="1948"/>
                  <a:pt x="1949" y="1948"/>
                </a:cubicBezTo>
                <a:lnTo>
                  <a:pt x="1949" y="1715"/>
                </a:lnTo>
                <a:close/>
                <a:moveTo>
                  <a:pt x="3273" y="702"/>
                </a:moveTo>
                <a:cubicBezTo>
                  <a:pt x="1169" y="702"/>
                  <a:pt x="1169" y="702"/>
                  <a:pt x="1169" y="702"/>
                </a:cubicBezTo>
                <a:cubicBezTo>
                  <a:pt x="1169" y="1013"/>
                  <a:pt x="1169" y="1013"/>
                  <a:pt x="1169" y="1013"/>
                </a:cubicBezTo>
                <a:cubicBezTo>
                  <a:pt x="3273" y="1013"/>
                  <a:pt x="3273" y="1013"/>
                  <a:pt x="3273" y="1013"/>
                </a:cubicBezTo>
                <a:lnTo>
                  <a:pt x="3273" y="702"/>
                </a:lnTo>
                <a:close/>
                <a:moveTo>
                  <a:pt x="1949" y="1325"/>
                </a:moveTo>
                <a:cubicBezTo>
                  <a:pt x="1169" y="1325"/>
                  <a:pt x="1169" y="1325"/>
                  <a:pt x="1169" y="1325"/>
                </a:cubicBezTo>
                <a:cubicBezTo>
                  <a:pt x="1169" y="1559"/>
                  <a:pt x="1169" y="1559"/>
                  <a:pt x="1169" y="1559"/>
                </a:cubicBezTo>
                <a:cubicBezTo>
                  <a:pt x="1949" y="1559"/>
                  <a:pt x="1949" y="1559"/>
                  <a:pt x="1949" y="1559"/>
                </a:cubicBezTo>
                <a:lnTo>
                  <a:pt x="1949" y="1325"/>
                </a:lnTo>
                <a:close/>
                <a:moveTo>
                  <a:pt x="2182" y="2728"/>
                </a:moveTo>
                <a:cubicBezTo>
                  <a:pt x="3273" y="2728"/>
                  <a:pt x="3273" y="2728"/>
                  <a:pt x="3273" y="2728"/>
                </a:cubicBezTo>
                <a:cubicBezTo>
                  <a:pt x="3273" y="1325"/>
                  <a:pt x="3273" y="1325"/>
                  <a:pt x="3273" y="1325"/>
                </a:cubicBezTo>
                <a:cubicBezTo>
                  <a:pt x="2182" y="1325"/>
                  <a:pt x="2182" y="1325"/>
                  <a:pt x="2182" y="1325"/>
                </a:cubicBezTo>
                <a:lnTo>
                  <a:pt x="2182" y="27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5" name="矩形 294"/>
          <p:cNvSpPr/>
          <p:nvPr/>
        </p:nvSpPr>
        <p:spPr>
          <a:xfrm>
            <a:off x="3750204" y="1641271"/>
            <a:ext cx="4585243" cy="72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
        <p:nvSpPr>
          <p:cNvPr id="296" name="矩形 295"/>
          <p:cNvSpPr/>
          <p:nvPr/>
        </p:nvSpPr>
        <p:spPr>
          <a:xfrm>
            <a:off x="5715904" y="2725994"/>
            <a:ext cx="4585243" cy="72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
        <p:nvSpPr>
          <p:cNvPr id="297" name="矩形 296"/>
          <p:cNvSpPr/>
          <p:nvPr/>
        </p:nvSpPr>
        <p:spPr>
          <a:xfrm>
            <a:off x="5413828" y="5944632"/>
            <a:ext cx="4585243" cy="72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
        <p:nvSpPr>
          <p:cNvPr id="298" name="Freeform 10"/>
          <p:cNvSpPr/>
          <p:nvPr/>
        </p:nvSpPr>
        <p:spPr bwMode="auto">
          <a:xfrm>
            <a:off x="5454646" y="4889109"/>
            <a:ext cx="522515" cy="602429"/>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4">
              <a:lumMod val="60000"/>
              <a:lumOff val="40000"/>
            </a:schemeClr>
          </a:solidFill>
          <a:ln>
            <a:noFill/>
          </a:ln>
        </p:spPr>
        <p:txBody>
          <a:bodyPr/>
          <a:lstStyle/>
          <a:p>
            <a:endParaRPr lang="zh-CN" altLang="en-US"/>
          </a:p>
        </p:txBody>
      </p:sp>
      <p:sp>
        <p:nvSpPr>
          <p:cNvPr id="299" name="Freeform 10"/>
          <p:cNvSpPr/>
          <p:nvPr/>
        </p:nvSpPr>
        <p:spPr bwMode="auto">
          <a:xfrm>
            <a:off x="5684150" y="4365287"/>
            <a:ext cx="522515" cy="602429"/>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1">
              <a:lumMod val="40000"/>
              <a:lumOff val="60000"/>
            </a:schemeClr>
          </a:solidFill>
          <a:ln>
            <a:noFill/>
          </a:ln>
        </p:spPr>
        <p:txBody>
          <a:bodyPr/>
          <a:lstStyle/>
          <a:p>
            <a:endParaRPr lang="zh-CN" altLang="en-US"/>
          </a:p>
        </p:txBody>
      </p:sp>
      <p:sp>
        <p:nvSpPr>
          <p:cNvPr id="300" name="Freeform 10"/>
          <p:cNvSpPr/>
          <p:nvPr/>
        </p:nvSpPr>
        <p:spPr bwMode="auto">
          <a:xfrm>
            <a:off x="7026040" y="4953851"/>
            <a:ext cx="361732" cy="417056"/>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5">
              <a:lumMod val="60000"/>
              <a:lumOff val="40000"/>
            </a:schemeClr>
          </a:solidFill>
          <a:ln>
            <a:noFill/>
          </a:ln>
        </p:spPr>
        <p:txBody>
          <a:bodyPr/>
          <a:lstStyle/>
          <a:p>
            <a:endParaRPr lang="zh-CN" altLang="en-US"/>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6" name="Freeform 40"/>
          <p:cNvSpPr/>
          <p:nvPr/>
        </p:nvSpPr>
        <p:spPr bwMode="auto">
          <a:xfrm>
            <a:off x="3840843" y="1881643"/>
            <a:ext cx="2070100" cy="1903889"/>
          </a:xfrm>
          <a:custGeom>
            <a:avLst/>
            <a:gdLst>
              <a:gd name="connsiteX0" fmla="*/ 0 w 2070100"/>
              <a:gd name="connsiteY0" fmla="*/ 0 h 1903889"/>
              <a:gd name="connsiteX1" fmla="*/ 88106 w 2070100"/>
              <a:gd name="connsiteY1" fmla="*/ 1588 h 1903889"/>
              <a:gd name="connsiteX2" fmla="*/ 175419 w 2070100"/>
              <a:gd name="connsiteY2" fmla="*/ 7938 h 1903889"/>
              <a:gd name="connsiteX3" fmla="*/ 261938 w 2070100"/>
              <a:gd name="connsiteY3" fmla="*/ 15081 h 1903889"/>
              <a:gd name="connsiteX4" fmla="*/ 347663 w 2070100"/>
              <a:gd name="connsiteY4" fmla="*/ 27781 h 1903889"/>
              <a:gd name="connsiteX5" fmla="*/ 432594 w 2070100"/>
              <a:gd name="connsiteY5" fmla="*/ 42863 h 1903889"/>
              <a:gd name="connsiteX6" fmla="*/ 515144 w 2070100"/>
              <a:gd name="connsiteY6" fmla="*/ 62706 h 1903889"/>
              <a:gd name="connsiteX7" fmla="*/ 599281 w 2070100"/>
              <a:gd name="connsiteY7" fmla="*/ 84138 h 1903889"/>
              <a:gd name="connsiteX8" fmla="*/ 679450 w 2070100"/>
              <a:gd name="connsiteY8" fmla="*/ 109538 h 1903889"/>
              <a:gd name="connsiteX9" fmla="*/ 760413 w 2070100"/>
              <a:gd name="connsiteY9" fmla="*/ 137319 h 1903889"/>
              <a:gd name="connsiteX10" fmla="*/ 838200 w 2070100"/>
              <a:gd name="connsiteY10" fmla="*/ 167481 h 1903889"/>
              <a:gd name="connsiteX11" fmla="*/ 915988 w 2070100"/>
              <a:gd name="connsiteY11" fmla="*/ 202406 h 1903889"/>
              <a:gd name="connsiteX12" fmla="*/ 992188 w 2070100"/>
              <a:gd name="connsiteY12" fmla="*/ 238919 h 1903889"/>
              <a:gd name="connsiteX13" fmla="*/ 1066800 w 2070100"/>
              <a:gd name="connsiteY13" fmla="*/ 278606 h 1903889"/>
              <a:gd name="connsiteX14" fmla="*/ 1138238 w 2070100"/>
              <a:gd name="connsiteY14" fmla="*/ 321469 h 1903889"/>
              <a:gd name="connsiteX15" fmla="*/ 1210469 w 2070100"/>
              <a:gd name="connsiteY15" fmla="*/ 367506 h 1903889"/>
              <a:gd name="connsiteX16" fmla="*/ 1278731 w 2070100"/>
              <a:gd name="connsiteY16" fmla="*/ 415925 h 1903889"/>
              <a:gd name="connsiteX17" fmla="*/ 1346200 w 2070100"/>
              <a:gd name="connsiteY17" fmla="*/ 466725 h 1903889"/>
              <a:gd name="connsiteX18" fmla="*/ 1411288 w 2070100"/>
              <a:gd name="connsiteY18" fmla="*/ 519906 h 1903889"/>
              <a:gd name="connsiteX19" fmla="*/ 1473994 w 2070100"/>
              <a:gd name="connsiteY19" fmla="*/ 576263 h 1903889"/>
              <a:gd name="connsiteX20" fmla="*/ 1535113 w 2070100"/>
              <a:gd name="connsiteY20" fmla="*/ 634206 h 1903889"/>
              <a:gd name="connsiteX21" fmla="*/ 1593850 w 2070100"/>
              <a:gd name="connsiteY21" fmla="*/ 695325 h 1903889"/>
              <a:gd name="connsiteX22" fmla="*/ 1651000 w 2070100"/>
              <a:gd name="connsiteY22" fmla="*/ 757238 h 1903889"/>
              <a:gd name="connsiteX23" fmla="*/ 1704181 w 2070100"/>
              <a:gd name="connsiteY23" fmla="*/ 823119 h 1903889"/>
              <a:gd name="connsiteX24" fmla="*/ 1755775 w 2070100"/>
              <a:gd name="connsiteY24" fmla="*/ 889794 h 1903889"/>
              <a:gd name="connsiteX25" fmla="*/ 1804194 w 2070100"/>
              <a:gd name="connsiteY25" fmla="*/ 960438 h 1903889"/>
              <a:gd name="connsiteX26" fmla="*/ 1850231 w 2070100"/>
              <a:gd name="connsiteY26" fmla="*/ 1031875 h 1903889"/>
              <a:gd name="connsiteX27" fmla="*/ 1894681 w 2070100"/>
              <a:gd name="connsiteY27" fmla="*/ 1106488 h 1903889"/>
              <a:gd name="connsiteX28" fmla="*/ 1935956 w 2070100"/>
              <a:gd name="connsiteY28" fmla="*/ 1181100 h 1903889"/>
              <a:gd name="connsiteX29" fmla="*/ 1974056 w 2070100"/>
              <a:gd name="connsiteY29" fmla="*/ 1258888 h 1903889"/>
              <a:gd name="connsiteX30" fmla="*/ 2008981 w 2070100"/>
              <a:gd name="connsiteY30" fmla="*/ 1339850 h 1903889"/>
              <a:gd name="connsiteX31" fmla="*/ 2040731 w 2070100"/>
              <a:gd name="connsiteY31" fmla="*/ 1420019 h 1903889"/>
              <a:gd name="connsiteX32" fmla="*/ 2070100 w 2070100"/>
              <a:gd name="connsiteY32" fmla="*/ 1504157 h 1903889"/>
              <a:gd name="connsiteX33" fmla="*/ 839284 w 2070100"/>
              <a:gd name="connsiteY33" fmla="*/ 1903889 h 1903889"/>
              <a:gd name="connsiteX34" fmla="*/ 0 w 2070100"/>
              <a:gd name="connsiteY34" fmla="*/ 1293264 h 190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70100" h="1903889">
                <a:moveTo>
                  <a:pt x="0" y="0"/>
                </a:moveTo>
                <a:lnTo>
                  <a:pt x="88106" y="1588"/>
                </a:lnTo>
                <a:lnTo>
                  <a:pt x="175419" y="7938"/>
                </a:lnTo>
                <a:lnTo>
                  <a:pt x="261938" y="15081"/>
                </a:lnTo>
                <a:lnTo>
                  <a:pt x="347663" y="27781"/>
                </a:lnTo>
                <a:lnTo>
                  <a:pt x="432594" y="42863"/>
                </a:lnTo>
                <a:lnTo>
                  <a:pt x="515144" y="62706"/>
                </a:lnTo>
                <a:lnTo>
                  <a:pt x="599281" y="84138"/>
                </a:lnTo>
                <a:lnTo>
                  <a:pt x="679450" y="109538"/>
                </a:lnTo>
                <a:lnTo>
                  <a:pt x="760413" y="137319"/>
                </a:lnTo>
                <a:lnTo>
                  <a:pt x="838200" y="167481"/>
                </a:lnTo>
                <a:lnTo>
                  <a:pt x="915988" y="202406"/>
                </a:lnTo>
                <a:lnTo>
                  <a:pt x="992188" y="238919"/>
                </a:lnTo>
                <a:lnTo>
                  <a:pt x="1066800" y="278606"/>
                </a:lnTo>
                <a:lnTo>
                  <a:pt x="1138238" y="321469"/>
                </a:lnTo>
                <a:lnTo>
                  <a:pt x="1210469" y="367506"/>
                </a:lnTo>
                <a:lnTo>
                  <a:pt x="1278731" y="415925"/>
                </a:lnTo>
                <a:lnTo>
                  <a:pt x="1346200" y="466725"/>
                </a:lnTo>
                <a:lnTo>
                  <a:pt x="1411288" y="519906"/>
                </a:lnTo>
                <a:lnTo>
                  <a:pt x="1473994" y="576263"/>
                </a:lnTo>
                <a:lnTo>
                  <a:pt x="1535113" y="634206"/>
                </a:lnTo>
                <a:lnTo>
                  <a:pt x="1593850" y="695325"/>
                </a:lnTo>
                <a:lnTo>
                  <a:pt x="1651000" y="757238"/>
                </a:lnTo>
                <a:lnTo>
                  <a:pt x="1704181" y="823119"/>
                </a:lnTo>
                <a:lnTo>
                  <a:pt x="1755775" y="889794"/>
                </a:lnTo>
                <a:lnTo>
                  <a:pt x="1804194" y="960438"/>
                </a:lnTo>
                <a:lnTo>
                  <a:pt x="1850231" y="1031875"/>
                </a:lnTo>
                <a:lnTo>
                  <a:pt x="1894681" y="1106488"/>
                </a:lnTo>
                <a:lnTo>
                  <a:pt x="1935956" y="1181100"/>
                </a:lnTo>
                <a:lnTo>
                  <a:pt x="1974056" y="1258888"/>
                </a:lnTo>
                <a:lnTo>
                  <a:pt x="2008981" y="1339850"/>
                </a:lnTo>
                <a:lnTo>
                  <a:pt x="2040731" y="1420019"/>
                </a:lnTo>
                <a:lnTo>
                  <a:pt x="2070100" y="1504157"/>
                </a:lnTo>
                <a:lnTo>
                  <a:pt x="839284" y="1903889"/>
                </a:lnTo>
                <a:lnTo>
                  <a:pt x="0" y="1293264"/>
                </a:lnTo>
                <a:close/>
              </a:path>
            </a:pathLst>
          </a:custGeom>
          <a:solidFill>
            <a:schemeClr val="accent1"/>
          </a:solidFill>
          <a:ln>
            <a:noFill/>
          </a:ln>
        </p:spPr>
        <p:txBody>
          <a:bodyPr vert="horz" wrap="square" lIns="91440" tIns="45720" rIns="91440" bIns="45720" numCol="1" anchor="t" anchorCtr="0" compatLnSpc="1">
            <a:noAutofit/>
          </a:bodyPr>
          <a:lstStyle/>
          <a:p>
            <a:endParaRPr lang="en-US" kern="0">
              <a:solidFill>
                <a:sysClr val="windowText" lastClr="000000"/>
              </a:solidFill>
            </a:endParaRPr>
          </a:p>
        </p:txBody>
      </p:sp>
      <p:sp>
        <p:nvSpPr>
          <p:cNvPr id="19" name="Freeform 41"/>
          <p:cNvSpPr/>
          <p:nvPr/>
        </p:nvSpPr>
        <p:spPr bwMode="auto">
          <a:xfrm>
            <a:off x="4387989" y="3458030"/>
            <a:ext cx="1653130" cy="2433638"/>
          </a:xfrm>
          <a:custGeom>
            <a:avLst/>
            <a:gdLst>
              <a:gd name="connsiteX0" fmla="*/ 1545974 w 1653130"/>
              <a:gd name="connsiteY0" fmla="*/ 0 h 2433638"/>
              <a:gd name="connsiteX1" fmla="*/ 1572168 w 1653130"/>
              <a:gd name="connsiteY1" fmla="*/ 85697 h 2433638"/>
              <a:gd name="connsiteX2" fmla="*/ 1593599 w 1653130"/>
              <a:gd name="connsiteY2" fmla="*/ 169014 h 2433638"/>
              <a:gd name="connsiteX3" fmla="*/ 1613443 w 1653130"/>
              <a:gd name="connsiteY3" fmla="*/ 254711 h 2433638"/>
              <a:gd name="connsiteX4" fmla="*/ 1626936 w 1653130"/>
              <a:gd name="connsiteY4" fmla="*/ 339614 h 2433638"/>
              <a:gd name="connsiteX5" fmla="*/ 1639636 w 1653130"/>
              <a:gd name="connsiteY5" fmla="*/ 425312 h 2433638"/>
              <a:gd name="connsiteX6" fmla="*/ 1646780 w 1653130"/>
              <a:gd name="connsiteY6" fmla="*/ 510215 h 2433638"/>
              <a:gd name="connsiteX7" fmla="*/ 1651543 w 1653130"/>
              <a:gd name="connsiteY7" fmla="*/ 595912 h 2433638"/>
              <a:gd name="connsiteX8" fmla="*/ 1653130 w 1653130"/>
              <a:gd name="connsiteY8" fmla="*/ 681609 h 2433638"/>
              <a:gd name="connsiteX9" fmla="*/ 1651543 w 1653130"/>
              <a:gd name="connsiteY9" fmla="*/ 766513 h 2433638"/>
              <a:gd name="connsiteX10" fmla="*/ 1645193 w 1653130"/>
              <a:gd name="connsiteY10" fmla="*/ 850623 h 2433638"/>
              <a:gd name="connsiteX11" fmla="*/ 1638049 w 1653130"/>
              <a:gd name="connsiteY11" fmla="*/ 933939 h 2433638"/>
              <a:gd name="connsiteX12" fmla="*/ 1625349 w 1653130"/>
              <a:gd name="connsiteY12" fmla="*/ 1018050 h 2433638"/>
              <a:gd name="connsiteX13" fmla="*/ 1610268 w 1653130"/>
              <a:gd name="connsiteY13" fmla="*/ 1101366 h 2433638"/>
              <a:gd name="connsiteX14" fmla="*/ 1592011 w 1653130"/>
              <a:gd name="connsiteY14" fmla="*/ 1183889 h 2433638"/>
              <a:gd name="connsiteX15" fmla="*/ 1570580 w 1653130"/>
              <a:gd name="connsiteY15" fmla="*/ 1264825 h 2433638"/>
              <a:gd name="connsiteX16" fmla="*/ 1545974 w 1653130"/>
              <a:gd name="connsiteY16" fmla="*/ 1345762 h 2433638"/>
              <a:gd name="connsiteX17" fmla="*/ 1518986 w 1653130"/>
              <a:gd name="connsiteY17" fmla="*/ 1424317 h 2433638"/>
              <a:gd name="connsiteX18" fmla="*/ 1488030 w 1653130"/>
              <a:gd name="connsiteY18" fmla="*/ 1503666 h 2433638"/>
              <a:gd name="connsiteX19" fmla="*/ 1454693 w 1653130"/>
              <a:gd name="connsiteY19" fmla="*/ 1579841 h 2433638"/>
              <a:gd name="connsiteX20" fmla="*/ 1418180 w 1653130"/>
              <a:gd name="connsiteY20" fmla="*/ 1656017 h 2433638"/>
              <a:gd name="connsiteX21" fmla="*/ 1378493 w 1653130"/>
              <a:gd name="connsiteY21" fmla="*/ 1730605 h 2433638"/>
              <a:gd name="connsiteX22" fmla="*/ 1335630 w 1653130"/>
              <a:gd name="connsiteY22" fmla="*/ 1804400 h 2433638"/>
              <a:gd name="connsiteX23" fmla="*/ 1290386 w 1653130"/>
              <a:gd name="connsiteY23" fmla="*/ 1875814 h 2433638"/>
              <a:gd name="connsiteX24" fmla="*/ 1242761 w 1653130"/>
              <a:gd name="connsiteY24" fmla="*/ 1945641 h 2433638"/>
              <a:gd name="connsiteX25" fmla="*/ 1191168 w 1653130"/>
              <a:gd name="connsiteY25" fmla="*/ 2013088 h 2433638"/>
              <a:gd name="connsiteX26" fmla="*/ 1137986 w 1653130"/>
              <a:gd name="connsiteY26" fmla="*/ 2079741 h 2433638"/>
              <a:gd name="connsiteX27" fmla="*/ 1080043 w 1653130"/>
              <a:gd name="connsiteY27" fmla="*/ 2144014 h 2433638"/>
              <a:gd name="connsiteX28" fmla="*/ 1020511 w 1653130"/>
              <a:gd name="connsiteY28" fmla="*/ 2205906 h 2433638"/>
              <a:gd name="connsiteX29" fmla="*/ 959393 w 1653130"/>
              <a:gd name="connsiteY29" fmla="*/ 2265418 h 2433638"/>
              <a:gd name="connsiteX30" fmla="*/ 894305 w 1653130"/>
              <a:gd name="connsiteY30" fmla="*/ 2323343 h 2433638"/>
              <a:gd name="connsiteX31" fmla="*/ 826836 w 1653130"/>
              <a:gd name="connsiteY31" fmla="*/ 2379681 h 2433638"/>
              <a:gd name="connsiteX32" fmla="*/ 756986 w 1653130"/>
              <a:gd name="connsiteY32" fmla="*/ 2433638 h 2433638"/>
              <a:gd name="connsiteX33" fmla="*/ 0 w 1653130"/>
              <a:gd name="connsiteY33" fmla="*/ 1393063 h 2433638"/>
              <a:gd name="connsiteX34" fmla="*/ 322797 w 1653130"/>
              <a:gd name="connsiteY34" fmla="*/ 398212 h 243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53130" h="2433638">
                <a:moveTo>
                  <a:pt x="1545974" y="0"/>
                </a:moveTo>
                <a:lnTo>
                  <a:pt x="1572168" y="85697"/>
                </a:lnTo>
                <a:lnTo>
                  <a:pt x="1593599" y="169014"/>
                </a:lnTo>
                <a:lnTo>
                  <a:pt x="1613443" y="254711"/>
                </a:lnTo>
                <a:lnTo>
                  <a:pt x="1626936" y="339614"/>
                </a:lnTo>
                <a:lnTo>
                  <a:pt x="1639636" y="425312"/>
                </a:lnTo>
                <a:lnTo>
                  <a:pt x="1646780" y="510215"/>
                </a:lnTo>
                <a:lnTo>
                  <a:pt x="1651543" y="595912"/>
                </a:lnTo>
                <a:lnTo>
                  <a:pt x="1653130" y="681609"/>
                </a:lnTo>
                <a:lnTo>
                  <a:pt x="1651543" y="766513"/>
                </a:lnTo>
                <a:lnTo>
                  <a:pt x="1645193" y="850623"/>
                </a:lnTo>
                <a:lnTo>
                  <a:pt x="1638049" y="933939"/>
                </a:lnTo>
                <a:lnTo>
                  <a:pt x="1625349" y="1018050"/>
                </a:lnTo>
                <a:lnTo>
                  <a:pt x="1610268" y="1101366"/>
                </a:lnTo>
                <a:lnTo>
                  <a:pt x="1592011" y="1183889"/>
                </a:lnTo>
                <a:lnTo>
                  <a:pt x="1570580" y="1264825"/>
                </a:lnTo>
                <a:lnTo>
                  <a:pt x="1545974" y="1345762"/>
                </a:lnTo>
                <a:lnTo>
                  <a:pt x="1518986" y="1424317"/>
                </a:lnTo>
                <a:lnTo>
                  <a:pt x="1488030" y="1503666"/>
                </a:lnTo>
                <a:lnTo>
                  <a:pt x="1454693" y="1579841"/>
                </a:lnTo>
                <a:lnTo>
                  <a:pt x="1418180" y="1656017"/>
                </a:lnTo>
                <a:lnTo>
                  <a:pt x="1378493" y="1730605"/>
                </a:lnTo>
                <a:lnTo>
                  <a:pt x="1335630" y="1804400"/>
                </a:lnTo>
                <a:lnTo>
                  <a:pt x="1290386" y="1875814"/>
                </a:lnTo>
                <a:lnTo>
                  <a:pt x="1242761" y="1945641"/>
                </a:lnTo>
                <a:lnTo>
                  <a:pt x="1191168" y="2013088"/>
                </a:lnTo>
                <a:lnTo>
                  <a:pt x="1137986" y="2079741"/>
                </a:lnTo>
                <a:lnTo>
                  <a:pt x="1080043" y="2144014"/>
                </a:lnTo>
                <a:lnTo>
                  <a:pt x="1020511" y="2205906"/>
                </a:lnTo>
                <a:lnTo>
                  <a:pt x="959393" y="2265418"/>
                </a:lnTo>
                <a:lnTo>
                  <a:pt x="894305" y="2323343"/>
                </a:lnTo>
                <a:lnTo>
                  <a:pt x="826836" y="2379681"/>
                </a:lnTo>
                <a:lnTo>
                  <a:pt x="756986" y="2433638"/>
                </a:lnTo>
                <a:lnTo>
                  <a:pt x="0" y="1393063"/>
                </a:lnTo>
                <a:lnTo>
                  <a:pt x="322797" y="398212"/>
                </a:lnTo>
                <a:close/>
              </a:path>
            </a:pathLst>
          </a:custGeom>
          <a:solidFill>
            <a:schemeClr val="accent1"/>
          </a:solidFill>
          <a:ln>
            <a:noFill/>
          </a:ln>
        </p:spPr>
        <p:txBody>
          <a:bodyPr vert="horz" wrap="square" lIns="91440" tIns="45720" rIns="91440" bIns="45720" numCol="1" anchor="t" anchorCtr="0" compatLnSpc="1">
            <a:noAutofit/>
          </a:bodyPr>
          <a:lstStyle/>
          <a:p>
            <a:endParaRPr lang="en-US" kern="0">
              <a:solidFill>
                <a:sysClr val="windowText" lastClr="000000"/>
              </a:solidFill>
            </a:endParaRPr>
          </a:p>
        </p:txBody>
      </p:sp>
      <p:sp>
        <p:nvSpPr>
          <p:cNvPr id="23" name="Freeform 42"/>
          <p:cNvSpPr/>
          <p:nvPr/>
        </p:nvSpPr>
        <p:spPr bwMode="auto">
          <a:xfrm>
            <a:off x="2523218" y="4902129"/>
            <a:ext cx="2559050" cy="1449914"/>
          </a:xfrm>
          <a:custGeom>
            <a:avLst/>
            <a:gdLst>
              <a:gd name="connsiteX0" fmla="*/ 751904 w 2559050"/>
              <a:gd name="connsiteY0" fmla="*/ 0 h 1449914"/>
              <a:gd name="connsiteX1" fmla="*/ 1808079 w 2559050"/>
              <a:gd name="connsiteY1" fmla="*/ 0 h 1449914"/>
              <a:gd name="connsiteX2" fmla="*/ 2559050 w 2559050"/>
              <a:gd name="connsiteY2" fmla="*/ 1033837 h 1449914"/>
              <a:gd name="connsiteX3" fmla="*/ 2486025 w 2559050"/>
              <a:gd name="connsiteY3" fmla="*/ 1084656 h 1449914"/>
              <a:gd name="connsiteX4" fmla="*/ 2413000 w 2559050"/>
              <a:gd name="connsiteY4" fmla="*/ 1131504 h 1449914"/>
              <a:gd name="connsiteX5" fmla="*/ 2338388 w 2559050"/>
              <a:gd name="connsiteY5" fmla="*/ 1175970 h 1449914"/>
              <a:gd name="connsiteX6" fmla="*/ 2262188 w 2559050"/>
              <a:gd name="connsiteY6" fmla="*/ 1217261 h 1449914"/>
              <a:gd name="connsiteX7" fmla="*/ 2184400 w 2559050"/>
              <a:gd name="connsiteY7" fmla="*/ 1253786 h 1449914"/>
              <a:gd name="connsiteX8" fmla="*/ 2105025 w 2559050"/>
              <a:gd name="connsiteY8" fmla="*/ 1287136 h 1449914"/>
              <a:gd name="connsiteX9" fmla="*/ 2025650 w 2559050"/>
              <a:gd name="connsiteY9" fmla="*/ 1318898 h 1449914"/>
              <a:gd name="connsiteX10" fmla="*/ 1944688 w 2559050"/>
              <a:gd name="connsiteY10" fmla="*/ 1346689 h 1449914"/>
              <a:gd name="connsiteX11" fmla="*/ 1862138 w 2559050"/>
              <a:gd name="connsiteY11" fmla="*/ 1371304 h 1449914"/>
              <a:gd name="connsiteX12" fmla="*/ 1781969 w 2559050"/>
              <a:gd name="connsiteY12" fmla="*/ 1391949 h 1449914"/>
              <a:gd name="connsiteX13" fmla="*/ 1697831 w 2559050"/>
              <a:gd name="connsiteY13" fmla="*/ 1409418 h 1449914"/>
              <a:gd name="connsiteX14" fmla="*/ 1615281 w 2559050"/>
              <a:gd name="connsiteY14" fmla="*/ 1424505 h 1449914"/>
              <a:gd name="connsiteX15" fmla="*/ 1531938 w 2559050"/>
              <a:gd name="connsiteY15" fmla="*/ 1434827 h 1449914"/>
              <a:gd name="connsiteX16" fmla="*/ 1447800 w 2559050"/>
              <a:gd name="connsiteY16" fmla="*/ 1444356 h 1449914"/>
              <a:gd name="connsiteX17" fmla="*/ 1364456 w 2559050"/>
              <a:gd name="connsiteY17" fmla="*/ 1448326 h 1449914"/>
              <a:gd name="connsiteX18" fmla="*/ 1280319 w 2559050"/>
              <a:gd name="connsiteY18" fmla="*/ 1449914 h 1449914"/>
              <a:gd name="connsiteX19" fmla="*/ 1194594 w 2559050"/>
              <a:gd name="connsiteY19" fmla="*/ 1448326 h 1449914"/>
              <a:gd name="connsiteX20" fmla="*/ 1111250 w 2559050"/>
              <a:gd name="connsiteY20" fmla="*/ 1444356 h 1449914"/>
              <a:gd name="connsiteX21" fmla="*/ 1027113 w 2559050"/>
              <a:gd name="connsiteY21" fmla="*/ 1434827 h 1449914"/>
              <a:gd name="connsiteX22" fmla="*/ 943769 w 2559050"/>
              <a:gd name="connsiteY22" fmla="*/ 1424505 h 1449914"/>
              <a:gd name="connsiteX23" fmla="*/ 861219 w 2559050"/>
              <a:gd name="connsiteY23" fmla="*/ 1409418 h 1449914"/>
              <a:gd name="connsiteX24" fmla="*/ 778669 w 2559050"/>
              <a:gd name="connsiteY24" fmla="*/ 1391949 h 1449914"/>
              <a:gd name="connsiteX25" fmla="*/ 696913 w 2559050"/>
              <a:gd name="connsiteY25" fmla="*/ 1371304 h 1449914"/>
              <a:gd name="connsiteX26" fmla="*/ 614363 w 2559050"/>
              <a:gd name="connsiteY26" fmla="*/ 1346689 h 1449914"/>
              <a:gd name="connsiteX27" fmla="*/ 534988 w 2559050"/>
              <a:gd name="connsiteY27" fmla="*/ 1318898 h 1449914"/>
              <a:gd name="connsiteX28" fmla="*/ 454025 w 2559050"/>
              <a:gd name="connsiteY28" fmla="*/ 1287136 h 1449914"/>
              <a:gd name="connsiteX29" fmla="*/ 376238 w 2559050"/>
              <a:gd name="connsiteY29" fmla="*/ 1253786 h 1449914"/>
              <a:gd name="connsiteX30" fmla="*/ 298450 w 2559050"/>
              <a:gd name="connsiteY30" fmla="*/ 1217261 h 1449914"/>
              <a:gd name="connsiteX31" fmla="*/ 222250 w 2559050"/>
              <a:gd name="connsiteY31" fmla="*/ 1175970 h 1449914"/>
              <a:gd name="connsiteX32" fmla="*/ 146050 w 2559050"/>
              <a:gd name="connsiteY32" fmla="*/ 1131504 h 1449914"/>
              <a:gd name="connsiteX33" fmla="*/ 73025 w 2559050"/>
              <a:gd name="connsiteY33" fmla="*/ 1084656 h 1449914"/>
              <a:gd name="connsiteX34" fmla="*/ 0 w 2559050"/>
              <a:gd name="connsiteY34" fmla="*/ 1033837 h 1449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59050" h="1449914">
                <a:moveTo>
                  <a:pt x="751904" y="0"/>
                </a:moveTo>
                <a:lnTo>
                  <a:pt x="1808079" y="0"/>
                </a:lnTo>
                <a:lnTo>
                  <a:pt x="2559050" y="1033837"/>
                </a:lnTo>
                <a:lnTo>
                  <a:pt x="2486025" y="1084656"/>
                </a:lnTo>
                <a:lnTo>
                  <a:pt x="2413000" y="1131504"/>
                </a:lnTo>
                <a:lnTo>
                  <a:pt x="2338388" y="1175970"/>
                </a:lnTo>
                <a:lnTo>
                  <a:pt x="2262188" y="1217261"/>
                </a:lnTo>
                <a:lnTo>
                  <a:pt x="2184400" y="1253786"/>
                </a:lnTo>
                <a:lnTo>
                  <a:pt x="2105025" y="1287136"/>
                </a:lnTo>
                <a:lnTo>
                  <a:pt x="2025650" y="1318898"/>
                </a:lnTo>
                <a:lnTo>
                  <a:pt x="1944688" y="1346689"/>
                </a:lnTo>
                <a:lnTo>
                  <a:pt x="1862138" y="1371304"/>
                </a:lnTo>
                <a:lnTo>
                  <a:pt x="1781969" y="1391949"/>
                </a:lnTo>
                <a:lnTo>
                  <a:pt x="1697831" y="1409418"/>
                </a:lnTo>
                <a:lnTo>
                  <a:pt x="1615281" y="1424505"/>
                </a:lnTo>
                <a:lnTo>
                  <a:pt x="1531938" y="1434827"/>
                </a:lnTo>
                <a:lnTo>
                  <a:pt x="1447800" y="1444356"/>
                </a:lnTo>
                <a:lnTo>
                  <a:pt x="1364456" y="1448326"/>
                </a:lnTo>
                <a:lnTo>
                  <a:pt x="1280319" y="1449914"/>
                </a:lnTo>
                <a:lnTo>
                  <a:pt x="1194594" y="1448326"/>
                </a:lnTo>
                <a:lnTo>
                  <a:pt x="1111250" y="1444356"/>
                </a:lnTo>
                <a:lnTo>
                  <a:pt x="1027113" y="1434827"/>
                </a:lnTo>
                <a:lnTo>
                  <a:pt x="943769" y="1424505"/>
                </a:lnTo>
                <a:lnTo>
                  <a:pt x="861219" y="1409418"/>
                </a:lnTo>
                <a:lnTo>
                  <a:pt x="778669" y="1391949"/>
                </a:lnTo>
                <a:lnTo>
                  <a:pt x="696913" y="1371304"/>
                </a:lnTo>
                <a:lnTo>
                  <a:pt x="614363" y="1346689"/>
                </a:lnTo>
                <a:lnTo>
                  <a:pt x="534988" y="1318898"/>
                </a:lnTo>
                <a:lnTo>
                  <a:pt x="454025" y="1287136"/>
                </a:lnTo>
                <a:lnTo>
                  <a:pt x="376238" y="1253786"/>
                </a:lnTo>
                <a:lnTo>
                  <a:pt x="298450" y="1217261"/>
                </a:lnTo>
                <a:lnTo>
                  <a:pt x="222250" y="1175970"/>
                </a:lnTo>
                <a:lnTo>
                  <a:pt x="146050" y="1131504"/>
                </a:lnTo>
                <a:lnTo>
                  <a:pt x="73025" y="1084656"/>
                </a:lnTo>
                <a:lnTo>
                  <a:pt x="0" y="1033837"/>
                </a:lnTo>
                <a:close/>
              </a:path>
            </a:pathLst>
          </a:custGeom>
          <a:solidFill>
            <a:schemeClr val="accent1"/>
          </a:solidFill>
          <a:ln>
            <a:noFill/>
          </a:ln>
        </p:spPr>
        <p:txBody>
          <a:bodyPr vert="horz" wrap="square" lIns="91440" tIns="45720" rIns="91440" bIns="45720" numCol="1" anchor="t" anchorCtr="0" compatLnSpc="1">
            <a:noAutofit/>
          </a:bodyPr>
          <a:lstStyle/>
          <a:p>
            <a:endParaRPr lang="en-US" kern="0">
              <a:solidFill>
                <a:sysClr val="windowText" lastClr="000000"/>
              </a:solidFill>
            </a:endParaRPr>
          </a:p>
        </p:txBody>
      </p:sp>
      <p:sp>
        <p:nvSpPr>
          <p:cNvPr id="24" name="Freeform 43"/>
          <p:cNvSpPr/>
          <p:nvPr/>
        </p:nvSpPr>
        <p:spPr bwMode="auto">
          <a:xfrm>
            <a:off x="1564369" y="3458030"/>
            <a:ext cx="1651997" cy="2433638"/>
          </a:xfrm>
          <a:custGeom>
            <a:avLst/>
            <a:gdLst>
              <a:gd name="connsiteX0" fmla="*/ 107156 w 1651997"/>
              <a:gd name="connsiteY0" fmla="*/ 0 h 2433638"/>
              <a:gd name="connsiteX1" fmla="*/ 1328176 w 1651997"/>
              <a:gd name="connsiteY1" fmla="*/ 397510 h 2433638"/>
              <a:gd name="connsiteX2" fmla="*/ 1651997 w 1651997"/>
              <a:gd name="connsiteY2" fmla="*/ 1395517 h 2433638"/>
              <a:gd name="connsiteX3" fmla="*/ 897732 w 1651997"/>
              <a:gd name="connsiteY3" fmla="*/ 2433638 h 2433638"/>
              <a:gd name="connsiteX4" fmla="*/ 827882 w 1651997"/>
              <a:gd name="connsiteY4" fmla="*/ 2379681 h 2433638"/>
              <a:gd name="connsiteX5" fmla="*/ 758825 w 1651997"/>
              <a:gd name="connsiteY5" fmla="*/ 2323343 h 2433638"/>
              <a:gd name="connsiteX6" fmla="*/ 695325 w 1651997"/>
              <a:gd name="connsiteY6" fmla="*/ 2265418 h 2433638"/>
              <a:gd name="connsiteX7" fmla="*/ 632619 w 1651997"/>
              <a:gd name="connsiteY7" fmla="*/ 2205906 h 2433638"/>
              <a:gd name="connsiteX8" fmla="*/ 573088 w 1651997"/>
              <a:gd name="connsiteY8" fmla="*/ 2144014 h 2433638"/>
              <a:gd name="connsiteX9" fmla="*/ 516732 w 1651997"/>
              <a:gd name="connsiteY9" fmla="*/ 2079741 h 2433638"/>
              <a:gd name="connsiteX10" fmla="*/ 461963 w 1651997"/>
              <a:gd name="connsiteY10" fmla="*/ 2013088 h 2433638"/>
              <a:gd name="connsiteX11" fmla="*/ 411956 w 1651997"/>
              <a:gd name="connsiteY11" fmla="*/ 1945641 h 2433638"/>
              <a:gd name="connsiteX12" fmla="*/ 362744 w 1651997"/>
              <a:gd name="connsiteY12" fmla="*/ 1875814 h 2433638"/>
              <a:gd name="connsiteX13" fmla="*/ 317500 w 1651997"/>
              <a:gd name="connsiteY13" fmla="*/ 1804400 h 2433638"/>
              <a:gd name="connsiteX14" fmla="*/ 274638 w 1651997"/>
              <a:gd name="connsiteY14" fmla="*/ 1730605 h 2433638"/>
              <a:gd name="connsiteX15" fmla="*/ 234950 w 1651997"/>
              <a:gd name="connsiteY15" fmla="*/ 1656017 h 2433638"/>
              <a:gd name="connsiteX16" fmla="*/ 198438 w 1651997"/>
              <a:gd name="connsiteY16" fmla="*/ 1579841 h 2433638"/>
              <a:gd name="connsiteX17" fmla="*/ 165100 w 1651997"/>
              <a:gd name="connsiteY17" fmla="*/ 1503666 h 2433638"/>
              <a:gd name="connsiteX18" fmla="*/ 134144 w 1651997"/>
              <a:gd name="connsiteY18" fmla="*/ 1424317 h 2433638"/>
              <a:gd name="connsiteX19" fmla="*/ 107156 w 1651997"/>
              <a:gd name="connsiteY19" fmla="*/ 1345762 h 2433638"/>
              <a:gd name="connsiteX20" fmla="*/ 82550 w 1651997"/>
              <a:gd name="connsiteY20" fmla="*/ 1264825 h 2433638"/>
              <a:gd name="connsiteX21" fmla="*/ 61119 w 1651997"/>
              <a:gd name="connsiteY21" fmla="*/ 1183889 h 2433638"/>
              <a:gd name="connsiteX22" fmla="*/ 42863 w 1651997"/>
              <a:gd name="connsiteY22" fmla="*/ 1101366 h 2433638"/>
              <a:gd name="connsiteX23" fmla="*/ 27781 w 1651997"/>
              <a:gd name="connsiteY23" fmla="*/ 1018050 h 2433638"/>
              <a:gd name="connsiteX24" fmla="*/ 16669 w 1651997"/>
              <a:gd name="connsiteY24" fmla="*/ 933939 h 2433638"/>
              <a:gd name="connsiteX25" fmla="*/ 7938 w 1651997"/>
              <a:gd name="connsiteY25" fmla="*/ 850623 h 2433638"/>
              <a:gd name="connsiteX26" fmla="*/ 1588 w 1651997"/>
              <a:gd name="connsiteY26" fmla="*/ 766513 h 2433638"/>
              <a:gd name="connsiteX27" fmla="*/ 0 w 1651997"/>
              <a:gd name="connsiteY27" fmla="*/ 681609 h 2433638"/>
              <a:gd name="connsiteX28" fmla="*/ 1588 w 1651997"/>
              <a:gd name="connsiteY28" fmla="*/ 595912 h 2433638"/>
              <a:gd name="connsiteX29" fmla="*/ 6350 w 1651997"/>
              <a:gd name="connsiteY29" fmla="*/ 510215 h 2433638"/>
              <a:gd name="connsiteX30" fmla="*/ 13494 w 1651997"/>
              <a:gd name="connsiteY30" fmla="*/ 425312 h 2433638"/>
              <a:gd name="connsiteX31" fmla="*/ 26194 w 1651997"/>
              <a:gd name="connsiteY31" fmla="*/ 339614 h 2433638"/>
              <a:gd name="connsiteX32" fmla="*/ 41275 w 1651997"/>
              <a:gd name="connsiteY32" fmla="*/ 254711 h 2433638"/>
              <a:gd name="connsiteX33" fmla="*/ 59531 w 1651997"/>
              <a:gd name="connsiteY33" fmla="*/ 169014 h 2433638"/>
              <a:gd name="connsiteX34" fmla="*/ 80963 w 1651997"/>
              <a:gd name="connsiteY34" fmla="*/ 85697 h 243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51997" h="2433638">
                <a:moveTo>
                  <a:pt x="107156" y="0"/>
                </a:moveTo>
                <a:lnTo>
                  <a:pt x="1328176" y="397510"/>
                </a:lnTo>
                <a:lnTo>
                  <a:pt x="1651997" y="1395517"/>
                </a:lnTo>
                <a:lnTo>
                  <a:pt x="897732" y="2433638"/>
                </a:lnTo>
                <a:lnTo>
                  <a:pt x="827882" y="2379681"/>
                </a:lnTo>
                <a:lnTo>
                  <a:pt x="758825" y="2323343"/>
                </a:lnTo>
                <a:lnTo>
                  <a:pt x="695325" y="2265418"/>
                </a:lnTo>
                <a:lnTo>
                  <a:pt x="632619" y="2205906"/>
                </a:lnTo>
                <a:lnTo>
                  <a:pt x="573088" y="2144014"/>
                </a:lnTo>
                <a:lnTo>
                  <a:pt x="516732" y="2079741"/>
                </a:lnTo>
                <a:lnTo>
                  <a:pt x="461963" y="2013088"/>
                </a:lnTo>
                <a:lnTo>
                  <a:pt x="411956" y="1945641"/>
                </a:lnTo>
                <a:lnTo>
                  <a:pt x="362744" y="1875814"/>
                </a:lnTo>
                <a:lnTo>
                  <a:pt x="317500" y="1804400"/>
                </a:lnTo>
                <a:lnTo>
                  <a:pt x="274638" y="1730605"/>
                </a:lnTo>
                <a:lnTo>
                  <a:pt x="234950" y="1656017"/>
                </a:lnTo>
                <a:lnTo>
                  <a:pt x="198438" y="1579841"/>
                </a:lnTo>
                <a:lnTo>
                  <a:pt x="165100" y="1503666"/>
                </a:lnTo>
                <a:lnTo>
                  <a:pt x="134144" y="1424317"/>
                </a:lnTo>
                <a:lnTo>
                  <a:pt x="107156" y="1345762"/>
                </a:lnTo>
                <a:lnTo>
                  <a:pt x="82550" y="1264825"/>
                </a:lnTo>
                <a:lnTo>
                  <a:pt x="61119" y="1183889"/>
                </a:lnTo>
                <a:lnTo>
                  <a:pt x="42863" y="1101366"/>
                </a:lnTo>
                <a:lnTo>
                  <a:pt x="27781" y="1018050"/>
                </a:lnTo>
                <a:lnTo>
                  <a:pt x="16669" y="933939"/>
                </a:lnTo>
                <a:lnTo>
                  <a:pt x="7938" y="850623"/>
                </a:lnTo>
                <a:lnTo>
                  <a:pt x="1588" y="766513"/>
                </a:lnTo>
                <a:lnTo>
                  <a:pt x="0" y="681609"/>
                </a:lnTo>
                <a:lnTo>
                  <a:pt x="1588" y="595912"/>
                </a:lnTo>
                <a:lnTo>
                  <a:pt x="6350" y="510215"/>
                </a:lnTo>
                <a:lnTo>
                  <a:pt x="13494" y="425312"/>
                </a:lnTo>
                <a:lnTo>
                  <a:pt x="26194" y="339614"/>
                </a:lnTo>
                <a:lnTo>
                  <a:pt x="41275" y="254711"/>
                </a:lnTo>
                <a:lnTo>
                  <a:pt x="59531" y="169014"/>
                </a:lnTo>
                <a:lnTo>
                  <a:pt x="80963" y="85697"/>
                </a:lnTo>
                <a:close/>
              </a:path>
            </a:pathLst>
          </a:custGeom>
          <a:solidFill>
            <a:schemeClr val="accent1"/>
          </a:solidFill>
          <a:ln>
            <a:noFill/>
          </a:ln>
        </p:spPr>
        <p:txBody>
          <a:bodyPr vert="horz" wrap="square" lIns="91440" tIns="45720" rIns="91440" bIns="45720" numCol="1" anchor="t" anchorCtr="0" compatLnSpc="1">
            <a:noAutofit/>
          </a:bodyPr>
          <a:lstStyle/>
          <a:p>
            <a:endParaRPr lang="en-US" kern="0">
              <a:solidFill>
                <a:sysClr val="windowText" lastClr="000000"/>
              </a:solidFill>
            </a:endParaRPr>
          </a:p>
        </p:txBody>
      </p:sp>
      <p:sp>
        <p:nvSpPr>
          <p:cNvPr id="25" name="Freeform 44"/>
          <p:cNvSpPr/>
          <p:nvPr/>
        </p:nvSpPr>
        <p:spPr bwMode="auto">
          <a:xfrm>
            <a:off x="1696132" y="1881643"/>
            <a:ext cx="2068513" cy="1903311"/>
          </a:xfrm>
          <a:custGeom>
            <a:avLst/>
            <a:gdLst>
              <a:gd name="connsiteX0" fmla="*/ 2068513 w 2068513"/>
              <a:gd name="connsiteY0" fmla="*/ 0 h 1903311"/>
              <a:gd name="connsiteX1" fmla="*/ 2068513 w 2068513"/>
              <a:gd name="connsiteY1" fmla="*/ 1291861 h 1903311"/>
              <a:gd name="connsiteX2" fmla="*/ 1228094 w 2068513"/>
              <a:gd name="connsiteY2" fmla="*/ 1903311 h 1903311"/>
              <a:gd name="connsiteX3" fmla="*/ 0 w 2068513"/>
              <a:gd name="connsiteY3" fmla="*/ 1504157 h 1903311"/>
              <a:gd name="connsiteX4" fmla="*/ 29369 w 2068513"/>
              <a:gd name="connsiteY4" fmla="*/ 1420019 h 1903311"/>
              <a:gd name="connsiteX5" fmla="*/ 61119 w 2068513"/>
              <a:gd name="connsiteY5" fmla="*/ 1339850 h 1903311"/>
              <a:gd name="connsiteX6" fmla="*/ 96044 w 2068513"/>
              <a:gd name="connsiteY6" fmla="*/ 1258888 h 1903311"/>
              <a:gd name="connsiteX7" fmla="*/ 132556 w 2068513"/>
              <a:gd name="connsiteY7" fmla="*/ 1181100 h 1903311"/>
              <a:gd name="connsiteX8" fmla="*/ 173831 w 2068513"/>
              <a:gd name="connsiteY8" fmla="*/ 1106488 h 1903311"/>
              <a:gd name="connsiteX9" fmla="*/ 218281 w 2068513"/>
              <a:gd name="connsiteY9" fmla="*/ 1031875 h 1903311"/>
              <a:gd name="connsiteX10" fmla="*/ 264319 w 2068513"/>
              <a:gd name="connsiteY10" fmla="*/ 960438 h 1903311"/>
              <a:gd name="connsiteX11" fmla="*/ 312738 w 2068513"/>
              <a:gd name="connsiteY11" fmla="*/ 889794 h 1903311"/>
              <a:gd name="connsiteX12" fmla="*/ 364331 w 2068513"/>
              <a:gd name="connsiteY12" fmla="*/ 823119 h 1903311"/>
              <a:gd name="connsiteX13" fmla="*/ 419100 w 2068513"/>
              <a:gd name="connsiteY13" fmla="*/ 757238 h 1903311"/>
              <a:gd name="connsiteX14" fmla="*/ 475457 w 2068513"/>
              <a:gd name="connsiteY14" fmla="*/ 695325 h 1903311"/>
              <a:gd name="connsiteX15" fmla="*/ 533400 w 2068513"/>
              <a:gd name="connsiteY15" fmla="*/ 634206 h 1903311"/>
              <a:gd name="connsiteX16" fmla="*/ 594519 w 2068513"/>
              <a:gd name="connsiteY16" fmla="*/ 576263 h 1903311"/>
              <a:gd name="connsiteX17" fmla="*/ 657225 w 2068513"/>
              <a:gd name="connsiteY17" fmla="*/ 519906 h 1903311"/>
              <a:gd name="connsiteX18" fmla="*/ 722313 w 2068513"/>
              <a:gd name="connsiteY18" fmla="*/ 466725 h 1903311"/>
              <a:gd name="connsiteX19" fmla="*/ 789782 w 2068513"/>
              <a:gd name="connsiteY19" fmla="*/ 415925 h 1903311"/>
              <a:gd name="connsiteX20" fmla="*/ 859632 w 2068513"/>
              <a:gd name="connsiteY20" fmla="*/ 367506 h 1903311"/>
              <a:gd name="connsiteX21" fmla="*/ 930275 w 2068513"/>
              <a:gd name="connsiteY21" fmla="*/ 321469 h 1903311"/>
              <a:gd name="connsiteX22" fmla="*/ 1003300 w 2068513"/>
              <a:gd name="connsiteY22" fmla="*/ 278606 h 1903311"/>
              <a:gd name="connsiteX23" fmla="*/ 1076325 w 2068513"/>
              <a:gd name="connsiteY23" fmla="*/ 238919 h 1903311"/>
              <a:gd name="connsiteX24" fmla="*/ 1152525 w 2068513"/>
              <a:gd name="connsiteY24" fmla="*/ 202406 h 1903311"/>
              <a:gd name="connsiteX25" fmla="*/ 1230313 w 2068513"/>
              <a:gd name="connsiteY25" fmla="*/ 167481 h 1903311"/>
              <a:gd name="connsiteX26" fmla="*/ 1309688 w 2068513"/>
              <a:gd name="connsiteY26" fmla="*/ 137319 h 1903311"/>
              <a:gd name="connsiteX27" fmla="*/ 1389063 w 2068513"/>
              <a:gd name="connsiteY27" fmla="*/ 109538 h 1903311"/>
              <a:gd name="connsiteX28" fmla="*/ 1470819 w 2068513"/>
              <a:gd name="connsiteY28" fmla="*/ 84138 h 1903311"/>
              <a:gd name="connsiteX29" fmla="*/ 1553369 w 2068513"/>
              <a:gd name="connsiteY29" fmla="*/ 62706 h 1903311"/>
              <a:gd name="connsiteX30" fmla="*/ 1637507 w 2068513"/>
              <a:gd name="connsiteY30" fmla="*/ 42863 h 1903311"/>
              <a:gd name="connsiteX31" fmla="*/ 1720851 w 2068513"/>
              <a:gd name="connsiteY31" fmla="*/ 27781 h 1903311"/>
              <a:gd name="connsiteX32" fmla="*/ 1808163 w 2068513"/>
              <a:gd name="connsiteY32" fmla="*/ 15081 h 1903311"/>
              <a:gd name="connsiteX33" fmla="*/ 1893094 w 2068513"/>
              <a:gd name="connsiteY33" fmla="*/ 7938 h 1903311"/>
              <a:gd name="connsiteX34" fmla="*/ 1981994 w 2068513"/>
              <a:gd name="connsiteY34" fmla="*/ 1588 h 190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68513" h="1903311">
                <a:moveTo>
                  <a:pt x="2068513" y="0"/>
                </a:moveTo>
                <a:lnTo>
                  <a:pt x="2068513" y="1291861"/>
                </a:lnTo>
                <a:lnTo>
                  <a:pt x="1228094" y="1903311"/>
                </a:lnTo>
                <a:lnTo>
                  <a:pt x="0" y="1504157"/>
                </a:lnTo>
                <a:lnTo>
                  <a:pt x="29369" y="1420019"/>
                </a:lnTo>
                <a:lnTo>
                  <a:pt x="61119" y="1339850"/>
                </a:lnTo>
                <a:lnTo>
                  <a:pt x="96044" y="1258888"/>
                </a:lnTo>
                <a:lnTo>
                  <a:pt x="132556" y="1181100"/>
                </a:lnTo>
                <a:lnTo>
                  <a:pt x="173831" y="1106488"/>
                </a:lnTo>
                <a:lnTo>
                  <a:pt x="218281" y="1031875"/>
                </a:lnTo>
                <a:lnTo>
                  <a:pt x="264319" y="960438"/>
                </a:lnTo>
                <a:lnTo>
                  <a:pt x="312738" y="889794"/>
                </a:lnTo>
                <a:lnTo>
                  <a:pt x="364331" y="823119"/>
                </a:lnTo>
                <a:lnTo>
                  <a:pt x="419100" y="757238"/>
                </a:lnTo>
                <a:lnTo>
                  <a:pt x="475457" y="695325"/>
                </a:lnTo>
                <a:lnTo>
                  <a:pt x="533400" y="634206"/>
                </a:lnTo>
                <a:lnTo>
                  <a:pt x="594519" y="576263"/>
                </a:lnTo>
                <a:lnTo>
                  <a:pt x="657225" y="519906"/>
                </a:lnTo>
                <a:lnTo>
                  <a:pt x="722313" y="466725"/>
                </a:lnTo>
                <a:lnTo>
                  <a:pt x="789782" y="415925"/>
                </a:lnTo>
                <a:lnTo>
                  <a:pt x="859632" y="367506"/>
                </a:lnTo>
                <a:lnTo>
                  <a:pt x="930275" y="321469"/>
                </a:lnTo>
                <a:lnTo>
                  <a:pt x="1003300" y="278606"/>
                </a:lnTo>
                <a:lnTo>
                  <a:pt x="1076325" y="238919"/>
                </a:lnTo>
                <a:lnTo>
                  <a:pt x="1152525" y="202406"/>
                </a:lnTo>
                <a:lnTo>
                  <a:pt x="1230313" y="167481"/>
                </a:lnTo>
                <a:lnTo>
                  <a:pt x="1309688" y="137319"/>
                </a:lnTo>
                <a:lnTo>
                  <a:pt x="1389063" y="109538"/>
                </a:lnTo>
                <a:lnTo>
                  <a:pt x="1470819" y="84138"/>
                </a:lnTo>
                <a:lnTo>
                  <a:pt x="1553369" y="62706"/>
                </a:lnTo>
                <a:lnTo>
                  <a:pt x="1637507" y="42863"/>
                </a:lnTo>
                <a:lnTo>
                  <a:pt x="1720851" y="27781"/>
                </a:lnTo>
                <a:lnTo>
                  <a:pt x="1808163" y="15081"/>
                </a:lnTo>
                <a:lnTo>
                  <a:pt x="1893094" y="7938"/>
                </a:lnTo>
                <a:lnTo>
                  <a:pt x="1981994" y="1588"/>
                </a:lnTo>
                <a:close/>
              </a:path>
            </a:pathLst>
          </a:custGeom>
          <a:solidFill>
            <a:schemeClr val="accent1"/>
          </a:solidFill>
          <a:ln>
            <a:noFill/>
          </a:ln>
        </p:spPr>
        <p:txBody>
          <a:bodyPr vert="horz" wrap="square" lIns="91440" tIns="45720" rIns="91440" bIns="45720" numCol="1" anchor="t" anchorCtr="0" compatLnSpc="1">
            <a:noAutofit/>
          </a:bodyPr>
          <a:lstStyle/>
          <a:p>
            <a:endParaRPr lang="en-US" kern="0">
              <a:solidFill>
                <a:sysClr val="windowText" lastClr="000000"/>
              </a:solidFill>
            </a:endParaRPr>
          </a:p>
        </p:txBody>
      </p:sp>
      <p:sp>
        <p:nvSpPr>
          <p:cNvPr id="26" name="Oval 11"/>
          <p:cNvSpPr>
            <a:spLocks noChangeArrowheads="1"/>
          </p:cNvSpPr>
          <p:nvPr/>
        </p:nvSpPr>
        <p:spPr bwMode="auto">
          <a:xfrm rot="2155955">
            <a:off x="3896408" y="2623559"/>
            <a:ext cx="1537721" cy="551768"/>
          </a:xfrm>
          <a:prstGeom prst="rect">
            <a:avLst/>
          </a:prstGeom>
          <a:noFill/>
          <a:ln>
            <a:noFill/>
          </a:ln>
        </p:spPr>
        <p:txBody>
          <a:bodyPr vert="horz" anchor="ctr"/>
          <a:lstStyle/>
          <a:p>
            <a:pPr algn="ctr">
              <a:defRPr/>
            </a:pPr>
            <a:r>
              <a:rPr lang="zh-CN" altLang="en-US" sz="2000" dirty="0">
                <a:solidFill>
                  <a:srgbClr val="F7F8F8"/>
                </a:solidFill>
                <a:latin typeface="+mj-ea"/>
                <a:ea typeface="+mj-ea"/>
              </a:rPr>
              <a:t>文本</a:t>
            </a:r>
          </a:p>
        </p:txBody>
      </p:sp>
      <p:sp>
        <p:nvSpPr>
          <p:cNvPr id="27" name="Oval 11"/>
          <p:cNvSpPr>
            <a:spLocks noChangeArrowheads="1"/>
          </p:cNvSpPr>
          <p:nvPr/>
        </p:nvSpPr>
        <p:spPr bwMode="auto">
          <a:xfrm rot="19497843">
            <a:off x="2201974" y="2721771"/>
            <a:ext cx="1537721" cy="551768"/>
          </a:xfrm>
          <a:prstGeom prst="rect">
            <a:avLst/>
          </a:prstGeom>
          <a:noFill/>
          <a:ln>
            <a:noFill/>
          </a:ln>
        </p:spPr>
        <p:txBody>
          <a:bodyPr vert="horz" anchor="ctr"/>
          <a:lstStyle/>
          <a:p>
            <a:pPr algn="ctr">
              <a:defRPr/>
            </a:pPr>
            <a:r>
              <a:rPr lang="zh-CN" altLang="en-US" sz="2000" dirty="0">
                <a:solidFill>
                  <a:srgbClr val="F7F8F8"/>
                </a:solidFill>
                <a:latin typeface="+mj-ea"/>
                <a:ea typeface="+mj-ea"/>
              </a:rPr>
              <a:t>文本</a:t>
            </a:r>
          </a:p>
        </p:txBody>
      </p:sp>
      <p:sp>
        <p:nvSpPr>
          <p:cNvPr id="28" name="Oval 11"/>
          <p:cNvSpPr>
            <a:spLocks noChangeArrowheads="1"/>
          </p:cNvSpPr>
          <p:nvPr/>
        </p:nvSpPr>
        <p:spPr bwMode="auto">
          <a:xfrm rot="6616536">
            <a:off x="4508503" y="4282251"/>
            <a:ext cx="1537721" cy="551768"/>
          </a:xfrm>
          <a:prstGeom prst="rect">
            <a:avLst/>
          </a:prstGeom>
          <a:noFill/>
          <a:ln>
            <a:noFill/>
          </a:ln>
        </p:spPr>
        <p:txBody>
          <a:bodyPr vert="horz" anchor="ctr"/>
          <a:lstStyle/>
          <a:p>
            <a:pPr algn="ctr">
              <a:defRPr/>
            </a:pPr>
            <a:r>
              <a:rPr lang="zh-CN" altLang="en-US" sz="2000" dirty="0">
                <a:solidFill>
                  <a:srgbClr val="F7F8F8"/>
                </a:solidFill>
                <a:latin typeface="+mj-ea"/>
                <a:ea typeface="+mj-ea"/>
              </a:rPr>
              <a:t>文本</a:t>
            </a:r>
          </a:p>
        </p:txBody>
      </p:sp>
      <p:sp>
        <p:nvSpPr>
          <p:cNvPr id="30" name="Oval 11"/>
          <p:cNvSpPr>
            <a:spLocks noChangeArrowheads="1"/>
          </p:cNvSpPr>
          <p:nvPr/>
        </p:nvSpPr>
        <p:spPr bwMode="auto">
          <a:xfrm rot="10800000">
            <a:off x="3028529" y="5370498"/>
            <a:ext cx="1537721" cy="551768"/>
          </a:xfrm>
          <a:prstGeom prst="rect">
            <a:avLst/>
          </a:prstGeom>
          <a:noFill/>
          <a:ln>
            <a:noFill/>
          </a:ln>
        </p:spPr>
        <p:txBody>
          <a:bodyPr vert="horz" anchor="ctr"/>
          <a:lstStyle/>
          <a:p>
            <a:pPr algn="ctr">
              <a:defRPr/>
            </a:pPr>
            <a:r>
              <a:rPr lang="zh-CN" altLang="en-US" sz="2000" dirty="0">
                <a:solidFill>
                  <a:srgbClr val="F7F8F8"/>
                </a:solidFill>
                <a:latin typeface="+mj-ea"/>
                <a:ea typeface="+mj-ea"/>
              </a:rPr>
              <a:t>文本</a:t>
            </a:r>
          </a:p>
        </p:txBody>
      </p:sp>
      <p:sp>
        <p:nvSpPr>
          <p:cNvPr id="35" name="Oval 11"/>
          <p:cNvSpPr>
            <a:spLocks noChangeArrowheads="1"/>
          </p:cNvSpPr>
          <p:nvPr/>
        </p:nvSpPr>
        <p:spPr bwMode="auto">
          <a:xfrm rot="15015990">
            <a:off x="1593397" y="4246529"/>
            <a:ext cx="1537721" cy="551768"/>
          </a:xfrm>
          <a:prstGeom prst="rect">
            <a:avLst/>
          </a:prstGeom>
          <a:noFill/>
          <a:ln>
            <a:noFill/>
          </a:ln>
        </p:spPr>
        <p:txBody>
          <a:bodyPr vert="horz" anchor="ctr"/>
          <a:lstStyle/>
          <a:p>
            <a:pPr algn="ctr">
              <a:defRPr/>
            </a:pPr>
            <a:r>
              <a:rPr lang="zh-CN" altLang="en-US" sz="2000" dirty="0">
                <a:solidFill>
                  <a:srgbClr val="F7F8F8"/>
                </a:solidFill>
                <a:latin typeface="+mj-ea"/>
                <a:ea typeface="+mj-ea"/>
              </a:rPr>
              <a:t>文本</a:t>
            </a:r>
          </a:p>
        </p:txBody>
      </p:sp>
      <p:sp>
        <p:nvSpPr>
          <p:cNvPr id="36" name="矩形 35"/>
          <p:cNvSpPr/>
          <p:nvPr/>
        </p:nvSpPr>
        <p:spPr>
          <a:xfrm>
            <a:off x="6664463" y="1500839"/>
            <a:ext cx="5069113" cy="4901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457200" indent="-457200">
              <a:lnSpc>
                <a:spcPct val="150000"/>
              </a:lnSpc>
              <a:buFont typeface="+mj-ea"/>
              <a:buAutoNum type="circleNumDbPlai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ea"/>
              <a:buAutoNum type="circleNumDbPlai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ea"/>
              <a:buAutoNum type="circleNumDbPlai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ea"/>
              <a:buAutoNum type="circleNumDbPlai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ea"/>
              <a:buAutoNum type="circleNumDbPlai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ea"/>
              <a:buAutoNum type="circleNumDbPlain"/>
            </a:pPr>
            <a:endParaRPr lang="zh-CN"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ea"/>
              <a:buAutoNum type="circleNumDbPlain"/>
            </a:pPr>
            <a:endParaRPr lang="zh-CN" altLang="zh-CN" sz="2000" dirty="0">
              <a:solidFill>
                <a:schemeClr val="tx1"/>
              </a:solidFill>
              <a:latin typeface="幼圆" panose="02010509060101010101" pitchFamily="49" charset="-122"/>
              <a:ea typeface="幼圆" panose="02010509060101010101" pitchFamily="49" charset="-122"/>
            </a:endParaRPr>
          </a:p>
        </p:txBody>
      </p:sp>
      <p:sp>
        <p:nvSpPr>
          <p:cNvPr id="15" name="KSO_Shape"/>
          <p:cNvSpPr/>
          <p:nvPr/>
        </p:nvSpPr>
        <p:spPr bwMode="auto">
          <a:xfrm>
            <a:off x="3325958" y="3561961"/>
            <a:ext cx="938667" cy="1128658"/>
          </a:xfrm>
          <a:custGeom>
            <a:avLst/>
            <a:gdLst>
              <a:gd name="T0" fmla="*/ 808831 w 3808"/>
              <a:gd name="T1" fmla="*/ 1295383 h 4578"/>
              <a:gd name="T2" fmla="*/ 620770 w 3808"/>
              <a:gd name="T3" fmla="*/ 1061107 h 4578"/>
              <a:gd name="T4" fmla="*/ 609952 w 3808"/>
              <a:gd name="T5" fmla="*/ 993696 h 4578"/>
              <a:gd name="T6" fmla="*/ 804254 w 3808"/>
              <a:gd name="T7" fmla="*/ 1136009 h 4578"/>
              <a:gd name="T8" fmla="*/ 1261510 w 3808"/>
              <a:gd name="T9" fmla="*/ 605039 h 4578"/>
              <a:gd name="T10" fmla="*/ 997309 w 3808"/>
              <a:gd name="T11" fmla="*/ 385328 h 4578"/>
              <a:gd name="T12" fmla="*/ 1018112 w 3808"/>
              <a:gd name="T13" fmla="*/ 332896 h 4578"/>
              <a:gd name="T14" fmla="*/ 991900 w 3808"/>
              <a:gd name="T15" fmla="*/ 304600 h 4578"/>
              <a:gd name="T16" fmla="*/ 1025601 w 3808"/>
              <a:gd name="T17" fmla="*/ 199322 h 4578"/>
              <a:gd name="T18" fmla="*/ 992316 w 3808"/>
              <a:gd name="T19" fmla="*/ 5410 h 4578"/>
              <a:gd name="T20" fmla="*/ 833379 w 3808"/>
              <a:gd name="T21" fmla="*/ 32457 h 4578"/>
              <a:gd name="T22" fmla="*/ 644901 w 3808"/>
              <a:gd name="T23" fmla="*/ 86969 h 4578"/>
              <a:gd name="T24" fmla="*/ 529651 w 3808"/>
              <a:gd name="T25" fmla="*/ 12484 h 4578"/>
              <a:gd name="T26" fmla="*/ 540469 w 3808"/>
              <a:gd name="T27" fmla="*/ 193496 h 4578"/>
              <a:gd name="T28" fmla="*/ 583324 w 3808"/>
              <a:gd name="T29" fmla="*/ 312507 h 4578"/>
              <a:gd name="T30" fmla="*/ 583324 w 3808"/>
              <a:gd name="T31" fmla="*/ 347877 h 4578"/>
              <a:gd name="T32" fmla="*/ 568345 w 3808"/>
              <a:gd name="T33" fmla="*/ 414872 h 4578"/>
              <a:gd name="T34" fmla="*/ 277516 w 3808"/>
              <a:gd name="T35" fmla="*/ 646651 h 4578"/>
              <a:gd name="T36" fmla="*/ 123155 w 3808"/>
              <a:gd name="T37" fmla="*/ 909223 h 4578"/>
              <a:gd name="T38" fmla="*/ 10818 w 3808"/>
              <a:gd name="T39" fmla="*/ 1299545 h 4578"/>
              <a:gd name="T40" fmla="*/ 22468 w 3808"/>
              <a:gd name="T41" fmla="*/ 1617461 h 4578"/>
              <a:gd name="T42" fmla="*/ 102352 w 3808"/>
              <a:gd name="T43" fmla="*/ 1767680 h 4578"/>
              <a:gd name="T44" fmla="*/ 251303 w 3808"/>
              <a:gd name="T45" fmla="*/ 1865469 h 4578"/>
              <a:gd name="T46" fmla="*/ 780539 w 3808"/>
              <a:gd name="T47" fmla="*/ 1905000 h 4578"/>
              <a:gd name="T48" fmla="*/ 1293547 w 3808"/>
              <a:gd name="T49" fmla="*/ 1877120 h 4578"/>
              <a:gd name="T50" fmla="*/ 1458725 w 3808"/>
              <a:gd name="T51" fmla="*/ 1792231 h 4578"/>
              <a:gd name="T52" fmla="*/ 1551092 w 3808"/>
              <a:gd name="T53" fmla="*/ 1651166 h 4578"/>
              <a:gd name="T54" fmla="*/ 1582297 w 3808"/>
              <a:gd name="T55" fmla="*/ 1380272 h 4578"/>
              <a:gd name="T56" fmla="*/ 1490762 w 3808"/>
              <a:gd name="T57" fmla="*/ 981628 h 4578"/>
              <a:gd name="T58" fmla="*/ 1336402 w 3808"/>
              <a:gd name="T59" fmla="*/ 681606 h 4578"/>
              <a:gd name="T60" fmla="*/ 1097164 w 3808"/>
              <a:gd name="T61" fmla="*/ 1433119 h 4578"/>
              <a:gd name="T62" fmla="*/ 1012287 w 3808"/>
              <a:gd name="T63" fmla="*/ 1537566 h 4578"/>
              <a:gd name="T64" fmla="*/ 917008 w 3808"/>
              <a:gd name="T65" fmla="*/ 1662818 h 4578"/>
              <a:gd name="T66" fmla="*/ 866664 w 3808"/>
              <a:gd name="T67" fmla="*/ 1689866 h 4578"/>
              <a:gd name="T68" fmla="*/ 825890 w 3808"/>
              <a:gd name="T69" fmla="*/ 1654495 h 4578"/>
              <a:gd name="T70" fmla="*/ 762648 w 3808"/>
              <a:gd name="T71" fmla="*/ 1664898 h 4578"/>
              <a:gd name="T72" fmla="*/ 714800 w 3808"/>
              <a:gd name="T73" fmla="*/ 1689033 h 4578"/>
              <a:gd name="T74" fmla="*/ 671113 w 3808"/>
              <a:gd name="T75" fmla="*/ 1651166 h 4578"/>
              <a:gd name="T76" fmla="*/ 550871 w 3808"/>
              <a:gd name="T77" fmla="*/ 1504692 h 4578"/>
              <a:gd name="T78" fmla="*/ 478059 w 3808"/>
              <a:gd name="T79" fmla="*/ 1349895 h 4578"/>
              <a:gd name="T80" fmla="*/ 529651 w 3808"/>
              <a:gd name="T81" fmla="*/ 1306202 h 4578"/>
              <a:gd name="T82" fmla="*/ 594141 w 3808"/>
              <a:gd name="T83" fmla="*/ 1367372 h 4578"/>
              <a:gd name="T84" fmla="*/ 639909 w 3808"/>
              <a:gd name="T85" fmla="*/ 1456006 h 4578"/>
              <a:gd name="T86" fmla="*/ 543381 w 3808"/>
              <a:gd name="T87" fmla="*/ 1186776 h 4578"/>
              <a:gd name="T88" fmla="*/ 488045 w 3808"/>
              <a:gd name="T89" fmla="*/ 1064020 h 4578"/>
              <a:gd name="T90" fmla="*/ 536308 w 3808"/>
              <a:gd name="T91" fmla="*/ 909223 h 4578"/>
              <a:gd name="T92" fmla="*/ 661544 w 3808"/>
              <a:gd name="T93" fmla="*/ 747353 h 4578"/>
              <a:gd name="T94" fmla="*/ 703567 w 3808"/>
              <a:gd name="T95" fmla="*/ 706157 h 4578"/>
              <a:gd name="T96" fmla="*/ 758071 w 3808"/>
              <a:gd name="T97" fmla="*/ 727379 h 4578"/>
              <a:gd name="T98" fmla="*/ 827554 w 3808"/>
              <a:gd name="T99" fmla="*/ 742359 h 4578"/>
              <a:gd name="T100" fmla="*/ 871241 w 3808"/>
              <a:gd name="T101" fmla="*/ 704492 h 4578"/>
              <a:gd name="T102" fmla="*/ 924913 w 3808"/>
              <a:gd name="T103" fmla="*/ 734453 h 4578"/>
              <a:gd name="T104" fmla="*/ 1015616 w 3808"/>
              <a:gd name="T105" fmla="*/ 876766 h 4578"/>
              <a:gd name="T106" fmla="*/ 1082602 w 3808"/>
              <a:gd name="T107" fmla="*/ 981628 h 4578"/>
              <a:gd name="T108" fmla="*/ 1068456 w 3808"/>
              <a:gd name="T109" fmla="*/ 1092733 h 4578"/>
              <a:gd name="T110" fmla="*/ 990236 w 3808"/>
              <a:gd name="T111" fmla="*/ 1074007 h 4578"/>
              <a:gd name="T112" fmla="*/ 948629 w 3808"/>
              <a:gd name="T113" fmla="*/ 974138 h 4578"/>
              <a:gd name="T114" fmla="*/ 1066376 w 3808"/>
              <a:gd name="T115" fmla="*/ 1236294 h 4578"/>
              <a:gd name="T116" fmla="*/ 1109230 w 3808"/>
              <a:gd name="T117" fmla="*/ 1312028 h 4578"/>
              <a:gd name="T118" fmla="*/ 934899 w 3808"/>
              <a:gd name="T119" fmla="*/ 1481389 h 4578"/>
              <a:gd name="T120" fmla="*/ 982330 w 3808"/>
              <a:gd name="T121" fmla="*/ 1422716 h 4578"/>
              <a:gd name="T122" fmla="*/ 975257 w 3808"/>
              <a:gd name="T123" fmla="*/ 1356553 h 45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08" h="4578">
                <a:moveTo>
                  <a:pt x="1815" y="3080"/>
                </a:moveTo>
                <a:lnTo>
                  <a:pt x="1829" y="3629"/>
                </a:lnTo>
                <a:lnTo>
                  <a:pt x="1878" y="3637"/>
                </a:lnTo>
                <a:lnTo>
                  <a:pt x="1903" y="3639"/>
                </a:lnTo>
                <a:lnTo>
                  <a:pt x="1930" y="3641"/>
                </a:lnTo>
                <a:lnTo>
                  <a:pt x="1946" y="3640"/>
                </a:lnTo>
                <a:lnTo>
                  <a:pt x="1961" y="3638"/>
                </a:lnTo>
                <a:lnTo>
                  <a:pt x="1975" y="3636"/>
                </a:lnTo>
                <a:lnTo>
                  <a:pt x="1991" y="3635"/>
                </a:lnTo>
                <a:lnTo>
                  <a:pt x="1998" y="3125"/>
                </a:lnTo>
                <a:lnTo>
                  <a:pt x="1971" y="3119"/>
                </a:lnTo>
                <a:lnTo>
                  <a:pt x="1944" y="3113"/>
                </a:lnTo>
                <a:lnTo>
                  <a:pt x="1878" y="3096"/>
                </a:lnTo>
                <a:lnTo>
                  <a:pt x="1815" y="3080"/>
                </a:lnTo>
                <a:close/>
                <a:moveTo>
                  <a:pt x="1458" y="2434"/>
                </a:moveTo>
                <a:lnTo>
                  <a:pt x="1458" y="2434"/>
                </a:lnTo>
                <a:lnTo>
                  <a:pt x="1458" y="2450"/>
                </a:lnTo>
                <a:lnTo>
                  <a:pt x="1459" y="2465"/>
                </a:lnTo>
                <a:lnTo>
                  <a:pt x="1461" y="2481"/>
                </a:lnTo>
                <a:lnTo>
                  <a:pt x="1464" y="2495"/>
                </a:lnTo>
                <a:lnTo>
                  <a:pt x="1469" y="2509"/>
                </a:lnTo>
                <a:lnTo>
                  <a:pt x="1475" y="2523"/>
                </a:lnTo>
                <a:lnTo>
                  <a:pt x="1483" y="2537"/>
                </a:lnTo>
                <a:lnTo>
                  <a:pt x="1492" y="2550"/>
                </a:lnTo>
                <a:lnTo>
                  <a:pt x="1502" y="2563"/>
                </a:lnTo>
                <a:lnTo>
                  <a:pt x="1513" y="2574"/>
                </a:lnTo>
                <a:lnTo>
                  <a:pt x="1525" y="2586"/>
                </a:lnTo>
                <a:lnTo>
                  <a:pt x="1538" y="2597"/>
                </a:lnTo>
                <a:lnTo>
                  <a:pt x="1554" y="2266"/>
                </a:lnTo>
                <a:lnTo>
                  <a:pt x="1532" y="2284"/>
                </a:lnTo>
                <a:lnTo>
                  <a:pt x="1514" y="2303"/>
                </a:lnTo>
                <a:lnTo>
                  <a:pt x="1498" y="2324"/>
                </a:lnTo>
                <a:lnTo>
                  <a:pt x="1491" y="2334"/>
                </a:lnTo>
                <a:lnTo>
                  <a:pt x="1484" y="2344"/>
                </a:lnTo>
                <a:lnTo>
                  <a:pt x="1478" y="2355"/>
                </a:lnTo>
                <a:lnTo>
                  <a:pt x="1474" y="2366"/>
                </a:lnTo>
                <a:lnTo>
                  <a:pt x="1469" y="2377"/>
                </a:lnTo>
                <a:lnTo>
                  <a:pt x="1466" y="2388"/>
                </a:lnTo>
                <a:lnTo>
                  <a:pt x="1463" y="2399"/>
                </a:lnTo>
                <a:lnTo>
                  <a:pt x="1460" y="2410"/>
                </a:lnTo>
                <a:lnTo>
                  <a:pt x="1459" y="2423"/>
                </a:lnTo>
                <a:lnTo>
                  <a:pt x="1458" y="2434"/>
                </a:lnTo>
                <a:close/>
                <a:moveTo>
                  <a:pt x="1894" y="2175"/>
                </a:moveTo>
                <a:lnTo>
                  <a:pt x="1894" y="2175"/>
                </a:lnTo>
                <a:lnTo>
                  <a:pt x="1875" y="2176"/>
                </a:lnTo>
                <a:lnTo>
                  <a:pt x="1856" y="2178"/>
                </a:lnTo>
                <a:lnTo>
                  <a:pt x="1839" y="2180"/>
                </a:lnTo>
                <a:lnTo>
                  <a:pt x="1820" y="2182"/>
                </a:lnTo>
                <a:lnTo>
                  <a:pt x="1812" y="2698"/>
                </a:lnTo>
                <a:lnTo>
                  <a:pt x="1869" y="2714"/>
                </a:lnTo>
                <a:lnTo>
                  <a:pt x="1933" y="2730"/>
                </a:lnTo>
                <a:lnTo>
                  <a:pt x="1966" y="2740"/>
                </a:lnTo>
                <a:lnTo>
                  <a:pt x="2000" y="2750"/>
                </a:lnTo>
                <a:lnTo>
                  <a:pt x="1996" y="2185"/>
                </a:lnTo>
                <a:lnTo>
                  <a:pt x="1947" y="2178"/>
                </a:lnTo>
                <a:lnTo>
                  <a:pt x="1921" y="2176"/>
                </a:lnTo>
                <a:lnTo>
                  <a:pt x="1908" y="2175"/>
                </a:lnTo>
                <a:lnTo>
                  <a:pt x="1894" y="2175"/>
                </a:lnTo>
                <a:close/>
                <a:moveTo>
                  <a:pt x="3118" y="1530"/>
                </a:moveTo>
                <a:lnTo>
                  <a:pt x="3118" y="1530"/>
                </a:lnTo>
                <a:lnTo>
                  <a:pt x="3099" y="1512"/>
                </a:lnTo>
                <a:lnTo>
                  <a:pt x="3078" y="1494"/>
                </a:lnTo>
                <a:lnTo>
                  <a:pt x="3032" y="1454"/>
                </a:lnTo>
                <a:lnTo>
                  <a:pt x="2980" y="1413"/>
                </a:lnTo>
                <a:lnTo>
                  <a:pt x="2926" y="1371"/>
                </a:lnTo>
                <a:lnTo>
                  <a:pt x="2810" y="1285"/>
                </a:lnTo>
                <a:lnTo>
                  <a:pt x="2694" y="1197"/>
                </a:lnTo>
                <a:lnTo>
                  <a:pt x="2637" y="1154"/>
                </a:lnTo>
                <a:lnTo>
                  <a:pt x="2584" y="1113"/>
                </a:lnTo>
                <a:lnTo>
                  <a:pt x="2534" y="1071"/>
                </a:lnTo>
                <a:lnTo>
                  <a:pt x="2511" y="1052"/>
                </a:lnTo>
                <a:lnTo>
                  <a:pt x="2490" y="1032"/>
                </a:lnTo>
                <a:lnTo>
                  <a:pt x="2470" y="1013"/>
                </a:lnTo>
                <a:lnTo>
                  <a:pt x="2451" y="995"/>
                </a:lnTo>
                <a:lnTo>
                  <a:pt x="2435" y="976"/>
                </a:lnTo>
                <a:lnTo>
                  <a:pt x="2421" y="959"/>
                </a:lnTo>
                <a:lnTo>
                  <a:pt x="2407" y="943"/>
                </a:lnTo>
                <a:lnTo>
                  <a:pt x="2397" y="926"/>
                </a:lnTo>
                <a:lnTo>
                  <a:pt x="2389" y="911"/>
                </a:lnTo>
                <a:lnTo>
                  <a:pt x="2384" y="897"/>
                </a:lnTo>
                <a:lnTo>
                  <a:pt x="2371" y="857"/>
                </a:lnTo>
                <a:lnTo>
                  <a:pt x="2386" y="854"/>
                </a:lnTo>
                <a:lnTo>
                  <a:pt x="2401" y="850"/>
                </a:lnTo>
                <a:lnTo>
                  <a:pt x="2413" y="844"/>
                </a:lnTo>
                <a:lnTo>
                  <a:pt x="2425" y="836"/>
                </a:lnTo>
                <a:lnTo>
                  <a:pt x="2434" y="826"/>
                </a:lnTo>
                <a:lnTo>
                  <a:pt x="2438" y="821"/>
                </a:lnTo>
                <a:lnTo>
                  <a:pt x="2441" y="816"/>
                </a:lnTo>
                <a:lnTo>
                  <a:pt x="2444" y="811"/>
                </a:lnTo>
                <a:lnTo>
                  <a:pt x="2445" y="805"/>
                </a:lnTo>
                <a:lnTo>
                  <a:pt x="2447" y="800"/>
                </a:lnTo>
                <a:lnTo>
                  <a:pt x="2447" y="794"/>
                </a:lnTo>
                <a:lnTo>
                  <a:pt x="2446" y="787"/>
                </a:lnTo>
                <a:lnTo>
                  <a:pt x="2445" y="781"/>
                </a:lnTo>
                <a:lnTo>
                  <a:pt x="2443" y="775"/>
                </a:lnTo>
                <a:lnTo>
                  <a:pt x="2440" y="768"/>
                </a:lnTo>
                <a:lnTo>
                  <a:pt x="2436" y="763"/>
                </a:lnTo>
                <a:lnTo>
                  <a:pt x="2432" y="757"/>
                </a:lnTo>
                <a:lnTo>
                  <a:pt x="2427" y="753"/>
                </a:lnTo>
                <a:lnTo>
                  <a:pt x="2421" y="748"/>
                </a:lnTo>
                <a:lnTo>
                  <a:pt x="2414" y="744"/>
                </a:lnTo>
                <a:lnTo>
                  <a:pt x="2407" y="740"/>
                </a:lnTo>
                <a:lnTo>
                  <a:pt x="2400" y="737"/>
                </a:lnTo>
                <a:lnTo>
                  <a:pt x="2392" y="735"/>
                </a:lnTo>
                <a:lnTo>
                  <a:pt x="2384" y="732"/>
                </a:lnTo>
                <a:lnTo>
                  <a:pt x="2376" y="731"/>
                </a:lnTo>
                <a:lnTo>
                  <a:pt x="2367" y="730"/>
                </a:lnTo>
                <a:lnTo>
                  <a:pt x="2358" y="730"/>
                </a:lnTo>
                <a:lnTo>
                  <a:pt x="2353" y="730"/>
                </a:lnTo>
                <a:lnTo>
                  <a:pt x="2354" y="716"/>
                </a:lnTo>
                <a:lnTo>
                  <a:pt x="2356" y="704"/>
                </a:lnTo>
                <a:lnTo>
                  <a:pt x="2359" y="692"/>
                </a:lnTo>
                <a:lnTo>
                  <a:pt x="2363" y="680"/>
                </a:lnTo>
                <a:lnTo>
                  <a:pt x="2372" y="655"/>
                </a:lnTo>
                <a:lnTo>
                  <a:pt x="2383" y="631"/>
                </a:lnTo>
                <a:lnTo>
                  <a:pt x="2396" y="604"/>
                </a:lnTo>
                <a:lnTo>
                  <a:pt x="2410" y="577"/>
                </a:lnTo>
                <a:lnTo>
                  <a:pt x="2446" y="515"/>
                </a:lnTo>
                <a:lnTo>
                  <a:pt x="2465" y="479"/>
                </a:lnTo>
                <a:lnTo>
                  <a:pt x="2486" y="438"/>
                </a:lnTo>
                <a:lnTo>
                  <a:pt x="2508" y="394"/>
                </a:lnTo>
                <a:lnTo>
                  <a:pt x="2531" y="343"/>
                </a:lnTo>
                <a:lnTo>
                  <a:pt x="2554" y="287"/>
                </a:lnTo>
                <a:lnTo>
                  <a:pt x="2579" y="222"/>
                </a:lnTo>
                <a:lnTo>
                  <a:pt x="2603" y="152"/>
                </a:lnTo>
                <a:lnTo>
                  <a:pt x="2615" y="114"/>
                </a:lnTo>
                <a:lnTo>
                  <a:pt x="2627" y="74"/>
                </a:lnTo>
                <a:lnTo>
                  <a:pt x="2581" y="59"/>
                </a:lnTo>
                <a:lnTo>
                  <a:pt x="2536" y="47"/>
                </a:lnTo>
                <a:lnTo>
                  <a:pt x="2494" y="36"/>
                </a:lnTo>
                <a:lnTo>
                  <a:pt x="2455" y="27"/>
                </a:lnTo>
                <a:lnTo>
                  <a:pt x="2419" y="19"/>
                </a:lnTo>
                <a:lnTo>
                  <a:pt x="2385" y="13"/>
                </a:lnTo>
                <a:lnTo>
                  <a:pt x="2352" y="8"/>
                </a:lnTo>
                <a:lnTo>
                  <a:pt x="2322" y="3"/>
                </a:lnTo>
                <a:lnTo>
                  <a:pt x="2293" y="1"/>
                </a:lnTo>
                <a:lnTo>
                  <a:pt x="2267" y="0"/>
                </a:lnTo>
                <a:lnTo>
                  <a:pt x="2241" y="1"/>
                </a:lnTo>
                <a:lnTo>
                  <a:pt x="2217" y="2"/>
                </a:lnTo>
                <a:lnTo>
                  <a:pt x="2193" y="5"/>
                </a:lnTo>
                <a:lnTo>
                  <a:pt x="2171" y="10"/>
                </a:lnTo>
                <a:lnTo>
                  <a:pt x="2150" y="15"/>
                </a:lnTo>
                <a:lnTo>
                  <a:pt x="2128" y="21"/>
                </a:lnTo>
                <a:lnTo>
                  <a:pt x="2107" y="28"/>
                </a:lnTo>
                <a:lnTo>
                  <a:pt x="2086" y="36"/>
                </a:lnTo>
                <a:lnTo>
                  <a:pt x="2066" y="44"/>
                </a:lnTo>
                <a:lnTo>
                  <a:pt x="2045" y="54"/>
                </a:lnTo>
                <a:lnTo>
                  <a:pt x="2003" y="78"/>
                </a:lnTo>
                <a:lnTo>
                  <a:pt x="1957" y="103"/>
                </a:lnTo>
                <a:lnTo>
                  <a:pt x="1908" y="132"/>
                </a:lnTo>
                <a:lnTo>
                  <a:pt x="1853" y="163"/>
                </a:lnTo>
                <a:lnTo>
                  <a:pt x="1791" y="198"/>
                </a:lnTo>
                <a:lnTo>
                  <a:pt x="1757" y="215"/>
                </a:lnTo>
                <a:lnTo>
                  <a:pt x="1722" y="234"/>
                </a:lnTo>
                <a:lnTo>
                  <a:pt x="1695" y="238"/>
                </a:lnTo>
                <a:lnTo>
                  <a:pt x="1670" y="240"/>
                </a:lnTo>
                <a:lnTo>
                  <a:pt x="1646" y="240"/>
                </a:lnTo>
                <a:lnTo>
                  <a:pt x="1625" y="237"/>
                </a:lnTo>
                <a:lnTo>
                  <a:pt x="1605" y="233"/>
                </a:lnTo>
                <a:lnTo>
                  <a:pt x="1585" y="227"/>
                </a:lnTo>
                <a:lnTo>
                  <a:pt x="1567" y="218"/>
                </a:lnTo>
                <a:lnTo>
                  <a:pt x="1550" y="209"/>
                </a:lnTo>
                <a:lnTo>
                  <a:pt x="1532" y="199"/>
                </a:lnTo>
                <a:lnTo>
                  <a:pt x="1517" y="188"/>
                </a:lnTo>
                <a:lnTo>
                  <a:pt x="1502" y="176"/>
                </a:lnTo>
                <a:lnTo>
                  <a:pt x="1486" y="162"/>
                </a:lnTo>
                <a:lnTo>
                  <a:pt x="1458" y="136"/>
                </a:lnTo>
                <a:lnTo>
                  <a:pt x="1428" y="109"/>
                </a:lnTo>
                <a:lnTo>
                  <a:pt x="1414" y="97"/>
                </a:lnTo>
                <a:lnTo>
                  <a:pt x="1399" y="85"/>
                </a:lnTo>
                <a:lnTo>
                  <a:pt x="1384" y="73"/>
                </a:lnTo>
                <a:lnTo>
                  <a:pt x="1367" y="63"/>
                </a:lnTo>
                <a:lnTo>
                  <a:pt x="1350" y="53"/>
                </a:lnTo>
                <a:lnTo>
                  <a:pt x="1333" y="45"/>
                </a:lnTo>
                <a:lnTo>
                  <a:pt x="1313" y="38"/>
                </a:lnTo>
                <a:lnTo>
                  <a:pt x="1294" y="33"/>
                </a:lnTo>
                <a:lnTo>
                  <a:pt x="1273" y="30"/>
                </a:lnTo>
                <a:lnTo>
                  <a:pt x="1250" y="30"/>
                </a:lnTo>
                <a:lnTo>
                  <a:pt x="1226" y="31"/>
                </a:lnTo>
                <a:lnTo>
                  <a:pt x="1200" y="35"/>
                </a:lnTo>
                <a:lnTo>
                  <a:pt x="1173" y="41"/>
                </a:lnTo>
                <a:lnTo>
                  <a:pt x="1143" y="50"/>
                </a:lnTo>
                <a:lnTo>
                  <a:pt x="1112" y="64"/>
                </a:lnTo>
                <a:lnTo>
                  <a:pt x="1078" y="79"/>
                </a:lnTo>
                <a:lnTo>
                  <a:pt x="1113" y="151"/>
                </a:lnTo>
                <a:lnTo>
                  <a:pt x="1147" y="216"/>
                </a:lnTo>
                <a:lnTo>
                  <a:pt x="1180" y="276"/>
                </a:lnTo>
                <a:lnTo>
                  <a:pt x="1211" y="330"/>
                </a:lnTo>
                <a:lnTo>
                  <a:pt x="1242" y="379"/>
                </a:lnTo>
                <a:lnTo>
                  <a:pt x="1272" y="424"/>
                </a:lnTo>
                <a:lnTo>
                  <a:pt x="1299" y="465"/>
                </a:lnTo>
                <a:lnTo>
                  <a:pt x="1324" y="503"/>
                </a:lnTo>
                <a:lnTo>
                  <a:pt x="1370" y="568"/>
                </a:lnTo>
                <a:lnTo>
                  <a:pt x="1391" y="597"/>
                </a:lnTo>
                <a:lnTo>
                  <a:pt x="1409" y="625"/>
                </a:lnTo>
                <a:lnTo>
                  <a:pt x="1424" y="652"/>
                </a:lnTo>
                <a:lnTo>
                  <a:pt x="1438" y="678"/>
                </a:lnTo>
                <a:lnTo>
                  <a:pt x="1443" y="691"/>
                </a:lnTo>
                <a:lnTo>
                  <a:pt x="1448" y="704"/>
                </a:lnTo>
                <a:lnTo>
                  <a:pt x="1452" y="717"/>
                </a:lnTo>
                <a:lnTo>
                  <a:pt x="1456" y="731"/>
                </a:lnTo>
                <a:lnTo>
                  <a:pt x="1440" y="733"/>
                </a:lnTo>
                <a:lnTo>
                  <a:pt x="1425" y="738"/>
                </a:lnTo>
                <a:lnTo>
                  <a:pt x="1413" y="744"/>
                </a:lnTo>
                <a:lnTo>
                  <a:pt x="1402" y="751"/>
                </a:lnTo>
                <a:lnTo>
                  <a:pt x="1393" y="760"/>
                </a:lnTo>
                <a:lnTo>
                  <a:pt x="1389" y="765"/>
                </a:lnTo>
                <a:lnTo>
                  <a:pt x="1386" y="770"/>
                </a:lnTo>
                <a:lnTo>
                  <a:pt x="1383" y="777"/>
                </a:lnTo>
                <a:lnTo>
                  <a:pt x="1382" y="782"/>
                </a:lnTo>
                <a:lnTo>
                  <a:pt x="1381" y="788"/>
                </a:lnTo>
                <a:lnTo>
                  <a:pt x="1379" y="794"/>
                </a:lnTo>
                <a:lnTo>
                  <a:pt x="1381" y="800"/>
                </a:lnTo>
                <a:lnTo>
                  <a:pt x="1382" y="805"/>
                </a:lnTo>
                <a:lnTo>
                  <a:pt x="1383" y="811"/>
                </a:lnTo>
                <a:lnTo>
                  <a:pt x="1386" y="816"/>
                </a:lnTo>
                <a:lnTo>
                  <a:pt x="1389" y="821"/>
                </a:lnTo>
                <a:lnTo>
                  <a:pt x="1393" y="826"/>
                </a:lnTo>
                <a:lnTo>
                  <a:pt x="1402" y="836"/>
                </a:lnTo>
                <a:lnTo>
                  <a:pt x="1413" y="844"/>
                </a:lnTo>
                <a:lnTo>
                  <a:pt x="1425" y="850"/>
                </a:lnTo>
                <a:lnTo>
                  <a:pt x="1440" y="854"/>
                </a:lnTo>
                <a:lnTo>
                  <a:pt x="1456" y="857"/>
                </a:lnTo>
                <a:lnTo>
                  <a:pt x="1454" y="866"/>
                </a:lnTo>
                <a:lnTo>
                  <a:pt x="1452" y="876"/>
                </a:lnTo>
                <a:lnTo>
                  <a:pt x="1447" y="892"/>
                </a:lnTo>
                <a:lnTo>
                  <a:pt x="1439" y="907"/>
                </a:lnTo>
                <a:lnTo>
                  <a:pt x="1428" y="924"/>
                </a:lnTo>
                <a:lnTo>
                  <a:pt x="1416" y="941"/>
                </a:lnTo>
                <a:lnTo>
                  <a:pt x="1402" y="959"/>
                </a:lnTo>
                <a:lnTo>
                  <a:pt x="1385" y="977"/>
                </a:lnTo>
                <a:lnTo>
                  <a:pt x="1366" y="997"/>
                </a:lnTo>
                <a:lnTo>
                  <a:pt x="1346" y="1016"/>
                </a:lnTo>
                <a:lnTo>
                  <a:pt x="1324" y="1035"/>
                </a:lnTo>
                <a:lnTo>
                  <a:pt x="1301" y="1056"/>
                </a:lnTo>
                <a:lnTo>
                  <a:pt x="1250" y="1098"/>
                </a:lnTo>
                <a:lnTo>
                  <a:pt x="1195" y="1141"/>
                </a:lnTo>
                <a:lnTo>
                  <a:pt x="1136" y="1185"/>
                </a:lnTo>
                <a:lnTo>
                  <a:pt x="1015" y="1275"/>
                </a:lnTo>
                <a:lnTo>
                  <a:pt x="894" y="1363"/>
                </a:lnTo>
                <a:lnTo>
                  <a:pt x="837" y="1407"/>
                </a:lnTo>
                <a:lnTo>
                  <a:pt x="783" y="1450"/>
                </a:lnTo>
                <a:lnTo>
                  <a:pt x="734" y="1491"/>
                </a:lnTo>
                <a:lnTo>
                  <a:pt x="710" y="1511"/>
                </a:lnTo>
                <a:lnTo>
                  <a:pt x="690" y="1530"/>
                </a:lnTo>
                <a:lnTo>
                  <a:pt x="667" y="1554"/>
                </a:lnTo>
                <a:lnTo>
                  <a:pt x="644" y="1579"/>
                </a:lnTo>
                <a:lnTo>
                  <a:pt x="621" y="1608"/>
                </a:lnTo>
                <a:lnTo>
                  <a:pt x="596" y="1638"/>
                </a:lnTo>
                <a:lnTo>
                  <a:pt x="572" y="1673"/>
                </a:lnTo>
                <a:lnTo>
                  <a:pt x="547" y="1709"/>
                </a:lnTo>
                <a:lnTo>
                  <a:pt x="522" y="1747"/>
                </a:lnTo>
                <a:lnTo>
                  <a:pt x="496" y="1788"/>
                </a:lnTo>
                <a:lnTo>
                  <a:pt x="471" y="1832"/>
                </a:lnTo>
                <a:lnTo>
                  <a:pt x="445" y="1877"/>
                </a:lnTo>
                <a:lnTo>
                  <a:pt x="420" y="1923"/>
                </a:lnTo>
                <a:lnTo>
                  <a:pt x="394" y="1973"/>
                </a:lnTo>
                <a:lnTo>
                  <a:pt x="369" y="2023"/>
                </a:lnTo>
                <a:lnTo>
                  <a:pt x="344" y="2076"/>
                </a:lnTo>
                <a:lnTo>
                  <a:pt x="320" y="2130"/>
                </a:lnTo>
                <a:lnTo>
                  <a:pt x="296" y="2185"/>
                </a:lnTo>
                <a:lnTo>
                  <a:pt x="271" y="2242"/>
                </a:lnTo>
                <a:lnTo>
                  <a:pt x="248" y="2300"/>
                </a:lnTo>
                <a:lnTo>
                  <a:pt x="225" y="2359"/>
                </a:lnTo>
                <a:lnTo>
                  <a:pt x="203" y="2421"/>
                </a:lnTo>
                <a:lnTo>
                  <a:pt x="183" y="2482"/>
                </a:lnTo>
                <a:lnTo>
                  <a:pt x="161" y="2544"/>
                </a:lnTo>
                <a:lnTo>
                  <a:pt x="142" y="2606"/>
                </a:lnTo>
                <a:lnTo>
                  <a:pt x="123" y="2670"/>
                </a:lnTo>
                <a:lnTo>
                  <a:pt x="106" y="2734"/>
                </a:lnTo>
                <a:lnTo>
                  <a:pt x="89" y="2798"/>
                </a:lnTo>
                <a:lnTo>
                  <a:pt x="74" y="2863"/>
                </a:lnTo>
                <a:lnTo>
                  <a:pt x="60" y="2928"/>
                </a:lnTo>
                <a:lnTo>
                  <a:pt x="47" y="2993"/>
                </a:lnTo>
                <a:lnTo>
                  <a:pt x="36" y="3058"/>
                </a:lnTo>
                <a:lnTo>
                  <a:pt x="26" y="3123"/>
                </a:lnTo>
                <a:lnTo>
                  <a:pt x="17" y="3189"/>
                </a:lnTo>
                <a:lnTo>
                  <a:pt x="10" y="3253"/>
                </a:lnTo>
                <a:lnTo>
                  <a:pt x="5" y="3317"/>
                </a:lnTo>
                <a:lnTo>
                  <a:pt x="2" y="3380"/>
                </a:lnTo>
                <a:lnTo>
                  <a:pt x="0" y="3443"/>
                </a:lnTo>
                <a:lnTo>
                  <a:pt x="1" y="3506"/>
                </a:lnTo>
                <a:lnTo>
                  <a:pt x="3" y="3567"/>
                </a:lnTo>
                <a:lnTo>
                  <a:pt x="7" y="3629"/>
                </a:lnTo>
                <a:lnTo>
                  <a:pt x="14" y="3688"/>
                </a:lnTo>
                <a:lnTo>
                  <a:pt x="23" y="3747"/>
                </a:lnTo>
                <a:lnTo>
                  <a:pt x="28" y="3775"/>
                </a:lnTo>
                <a:lnTo>
                  <a:pt x="34" y="3804"/>
                </a:lnTo>
                <a:lnTo>
                  <a:pt x="40" y="3832"/>
                </a:lnTo>
                <a:lnTo>
                  <a:pt x="47" y="3860"/>
                </a:lnTo>
                <a:lnTo>
                  <a:pt x="54" y="3887"/>
                </a:lnTo>
                <a:lnTo>
                  <a:pt x="62" y="3915"/>
                </a:lnTo>
                <a:lnTo>
                  <a:pt x="71" y="3941"/>
                </a:lnTo>
                <a:lnTo>
                  <a:pt x="81" y="3968"/>
                </a:lnTo>
                <a:lnTo>
                  <a:pt x="91" y="3993"/>
                </a:lnTo>
                <a:lnTo>
                  <a:pt x="102" y="4019"/>
                </a:lnTo>
                <a:lnTo>
                  <a:pt x="113" y="4044"/>
                </a:lnTo>
                <a:lnTo>
                  <a:pt x="124" y="4069"/>
                </a:lnTo>
                <a:lnTo>
                  <a:pt x="138" y="4093"/>
                </a:lnTo>
                <a:lnTo>
                  <a:pt x="151" y="4116"/>
                </a:lnTo>
                <a:lnTo>
                  <a:pt x="165" y="4140"/>
                </a:lnTo>
                <a:lnTo>
                  <a:pt x="179" y="4162"/>
                </a:lnTo>
                <a:lnTo>
                  <a:pt x="195" y="4185"/>
                </a:lnTo>
                <a:lnTo>
                  <a:pt x="211" y="4206"/>
                </a:lnTo>
                <a:lnTo>
                  <a:pt x="228" y="4227"/>
                </a:lnTo>
                <a:lnTo>
                  <a:pt x="246" y="4248"/>
                </a:lnTo>
                <a:lnTo>
                  <a:pt x="264" y="4268"/>
                </a:lnTo>
                <a:lnTo>
                  <a:pt x="283" y="4288"/>
                </a:lnTo>
                <a:lnTo>
                  <a:pt x="303" y="4307"/>
                </a:lnTo>
                <a:lnTo>
                  <a:pt x="324" y="4325"/>
                </a:lnTo>
                <a:lnTo>
                  <a:pt x="346" y="4343"/>
                </a:lnTo>
                <a:lnTo>
                  <a:pt x="367" y="4360"/>
                </a:lnTo>
                <a:lnTo>
                  <a:pt x="390" y="4376"/>
                </a:lnTo>
                <a:lnTo>
                  <a:pt x="414" y="4391"/>
                </a:lnTo>
                <a:lnTo>
                  <a:pt x="439" y="4407"/>
                </a:lnTo>
                <a:lnTo>
                  <a:pt x="465" y="4421"/>
                </a:lnTo>
                <a:lnTo>
                  <a:pt x="490" y="4435"/>
                </a:lnTo>
                <a:lnTo>
                  <a:pt x="518" y="4449"/>
                </a:lnTo>
                <a:lnTo>
                  <a:pt x="545" y="4461"/>
                </a:lnTo>
                <a:lnTo>
                  <a:pt x="575" y="4472"/>
                </a:lnTo>
                <a:lnTo>
                  <a:pt x="604" y="4483"/>
                </a:lnTo>
                <a:lnTo>
                  <a:pt x="635" y="4493"/>
                </a:lnTo>
                <a:lnTo>
                  <a:pt x="666" y="4503"/>
                </a:lnTo>
                <a:lnTo>
                  <a:pt x="699" y="4511"/>
                </a:lnTo>
                <a:lnTo>
                  <a:pt x="732" y="4519"/>
                </a:lnTo>
                <a:lnTo>
                  <a:pt x="766" y="4526"/>
                </a:lnTo>
                <a:lnTo>
                  <a:pt x="801" y="4532"/>
                </a:lnTo>
                <a:lnTo>
                  <a:pt x="838" y="4537"/>
                </a:lnTo>
                <a:lnTo>
                  <a:pt x="874" y="4541"/>
                </a:lnTo>
                <a:lnTo>
                  <a:pt x="912" y="4545"/>
                </a:lnTo>
                <a:lnTo>
                  <a:pt x="952" y="4548"/>
                </a:lnTo>
                <a:lnTo>
                  <a:pt x="991" y="4549"/>
                </a:lnTo>
                <a:lnTo>
                  <a:pt x="1475" y="4566"/>
                </a:lnTo>
                <a:lnTo>
                  <a:pt x="1751" y="4575"/>
                </a:lnTo>
                <a:lnTo>
                  <a:pt x="1876" y="4578"/>
                </a:lnTo>
                <a:lnTo>
                  <a:pt x="1904" y="4578"/>
                </a:lnTo>
                <a:lnTo>
                  <a:pt x="1933" y="4578"/>
                </a:lnTo>
                <a:lnTo>
                  <a:pt x="2057" y="4575"/>
                </a:lnTo>
                <a:lnTo>
                  <a:pt x="2333" y="4566"/>
                </a:lnTo>
                <a:lnTo>
                  <a:pt x="2817" y="4549"/>
                </a:lnTo>
                <a:lnTo>
                  <a:pt x="2857" y="4548"/>
                </a:lnTo>
                <a:lnTo>
                  <a:pt x="2896" y="4545"/>
                </a:lnTo>
                <a:lnTo>
                  <a:pt x="2934" y="4541"/>
                </a:lnTo>
                <a:lnTo>
                  <a:pt x="2971" y="4537"/>
                </a:lnTo>
                <a:lnTo>
                  <a:pt x="3007" y="4532"/>
                </a:lnTo>
                <a:lnTo>
                  <a:pt x="3042" y="4526"/>
                </a:lnTo>
                <a:lnTo>
                  <a:pt x="3077" y="4519"/>
                </a:lnTo>
                <a:lnTo>
                  <a:pt x="3109" y="4511"/>
                </a:lnTo>
                <a:lnTo>
                  <a:pt x="3142" y="4503"/>
                </a:lnTo>
                <a:lnTo>
                  <a:pt x="3173" y="4493"/>
                </a:lnTo>
                <a:lnTo>
                  <a:pt x="3204" y="4483"/>
                </a:lnTo>
                <a:lnTo>
                  <a:pt x="3234" y="4472"/>
                </a:lnTo>
                <a:lnTo>
                  <a:pt x="3263" y="4461"/>
                </a:lnTo>
                <a:lnTo>
                  <a:pt x="3291" y="4449"/>
                </a:lnTo>
                <a:lnTo>
                  <a:pt x="3318" y="4435"/>
                </a:lnTo>
                <a:lnTo>
                  <a:pt x="3345" y="4421"/>
                </a:lnTo>
                <a:lnTo>
                  <a:pt x="3369" y="4407"/>
                </a:lnTo>
                <a:lnTo>
                  <a:pt x="3394" y="4391"/>
                </a:lnTo>
                <a:lnTo>
                  <a:pt x="3418" y="4376"/>
                </a:lnTo>
                <a:lnTo>
                  <a:pt x="3441" y="4360"/>
                </a:lnTo>
                <a:lnTo>
                  <a:pt x="3463" y="4343"/>
                </a:lnTo>
                <a:lnTo>
                  <a:pt x="3484" y="4325"/>
                </a:lnTo>
                <a:lnTo>
                  <a:pt x="3506" y="4307"/>
                </a:lnTo>
                <a:lnTo>
                  <a:pt x="3525" y="4288"/>
                </a:lnTo>
                <a:lnTo>
                  <a:pt x="3544" y="4268"/>
                </a:lnTo>
                <a:lnTo>
                  <a:pt x="3563" y="4248"/>
                </a:lnTo>
                <a:lnTo>
                  <a:pt x="3580" y="4227"/>
                </a:lnTo>
                <a:lnTo>
                  <a:pt x="3597" y="4206"/>
                </a:lnTo>
                <a:lnTo>
                  <a:pt x="3614" y="4185"/>
                </a:lnTo>
                <a:lnTo>
                  <a:pt x="3629" y="4162"/>
                </a:lnTo>
                <a:lnTo>
                  <a:pt x="3643" y="4140"/>
                </a:lnTo>
                <a:lnTo>
                  <a:pt x="3657" y="4116"/>
                </a:lnTo>
                <a:lnTo>
                  <a:pt x="3671" y="4093"/>
                </a:lnTo>
                <a:lnTo>
                  <a:pt x="3684" y="4069"/>
                </a:lnTo>
                <a:lnTo>
                  <a:pt x="3695" y="4044"/>
                </a:lnTo>
                <a:lnTo>
                  <a:pt x="3706" y="4019"/>
                </a:lnTo>
                <a:lnTo>
                  <a:pt x="3717" y="3993"/>
                </a:lnTo>
                <a:lnTo>
                  <a:pt x="3728" y="3968"/>
                </a:lnTo>
                <a:lnTo>
                  <a:pt x="3737" y="3941"/>
                </a:lnTo>
                <a:lnTo>
                  <a:pt x="3746" y="3915"/>
                </a:lnTo>
                <a:lnTo>
                  <a:pt x="3754" y="3887"/>
                </a:lnTo>
                <a:lnTo>
                  <a:pt x="3761" y="3860"/>
                </a:lnTo>
                <a:lnTo>
                  <a:pt x="3768" y="3832"/>
                </a:lnTo>
                <a:lnTo>
                  <a:pt x="3774" y="3804"/>
                </a:lnTo>
                <a:lnTo>
                  <a:pt x="3781" y="3775"/>
                </a:lnTo>
                <a:lnTo>
                  <a:pt x="3786" y="3747"/>
                </a:lnTo>
                <a:lnTo>
                  <a:pt x="3794" y="3688"/>
                </a:lnTo>
                <a:lnTo>
                  <a:pt x="3801" y="3629"/>
                </a:lnTo>
                <a:lnTo>
                  <a:pt x="3805" y="3567"/>
                </a:lnTo>
                <a:lnTo>
                  <a:pt x="3807" y="3506"/>
                </a:lnTo>
                <a:lnTo>
                  <a:pt x="3808" y="3443"/>
                </a:lnTo>
                <a:lnTo>
                  <a:pt x="3806" y="3380"/>
                </a:lnTo>
                <a:lnTo>
                  <a:pt x="3803" y="3317"/>
                </a:lnTo>
                <a:lnTo>
                  <a:pt x="3798" y="3253"/>
                </a:lnTo>
                <a:lnTo>
                  <a:pt x="3791" y="3189"/>
                </a:lnTo>
                <a:lnTo>
                  <a:pt x="3783" y="3123"/>
                </a:lnTo>
                <a:lnTo>
                  <a:pt x="3772" y="3058"/>
                </a:lnTo>
                <a:lnTo>
                  <a:pt x="3761" y="2993"/>
                </a:lnTo>
                <a:lnTo>
                  <a:pt x="3749" y="2928"/>
                </a:lnTo>
                <a:lnTo>
                  <a:pt x="3735" y="2863"/>
                </a:lnTo>
                <a:lnTo>
                  <a:pt x="3719" y="2798"/>
                </a:lnTo>
                <a:lnTo>
                  <a:pt x="3702" y="2734"/>
                </a:lnTo>
                <a:lnTo>
                  <a:pt x="3685" y="2670"/>
                </a:lnTo>
                <a:lnTo>
                  <a:pt x="3666" y="2606"/>
                </a:lnTo>
                <a:lnTo>
                  <a:pt x="3647" y="2544"/>
                </a:lnTo>
                <a:lnTo>
                  <a:pt x="3626" y="2482"/>
                </a:lnTo>
                <a:lnTo>
                  <a:pt x="3605" y="2421"/>
                </a:lnTo>
                <a:lnTo>
                  <a:pt x="3583" y="2359"/>
                </a:lnTo>
                <a:lnTo>
                  <a:pt x="3561" y="2300"/>
                </a:lnTo>
                <a:lnTo>
                  <a:pt x="3537" y="2242"/>
                </a:lnTo>
                <a:lnTo>
                  <a:pt x="3513" y="2185"/>
                </a:lnTo>
                <a:lnTo>
                  <a:pt x="3488" y="2130"/>
                </a:lnTo>
                <a:lnTo>
                  <a:pt x="3464" y="2076"/>
                </a:lnTo>
                <a:lnTo>
                  <a:pt x="3439" y="2023"/>
                </a:lnTo>
                <a:lnTo>
                  <a:pt x="3414" y="1973"/>
                </a:lnTo>
                <a:lnTo>
                  <a:pt x="3388" y="1923"/>
                </a:lnTo>
                <a:lnTo>
                  <a:pt x="3363" y="1877"/>
                </a:lnTo>
                <a:lnTo>
                  <a:pt x="3337" y="1832"/>
                </a:lnTo>
                <a:lnTo>
                  <a:pt x="3312" y="1788"/>
                </a:lnTo>
                <a:lnTo>
                  <a:pt x="3287" y="1747"/>
                </a:lnTo>
                <a:lnTo>
                  <a:pt x="3261" y="1709"/>
                </a:lnTo>
                <a:lnTo>
                  <a:pt x="3237" y="1673"/>
                </a:lnTo>
                <a:lnTo>
                  <a:pt x="3212" y="1638"/>
                </a:lnTo>
                <a:lnTo>
                  <a:pt x="3188" y="1608"/>
                </a:lnTo>
                <a:lnTo>
                  <a:pt x="3164" y="1579"/>
                </a:lnTo>
                <a:lnTo>
                  <a:pt x="3141" y="1554"/>
                </a:lnTo>
                <a:lnTo>
                  <a:pt x="3118" y="1530"/>
                </a:lnTo>
                <a:close/>
                <a:moveTo>
                  <a:pt x="2672" y="3305"/>
                </a:moveTo>
                <a:lnTo>
                  <a:pt x="2672" y="3305"/>
                </a:lnTo>
                <a:lnTo>
                  <a:pt x="2669" y="3323"/>
                </a:lnTo>
                <a:lnTo>
                  <a:pt x="2667" y="3340"/>
                </a:lnTo>
                <a:lnTo>
                  <a:pt x="2663" y="3359"/>
                </a:lnTo>
                <a:lnTo>
                  <a:pt x="2659" y="3376"/>
                </a:lnTo>
                <a:lnTo>
                  <a:pt x="2654" y="3393"/>
                </a:lnTo>
                <a:lnTo>
                  <a:pt x="2649" y="3410"/>
                </a:lnTo>
                <a:lnTo>
                  <a:pt x="2643" y="3427"/>
                </a:lnTo>
                <a:lnTo>
                  <a:pt x="2637" y="3444"/>
                </a:lnTo>
                <a:lnTo>
                  <a:pt x="2629" y="3460"/>
                </a:lnTo>
                <a:lnTo>
                  <a:pt x="2621" y="3477"/>
                </a:lnTo>
                <a:lnTo>
                  <a:pt x="2604" y="3509"/>
                </a:lnTo>
                <a:lnTo>
                  <a:pt x="2584" y="3542"/>
                </a:lnTo>
                <a:lnTo>
                  <a:pt x="2561" y="3574"/>
                </a:lnTo>
                <a:lnTo>
                  <a:pt x="2549" y="3589"/>
                </a:lnTo>
                <a:lnTo>
                  <a:pt x="2537" y="3603"/>
                </a:lnTo>
                <a:lnTo>
                  <a:pt x="2523" y="3617"/>
                </a:lnTo>
                <a:lnTo>
                  <a:pt x="2509" y="3632"/>
                </a:lnTo>
                <a:lnTo>
                  <a:pt x="2495" y="3645"/>
                </a:lnTo>
                <a:lnTo>
                  <a:pt x="2481" y="3658"/>
                </a:lnTo>
                <a:lnTo>
                  <a:pt x="2465" y="3670"/>
                </a:lnTo>
                <a:lnTo>
                  <a:pt x="2449" y="3683"/>
                </a:lnTo>
                <a:lnTo>
                  <a:pt x="2433" y="3695"/>
                </a:lnTo>
                <a:lnTo>
                  <a:pt x="2416" y="3706"/>
                </a:lnTo>
                <a:lnTo>
                  <a:pt x="2398" y="3717"/>
                </a:lnTo>
                <a:lnTo>
                  <a:pt x="2380" y="3727"/>
                </a:lnTo>
                <a:lnTo>
                  <a:pt x="2342" y="3748"/>
                </a:lnTo>
                <a:lnTo>
                  <a:pt x="2302" y="3766"/>
                </a:lnTo>
                <a:lnTo>
                  <a:pt x="2283" y="3774"/>
                </a:lnTo>
                <a:lnTo>
                  <a:pt x="2263" y="3780"/>
                </a:lnTo>
                <a:lnTo>
                  <a:pt x="2242" y="3785"/>
                </a:lnTo>
                <a:lnTo>
                  <a:pt x="2223" y="3792"/>
                </a:lnTo>
                <a:lnTo>
                  <a:pt x="2210" y="3970"/>
                </a:lnTo>
                <a:lnTo>
                  <a:pt x="2209" y="3979"/>
                </a:lnTo>
                <a:lnTo>
                  <a:pt x="2207" y="3987"/>
                </a:lnTo>
                <a:lnTo>
                  <a:pt x="2204" y="3996"/>
                </a:lnTo>
                <a:lnTo>
                  <a:pt x="2200" y="4004"/>
                </a:lnTo>
                <a:lnTo>
                  <a:pt x="2194" y="4013"/>
                </a:lnTo>
                <a:lnTo>
                  <a:pt x="2188" y="4020"/>
                </a:lnTo>
                <a:lnTo>
                  <a:pt x="2181" y="4027"/>
                </a:lnTo>
                <a:lnTo>
                  <a:pt x="2174" y="4033"/>
                </a:lnTo>
                <a:lnTo>
                  <a:pt x="2166" y="4039"/>
                </a:lnTo>
                <a:lnTo>
                  <a:pt x="2157" y="4045"/>
                </a:lnTo>
                <a:lnTo>
                  <a:pt x="2148" y="4049"/>
                </a:lnTo>
                <a:lnTo>
                  <a:pt x="2137" y="4053"/>
                </a:lnTo>
                <a:lnTo>
                  <a:pt x="2127" y="4056"/>
                </a:lnTo>
                <a:lnTo>
                  <a:pt x="2117" y="4059"/>
                </a:lnTo>
                <a:lnTo>
                  <a:pt x="2106" y="4060"/>
                </a:lnTo>
                <a:lnTo>
                  <a:pt x="2095" y="4061"/>
                </a:lnTo>
                <a:lnTo>
                  <a:pt x="2083" y="4061"/>
                </a:lnTo>
                <a:lnTo>
                  <a:pt x="2072" y="4060"/>
                </a:lnTo>
                <a:lnTo>
                  <a:pt x="2061" y="4058"/>
                </a:lnTo>
                <a:lnTo>
                  <a:pt x="2052" y="4055"/>
                </a:lnTo>
                <a:lnTo>
                  <a:pt x="2042" y="4052"/>
                </a:lnTo>
                <a:lnTo>
                  <a:pt x="2032" y="4048"/>
                </a:lnTo>
                <a:lnTo>
                  <a:pt x="2024" y="4043"/>
                </a:lnTo>
                <a:lnTo>
                  <a:pt x="2016" y="4038"/>
                </a:lnTo>
                <a:lnTo>
                  <a:pt x="2009" y="4032"/>
                </a:lnTo>
                <a:lnTo>
                  <a:pt x="2003" y="4025"/>
                </a:lnTo>
                <a:lnTo>
                  <a:pt x="1998" y="4018"/>
                </a:lnTo>
                <a:lnTo>
                  <a:pt x="1993" y="4011"/>
                </a:lnTo>
                <a:lnTo>
                  <a:pt x="1990" y="4002"/>
                </a:lnTo>
                <a:lnTo>
                  <a:pt x="1987" y="3993"/>
                </a:lnTo>
                <a:lnTo>
                  <a:pt x="1986" y="3985"/>
                </a:lnTo>
                <a:lnTo>
                  <a:pt x="1985" y="3976"/>
                </a:lnTo>
                <a:lnTo>
                  <a:pt x="1987" y="3833"/>
                </a:lnTo>
                <a:lnTo>
                  <a:pt x="1973" y="3834"/>
                </a:lnTo>
                <a:lnTo>
                  <a:pt x="1960" y="3835"/>
                </a:lnTo>
                <a:lnTo>
                  <a:pt x="1946" y="3836"/>
                </a:lnTo>
                <a:lnTo>
                  <a:pt x="1932" y="3837"/>
                </a:lnTo>
                <a:lnTo>
                  <a:pt x="1906" y="3836"/>
                </a:lnTo>
                <a:lnTo>
                  <a:pt x="1882" y="3835"/>
                </a:lnTo>
                <a:lnTo>
                  <a:pt x="1834" y="3832"/>
                </a:lnTo>
                <a:lnTo>
                  <a:pt x="1838" y="3976"/>
                </a:lnTo>
                <a:lnTo>
                  <a:pt x="1837" y="3985"/>
                </a:lnTo>
                <a:lnTo>
                  <a:pt x="1836" y="3993"/>
                </a:lnTo>
                <a:lnTo>
                  <a:pt x="1833" y="4001"/>
                </a:lnTo>
                <a:lnTo>
                  <a:pt x="1830" y="4010"/>
                </a:lnTo>
                <a:lnTo>
                  <a:pt x="1825" y="4017"/>
                </a:lnTo>
                <a:lnTo>
                  <a:pt x="1820" y="4024"/>
                </a:lnTo>
                <a:lnTo>
                  <a:pt x="1813" y="4031"/>
                </a:lnTo>
                <a:lnTo>
                  <a:pt x="1806" y="4037"/>
                </a:lnTo>
                <a:lnTo>
                  <a:pt x="1798" y="4042"/>
                </a:lnTo>
                <a:lnTo>
                  <a:pt x="1790" y="4047"/>
                </a:lnTo>
                <a:lnTo>
                  <a:pt x="1781" y="4051"/>
                </a:lnTo>
                <a:lnTo>
                  <a:pt x="1772" y="4054"/>
                </a:lnTo>
                <a:lnTo>
                  <a:pt x="1762" y="4057"/>
                </a:lnTo>
                <a:lnTo>
                  <a:pt x="1750" y="4059"/>
                </a:lnTo>
                <a:lnTo>
                  <a:pt x="1740" y="4060"/>
                </a:lnTo>
                <a:lnTo>
                  <a:pt x="1729" y="4060"/>
                </a:lnTo>
                <a:lnTo>
                  <a:pt x="1718" y="4059"/>
                </a:lnTo>
                <a:lnTo>
                  <a:pt x="1706" y="4058"/>
                </a:lnTo>
                <a:lnTo>
                  <a:pt x="1695" y="4055"/>
                </a:lnTo>
                <a:lnTo>
                  <a:pt x="1685" y="4052"/>
                </a:lnTo>
                <a:lnTo>
                  <a:pt x="1675" y="4048"/>
                </a:lnTo>
                <a:lnTo>
                  <a:pt x="1666" y="4043"/>
                </a:lnTo>
                <a:lnTo>
                  <a:pt x="1658" y="4038"/>
                </a:lnTo>
                <a:lnTo>
                  <a:pt x="1649" y="4032"/>
                </a:lnTo>
                <a:lnTo>
                  <a:pt x="1641" y="4026"/>
                </a:lnTo>
                <a:lnTo>
                  <a:pt x="1635" y="4019"/>
                </a:lnTo>
                <a:lnTo>
                  <a:pt x="1629" y="4011"/>
                </a:lnTo>
                <a:lnTo>
                  <a:pt x="1624" y="4002"/>
                </a:lnTo>
                <a:lnTo>
                  <a:pt x="1620" y="3994"/>
                </a:lnTo>
                <a:lnTo>
                  <a:pt x="1617" y="3986"/>
                </a:lnTo>
                <a:lnTo>
                  <a:pt x="1614" y="3977"/>
                </a:lnTo>
                <a:lnTo>
                  <a:pt x="1613" y="3968"/>
                </a:lnTo>
                <a:lnTo>
                  <a:pt x="1600" y="3789"/>
                </a:lnTo>
                <a:lnTo>
                  <a:pt x="1573" y="3780"/>
                </a:lnTo>
                <a:lnTo>
                  <a:pt x="1547" y="3770"/>
                </a:lnTo>
                <a:lnTo>
                  <a:pt x="1521" y="3760"/>
                </a:lnTo>
                <a:lnTo>
                  <a:pt x="1498" y="3749"/>
                </a:lnTo>
                <a:lnTo>
                  <a:pt x="1474" y="3737"/>
                </a:lnTo>
                <a:lnTo>
                  <a:pt x="1452" y="3724"/>
                </a:lnTo>
                <a:lnTo>
                  <a:pt x="1429" y="3711"/>
                </a:lnTo>
                <a:lnTo>
                  <a:pt x="1409" y="3697"/>
                </a:lnTo>
                <a:lnTo>
                  <a:pt x="1387" y="3678"/>
                </a:lnTo>
                <a:lnTo>
                  <a:pt x="1365" y="3659"/>
                </a:lnTo>
                <a:lnTo>
                  <a:pt x="1345" y="3639"/>
                </a:lnTo>
                <a:lnTo>
                  <a:pt x="1324" y="3616"/>
                </a:lnTo>
                <a:lnTo>
                  <a:pt x="1305" y="3594"/>
                </a:lnTo>
                <a:lnTo>
                  <a:pt x="1287" y="3569"/>
                </a:lnTo>
                <a:lnTo>
                  <a:pt x="1269" y="3544"/>
                </a:lnTo>
                <a:lnTo>
                  <a:pt x="1252" y="3518"/>
                </a:lnTo>
                <a:lnTo>
                  <a:pt x="1237" y="3489"/>
                </a:lnTo>
                <a:lnTo>
                  <a:pt x="1222" y="3460"/>
                </a:lnTo>
                <a:lnTo>
                  <a:pt x="1207" y="3432"/>
                </a:lnTo>
                <a:lnTo>
                  <a:pt x="1194" y="3401"/>
                </a:lnTo>
                <a:lnTo>
                  <a:pt x="1182" y="3370"/>
                </a:lnTo>
                <a:lnTo>
                  <a:pt x="1170" y="3338"/>
                </a:lnTo>
                <a:lnTo>
                  <a:pt x="1159" y="3306"/>
                </a:lnTo>
                <a:lnTo>
                  <a:pt x="1149" y="3272"/>
                </a:lnTo>
                <a:lnTo>
                  <a:pt x="1148" y="3258"/>
                </a:lnTo>
                <a:lnTo>
                  <a:pt x="1149" y="3244"/>
                </a:lnTo>
                <a:lnTo>
                  <a:pt x="1151" y="3230"/>
                </a:lnTo>
                <a:lnTo>
                  <a:pt x="1154" y="3217"/>
                </a:lnTo>
                <a:lnTo>
                  <a:pt x="1158" y="3205"/>
                </a:lnTo>
                <a:lnTo>
                  <a:pt x="1165" y="3194"/>
                </a:lnTo>
                <a:lnTo>
                  <a:pt x="1172" y="3183"/>
                </a:lnTo>
                <a:lnTo>
                  <a:pt x="1179" y="3173"/>
                </a:lnTo>
                <a:lnTo>
                  <a:pt x="1188" y="3165"/>
                </a:lnTo>
                <a:lnTo>
                  <a:pt x="1197" y="3157"/>
                </a:lnTo>
                <a:lnTo>
                  <a:pt x="1208" y="3151"/>
                </a:lnTo>
                <a:lnTo>
                  <a:pt x="1220" y="3146"/>
                </a:lnTo>
                <a:lnTo>
                  <a:pt x="1232" y="3142"/>
                </a:lnTo>
                <a:lnTo>
                  <a:pt x="1245" y="3140"/>
                </a:lnTo>
                <a:lnTo>
                  <a:pt x="1258" y="3139"/>
                </a:lnTo>
                <a:lnTo>
                  <a:pt x="1273" y="3139"/>
                </a:lnTo>
                <a:lnTo>
                  <a:pt x="1288" y="3141"/>
                </a:lnTo>
                <a:lnTo>
                  <a:pt x="1302" y="3145"/>
                </a:lnTo>
                <a:lnTo>
                  <a:pt x="1316" y="3149"/>
                </a:lnTo>
                <a:lnTo>
                  <a:pt x="1330" y="3155"/>
                </a:lnTo>
                <a:lnTo>
                  <a:pt x="1343" y="3163"/>
                </a:lnTo>
                <a:lnTo>
                  <a:pt x="1355" y="3171"/>
                </a:lnTo>
                <a:lnTo>
                  <a:pt x="1367" y="3181"/>
                </a:lnTo>
                <a:lnTo>
                  <a:pt x="1378" y="3192"/>
                </a:lnTo>
                <a:lnTo>
                  <a:pt x="1389" y="3203"/>
                </a:lnTo>
                <a:lnTo>
                  <a:pt x="1398" y="3215"/>
                </a:lnTo>
                <a:lnTo>
                  <a:pt x="1407" y="3228"/>
                </a:lnTo>
                <a:lnTo>
                  <a:pt x="1414" y="3243"/>
                </a:lnTo>
                <a:lnTo>
                  <a:pt x="1420" y="3256"/>
                </a:lnTo>
                <a:lnTo>
                  <a:pt x="1424" y="3271"/>
                </a:lnTo>
                <a:lnTo>
                  <a:pt x="1428" y="3286"/>
                </a:lnTo>
                <a:lnTo>
                  <a:pt x="1430" y="3302"/>
                </a:lnTo>
                <a:lnTo>
                  <a:pt x="1436" y="3321"/>
                </a:lnTo>
                <a:lnTo>
                  <a:pt x="1441" y="3339"/>
                </a:lnTo>
                <a:lnTo>
                  <a:pt x="1447" y="3358"/>
                </a:lnTo>
                <a:lnTo>
                  <a:pt x="1454" y="3375"/>
                </a:lnTo>
                <a:lnTo>
                  <a:pt x="1461" y="3391"/>
                </a:lnTo>
                <a:lnTo>
                  <a:pt x="1469" y="3407"/>
                </a:lnTo>
                <a:lnTo>
                  <a:pt x="1477" y="3421"/>
                </a:lnTo>
                <a:lnTo>
                  <a:pt x="1486" y="3435"/>
                </a:lnTo>
                <a:lnTo>
                  <a:pt x="1496" y="3449"/>
                </a:lnTo>
                <a:lnTo>
                  <a:pt x="1506" y="3463"/>
                </a:lnTo>
                <a:lnTo>
                  <a:pt x="1516" y="3475"/>
                </a:lnTo>
                <a:lnTo>
                  <a:pt x="1527" y="3487"/>
                </a:lnTo>
                <a:lnTo>
                  <a:pt x="1538" y="3499"/>
                </a:lnTo>
                <a:lnTo>
                  <a:pt x="1551" y="3510"/>
                </a:lnTo>
                <a:lnTo>
                  <a:pt x="1577" y="3533"/>
                </a:lnTo>
                <a:lnTo>
                  <a:pt x="1542" y="2990"/>
                </a:lnTo>
                <a:lnTo>
                  <a:pt x="1507" y="2977"/>
                </a:lnTo>
                <a:lnTo>
                  <a:pt x="1474" y="2962"/>
                </a:lnTo>
                <a:lnTo>
                  <a:pt x="1446" y="2949"/>
                </a:lnTo>
                <a:lnTo>
                  <a:pt x="1420" y="2937"/>
                </a:lnTo>
                <a:lnTo>
                  <a:pt x="1389" y="2918"/>
                </a:lnTo>
                <a:lnTo>
                  <a:pt x="1359" y="2897"/>
                </a:lnTo>
                <a:lnTo>
                  <a:pt x="1345" y="2886"/>
                </a:lnTo>
                <a:lnTo>
                  <a:pt x="1332" y="2875"/>
                </a:lnTo>
                <a:lnTo>
                  <a:pt x="1318" y="2864"/>
                </a:lnTo>
                <a:lnTo>
                  <a:pt x="1306" y="2852"/>
                </a:lnTo>
                <a:lnTo>
                  <a:pt x="1294" y="2840"/>
                </a:lnTo>
                <a:lnTo>
                  <a:pt x="1283" y="2827"/>
                </a:lnTo>
                <a:lnTo>
                  <a:pt x="1273" y="2815"/>
                </a:lnTo>
                <a:lnTo>
                  <a:pt x="1262" y="2801"/>
                </a:lnTo>
                <a:lnTo>
                  <a:pt x="1252" y="2787"/>
                </a:lnTo>
                <a:lnTo>
                  <a:pt x="1243" y="2774"/>
                </a:lnTo>
                <a:lnTo>
                  <a:pt x="1235" y="2760"/>
                </a:lnTo>
                <a:lnTo>
                  <a:pt x="1227" y="2744"/>
                </a:lnTo>
                <a:lnTo>
                  <a:pt x="1212" y="2715"/>
                </a:lnTo>
                <a:lnTo>
                  <a:pt x="1200" y="2684"/>
                </a:lnTo>
                <a:lnTo>
                  <a:pt x="1190" y="2654"/>
                </a:lnTo>
                <a:lnTo>
                  <a:pt x="1182" y="2622"/>
                </a:lnTo>
                <a:lnTo>
                  <a:pt x="1177" y="2590"/>
                </a:lnTo>
                <a:lnTo>
                  <a:pt x="1173" y="2557"/>
                </a:lnTo>
                <a:lnTo>
                  <a:pt x="1172" y="2523"/>
                </a:lnTo>
                <a:lnTo>
                  <a:pt x="1173" y="2490"/>
                </a:lnTo>
                <a:lnTo>
                  <a:pt x="1175" y="2458"/>
                </a:lnTo>
                <a:lnTo>
                  <a:pt x="1179" y="2429"/>
                </a:lnTo>
                <a:lnTo>
                  <a:pt x="1185" y="2399"/>
                </a:lnTo>
                <a:lnTo>
                  <a:pt x="1192" y="2370"/>
                </a:lnTo>
                <a:lnTo>
                  <a:pt x="1201" y="2341"/>
                </a:lnTo>
                <a:lnTo>
                  <a:pt x="1212" y="2314"/>
                </a:lnTo>
                <a:lnTo>
                  <a:pt x="1225" y="2286"/>
                </a:lnTo>
                <a:lnTo>
                  <a:pt x="1239" y="2260"/>
                </a:lnTo>
                <a:lnTo>
                  <a:pt x="1254" y="2234"/>
                </a:lnTo>
                <a:lnTo>
                  <a:pt x="1270" y="2209"/>
                </a:lnTo>
                <a:lnTo>
                  <a:pt x="1289" y="2185"/>
                </a:lnTo>
                <a:lnTo>
                  <a:pt x="1308" y="2163"/>
                </a:lnTo>
                <a:lnTo>
                  <a:pt x="1329" y="2140"/>
                </a:lnTo>
                <a:lnTo>
                  <a:pt x="1350" y="2120"/>
                </a:lnTo>
                <a:lnTo>
                  <a:pt x="1372" y="2101"/>
                </a:lnTo>
                <a:lnTo>
                  <a:pt x="1396" y="2082"/>
                </a:lnTo>
                <a:lnTo>
                  <a:pt x="1413" y="2069"/>
                </a:lnTo>
                <a:lnTo>
                  <a:pt x="1432" y="2058"/>
                </a:lnTo>
                <a:lnTo>
                  <a:pt x="1453" y="2046"/>
                </a:lnTo>
                <a:lnTo>
                  <a:pt x="1474" y="2034"/>
                </a:lnTo>
                <a:lnTo>
                  <a:pt x="1498" y="2024"/>
                </a:lnTo>
                <a:lnTo>
                  <a:pt x="1521" y="2013"/>
                </a:lnTo>
                <a:lnTo>
                  <a:pt x="1547" y="2003"/>
                </a:lnTo>
                <a:lnTo>
                  <a:pt x="1574" y="1993"/>
                </a:lnTo>
                <a:lnTo>
                  <a:pt x="1590" y="1796"/>
                </a:lnTo>
                <a:lnTo>
                  <a:pt x="1592" y="1786"/>
                </a:lnTo>
                <a:lnTo>
                  <a:pt x="1594" y="1777"/>
                </a:lnTo>
                <a:lnTo>
                  <a:pt x="1599" y="1768"/>
                </a:lnTo>
                <a:lnTo>
                  <a:pt x="1603" y="1758"/>
                </a:lnTo>
                <a:lnTo>
                  <a:pt x="1609" y="1749"/>
                </a:lnTo>
                <a:lnTo>
                  <a:pt x="1615" y="1741"/>
                </a:lnTo>
                <a:lnTo>
                  <a:pt x="1622" y="1734"/>
                </a:lnTo>
                <a:lnTo>
                  <a:pt x="1630" y="1727"/>
                </a:lnTo>
                <a:lnTo>
                  <a:pt x="1639" y="1720"/>
                </a:lnTo>
                <a:lnTo>
                  <a:pt x="1648" y="1714"/>
                </a:lnTo>
                <a:lnTo>
                  <a:pt x="1659" y="1709"/>
                </a:lnTo>
                <a:lnTo>
                  <a:pt x="1669" y="1704"/>
                </a:lnTo>
                <a:lnTo>
                  <a:pt x="1680" y="1700"/>
                </a:lnTo>
                <a:lnTo>
                  <a:pt x="1691" y="1697"/>
                </a:lnTo>
                <a:lnTo>
                  <a:pt x="1703" y="1695"/>
                </a:lnTo>
                <a:lnTo>
                  <a:pt x="1716" y="1694"/>
                </a:lnTo>
                <a:lnTo>
                  <a:pt x="1727" y="1694"/>
                </a:lnTo>
                <a:lnTo>
                  <a:pt x="1739" y="1695"/>
                </a:lnTo>
                <a:lnTo>
                  <a:pt x="1750" y="1697"/>
                </a:lnTo>
                <a:lnTo>
                  <a:pt x="1760" y="1700"/>
                </a:lnTo>
                <a:lnTo>
                  <a:pt x="1771" y="1703"/>
                </a:lnTo>
                <a:lnTo>
                  <a:pt x="1781" y="1708"/>
                </a:lnTo>
                <a:lnTo>
                  <a:pt x="1789" y="1713"/>
                </a:lnTo>
                <a:lnTo>
                  <a:pt x="1797" y="1719"/>
                </a:lnTo>
                <a:lnTo>
                  <a:pt x="1805" y="1725"/>
                </a:lnTo>
                <a:lnTo>
                  <a:pt x="1811" y="1732"/>
                </a:lnTo>
                <a:lnTo>
                  <a:pt x="1818" y="1740"/>
                </a:lnTo>
                <a:lnTo>
                  <a:pt x="1822" y="1748"/>
                </a:lnTo>
                <a:lnTo>
                  <a:pt x="1826" y="1756"/>
                </a:lnTo>
                <a:lnTo>
                  <a:pt x="1829" y="1766"/>
                </a:lnTo>
                <a:lnTo>
                  <a:pt x="1830" y="1775"/>
                </a:lnTo>
                <a:lnTo>
                  <a:pt x="1831" y="1784"/>
                </a:lnTo>
                <a:lnTo>
                  <a:pt x="1826" y="1944"/>
                </a:lnTo>
                <a:lnTo>
                  <a:pt x="1849" y="1943"/>
                </a:lnTo>
                <a:lnTo>
                  <a:pt x="1861" y="1942"/>
                </a:lnTo>
                <a:lnTo>
                  <a:pt x="1873" y="1941"/>
                </a:lnTo>
                <a:lnTo>
                  <a:pt x="1904" y="1942"/>
                </a:lnTo>
                <a:lnTo>
                  <a:pt x="1934" y="1944"/>
                </a:lnTo>
                <a:lnTo>
                  <a:pt x="1992" y="1949"/>
                </a:lnTo>
                <a:lnTo>
                  <a:pt x="1989" y="1784"/>
                </a:lnTo>
                <a:lnTo>
                  <a:pt x="1990" y="1774"/>
                </a:lnTo>
                <a:lnTo>
                  <a:pt x="1991" y="1765"/>
                </a:lnTo>
                <a:lnTo>
                  <a:pt x="1994" y="1755"/>
                </a:lnTo>
                <a:lnTo>
                  <a:pt x="1998" y="1747"/>
                </a:lnTo>
                <a:lnTo>
                  <a:pt x="2002" y="1739"/>
                </a:lnTo>
                <a:lnTo>
                  <a:pt x="2008" y="1731"/>
                </a:lnTo>
                <a:lnTo>
                  <a:pt x="2015" y="1725"/>
                </a:lnTo>
                <a:lnTo>
                  <a:pt x="2022" y="1718"/>
                </a:lnTo>
                <a:lnTo>
                  <a:pt x="2030" y="1712"/>
                </a:lnTo>
                <a:lnTo>
                  <a:pt x="2040" y="1707"/>
                </a:lnTo>
                <a:lnTo>
                  <a:pt x="2049" y="1702"/>
                </a:lnTo>
                <a:lnTo>
                  <a:pt x="2059" y="1698"/>
                </a:lnTo>
                <a:lnTo>
                  <a:pt x="2070" y="1696"/>
                </a:lnTo>
                <a:lnTo>
                  <a:pt x="2081" y="1694"/>
                </a:lnTo>
                <a:lnTo>
                  <a:pt x="2094" y="1693"/>
                </a:lnTo>
                <a:lnTo>
                  <a:pt x="2105" y="1693"/>
                </a:lnTo>
                <a:lnTo>
                  <a:pt x="2117" y="1694"/>
                </a:lnTo>
                <a:lnTo>
                  <a:pt x="2129" y="1695"/>
                </a:lnTo>
                <a:lnTo>
                  <a:pt x="2140" y="1698"/>
                </a:lnTo>
                <a:lnTo>
                  <a:pt x="2152" y="1702"/>
                </a:lnTo>
                <a:lnTo>
                  <a:pt x="2162" y="1707"/>
                </a:lnTo>
                <a:lnTo>
                  <a:pt x="2172" y="1712"/>
                </a:lnTo>
                <a:lnTo>
                  <a:pt x="2181" y="1718"/>
                </a:lnTo>
                <a:lnTo>
                  <a:pt x="2190" y="1724"/>
                </a:lnTo>
                <a:lnTo>
                  <a:pt x="2199" y="1731"/>
                </a:lnTo>
                <a:lnTo>
                  <a:pt x="2206" y="1739"/>
                </a:lnTo>
                <a:lnTo>
                  <a:pt x="2213" y="1747"/>
                </a:lnTo>
                <a:lnTo>
                  <a:pt x="2218" y="1755"/>
                </a:lnTo>
                <a:lnTo>
                  <a:pt x="2223" y="1765"/>
                </a:lnTo>
                <a:lnTo>
                  <a:pt x="2226" y="1774"/>
                </a:lnTo>
                <a:lnTo>
                  <a:pt x="2229" y="1783"/>
                </a:lnTo>
                <a:lnTo>
                  <a:pt x="2230" y="1793"/>
                </a:lnTo>
                <a:lnTo>
                  <a:pt x="2246" y="2001"/>
                </a:lnTo>
                <a:lnTo>
                  <a:pt x="2256" y="2004"/>
                </a:lnTo>
                <a:lnTo>
                  <a:pt x="2266" y="2007"/>
                </a:lnTo>
                <a:lnTo>
                  <a:pt x="2307" y="2024"/>
                </a:lnTo>
                <a:lnTo>
                  <a:pt x="2344" y="2043"/>
                </a:lnTo>
                <a:lnTo>
                  <a:pt x="2379" y="2063"/>
                </a:lnTo>
                <a:lnTo>
                  <a:pt x="2395" y="2073"/>
                </a:lnTo>
                <a:lnTo>
                  <a:pt x="2411" y="2084"/>
                </a:lnTo>
                <a:lnTo>
                  <a:pt x="2427" y="2096"/>
                </a:lnTo>
                <a:lnTo>
                  <a:pt x="2441" y="2107"/>
                </a:lnTo>
                <a:lnTo>
                  <a:pt x="2454" y="2119"/>
                </a:lnTo>
                <a:lnTo>
                  <a:pt x="2467" y="2130"/>
                </a:lnTo>
                <a:lnTo>
                  <a:pt x="2481" y="2143"/>
                </a:lnTo>
                <a:lnTo>
                  <a:pt x="2493" y="2156"/>
                </a:lnTo>
                <a:lnTo>
                  <a:pt x="2504" y="2169"/>
                </a:lnTo>
                <a:lnTo>
                  <a:pt x="2514" y="2182"/>
                </a:lnTo>
                <a:lnTo>
                  <a:pt x="2525" y="2196"/>
                </a:lnTo>
                <a:lnTo>
                  <a:pt x="2535" y="2211"/>
                </a:lnTo>
                <a:lnTo>
                  <a:pt x="2544" y="2227"/>
                </a:lnTo>
                <a:lnTo>
                  <a:pt x="2553" y="2244"/>
                </a:lnTo>
                <a:lnTo>
                  <a:pt x="2562" y="2262"/>
                </a:lnTo>
                <a:lnTo>
                  <a:pt x="2570" y="2280"/>
                </a:lnTo>
                <a:lnTo>
                  <a:pt x="2587" y="2319"/>
                </a:lnTo>
                <a:lnTo>
                  <a:pt x="2602" y="2359"/>
                </a:lnTo>
                <a:lnTo>
                  <a:pt x="2615" y="2403"/>
                </a:lnTo>
                <a:lnTo>
                  <a:pt x="2626" y="2447"/>
                </a:lnTo>
                <a:lnTo>
                  <a:pt x="2637" y="2493"/>
                </a:lnTo>
                <a:lnTo>
                  <a:pt x="2637" y="2508"/>
                </a:lnTo>
                <a:lnTo>
                  <a:pt x="2636" y="2523"/>
                </a:lnTo>
                <a:lnTo>
                  <a:pt x="2633" y="2539"/>
                </a:lnTo>
                <a:lnTo>
                  <a:pt x="2628" y="2553"/>
                </a:lnTo>
                <a:lnTo>
                  <a:pt x="2623" y="2566"/>
                </a:lnTo>
                <a:lnTo>
                  <a:pt x="2616" y="2578"/>
                </a:lnTo>
                <a:lnTo>
                  <a:pt x="2609" y="2590"/>
                </a:lnTo>
                <a:lnTo>
                  <a:pt x="2600" y="2601"/>
                </a:lnTo>
                <a:lnTo>
                  <a:pt x="2591" y="2611"/>
                </a:lnTo>
                <a:lnTo>
                  <a:pt x="2580" y="2619"/>
                </a:lnTo>
                <a:lnTo>
                  <a:pt x="2568" y="2626"/>
                </a:lnTo>
                <a:lnTo>
                  <a:pt x="2556" y="2632"/>
                </a:lnTo>
                <a:lnTo>
                  <a:pt x="2543" y="2637"/>
                </a:lnTo>
                <a:lnTo>
                  <a:pt x="2529" y="2642"/>
                </a:lnTo>
                <a:lnTo>
                  <a:pt x="2514" y="2644"/>
                </a:lnTo>
                <a:lnTo>
                  <a:pt x="2500" y="2644"/>
                </a:lnTo>
                <a:lnTo>
                  <a:pt x="2485" y="2643"/>
                </a:lnTo>
                <a:lnTo>
                  <a:pt x="2470" y="2640"/>
                </a:lnTo>
                <a:lnTo>
                  <a:pt x="2454" y="2635"/>
                </a:lnTo>
                <a:lnTo>
                  <a:pt x="2440" y="2629"/>
                </a:lnTo>
                <a:lnTo>
                  <a:pt x="2427" y="2622"/>
                </a:lnTo>
                <a:lnTo>
                  <a:pt x="2413" y="2614"/>
                </a:lnTo>
                <a:lnTo>
                  <a:pt x="2401" y="2604"/>
                </a:lnTo>
                <a:lnTo>
                  <a:pt x="2390" y="2594"/>
                </a:lnTo>
                <a:lnTo>
                  <a:pt x="2380" y="2581"/>
                </a:lnTo>
                <a:lnTo>
                  <a:pt x="2371" y="2569"/>
                </a:lnTo>
                <a:lnTo>
                  <a:pt x="2363" y="2555"/>
                </a:lnTo>
                <a:lnTo>
                  <a:pt x="2355" y="2541"/>
                </a:lnTo>
                <a:lnTo>
                  <a:pt x="2349" y="2525"/>
                </a:lnTo>
                <a:lnTo>
                  <a:pt x="2345" y="2510"/>
                </a:lnTo>
                <a:lnTo>
                  <a:pt x="2342" y="2494"/>
                </a:lnTo>
                <a:lnTo>
                  <a:pt x="2341" y="2478"/>
                </a:lnTo>
                <a:lnTo>
                  <a:pt x="2335" y="2453"/>
                </a:lnTo>
                <a:lnTo>
                  <a:pt x="2329" y="2432"/>
                </a:lnTo>
                <a:lnTo>
                  <a:pt x="2321" y="2411"/>
                </a:lnTo>
                <a:lnTo>
                  <a:pt x="2313" y="2392"/>
                </a:lnTo>
                <a:lnTo>
                  <a:pt x="2302" y="2374"/>
                </a:lnTo>
                <a:lnTo>
                  <a:pt x="2291" y="2357"/>
                </a:lnTo>
                <a:lnTo>
                  <a:pt x="2280" y="2341"/>
                </a:lnTo>
                <a:lnTo>
                  <a:pt x="2268" y="2325"/>
                </a:lnTo>
                <a:lnTo>
                  <a:pt x="2278" y="2832"/>
                </a:lnTo>
                <a:lnTo>
                  <a:pt x="2328" y="2847"/>
                </a:lnTo>
                <a:lnTo>
                  <a:pt x="2372" y="2864"/>
                </a:lnTo>
                <a:lnTo>
                  <a:pt x="2409" y="2878"/>
                </a:lnTo>
                <a:lnTo>
                  <a:pt x="2442" y="2891"/>
                </a:lnTo>
                <a:lnTo>
                  <a:pt x="2473" y="2906"/>
                </a:lnTo>
                <a:lnTo>
                  <a:pt x="2501" y="2923"/>
                </a:lnTo>
                <a:lnTo>
                  <a:pt x="2514" y="2932"/>
                </a:lnTo>
                <a:lnTo>
                  <a:pt x="2528" y="2941"/>
                </a:lnTo>
                <a:lnTo>
                  <a:pt x="2540" y="2950"/>
                </a:lnTo>
                <a:lnTo>
                  <a:pt x="2551" y="2960"/>
                </a:lnTo>
                <a:lnTo>
                  <a:pt x="2563" y="2971"/>
                </a:lnTo>
                <a:lnTo>
                  <a:pt x="2573" y="2981"/>
                </a:lnTo>
                <a:lnTo>
                  <a:pt x="2584" y="2992"/>
                </a:lnTo>
                <a:lnTo>
                  <a:pt x="2594" y="3003"/>
                </a:lnTo>
                <a:lnTo>
                  <a:pt x="2603" y="3015"/>
                </a:lnTo>
                <a:lnTo>
                  <a:pt x="2612" y="3028"/>
                </a:lnTo>
                <a:lnTo>
                  <a:pt x="2620" y="3040"/>
                </a:lnTo>
                <a:lnTo>
                  <a:pt x="2628" y="3053"/>
                </a:lnTo>
                <a:lnTo>
                  <a:pt x="2636" y="3066"/>
                </a:lnTo>
                <a:lnTo>
                  <a:pt x="2642" y="3080"/>
                </a:lnTo>
                <a:lnTo>
                  <a:pt x="2648" y="3094"/>
                </a:lnTo>
                <a:lnTo>
                  <a:pt x="2653" y="3108"/>
                </a:lnTo>
                <a:lnTo>
                  <a:pt x="2658" y="3122"/>
                </a:lnTo>
                <a:lnTo>
                  <a:pt x="2662" y="3138"/>
                </a:lnTo>
                <a:lnTo>
                  <a:pt x="2666" y="3153"/>
                </a:lnTo>
                <a:lnTo>
                  <a:pt x="2669" y="3168"/>
                </a:lnTo>
                <a:lnTo>
                  <a:pt x="2671" y="3184"/>
                </a:lnTo>
                <a:lnTo>
                  <a:pt x="2673" y="3201"/>
                </a:lnTo>
                <a:lnTo>
                  <a:pt x="2675" y="3234"/>
                </a:lnTo>
                <a:lnTo>
                  <a:pt x="2674" y="3269"/>
                </a:lnTo>
                <a:lnTo>
                  <a:pt x="2672" y="3305"/>
                </a:lnTo>
                <a:close/>
                <a:moveTo>
                  <a:pt x="2291" y="3213"/>
                </a:moveTo>
                <a:lnTo>
                  <a:pt x="2291" y="3213"/>
                </a:lnTo>
                <a:lnTo>
                  <a:pt x="2285" y="3210"/>
                </a:lnTo>
                <a:lnTo>
                  <a:pt x="2279" y="3207"/>
                </a:lnTo>
                <a:lnTo>
                  <a:pt x="2266" y="3202"/>
                </a:lnTo>
                <a:lnTo>
                  <a:pt x="2240" y="3563"/>
                </a:lnTo>
                <a:lnTo>
                  <a:pt x="2247" y="3560"/>
                </a:lnTo>
                <a:lnTo>
                  <a:pt x="2250" y="3558"/>
                </a:lnTo>
                <a:lnTo>
                  <a:pt x="2254" y="3557"/>
                </a:lnTo>
                <a:lnTo>
                  <a:pt x="2267" y="3546"/>
                </a:lnTo>
                <a:lnTo>
                  <a:pt x="2279" y="3536"/>
                </a:lnTo>
                <a:lnTo>
                  <a:pt x="2291" y="3526"/>
                </a:lnTo>
                <a:lnTo>
                  <a:pt x="2301" y="3514"/>
                </a:lnTo>
                <a:lnTo>
                  <a:pt x="2312" y="3503"/>
                </a:lnTo>
                <a:lnTo>
                  <a:pt x="2321" y="3492"/>
                </a:lnTo>
                <a:lnTo>
                  <a:pt x="2330" y="3480"/>
                </a:lnTo>
                <a:lnTo>
                  <a:pt x="2338" y="3469"/>
                </a:lnTo>
                <a:lnTo>
                  <a:pt x="2344" y="3456"/>
                </a:lnTo>
                <a:lnTo>
                  <a:pt x="2350" y="3444"/>
                </a:lnTo>
                <a:lnTo>
                  <a:pt x="2356" y="3432"/>
                </a:lnTo>
                <a:lnTo>
                  <a:pt x="2361" y="3419"/>
                </a:lnTo>
                <a:lnTo>
                  <a:pt x="2365" y="3407"/>
                </a:lnTo>
                <a:lnTo>
                  <a:pt x="2368" y="3393"/>
                </a:lnTo>
                <a:lnTo>
                  <a:pt x="2371" y="3380"/>
                </a:lnTo>
                <a:lnTo>
                  <a:pt x="2372" y="3366"/>
                </a:lnTo>
                <a:lnTo>
                  <a:pt x="2373" y="3355"/>
                </a:lnTo>
                <a:lnTo>
                  <a:pt x="2373" y="3342"/>
                </a:lnTo>
                <a:lnTo>
                  <a:pt x="2372" y="3331"/>
                </a:lnTo>
                <a:lnTo>
                  <a:pt x="2371" y="3320"/>
                </a:lnTo>
                <a:lnTo>
                  <a:pt x="2368" y="3309"/>
                </a:lnTo>
                <a:lnTo>
                  <a:pt x="2365" y="3299"/>
                </a:lnTo>
                <a:lnTo>
                  <a:pt x="2361" y="3288"/>
                </a:lnTo>
                <a:lnTo>
                  <a:pt x="2356" y="3278"/>
                </a:lnTo>
                <a:lnTo>
                  <a:pt x="2350" y="3269"/>
                </a:lnTo>
                <a:lnTo>
                  <a:pt x="2344" y="3260"/>
                </a:lnTo>
                <a:lnTo>
                  <a:pt x="2337" y="3252"/>
                </a:lnTo>
                <a:lnTo>
                  <a:pt x="2330" y="3243"/>
                </a:lnTo>
                <a:lnTo>
                  <a:pt x="2321" y="3235"/>
                </a:lnTo>
                <a:lnTo>
                  <a:pt x="2312" y="3227"/>
                </a:lnTo>
                <a:lnTo>
                  <a:pt x="2301" y="3220"/>
                </a:lnTo>
                <a:lnTo>
                  <a:pt x="2291" y="321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3"/>
          <p:cNvSpPr>
            <a:spLocks noGrp="1"/>
          </p:cNvSpPr>
          <p:nvPr>
            <p:ph type="title"/>
          </p:nvPr>
        </p:nvSpPr>
        <p:spPr/>
        <p:txBody>
          <a:bodyPr/>
          <a:lstStyle/>
          <a:p>
            <a:r>
              <a:rPr lang="zh-CN" altLang="en-US"/>
              <a:t>请在此输入您的大标题</a:t>
            </a:r>
            <a:endParaRPr lang="en-US" altLang="zh-CN" dirty="0"/>
          </a:p>
        </p:txBody>
      </p:sp>
      <p:sp>
        <p:nvSpPr>
          <p:cNvPr id="43" name="Rectangle 41"/>
          <p:cNvSpPr>
            <a:spLocks noChangeArrowheads="1"/>
          </p:cNvSpPr>
          <p:nvPr/>
        </p:nvSpPr>
        <p:spPr bwMode="auto">
          <a:xfrm>
            <a:off x="1144248" y="5472428"/>
            <a:ext cx="27610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zh-CN" altLang="en-US" sz="3200" dirty="0">
                <a:latin typeface="+mn-lt"/>
              </a:rPr>
              <a:t>请输入文本</a:t>
            </a:r>
            <a:endParaRPr lang="zh-CN" altLang="en-US" dirty="0">
              <a:latin typeface="+mn-lt"/>
            </a:endParaRPr>
          </a:p>
        </p:txBody>
      </p:sp>
      <p:sp>
        <p:nvSpPr>
          <p:cNvPr id="45" name="Rectangle 42"/>
          <p:cNvSpPr>
            <a:spLocks noChangeArrowheads="1"/>
          </p:cNvSpPr>
          <p:nvPr/>
        </p:nvSpPr>
        <p:spPr bwMode="auto">
          <a:xfrm>
            <a:off x="1330302" y="3176321"/>
            <a:ext cx="23888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US" altLang="zh-CN" sz="9600" dirty="0">
                <a:solidFill>
                  <a:schemeClr val="accent1"/>
                </a:solidFill>
                <a:latin typeface="+mn-lt"/>
              </a:rPr>
              <a:t>68</a:t>
            </a:r>
            <a:r>
              <a:rPr lang="en-US" altLang="zh-CN" sz="5400" dirty="0">
                <a:solidFill>
                  <a:schemeClr val="accent1"/>
                </a:solidFill>
                <a:latin typeface="+mn-lt"/>
              </a:rPr>
              <a:t>%</a:t>
            </a:r>
            <a:endParaRPr lang="zh-CN" altLang="en-US" sz="7200" dirty="0">
              <a:solidFill>
                <a:schemeClr val="accent1"/>
              </a:solidFill>
              <a:latin typeface="+mn-lt"/>
            </a:endParaRPr>
          </a:p>
        </p:txBody>
      </p:sp>
      <p:sp>
        <p:nvSpPr>
          <p:cNvPr id="24" name="Rectangle 41"/>
          <p:cNvSpPr>
            <a:spLocks noChangeArrowheads="1"/>
          </p:cNvSpPr>
          <p:nvPr/>
        </p:nvSpPr>
        <p:spPr bwMode="auto">
          <a:xfrm>
            <a:off x="4820898" y="5472428"/>
            <a:ext cx="27610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zh-CN" altLang="en-US" sz="3200" dirty="0">
                <a:latin typeface="+mn-lt"/>
              </a:rPr>
              <a:t>请输入文本</a:t>
            </a:r>
            <a:endParaRPr lang="zh-CN" altLang="en-US" dirty="0">
              <a:latin typeface="+mn-lt"/>
            </a:endParaRPr>
          </a:p>
        </p:txBody>
      </p:sp>
      <p:sp>
        <p:nvSpPr>
          <p:cNvPr id="25" name="Rectangle 42"/>
          <p:cNvSpPr>
            <a:spLocks noChangeArrowheads="1"/>
          </p:cNvSpPr>
          <p:nvPr/>
        </p:nvSpPr>
        <p:spPr bwMode="auto">
          <a:xfrm>
            <a:off x="5006952" y="3176321"/>
            <a:ext cx="23888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US" altLang="zh-CN" sz="9600" dirty="0">
                <a:solidFill>
                  <a:schemeClr val="accent1"/>
                </a:solidFill>
                <a:latin typeface="+mn-lt"/>
              </a:rPr>
              <a:t>75</a:t>
            </a:r>
            <a:r>
              <a:rPr lang="en-US" altLang="zh-CN" sz="5400" dirty="0">
                <a:solidFill>
                  <a:schemeClr val="accent1"/>
                </a:solidFill>
                <a:latin typeface="+mn-lt"/>
              </a:rPr>
              <a:t>%</a:t>
            </a:r>
            <a:endParaRPr lang="zh-CN" altLang="en-US" sz="7200" dirty="0">
              <a:solidFill>
                <a:schemeClr val="accent1"/>
              </a:solidFill>
              <a:latin typeface="+mn-lt"/>
            </a:endParaRPr>
          </a:p>
        </p:txBody>
      </p:sp>
      <p:sp>
        <p:nvSpPr>
          <p:cNvPr id="26" name="Rectangle 41"/>
          <p:cNvSpPr>
            <a:spLocks noChangeArrowheads="1"/>
          </p:cNvSpPr>
          <p:nvPr/>
        </p:nvSpPr>
        <p:spPr bwMode="auto">
          <a:xfrm>
            <a:off x="8497548" y="5472428"/>
            <a:ext cx="27610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zh-CN" altLang="en-US" sz="3200" dirty="0">
                <a:latin typeface="+mn-lt"/>
              </a:rPr>
              <a:t>请输入文本</a:t>
            </a:r>
            <a:endParaRPr lang="zh-CN" altLang="en-US" dirty="0">
              <a:latin typeface="+mn-lt"/>
            </a:endParaRPr>
          </a:p>
        </p:txBody>
      </p:sp>
      <p:sp>
        <p:nvSpPr>
          <p:cNvPr id="27" name="Rectangle 42"/>
          <p:cNvSpPr>
            <a:spLocks noChangeArrowheads="1"/>
          </p:cNvSpPr>
          <p:nvPr/>
        </p:nvSpPr>
        <p:spPr bwMode="auto">
          <a:xfrm>
            <a:off x="8683602" y="3176321"/>
            <a:ext cx="23888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US" altLang="zh-CN" sz="9600" dirty="0">
                <a:solidFill>
                  <a:schemeClr val="accent1"/>
                </a:solidFill>
                <a:latin typeface="+mn-lt"/>
              </a:rPr>
              <a:t>93</a:t>
            </a:r>
            <a:r>
              <a:rPr lang="en-US" altLang="zh-CN" sz="5400" dirty="0">
                <a:solidFill>
                  <a:schemeClr val="accent1"/>
                </a:solidFill>
                <a:latin typeface="+mn-lt"/>
              </a:rPr>
              <a:t>%</a:t>
            </a:r>
            <a:endParaRPr lang="zh-CN" altLang="en-US" sz="7200" dirty="0">
              <a:solidFill>
                <a:schemeClr val="accent1"/>
              </a:solidFill>
              <a:latin typeface="+mn-lt"/>
            </a:endParaRPr>
          </a:p>
        </p:txBody>
      </p:sp>
      <p:sp>
        <p:nvSpPr>
          <p:cNvPr id="28" name="Text Box 8"/>
          <p:cNvSpPr txBox="1">
            <a:spLocks noChangeArrowheads="1"/>
          </p:cNvSpPr>
          <p:nvPr/>
        </p:nvSpPr>
        <p:spPr bwMode="auto">
          <a:xfrm>
            <a:off x="971665" y="1506718"/>
            <a:ext cx="861037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000" dirty="0">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请输入文本请输入文本请输入文本请输入文本请输入文本请输入文本请输入文本请输入文本请输入文本请输入文本请输入文本请输入文本请输入文本请输入文本请输入文本请输入文本请输入文本</a:t>
            </a:r>
            <a:endParaRPr lang="zh-CN" sz="2000" dirty="0">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17"/>
          <p:cNvSpPr>
            <a:spLocks noChangeArrowheads="1"/>
          </p:cNvSpPr>
          <p:nvPr/>
        </p:nvSpPr>
        <p:spPr bwMode="auto">
          <a:xfrm>
            <a:off x="4040754" y="4070803"/>
            <a:ext cx="822779" cy="826862"/>
          </a:xfrm>
          <a:prstGeom prst="ellipse">
            <a:avLst/>
          </a:prstGeom>
          <a:solidFill>
            <a:schemeClr val="accent1">
              <a:lumMod val="40000"/>
              <a:lumOff val="60000"/>
            </a:schemeClr>
          </a:solidFill>
          <a:ln>
            <a:noFill/>
          </a:ln>
        </p:spPr>
        <p:txBody>
          <a:bodyPr/>
          <a:lstStyle/>
          <a:p>
            <a:pPr>
              <a:defRPr/>
            </a:pPr>
            <a:endParaRPr lang="zh-CN" altLang="en-US" sz="5400">
              <a:latin typeface="+mn-lt"/>
            </a:endParaRPr>
          </a:p>
        </p:txBody>
      </p:sp>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9" name="Oval 4"/>
          <p:cNvSpPr>
            <a:spLocks noChangeArrowheads="1"/>
          </p:cNvSpPr>
          <p:nvPr/>
        </p:nvSpPr>
        <p:spPr bwMode="auto">
          <a:xfrm>
            <a:off x="3005138" y="2561093"/>
            <a:ext cx="328613" cy="328613"/>
          </a:xfrm>
          <a:prstGeom prst="ellipse">
            <a:avLst/>
          </a:prstGeom>
          <a:solidFill>
            <a:schemeClr val="accent2">
              <a:lumMod val="40000"/>
              <a:lumOff val="60000"/>
            </a:schemeClr>
          </a:solidFill>
          <a:ln>
            <a:noFill/>
          </a:ln>
        </p:spPr>
        <p:txBody>
          <a:bodyPr/>
          <a:lstStyle/>
          <a:p>
            <a:pPr>
              <a:defRPr/>
            </a:pPr>
            <a:endParaRPr lang="zh-CN" altLang="en-US" sz="5400">
              <a:latin typeface="+mn-lt"/>
            </a:endParaRPr>
          </a:p>
        </p:txBody>
      </p:sp>
      <p:sp>
        <p:nvSpPr>
          <p:cNvPr id="31" name="Oval 6"/>
          <p:cNvSpPr>
            <a:spLocks noChangeArrowheads="1"/>
          </p:cNvSpPr>
          <p:nvPr/>
        </p:nvSpPr>
        <p:spPr bwMode="auto">
          <a:xfrm>
            <a:off x="1154113" y="4827815"/>
            <a:ext cx="263525" cy="265113"/>
          </a:xfrm>
          <a:prstGeom prst="ellipse">
            <a:avLst/>
          </a:prstGeom>
          <a:solidFill>
            <a:schemeClr val="accent2">
              <a:alpha val="20000"/>
            </a:schemeClr>
          </a:solidFill>
          <a:ln>
            <a:noFill/>
          </a:ln>
        </p:spPr>
        <p:txBody>
          <a:bodyPr/>
          <a:lstStyle/>
          <a:p>
            <a:pPr>
              <a:defRPr/>
            </a:pPr>
            <a:endParaRPr lang="zh-CN" altLang="en-US" sz="5400">
              <a:latin typeface="+mn-lt"/>
            </a:endParaRPr>
          </a:p>
        </p:txBody>
      </p:sp>
      <p:sp>
        <p:nvSpPr>
          <p:cNvPr id="32" name="Oval 7"/>
          <p:cNvSpPr>
            <a:spLocks noChangeArrowheads="1"/>
          </p:cNvSpPr>
          <p:nvPr/>
        </p:nvSpPr>
        <p:spPr bwMode="auto">
          <a:xfrm>
            <a:off x="3805238" y="5691415"/>
            <a:ext cx="360362" cy="358775"/>
          </a:xfrm>
          <a:prstGeom prst="ellipse">
            <a:avLst/>
          </a:prstGeom>
          <a:solidFill>
            <a:schemeClr val="accent2"/>
          </a:solidFill>
          <a:ln>
            <a:noFill/>
          </a:ln>
        </p:spPr>
        <p:txBody>
          <a:bodyPr/>
          <a:lstStyle/>
          <a:p>
            <a:pPr>
              <a:defRPr/>
            </a:pPr>
            <a:endParaRPr lang="zh-CN" altLang="en-US" sz="5400">
              <a:latin typeface="+mn-lt"/>
            </a:endParaRPr>
          </a:p>
        </p:txBody>
      </p:sp>
      <p:sp>
        <p:nvSpPr>
          <p:cNvPr id="33" name="Oval 11"/>
          <p:cNvSpPr>
            <a:spLocks noChangeArrowheads="1"/>
          </p:cNvSpPr>
          <p:nvPr/>
        </p:nvSpPr>
        <p:spPr bwMode="auto">
          <a:xfrm>
            <a:off x="982663" y="2743428"/>
            <a:ext cx="1989137" cy="1992312"/>
          </a:xfrm>
          <a:prstGeom prst="ellipse">
            <a:avLst/>
          </a:prstGeom>
          <a:solidFill>
            <a:schemeClr val="accent1"/>
          </a:solidFill>
          <a:ln>
            <a:noFill/>
          </a:ln>
        </p:spPr>
        <p:txBody>
          <a:bodyPr vert="horz" anchor="ctr"/>
          <a:lstStyle/>
          <a:p>
            <a:pPr algn="ctr">
              <a:defRPr/>
            </a:pPr>
            <a:r>
              <a:rPr lang="zh-CN" altLang="en-US" sz="4000" dirty="0">
                <a:solidFill>
                  <a:srgbClr val="F7F8F8"/>
                </a:solidFill>
                <a:latin typeface="+mj-ea"/>
                <a:ea typeface="+mj-ea"/>
              </a:rPr>
              <a:t>文本</a:t>
            </a:r>
          </a:p>
        </p:txBody>
      </p:sp>
      <p:sp>
        <p:nvSpPr>
          <p:cNvPr id="34" name="Oval 12"/>
          <p:cNvSpPr>
            <a:spLocks noChangeArrowheads="1"/>
          </p:cNvSpPr>
          <p:nvPr/>
        </p:nvSpPr>
        <p:spPr bwMode="auto">
          <a:xfrm>
            <a:off x="1511300" y="4948465"/>
            <a:ext cx="677863" cy="677863"/>
          </a:xfrm>
          <a:prstGeom prst="ellipse">
            <a:avLst/>
          </a:prstGeom>
          <a:solidFill>
            <a:schemeClr val="accent1">
              <a:lumMod val="60000"/>
              <a:lumOff val="40000"/>
            </a:schemeClr>
          </a:solidFill>
          <a:ln>
            <a:noFill/>
          </a:ln>
        </p:spPr>
        <p:txBody>
          <a:bodyPr/>
          <a:lstStyle/>
          <a:p>
            <a:pPr>
              <a:defRPr/>
            </a:pPr>
            <a:endParaRPr lang="zh-CN" altLang="en-US" sz="5400">
              <a:latin typeface="+mn-lt"/>
            </a:endParaRPr>
          </a:p>
        </p:txBody>
      </p:sp>
      <p:sp>
        <p:nvSpPr>
          <p:cNvPr id="37" name="Oval 15"/>
          <p:cNvSpPr>
            <a:spLocks noChangeArrowheads="1"/>
          </p:cNvSpPr>
          <p:nvPr/>
        </p:nvSpPr>
        <p:spPr bwMode="auto">
          <a:xfrm>
            <a:off x="3268663" y="3095853"/>
            <a:ext cx="1468437" cy="1468437"/>
          </a:xfrm>
          <a:prstGeom prst="ellipse">
            <a:avLst/>
          </a:prstGeom>
          <a:solidFill>
            <a:schemeClr val="accent2"/>
          </a:solidFill>
          <a:ln>
            <a:noFill/>
          </a:ln>
        </p:spPr>
        <p:txBody>
          <a:bodyPr anchor="ctr"/>
          <a:lstStyle/>
          <a:p>
            <a:pPr algn="ctr">
              <a:defRPr/>
            </a:pPr>
            <a:r>
              <a:rPr lang="zh-CN" altLang="en-US" sz="3200" dirty="0">
                <a:solidFill>
                  <a:srgbClr val="F7F8F8"/>
                </a:solidFill>
                <a:latin typeface="+mj-ea"/>
                <a:ea typeface="+mj-ea"/>
              </a:rPr>
              <a:t>文本</a:t>
            </a:r>
          </a:p>
        </p:txBody>
      </p:sp>
      <p:sp>
        <p:nvSpPr>
          <p:cNvPr id="43" name="Oval 21"/>
          <p:cNvSpPr>
            <a:spLocks noChangeArrowheads="1"/>
          </p:cNvSpPr>
          <p:nvPr/>
        </p:nvSpPr>
        <p:spPr bwMode="auto">
          <a:xfrm>
            <a:off x="2435225" y="4561115"/>
            <a:ext cx="1362075" cy="1360488"/>
          </a:xfrm>
          <a:prstGeom prst="ellipse">
            <a:avLst/>
          </a:prstGeom>
          <a:solidFill>
            <a:schemeClr val="accent3"/>
          </a:solidFill>
          <a:ln>
            <a:noFill/>
          </a:ln>
        </p:spPr>
        <p:txBody>
          <a:bodyPr anchor="ctr"/>
          <a:lstStyle/>
          <a:p>
            <a:pPr algn="ctr">
              <a:defRPr/>
            </a:pPr>
            <a:r>
              <a:rPr lang="zh-CN" altLang="en-US" sz="2800" dirty="0">
                <a:solidFill>
                  <a:srgbClr val="F7F8F8"/>
                </a:solidFill>
                <a:latin typeface="+mj-ea"/>
                <a:ea typeface="+mj-ea"/>
              </a:rPr>
              <a:t>文本</a:t>
            </a:r>
          </a:p>
        </p:txBody>
      </p:sp>
      <p:cxnSp>
        <p:nvCxnSpPr>
          <p:cNvPr id="17" name="直接箭头连接符 16"/>
          <p:cNvCxnSpPr/>
          <p:nvPr/>
        </p:nvCxnSpPr>
        <p:spPr>
          <a:xfrm>
            <a:off x="4863533" y="3780293"/>
            <a:ext cx="149497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3989614" y="5347835"/>
            <a:ext cx="236889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6592094" y="3169523"/>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1" name="圆角矩形 20"/>
          <p:cNvSpPr/>
          <p:nvPr/>
        </p:nvSpPr>
        <p:spPr>
          <a:xfrm>
            <a:off x="6592094" y="4708136"/>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2" name="圆角矩形 21"/>
          <p:cNvSpPr/>
          <p:nvPr/>
        </p:nvSpPr>
        <p:spPr>
          <a:xfrm>
            <a:off x="6592094" y="1866717"/>
            <a:ext cx="4636499" cy="69437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lnSpc>
                <a:spcPct val="150000"/>
              </a:lnSpc>
            </a:pPr>
            <a:r>
              <a:rPr lang="zh-CN" altLang="en-US" dirty="0">
                <a:solidFill>
                  <a:schemeClr val="tx1"/>
                </a:solidFill>
                <a:latin typeface="幼圆" panose="02010509060101010101" pitchFamily="49" charset="-122"/>
                <a:ea typeface="幼圆" panose="02010509060101010101" pitchFamily="49" charset="-122"/>
              </a:rPr>
              <a:t>请输入文本请输入文本请输入文本</a:t>
            </a:r>
            <a:endParaRPr lang="zh-CN" altLang="zh-CN"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dirty="0"/>
              <a:t>请在此输入</a:t>
            </a:r>
            <a:br>
              <a:rPr lang="en-US" altLang="zh-CN" dirty="0"/>
            </a:br>
            <a:r>
              <a:rPr lang="zh-CN" altLang="en-US" dirty="0"/>
              <a:t>第三章的大标题</a:t>
            </a:r>
          </a:p>
        </p:txBody>
      </p:sp>
      <p:sp>
        <p:nvSpPr>
          <p:cNvPr id="9219" name="文本占位符 2"/>
          <p:cNvSpPr>
            <a:spLocks noGrp="1"/>
          </p:cNvSpPr>
          <p:nvPr>
            <p:ph type="body" idx="1"/>
          </p:nvPr>
        </p:nvSpPr>
        <p:spPr/>
        <p:txBody>
          <a:bodyPr/>
          <a:lstStyle/>
          <a:p>
            <a:r>
              <a:rPr lang="zh-CN" altLang="en-US" dirty="0"/>
              <a:t>请输入第三章说明小标题</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45" name="Freeform 49"/>
          <p:cNvSpPr/>
          <p:nvPr/>
        </p:nvSpPr>
        <p:spPr bwMode="auto">
          <a:xfrm>
            <a:off x="1014853" y="2186685"/>
            <a:ext cx="1725215" cy="1822450"/>
          </a:xfrm>
          <a:custGeom>
            <a:avLst/>
            <a:gdLst>
              <a:gd name="T0" fmla="*/ 434 w 598"/>
              <a:gd name="T1" fmla="*/ 422 h 631"/>
              <a:gd name="T2" fmla="*/ 445 w 598"/>
              <a:gd name="T3" fmla="*/ 411 h 631"/>
              <a:gd name="T4" fmla="*/ 492 w 598"/>
              <a:gd name="T5" fmla="*/ 411 h 631"/>
              <a:gd name="T6" fmla="*/ 501 w 598"/>
              <a:gd name="T7" fmla="*/ 415 h 631"/>
              <a:gd name="T8" fmla="*/ 556 w 598"/>
              <a:gd name="T9" fmla="*/ 451 h 631"/>
              <a:gd name="T10" fmla="*/ 598 w 598"/>
              <a:gd name="T11" fmla="*/ 389 h 631"/>
              <a:gd name="T12" fmla="*/ 557 w 598"/>
              <a:gd name="T13" fmla="*/ 334 h 631"/>
              <a:gd name="T14" fmla="*/ 499 w 598"/>
              <a:gd name="T15" fmla="*/ 374 h 631"/>
              <a:gd name="T16" fmla="*/ 491 w 598"/>
              <a:gd name="T17" fmla="*/ 377 h 631"/>
              <a:gd name="T18" fmla="*/ 441 w 598"/>
              <a:gd name="T19" fmla="*/ 377 h 631"/>
              <a:gd name="T20" fmla="*/ 430 w 598"/>
              <a:gd name="T21" fmla="*/ 366 h 631"/>
              <a:gd name="T22" fmla="*/ 430 w 598"/>
              <a:gd name="T23" fmla="*/ 167 h 631"/>
              <a:gd name="T24" fmla="*/ 262 w 598"/>
              <a:gd name="T25" fmla="*/ 167 h 631"/>
              <a:gd name="T26" fmla="*/ 251 w 598"/>
              <a:gd name="T27" fmla="*/ 156 h 631"/>
              <a:gd name="T28" fmla="*/ 251 w 598"/>
              <a:gd name="T29" fmla="*/ 107 h 631"/>
              <a:gd name="T30" fmla="*/ 256 w 598"/>
              <a:gd name="T31" fmla="*/ 98 h 631"/>
              <a:gd name="T32" fmla="*/ 290 w 598"/>
              <a:gd name="T33" fmla="*/ 37 h 631"/>
              <a:gd name="T34" fmla="*/ 228 w 598"/>
              <a:gd name="T35" fmla="*/ 0 h 631"/>
              <a:gd name="T36" fmla="*/ 172 w 598"/>
              <a:gd name="T37" fmla="*/ 38 h 631"/>
              <a:gd name="T38" fmla="*/ 208 w 598"/>
              <a:gd name="T39" fmla="*/ 96 h 631"/>
              <a:gd name="T40" fmla="*/ 214 w 598"/>
              <a:gd name="T41" fmla="*/ 105 h 631"/>
              <a:gd name="T42" fmla="*/ 214 w 598"/>
              <a:gd name="T43" fmla="*/ 158 h 631"/>
              <a:gd name="T44" fmla="*/ 203 w 598"/>
              <a:gd name="T45" fmla="*/ 169 h 631"/>
              <a:gd name="T46" fmla="*/ 0 w 598"/>
              <a:gd name="T47" fmla="*/ 169 h 631"/>
              <a:gd name="T48" fmla="*/ 0 w 598"/>
              <a:gd name="T49" fmla="*/ 631 h 631"/>
              <a:gd name="T50" fmla="*/ 434 w 598"/>
              <a:gd name="T51" fmla="*/ 631 h 631"/>
              <a:gd name="T52" fmla="*/ 434 w 598"/>
              <a:gd name="T53" fmla="*/ 42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8" h="631">
                <a:moveTo>
                  <a:pt x="434" y="422"/>
                </a:moveTo>
                <a:cubicBezTo>
                  <a:pt x="434" y="416"/>
                  <a:pt x="439" y="411"/>
                  <a:pt x="445" y="411"/>
                </a:cubicBezTo>
                <a:cubicBezTo>
                  <a:pt x="492" y="411"/>
                  <a:pt x="492" y="411"/>
                  <a:pt x="492" y="411"/>
                </a:cubicBezTo>
                <a:cubicBezTo>
                  <a:pt x="496" y="411"/>
                  <a:pt x="499" y="413"/>
                  <a:pt x="501" y="415"/>
                </a:cubicBezTo>
                <a:cubicBezTo>
                  <a:pt x="509" y="425"/>
                  <a:pt x="533" y="451"/>
                  <a:pt x="556" y="451"/>
                </a:cubicBezTo>
                <a:cubicBezTo>
                  <a:pt x="587" y="451"/>
                  <a:pt x="598" y="419"/>
                  <a:pt x="598" y="389"/>
                </a:cubicBezTo>
                <a:cubicBezTo>
                  <a:pt x="598" y="356"/>
                  <a:pt x="583" y="336"/>
                  <a:pt x="557" y="334"/>
                </a:cubicBezTo>
                <a:cubicBezTo>
                  <a:pt x="540" y="333"/>
                  <a:pt x="513" y="358"/>
                  <a:pt x="499" y="374"/>
                </a:cubicBezTo>
                <a:cubicBezTo>
                  <a:pt x="497" y="376"/>
                  <a:pt x="494" y="377"/>
                  <a:pt x="491" y="377"/>
                </a:cubicBezTo>
                <a:cubicBezTo>
                  <a:pt x="441" y="377"/>
                  <a:pt x="441" y="377"/>
                  <a:pt x="441" y="377"/>
                </a:cubicBezTo>
                <a:cubicBezTo>
                  <a:pt x="435" y="377"/>
                  <a:pt x="430" y="372"/>
                  <a:pt x="430" y="366"/>
                </a:cubicBezTo>
                <a:cubicBezTo>
                  <a:pt x="430" y="167"/>
                  <a:pt x="430" y="167"/>
                  <a:pt x="430" y="167"/>
                </a:cubicBezTo>
                <a:cubicBezTo>
                  <a:pt x="262" y="167"/>
                  <a:pt x="262" y="167"/>
                  <a:pt x="262" y="167"/>
                </a:cubicBezTo>
                <a:cubicBezTo>
                  <a:pt x="255" y="167"/>
                  <a:pt x="251" y="162"/>
                  <a:pt x="251" y="156"/>
                </a:cubicBezTo>
                <a:cubicBezTo>
                  <a:pt x="251" y="107"/>
                  <a:pt x="251" y="107"/>
                  <a:pt x="251" y="107"/>
                </a:cubicBezTo>
                <a:cubicBezTo>
                  <a:pt x="251" y="103"/>
                  <a:pt x="252" y="100"/>
                  <a:pt x="256" y="98"/>
                </a:cubicBezTo>
                <a:cubicBezTo>
                  <a:pt x="256" y="97"/>
                  <a:pt x="290" y="75"/>
                  <a:pt x="290" y="37"/>
                </a:cubicBezTo>
                <a:cubicBezTo>
                  <a:pt x="290" y="2"/>
                  <a:pt x="239" y="0"/>
                  <a:pt x="228" y="0"/>
                </a:cubicBezTo>
                <a:cubicBezTo>
                  <a:pt x="207" y="0"/>
                  <a:pt x="172" y="8"/>
                  <a:pt x="172" y="38"/>
                </a:cubicBezTo>
                <a:cubicBezTo>
                  <a:pt x="172" y="76"/>
                  <a:pt x="207" y="95"/>
                  <a:pt x="208" y="96"/>
                </a:cubicBezTo>
                <a:cubicBezTo>
                  <a:pt x="212" y="97"/>
                  <a:pt x="214" y="101"/>
                  <a:pt x="214" y="105"/>
                </a:cubicBezTo>
                <a:cubicBezTo>
                  <a:pt x="214" y="158"/>
                  <a:pt x="214" y="158"/>
                  <a:pt x="214" y="158"/>
                </a:cubicBezTo>
                <a:cubicBezTo>
                  <a:pt x="214" y="164"/>
                  <a:pt x="209" y="169"/>
                  <a:pt x="203" y="169"/>
                </a:cubicBezTo>
                <a:cubicBezTo>
                  <a:pt x="0" y="169"/>
                  <a:pt x="0" y="169"/>
                  <a:pt x="0" y="169"/>
                </a:cubicBezTo>
                <a:cubicBezTo>
                  <a:pt x="0" y="631"/>
                  <a:pt x="0" y="631"/>
                  <a:pt x="0" y="631"/>
                </a:cubicBezTo>
                <a:cubicBezTo>
                  <a:pt x="434" y="631"/>
                  <a:pt x="434" y="631"/>
                  <a:pt x="434" y="631"/>
                </a:cubicBezTo>
                <a:lnTo>
                  <a:pt x="434" y="422"/>
                </a:lnTo>
                <a:close/>
              </a:path>
            </a:pathLst>
          </a:custGeom>
          <a:solidFill>
            <a:schemeClr val="accent1"/>
          </a:solidFill>
          <a:ln>
            <a:solidFill>
              <a:schemeClr val="accent1">
                <a:lumMod val="20000"/>
                <a:lumOff val="80000"/>
              </a:schemeClr>
            </a:solidFill>
          </a:ln>
        </p:spPr>
        <p:txBody>
          <a:bodyPr lIns="0" tIns="504000" rIns="396000" anchor="ctr"/>
          <a:lstStyle/>
          <a:p>
            <a:pPr algn="ctr">
              <a:defRPr/>
            </a:pPr>
            <a:r>
              <a:rPr lang="en-US" altLang="zh-CN" sz="4800" dirty="0">
                <a:solidFill>
                  <a:srgbClr val="F2F2F2"/>
                </a:solidFill>
                <a:latin typeface="+mj-ea"/>
                <a:ea typeface="+mj-ea"/>
              </a:rPr>
              <a:t>A</a:t>
            </a:r>
            <a:endParaRPr lang="zh-CN" altLang="en-US" sz="4800" dirty="0">
              <a:solidFill>
                <a:srgbClr val="F2F2F2"/>
              </a:solidFill>
              <a:latin typeface="+mj-ea"/>
              <a:ea typeface="+mj-ea"/>
            </a:endParaRPr>
          </a:p>
        </p:txBody>
      </p:sp>
      <p:sp>
        <p:nvSpPr>
          <p:cNvPr id="46" name="矩形 45"/>
          <p:cNvSpPr/>
          <p:nvPr/>
        </p:nvSpPr>
        <p:spPr>
          <a:xfrm>
            <a:off x="2869347" y="2665223"/>
            <a:ext cx="2792371" cy="1343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
        <p:nvSpPr>
          <p:cNvPr id="11" name="Freeform 49"/>
          <p:cNvSpPr/>
          <p:nvPr/>
        </p:nvSpPr>
        <p:spPr bwMode="auto">
          <a:xfrm>
            <a:off x="6530282" y="2186685"/>
            <a:ext cx="1725215" cy="1822450"/>
          </a:xfrm>
          <a:custGeom>
            <a:avLst/>
            <a:gdLst>
              <a:gd name="T0" fmla="*/ 434 w 598"/>
              <a:gd name="T1" fmla="*/ 422 h 631"/>
              <a:gd name="T2" fmla="*/ 445 w 598"/>
              <a:gd name="T3" fmla="*/ 411 h 631"/>
              <a:gd name="T4" fmla="*/ 492 w 598"/>
              <a:gd name="T5" fmla="*/ 411 h 631"/>
              <a:gd name="T6" fmla="*/ 501 w 598"/>
              <a:gd name="T7" fmla="*/ 415 h 631"/>
              <a:gd name="T8" fmla="*/ 556 w 598"/>
              <a:gd name="T9" fmla="*/ 451 h 631"/>
              <a:gd name="T10" fmla="*/ 598 w 598"/>
              <a:gd name="T11" fmla="*/ 389 h 631"/>
              <a:gd name="T12" fmla="*/ 557 w 598"/>
              <a:gd name="T13" fmla="*/ 334 h 631"/>
              <a:gd name="T14" fmla="*/ 499 w 598"/>
              <a:gd name="T15" fmla="*/ 374 h 631"/>
              <a:gd name="T16" fmla="*/ 491 w 598"/>
              <a:gd name="T17" fmla="*/ 377 h 631"/>
              <a:gd name="T18" fmla="*/ 441 w 598"/>
              <a:gd name="T19" fmla="*/ 377 h 631"/>
              <a:gd name="T20" fmla="*/ 430 w 598"/>
              <a:gd name="T21" fmla="*/ 366 h 631"/>
              <a:gd name="T22" fmla="*/ 430 w 598"/>
              <a:gd name="T23" fmla="*/ 167 h 631"/>
              <a:gd name="T24" fmla="*/ 262 w 598"/>
              <a:gd name="T25" fmla="*/ 167 h 631"/>
              <a:gd name="T26" fmla="*/ 251 w 598"/>
              <a:gd name="T27" fmla="*/ 156 h 631"/>
              <a:gd name="T28" fmla="*/ 251 w 598"/>
              <a:gd name="T29" fmla="*/ 107 h 631"/>
              <a:gd name="T30" fmla="*/ 256 w 598"/>
              <a:gd name="T31" fmla="*/ 98 h 631"/>
              <a:gd name="T32" fmla="*/ 290 w 598"/>
              <a:gd name="T33" fmla="*/ 37 h 631"/>
              <a:gd name="T34" fmla="*/ 228 w 598"/>
              <a:gd name="T35" fmla="*/ 0 h 631"/>
              <a:gd name="T36" fmla="*/ 172 w 598"/>
              <a:gd name="T37" fmla="*/ 38 h 631"/>
              <a:gd name="T38" fmla="*/ 208 w 598"/>
              <a:gd name="T39" fmla="*/ 96 h 631"/>
              <a:gd name="T40" fmla="*/ 214 w 598"/>
              <a:gd name="T41" fmla="*/ 105 h 631"/>
              <a:gd name="T42" fmla="*/ 214 w 598"/>
              <a:gd name="T43" fmla="*/ 158 h 631"/>
              <a:gd name="T44" fmla="*/ 203 w 598"/>
              <a:gd name="T45" fmla="*/ 169 h 631"/>
              <a:gd name="T46" fmla="*/ 0 w 598"/>
              <a:gd name="T47" fmla="*/ 169 h 631"/>
              <a:gd name="T48" fmla="*/ 0 w 598"/>
              <a:gd name="T49" fmla="*/ 631 h 631"/>
              <a:gd name="T50" fmla="*/ 434 w 598"/>
              <a:gd name="T51" fmla="*/ 631 h 631"/>
              <a:gd name="T52" fmla="*/ 434 w 598"/>
              <a:gd name="T53" fmla="*/ 42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8" h="631">
                <a:moveTo>
                  <a:pt x="434" y="422"/>
                </a:moveTo>
                <a:cubicBezTo>
                  <a:pt x="434" y="416"/>
                  <a:pt x="439" y="411"/>
                  <a:pt x="445" y="411"/>
                </a:cubicBezTo>
                <a:cubicBezTo>
                  <a:pt x="492" y="411"/>
                  <a:pt x="492" y="411"/>
                  <a:pt x="492" y="411"/>
                </a:cubicBezTo>
                <a:cubicBezTo>
                  <a:pt x="496" y="411"/>
                  <a:pt x="499" y="413"/>
                  <a:pt x="501" y="415"/>
                </a:cubicBezTo>
                <a:cubicBezTo>
                  <a:pt x="509" y="425"/>
                  <a:pt x="533" y="451"/>
                  <a:pt x="556" y="451"/>
                </a:cubicBezTo>
                <a:cubicBezTo>
                  <a:pt x="587" y="451"/>
                  <a:pt x="598" y="419"/>
                  <a:pt x="598" y="389"/>
                </a:cubicBezTo>
                <a:cubicBezTo>
                  <a:pt x="598" y="356"/>
                  <a:pt x="583" y="336"/>
                  <a:pt x="557" y="334"/>
                </a:cubicBezTo>
                <a:cubicBezTo>
                  <a:pt x="540" y="333"/>
                  <a:pt x="513" y="358"/>
                  <a:pt x="499" y="374"/>
                </a:cubicBezTo>
                <a:cubicBezTo>
                  <a:pt x="497" y="376"/>
                  <a:pt x="494" y="377"/>
                  <a:pt x="491" y="377"/>
                </a:cubicBezTo>
                <a:cubicBezTo>
                  <a:pt x="441" y="377"/>
                  <a:pt x="441" y="377"/>
                  <a:pt x="441" y="377"/>
                </a:cubicBezTo>
                <a:cubicBezTo>
                  <a:pt x="435" y="377"/>
                  <a:pt x="430" y="372"/>
                  <a:pt x="430" y="366"/>
                </a:cubicBezTo>
                <a:cubicBezTo>
                  <a:pt x="430" y="167"/>
                  <a:pt x="430" y="167"/>
                  <a:pt x="430" y="167"/>
                </a:cubicBezTo>
                <a:cubicBezTo>
                  <a:pt x="262" y="167"/>
                  <a:pt x="262" y="167"/>
                  <a:pt x="262" y="167"/>
                </a:cubicBezTo>
                <a:cubicBezTo>
                  <a:pt x="255" y="167"/>
                  <a:pt x="251" y="162"/>
                  <a:pt x="251" y="156"/>
                </a:cubicBezTo>
                <a:cubicBezTo>
                  <a:pt x="251" y="107"/>
                  <a:pt x="251" y="107"/>
                  <a:pt x="251" y="107"/>
                </a:cubicBezTo>
                <a:cubicBezTo>
                  <a:pt x="251" y="103"/>
                  <a:pt x="252" y="100"/>
                  <a:pt x="256" y="98"/>
                </a:cubicBezTo>
                <a:cubicBezTo>
                  <a:pt x="256" y="97"/>
                  <a:pt x="290" y="75"/>
                  <a:pt x="290" y="37"/>
                </a:cubicBezTo>
                <a:cubicBezTo>
                  <a:pt x="290" y="2"/>
                  <a:pt x="239" y="0"/>
                  <a:pt x="228" y="0"/>
                </a:cubicBezTo>
                <a:cubicBezTo>
                  <a:pt x="207" y="0"/>
                  <a:pt x="172" y="8"/>
                  <a:pt x="172" y="38"/>
                </a:cubicBezTo>
                <a:cubicBezTo>
                  <a:pt x="172" y="76"/>
                  <a:pt x="207" y="95"/>
                  <a:pt x="208" y="96"/>
                </a:cubicBezTo>
                <a:cubicBezTo>
                  <a:pt x="212" y="97"/>
                  <a:pt x="214" y="101"/>
                  <a:pt x="214" y="105"/>
                </a:cubicBezTo>
                <a:cubicBezTo>
                  <a:pt x="214" y="158"/>
                  <a:pt x="214" y="158"/>
                  <a:pt x="214" y="158"/>
                </a:cubicBezTo>
                <a:cubicBezTo>
                  <a:pt x="214" y="164"/>
                  <a:pt x="209" y="169"/>
                  <a:pt x="203" y="169"/>
                </a:cubicBezTo>
                <a:cubicBezTo>
                  <a:pt x="0" y="169"/>
                  <a:pt x="0" y="169"/>
                  <a:pt x="0" y="169"/>
                </a:cubicBezTo>
                <a:cubicBezTo>
                  <a:pt x="0" y="631"/>
                  <a:pt x="0" y="631"/>
                  <a:pt x="0" y="631"/>
                </a:cubicBezTo>
                <a:cubicBezTo>
                  <a:pt x="434" y="631"/>
                  <a:pt x="434" y="631"/>
                  <a:pt x="434" y="631"/>
                </a:cubicBezTo>
                <a:lnTo>
                  <a:pt x="434" y="422"/>
                </a:lnTo>
                <a:close/>
              </a:path>
            </a:pathLst>
          </a:custGeom>
          <a:solidFill>
            <a:schemeClr val="accent2"/>
          </a:solidFill>
          <a:ln>
            <a:solidFill>
              <a:schemeClr val="accent1">
                <a:lumMod val="20000"/>
                <a:lumOff val="80000"/>
              </a:schemeClr>
            </a:solidFill>
          </a:ln>
        </p:spPr>
        <p:txBody>
          <a:bodyPr lIns="0" tIns="504000" rIns="396000" anchor="ctr"/>
          <a:lstStyle/>
          <a:p>
            <a:pPr algn="ctr">
              <a:defRPr/>
            </a:pPr>
            <a:r>
              <a:rPr lang="en-US" altLang="zh-CN" sz="4800" dirty="0">
                <a:solidFill>
                  <a:srgbClr val="F2F2F2"/>
                </a:solidFill>
                <a:latin typeface="+mj-ea"/>
                <a:ea typeface="+mj-ea"/>
              </a:rPr>
              <a:t>B</a:t>
            </a:r>
            <a:endParaRPr lang="zh-CN" altLang="en-US" sz="4800" dirty="0">
              <a:solidFill>
                <a:srgbClr val="F2F2F2"/>
              </a:solidFill>
              <a:latin typeface="+mj-ea"/>
              <a:ea typeface="+mj-ea"/>
            </a:endParaRPr>
          </a:p>
        </p:txBody>
      </p:sp>
      <p:sp>
        <p:nvSpPr>
          <p:cNvPr id="12" name="矩形 11"/>
          <p:cNvSpPr/>
          <p:nvPr/>
        </p:nvSpPr>
        <p:spPr>
          <a:xfrm>
            <a:off x="8384776" y="2665223"/>
            <a:ext cx="2792371" cy="1343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
        <p:nvSpPr>
          <p:cNvPr id="8" name="Freeform 49"/>
          <p:cNvSpPr/>
          <p:nvPr/>
        </p:nvSpPr>
        <p:spPr bwMode="auto">
          <a:xfrm>
            <a:off x="1014853" y="3730404"/>
            <a:ext cx="1725215" cy="1822450"/>
          </a:xfrm>
          <a:custGeom>
            <a:avLst/>
            <a:gdLst>
              <a:gd name="T0" fmla="*/ 434 w 598"/>
              <a:gd name="T1" fmla="*/ 422 h 631"/>
              <a:gd name="T2" fmla="*/ 445 w 598"/>
              <a:gd name="T3" fmla="*/ 411 h 631"/>
              <a:gd name="T4" fmla="*/ 492 w 598"/>
              <a:gd name="T5" fmla="*/ 411 h 631"/>
              <a:gd name="T6" fmla="*/ 501 w 598"/>
              <a:gd name="T7" fmla="*/ 415 h 631"/>
              <a:gd name="T8" fmla="*/ 556 w 598"/>
              <a:gd name="T9" fmla="*/ 451 h 631"/>
              <a:gd name="T10" fmla="*/ 598 w 598"/>
              <a:gd name="T11" fmla="*/ 389 h 631"/>
              <a:gd name="T12" fmla="*/ 557 w 598"/>
              <a:gd name="T13" fmla="*/ 334 h 631"/>
              <a:gd name="T14" fmla="*/ 499 w 598"/>
              <a:gd name="T15" fmla="*/ 374 h 631"/>
              <a:gd name="T16" fmla="*/ 491 w 598"/>
              <a:gd name="T17" fmla="*/ 377 h 631"/>
              <a:gd name="T18" fmla="*/ 441 w 598"/>
              <a:gd name="T19" fmla="*/ 377 h 631"/>
              <a:gd name="T20" fmla="*/ 430 w 598"/>
              <a:gd name="T21" fmla="*/ 366 h 631"/>
              <a:gd name="T22" fmla="*/ 430 w 598"/>
              <a:gd name="T23" fmla="*/ 167 h 631"/>
              <a:gd name="T24" fmla="*/ 262 w 598"/>
              <a:gd name="T25" fmla="*/ 167 h 631"/>
              <a:gd name="T26" fmla="*/ 251 w 598"/>
              <a:gd name="T27" fmla="*/ 156 h 631"/>
              <a:gd name="T28" fmla="*/ 251 w 598"/>
              <a:gd name="T29" fmla="*/ 107 h 631"/>
              <a:gd name="T30" fmla="*/ 256 w 598"/>
              <a:gd name="T31" fmla="*/ 98 h 631"/>
              <a:gd name="T32" fmla="*/ 290 w 598"/>
              <a:gd name="T33" fmla="*/ 37 h 631"/>
              <a:gd name="T34" fmla="*/ 228 w 598"/>
              <a:gd name="T35" fmla="*/ 0 h 631"/>
              <a:gd name="T36" fmla="*/ 172 w 598"/>
              <a:gd name="T37" fmla="*/ 38 h 631"/>
              <a:gd name="T38" fmla="*/ 208 w 598"/>
              <a:gd name="T39" fmla="*/ 96 h 631"/>
              <a:gd name="T40" fmla="*/ 214 w 598"/>
              <a:gd name="T41" fmla="*/ 105 h 631"/>
              <a:gd name="T42" fmla="*/ 214 w 598"/>
              <a:gd name="T43" fmla="*/ 158 h 631"/>
              <a:gd name="T44" fmla="*/ 203 w 598"/>
              <a:gd name="T45" fmla="*/ 169 h 631"/>
              <a:gd name="T46" fmla="*/ 0 w 598"/>
              <a:gd name="T47" fmla="*/ 169 h 631"/>
              <a:gd name="T48" fmla="*/ 0 w 598"/>
              <a:gd name="T49" fmla="*/ 631 h 631"/>
              <a:gd name="T50" fmla="*/ 434 w 598"/>
              <a:gd name="T51" fmla="*/ 631 h 631"/>
              <a:gd name="T52" fmla="*/ 434 w 598"/>
              <a:gd name="T53" fmla="*/ 42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8" h="631">
                <a:moveTo>
                  <a:pt x="434" y="422"/>
                </a:moveTo>
                <a:cubicBezTo>
                  <a:pt x="434" y="416"/>
                  <a:pt x="439" y="411"/>
                  <a:pt x="445" y="411"/>
                </a:cubicBezTo>
                <a:cubicBezTo>
                  <a:pt x="492" y="411"/>
                  <a:pt x="492" y="411"/>
                  <a:pt x="492" y="411"/>
                </a:cubicBezTo>
                <a:cubicBezTo>
                  <a:pt x="496" y="411"/>
                  <a:pt x="499" y="413"/>
                  <a:pt x="501" y="415"/>
                </a:cubicBezTo>
                <a:cubicBezTo>
                  <a:pt x="509" y="425"/>
                  <a:pt x="533" y="451"/>
                  <a:pt x="556" y="451"/>
                </a:cubicBezTo>
                <a:cubicBezTo>
                  <a:pt x="587" y="451"/>
                  <a:pt x="598" y="419"/>
                  <a:pt x="598" y="389"/>
                </a:cubicBezTo>
                <a:cubicBezTo>
                  <a:pt x="598" y="356"/>
                  <a:pt x="583" y="336"/>
                  <a:pt x="557" y="334"/>
                </a:cubicBezTo>
                <a:cubicBezTo>
                  <a:pt x="540" y="333"/>
                  <a:pt x="513" y="358"/>
                  <a:pt x="499" y="374"/>
                </a:cubicBezTo>
                <a:cubicBezTo>
                  <a:pt x="497" y="376"/>
                  <a:pt x="494" y="377"/>
                  <a:pt x="491" y="377"/>
                </a:cubicBezTo>
                <a:cubicBezTo>
                  <a:pt x="441" y="377"/>
                  <a:pt x="441" y="377"/>
                  <a:pt x="441" y="377"/>
                </a:cubicBezTo>
                <a:cubicBezTo>
                  <a:pt x="435" y="377"/>
                  <a:pt x="430" y="372"/>
                  <a:pt x="430" y="366"/>
                </a:cubicBezTo>
                <a:cubicBezTo>
                  <a:pt x="430" y="167"/>
                  <a:pt x="430" y="167"/>
                  <a:pt x="430" y="167"/>
                </a:cubicBezTo>
                <a:cubicBezTo>
                  <a:pt x="262" y="167"/>
                  <a:pt x="262" y="167"/>
                  <a:pt x="262" y="167"/>
                </a:cubicBezTo>
                <a:cubicBezTo>
                  <a:pt x="255" y="167"/>
                  <a:pt x="251" y="162"/>
                  <a:pt x="251" y="156"/>
                </a:cubicBezTo>
                <a:cubicBezTo>
                  <a:pt x="251" y="107"/>
                  <a:pt x="251" y="107"/>
                  <a:pt x="251" y="107"/>
                </a:cubicBezTo>
                <a:cubicBezTo>
                  <a:pt x="251" y="103"/>
                  <a:pt x="252" y="100"/>
                  <a:pt x="256" y="98"/>
                </a:cubicBezTo>
                <a:cubicBezTo>
                  <a:pt x="256" y="97"/>
                  <a:pt x="290" y="75"/>
                  <a:pt x="290" y="37"/>
                </a:cubicBezTo>
                <a:cubicBezTo>
                  <a:pt x="290" y="2"/>
                  <a:pt x="239" y="0"/>
                  <a:pt x="228" y="0"/>
                </a:cubicBezTo>
                <a:cubicBezTo>
                  <a:pt x="207" y="0"/>
                  <a:pt x="172" y="8"/>
                  <a:pt x="172" y="38"/>
                </a:cubicBezTo>
                <a:cubicBezTo>
                  <a:pt x="172" y="76"/>
                  <a:pt x="207" y="95"/>
                  <a:pt x="208" y="96"/>
                </a:cubicBezTo>
                <a:cubicBezTo>
                  <a:pt x="212" y="97"/>
                  <a:pt x="214" y="101"/>
                  <a:pt x="214" y="105"/>
                </a:cubicBezTo>
                <a:cubicBezTo>
                  <a:pt x="214" y="158"/>
                  <a:pt x="214" y="158"/>
                  <a:pt x="214" y="158"/>
                </a:cubicBezTo>
                <a:cubicBezTo>
                  <a:pt x="214" y="164"/>
                  <a:pt x="209" y="169"/>
                  <a:pt x="203" y="169"/>
                </a:cubicBezTo>
                <a:cubicBezTo>
                  <a:pt x="0" y="169"/>
                  <a:pt x="0" y="169"/>
                  <a:pt x="0" y="169"/>
                </a:cubicBezTo>
                <a:cubicBezTo>
                  <a:pt x="0" y="631"/>
                  <a:pt x="0" y="631"/>
                  <a:pt x="0" y="631"/>
                </a:cubicBezTo>
                <a:cubicBezTo>
                  <a:pt x="434" y="631"/>
                  <a:pt x="434" y="631"/>
                  <a:pt x="434" y="631"/>
                </a:cubicBezTo>
                <a:lnTo>
                  <a:pt x="434" y="422"/>
                </a:lnTo>
                <a:close/>
              </a:path>
            </a:pathLst>
          </a:custGeom>
          <a:solidFill>
            <a:schemeClr val="accent2"/>
          </a:solidFill>
          <a:ln>
            <a:solidFill>
              <a:schemeClr val="accent1">
                <a:lumMod val="20000"/>
                <a:lumOff val="80000"/>
              </a:schemeClr>
            </a:solidFill>
          </a:ln>
        </p:spPr>
        <p:txBody>
          <a:bodyPr lIns="0" tIns="504000" rIns="396000" anchor="ctr"/>
          <a:lstStyle/>
          <a:p>
            <a:pPr algn="ctr">
              <a:defRPr/>
            </a:pPr>
            <a:r>
              <a:rPr lang="en-US" altLang="zh-CN" sz="4800" dirty="0">
                <a:solidFill>
                  <a:srgbClr val="F2F2F2"/>
                </a:solidFill>
                <a:latin typeface="+mj-ea"/>
                <a:ea typeface="+mj-ea"/>
              </a:rPr>
              <a:t>C</a:t>
            </a:r>
            <a:endParaRPr lang="zh-CN" altLang="en-US" sz="4800" dirty="0">
              <a:solidFill>
                <a:srgbClr val="F2F2F2"/>
              </a:solidFill>
              <a:latin typeface="+mj-ea"/>
              <a:ea typeface="+mj-ea"/>
            </a:endParaRPr>
          </a:p>
        </p:txBody>
      </p:sp>
      <p:sp>
        <p:nvSpPr>
          <p:cNvPr id="9" name="矩形 8"/>
          <p:cNvSpPr/>
          <p:nvPr/>
        </p:nvSpPr>
        <p:spPr>
          <a:xfrm>
            <a:off x="2869347" y="4208942"/>
            <a:ext cx="2792371" cy="1343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
        <p:nvSpPr>
          <p:cNvPr id="10" name="Freeform 49"/>
          <p:cNvSpPr/>
          <p:nvPr/>
        </p:nvSpPr>
        <p:spPr bwMode="auto">
          <a:xfrm>
            <a:off x="6530282" y="3730404"/>
            <a:ext cx="1725215" cy="1822450"/>
          </a:xfrm>
          <a:custGeom>
            <a:avLst/>
            <a:gdLst>
              <a:gd name="T0" fmla="*/ 434 w 598"/>
              <a:gd name="T1" fmla="*/ 422 h 631"/>
              <a:gd name="T2" fmla="*/ 445 w 598"/>
              <a:gd name="T3" fmla="*/ 411 h 631"/>
              <a:gd name="T4" fmla="*/ 492 w 598"/>
              <a:gd name="T5" fmla="*/ 411 h 631"/>
              <a:gd name="T6" fmla="*/ 501 w 598"/>
              <a:gd name="T7" fmla="*/ 415 h 631"/>
              <a:gd name="T8" fmla="*/ 556 w 598"/>
              <a:gd name="T9" fmla="*/ 451 h 631"/>
              <a:gd name="T10" fmla="*/ 598 w 598"/>
              <a:gd name="T11" fmla="*/ 389 h 631"/>
              <a:gd name="T12" fmla="*/ 557 w 598"/>
              <a:gd name="T13" fmla="*/ 334 h 631"/>
              <a:gd name="T14" fmla="*/ 499 w 598"/>
              <a:gd name="T15" fmla="*/ 374 h 631"/>
              <a:gd name="T16" fmla="*/ 491 w 598"/>
              <a:gd name="T17" fmla="*/ 377 h 631"/>
              <a:gd name="T18" fmla="*/ 441 w 598"/>
              <a:gd name="T19" fmla="*/ 377 h 631"/>
              <a:gd name="T20" fmla="*/ 430 w 598"/>
              <a:gd name="T21" fmla="*/ 366 h 631"/>
              <a:gd name="T22" fmla="*/ 430 w 598"/>
              <a:gd name="T23" fmla="*/ 167 h 631"/>
              <a:gd name="T24" fmla="*/ 262 w 598"/>
              <a:gd name="T25" fmla="*/ 167 h 631"/>
              <a:gd name="T26" fmla="*/ 251 w 598"/>
              <a:gd name="T27" fmla="*/ 156 h 631"/>
              <a:gd name="T28" fmla="*/ 251 w 598"/>
              <a:gd name="T29" fmla="*/ 107 h 631"/>
              <a:gd name="T30" fmla="*/ 256 w 598"/>
              <a:gd name="T31" fmla="*/ 98 h 631"/>
              <a:gd name="T32" fmla="*/ 290 w 598"/>
              <a:gd name="T33" fmla="*/ 37 h 631"/>
              <a:gd name="T34" fmla="*/ 228 w 598"/>
              <a:gd name="T35" fmla="*/ 0 h 631"/>
              <a:gd name="T36" fmla="*/ 172 w 598"/>
              <a:gd name="T37" fmla="*/ 38 h 631"/>
              <a:gd name="T38" fmla="*/ 208 w 598"/>
              <a:gd name="T39" fmla="*/ 96 h 631"/>
              <a:gd name="T40" fmla="*/ 214 w 598"/>
              <a:gd name="T41" fmla="*/ 105 h 631"/>
              <a:gd name="T42" fmla="*/ 214 w 598"/>
              <a:gd name="T43" fmla="*/ 158 h 631"/>
              <a:gd name="T44" fmla="*/ 203 w 598"/>
              <a:gd name="T45" fmla="*/ 169 h 631"/>
              <a:gd name="T46" fmla="*/ 0 w 598"/>
              <a:gd name="T47" fmla="*/ 169 h 631"/>
              <a:gd name="T48" fmla="*/ 0 w 598"/>
              <a:gd name="T49" fmla="*/ 631 h 631"/>
              <a:gd name="T50" fmla="*/ 434 w 598"/>
              <a:gd name="T51" fmla="*/ 631 h 631"/>
              <a:gd name="T52" fmla="*/ 434 w 598"/>
              <a:gd name="T53" fmla="*/ 42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8" h="631">
                <a:moveTo>
                  <a:pt x="434" y="422"/>
                </a:moveTo>
                <a:cubicBezTo>
                  <a:pt x="434" y="416"/>
                  <a:pt x="439" y="411"/>
                  <a:pt x="445" y="411"/>
                </a:cubicBezTo>
                <a:cubicBezTo>
                  <a:pt x="492" y="411"/>
                  <a:pt x="492" y="411"/>
                  <a:pt x="492" y="411"/>
                </a:cubicBezTo>
                <a:cubicBezTo>
                  <a:pt x="496" y="411"/>
                  <a:pt x="499" y="413"/>
                  <a:pt x="501" y="415"/>
                </a:cubicBezTo>
                <a:cubicBezTo>
                  <a:pt x="509" y="425"/>
                  <a:pt x="533" y="451"/>
                  <a:pt x="556" y="451"/>
                </a:cubicBezTo>
                <a:cubicBezTo>
                  <a:pt x="587" y="451"/>
                  <a:pt x="598" y="419"/>
                  <a:pt x="598" y="389"/>
                </a:cubicBezTo>
                <a:cubicBezTo>
                  <a:pt x="598" y="356"/>
                  <a:pt x="583" y="336"/>
                  <a:pt x="557" y="334"/>
                </a:cubicBezTo>
                <a:cubicBezTo>
                  <a:pt x="540" y="333"/>
                  <a:pt x="513" y="358"/>
                  <a:pt x="499" y="374"/>
                </a:cubicBezTo>
                <a:cubicBezTo>
                  <a:pt x="497" y="376"/>
                  <a:pt x="494" y="377"/>
                  <a:pt x="491" y="377"/>
                </a:cubicBezTo>
                <a:cubicBezTo>
                  <a:pt x="441" y="377"/>
                  <a:pt x="441" y="377"/>
                  <a:pt x="441" y="377"/>
                </a:cubicBezTo>
                <a:cubicBezTo>
                  <a:pt x="435" y="377"/>
                  <a:pt x="430" y="372"/>
                  <a:pt x="430" y="366"/>
                </a:cubicBezTo>
                <a:cubicBezTo>
                  <a:pt x="430" y="167"/>
                  <a:pt x="430" y="167"/>
                  <a:pt x="430" y="167"/>
                </a:cubicBezTo>
                <a:cubicBezTo>
                  <a:pt x="262" y="167"/>
                  <a:pt x="262" y="167"/>
                  <a:pt x="262" y="167"/>
                </a:cubicBezTo>
                <a:cubicBezTo>
                  <a:pt x="255" y="167"/>
                  <a:pt x="251" y="162"/>
                  <a:pt x="251" y="156"/>
                </a:cubicBezTo>
                <a:cubicBezTo>
                  <a:pt x="251" y="107"/>
                  <a:pt x="251" y="107"/>
                  <a:pt x="251" y="107"/>
                </a:cubicBezTo>
                <a:cubicBezTo>
                  <a:pt x="251" y="103"/>
                  <a:pt x="252" y="100"/>
                  <a:pt x="256" y="98"/>
                </a:cubicBezTo>
                <a:cubicBezTo>
                  <a:pt x="256" y="97"/>
                  <a:pt x="290" y="75"/>
                  <a:pt x="290" y="37"/>
                </a:cubicBezTo>
                <a:cubicBezTo>
                  <a:pt x="290" y="2"/>
                  <a:pt x="239" y="0"/>
                  <a:pt x="228" y="0"/>
                </a:cubicBezTo>
                <a:cubicBezTo>
                  <a:pt x="207" y="0"/>
                  <a:pt x="172" y="8"/>
                  <a:pt x="172" y="38"/>
                </a:cubicBezTo>
                <a:cubicBezTo>
                  <a:pt x="172" y="76"/>
                  <a:pt x="207" y="95"/>
                  <a:pt x="208" y="96"/>
                </a:cubicBezTo>
                <a:cubicBezTo>
                  <a:pt x="212" y="97"/>
                  <a:pt x="214" y="101"/>
                  <a:pt x="214" y="105"/>
                </a:cubicBezTo>
                <a:cubicBezTo>
                  <a:pt x="214" y="158"/>
                  <a:pt x="214" y="158"/>
                  <a:pt x="214" y="158"/>
                </a:cubicBezTo>
                <a:cubicBezTo>
                  <a:pt x="214" y="164"/>
                  <a:pt x="209" y="169"/>
                  <a:pt x="203" y="169"/>
                </a:cubicBezTo>
                <a:cubicBezTo>
                  <a:pt x="0" y="169"/>
                  <a:pt x="0" y="169"/>
                  <a:pt x="0" y="169"/>
                </a:cubicBezTo>
                <a:cubicBezTo>
                  <a:pt x="0" y="631"/>
                  <a:pt x="0" y="631"/>
                  <a:pt x="0" y="631"/>
                </a:cubicBezTo>
                <a:cubicBezTo>
                  <a:pt x="434" y="631"/>
                  <a:pt x="434" y="631"/>
                  <a:pt x="434" y="631"/>
                </a:cubicBezTo>
                <a:lnTo>
                  <a:pt x="434" y="422"/>
                </a:lnTo>
                <a:close/>
              </a:path>
            </a:pathLst>
          </a:custGeom>
          <a:solidFill>
            <a:schemeClr val="accent1"/>
          </a:solidFill>
          <a:ln>
            <a:solidFill>
              <a:schemeClr val="accent1">
                <a:lumMod val="20000"/>
                <a:lumOff val="80000"/>
              </a:schemeClr>
            </a:solidFill>
          </a:ln>
        </p:spPr>
        <p:txBody>
          <a:bodyPr lIns="0" tIns="504000" rIns="396000" anchor="ctr"/>
          <a:lstStyle/>
          <a:p>
            <a:pPr algn="ctr">
              <a:defRPr/>
            </a:pPr>
            <a:r>
              <a:rPr lang="en-US" altLang="zh-CN" sz="4800" dirty="0">
                <a:solidFill>
                  <a:srgbClr val="F2F2F2"/>
                </a:solidFill>
                <a:latin typeface="+mj-ea"/>
                <a:ea typeface="+mj-ea"/>
              </a:rPr>
              <a:t>D</a:t>
            </a:r>
            <a:endParaRPr lang="zh-CN" altLang="en-US" sz="4800" dirty="0">
              <a:solidFill>
                <a:srgbClr val="F2F2F2"/>
              </a:solidFill>
              <a:latin typeface="+mj-ea"/>
              <a:ea typeface="+mj-ea"/>
            </a:endParaRPr>
          </a:p>
        </p:txBody>
      </p:sp>
      <p:sp>
        <p:nvSpPr>
          <p:cNvPr id="13" name="矩形 12"/>
          <p:cNvSpPr/>
          <p:nvPr/>
        </p:nvSpPr>
        <p:spPr>
          <a:xfrm>
            <a:off x="8384776" y="4208942"/>
            <a:ext cx="2792371" cy="1343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9" name="Freeform 5"/>
          <p:cNvSpPr/>
          <p:nvPr/>
        </p:nvSpPr>
        <p:spPr bwMode="auto">
          <a:xfrm>
            <a:off x="6404184" y="3397932"/>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lstStyle/>
          <a:p>
            <a:endParaRPr lang="zh-CN" altLang="en-US"/>
          </a:p>
        </p:txBody>
      </p:sp>
      <p:sp>
        <p:nvSpPr>
          <p:cNvPr id="11" name="Freeform 10"/>
          <p:cNvSpPr/>
          <p:nvPr/>
        </p:nvSpPr>
        <p:spPr bwMode="auto">
          <a:xfrm>
            <a:off x="5966489" y="4980896"/>
            <a:ext cx="1079500" cy="1244600"/>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1"/>
          </a:solidFill>
          <a:ln>
            <a:noFill/>
          </a:ln>
        </p:spPr>
        <p:txBody>
          <a:bodyPr/>
          <a:lstStyle/>
          <a:p>
            <a:endParaRPr lang="zh-CN" altLang="en-US"/>
          </a:p>
        </p:txBody>
      </p:sp>
      <p:sp>
        <p:nvSpPr>
          <p:cNvPr id="12" name="Freeform 8"/>
          <p:cNvSpPr/>
          <p:nvPr/>
        </p:nvSpPr>
        <p:spPr bwMode="auto">
          <a:xfrm>
            <a:off x="4225717" y="3179026"/>
            <a:ext cx="2047158" cy="2365603"/>
          </a:xfrm>
          <a:custGeom>
            <a:avLst/>
            <a:gdLst>
              <a:gd name="T0" fmla="*/ 0 w 397"/>
              <a:gd name="T1" fmla="*/ 2147483646 h 459"/>
              <a:gd name="T2" fmla="*/ 2147483646 w 397"/>
              <a:gd name="T3" fmla="*/ 0 h 459"/>
              <a:gd name="T4" fmla="*/ 2147483646 w 397"/>
              <a:gd name="T5" fmla="*/ 2147483646 h 459"/>
              <a:gd name="T6" fmla="*/ 2147483646 w 397"/>
              <a:gd name="T7" fmla="*/ 2147483646 h 459"/>
              <a:gd name="T8" fmla="*/ 2147483646 w 397"/>
              <a:gd name="T9" fmla="*/ 2147483646 h 459"/>
              <a:gd name="T10" fmla="*/ 0 w 397"/>
              <a:gd name="T11" fmla="*/ 2147483646 h 459"/>
              <a:gd name="T12" fmla="*/ 0 w 397"/>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 h="459">
                <a:moveTo>
                  <a:pt x="0" y="115"/>
                </a:moveTo>
                <a:lnTo>
                  <a:pt x="198" y="0"/>
                </a:lnTo>
                <a:lnTo>
                  <a:pt x="397" y="115"/>
                </a:lnTo>
                <a:lnTo>
                  <a:pt x="397" y="344"/>
                </a:lnTo>
                <a:lnTo>
                  <a:pt x="198" y="459"/>
                </a:lnTo>
                <a:lnTo>
                  <a:pt x="0" y="344"/>
                </a:lnTo>
                <a:lnTo>
                  <a:pt x="0" y="11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KSO_Shape"/>
          <p:cNvSpPr/>
          <p:nvPr/>
        </p:nvSpPr>
        <p:spPr bwMode="auto">
          <a:xfrm>
            <a:off x="6912940" y="3986209"/>
            <a:ext cx="544584" cy="680129"/>
          </a:xfrm>
          <a:custGeom>
            <a:avLst/>
            <a:gdLst>
              <a:gd name="T0" fmla="*/ 123184 w 2623"/>
              <a:gd name="T1" fmla="*/ 1800397 h 3273"/>
              <a:gd name="T2" fmla="*/ 0 w 2623"/>
              <a:gd name="T3" fmla="*/ 112765 h 3273"/>
              <a:gd name="T4" fmla="*/ 1329723 w 2623"/>
              <a:gd name="T5" fmla="*/ 0 h 3273"/>
              <a:gd name="T6" fmla="*/ 1442458 w 2623"/>
              <a:gd name="T7" fmla="*/ 1688182 h 3273"/>
              <a:gd name="T8" fmla="*/ 973920 w 2623"/>
              <a:gd name="T9" fmla="*/ 1623823 h 3273"/>
              <a:gd name="T10" fmla="*/ 1190592 w 2623"/>
              <a:gd name="T11" fmla="*/ 1695883 h 3273"/>
              <a:gd name="T12" fmla="*/ 1262632 w 2623"/>
              <a:gd name="T13" fmla="*/ 1479703 h 3273"/>
              <a:gd name="T14" fmla="*/ 1046511 w 2623"/>
              <a:gd name="T15" fmla="*/ 1407643 h 3273"/>
              <a:gd name="T16" fmla="*/ 973920 w 2623"/>
              <a:gd name="T17" fmla="*/ 1623823 h 3273"/>
              <a:gd name="T18" fmla="*/ 1046511 w 2623"/>
              <a:gd name="T19" fmla="*/ 1299278 h 3273"/>
              <a:gd name="T20" fmla="*/ 1262632 w 2623"/>
              <a:gd name="T21" fmla="*/ 1227218 h 3273"/>
              <a:gd name="T22" fmla="*/ 1190592 w 2623"/>
              <a:gd name="T23" fmla="*/ 1010489 h 3273"/>
              <a:gd name="T24" fmla="*/ 973920 w 2623"/>
              <a:gd name="T25" fmla="*/ 1082549 h 3273"/>
              <a:gd name="T26" fmla="*/ 973920 w 2623"/>
              <a:gd name="T27" fmla="*/ 830064 h 3273"/>
              <a:gd name="T28" fmla="*/ 1190592 w 2623"/>
              <a:gd name="T29" fmla="*/ 902124 h 3273"/>
              <a:gd name="T30" fmla="*/ 1262632 w 2623"/>
              <a:gd name="T31" fmla="*/ 685944 h 3273"/>
              <a:gd name="T32" fmla="*/ 1046511 w 2623"/>
              <a:gd name="T33" fmla="*/ 613884 h 3273"/>
              <a:gd name="T34" fmla="*/ 973920 w 2623"/>
              <a:gd name="T35" fmla="*/ 830064 h 3273"/>
              <a:gd name="T36" fmla="*/ 649464 w 2623"/>
              <a:gd name="T37" fmla="*/ 1695883 h 3273"/>
              <a:gd name="T38" fmla="*/ 866135 w 2623"/>
              <a:gd name="T39" fmla="*/ 1623823 h 3273"/>
              <a:gd name="T40" fmla="*/ 794094 w 2623"/>
              <a:gd name="T41" fmla="*/ 1407643 h 3273"/>
              <a:gd name="T42" fmla="*/ 577423 w 2623"/>
              <a:gd name="T43" fmla="*/ 1479703 h 3273"/>
              <a:gd name="T44" fmla="*/ 577423 w 2623"/>
              <a:gd name="T45" fmla="*/ 1227218 h 3273"/>
              <a:gd name="T46" fmla="*/ 794094 w 2623"/>
              <a:gd name="T47" fmla="*/ 1299278 h 3273"/>
              <a:gd name="T48" fmla="*/ 866135 w 2623"/>
              <a:gd name="T49" fmla="*/ 1082549 h 3273"/>
              <a:gd name="T50" fmla="*/ 649464 w 2623"/>
              <a:gd name="T51" fmla="*/ 1010489 h 3273"/>
              <a:gd name="T52" fmla="*/ 577423 w 2623"/>
              <a:gd name="T53" fmla="*/ 1227218 h 3273"/>
              <a:gd name="T54" fmla="*/ 649464 w 2623"/>
              <a:gd name="T55" fmla="*/ 902124 h 3273"/>
              <a:gd name="T56" fmla="*/ 866135 w 2623"/>
              <a:gd name="T57" fmla="*/ 830064 h 3273"/>
              <a:gd name="T58" fmla="*/ 794094 w 2623"/>
              <a:gd name="T59" fmla="*/ 613884 h 3273"/>
              <a:gd name="T60" fmla="*/ 577423 w 2623"/>
              <a:gd name="T61" fmla="*/ 685944 h 3273"/>
              <a:gd name="T62" fmla="*/ 180376 w 2623"/>
              <a:gd name="T63" fmla="*/ 1623823 h 3273"/>
              <a:gd name="T64" fmla="*/ 397047 w 2623"/>
              <a:gd name="T65" fmla="*/ 1695883 h 3273"/>
              <a:gd name="T66" fmla="*/ 469088 w 2623"/>
              <a:gd name="T67" fmla="*/ 1479703 h 3273"/>
              <a:gd name="T68" fmla="*/ 252966 w 2623"/>
              <a:gd name="T69" fmla="*/ 1407643 h 3273"/>
              <a:gd name="T70" fmla="*/ 180376 w 2623"/>
              <a:gd name="T71" fmla="*/ 1623823 h 3273"/>
              <a:gd name="T72" fmla="*/ 252966 w 2623"/>
              <a:gd name="T73" fmla="*/ 1299278 h 3273"/>
              <a:gd name="T74" fmla="*/ 469088 w 2623"/>
              <a:gd name="T75" fmla="*/ 1227218 h 3273"/>
              <a:gd name="T76" fmla="*/ 397047 w 2623"/>
              <a:gd name="T77" fmla="*/ 1010489 h 3273"/>
              <a:gd name="T78" fmla="*/ 180376 w 2623"/>
              <a:gd name="T79" fmla="*/ 1082549 h 3273"/>
              <a:gd name="T80" fmla="*/ 180376 w 2623"/>
              <a:gd name="T81" fmla="*/ 830064 h 3273"/>
              <a:gd name="T82" fmla="*/ 397047 w 2623"/>
              <a:gd name="T83" fmla="*/ 902124 h 3273"/>
              <a:gd name="T84" fmla="*/ 469088 w 2623"/>
              <a:gd name="T85" fmla="*/ 685944 h 3273"/>
              <a:gd name="T86" fmla="*/ 252966 w 2623"/>
              <a:gd name="T87" fmla="*/ 613884 h 3273"/>
              <a:gd name="T88" fmla="*/ 180376 w 2623"/>
              <a:gd name="T89" fmla="*/ 830064 h 3273"/>
              <a:gd name="T90" fmla="*/ 179276 w 2623"/>
              <a:gd name="T91" fmla="*/ 179325 h 3273"/>
              <a:gd name="T92" fmla="*/ 1263182 w 2623"/>
              <a:gd name="T93" fmla="*/ 470865 h 3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623" h="3273">
                <a:moveTo>
                  <a:pt x="2418" y="3273"/>
                </a:moveTo>
                <a:cubicBezTo>
                  <a:pt x="224" y="3273"/>
                  <a:pt x="224" y="3273"/>
                  <a:pt x="224" y="3273"/>
                </a:cubicBezTo>
                <a:cubicBezTo>
                  <a:pt x="111" y="3273"/>
                  <a:pt x="0" y="3181"/>
                  <a:pt x="0" y="3069"/>
                </a:cubicBezTo>
                <a:cubicBezTo>
                  <a:pt x="0" y="205"/>
                  <a:pt x="0" y="205"/>
                  <a:pt x="0" y="205"/>
                </a:cubicBezTo>
                <a:cubicBezTo>
                  <a:pt x="0" y="92"/>
                  <a:pt x="92" y="0"/>
                  <a:pt x="205" y="0"/>
                </a:cubicBezTo>
                <a:cubicBezTo>
                  <a:pt x="2418" y="0"/>
                  <a:pt x="2418" y="0"/>
                  <a:pt x="2418" y="0"/>
                </a:cubicBezTo>
                <a:cubicBezTo>
                  <a:pt x="2531" y="0"/>
                  <a:pt x="2623" y="92"/>
                  <a:pt x="2623" y="205"/>
                </a:cubicBezTo>
                <a:cubicBezTo>
                  <a:pt x="2623" y="3069"/>
                  <a:pt x="2623" y="3069"/>
                  <a:pt x="2623" y="3069"/>
                </a:cubicBezTo>
                <a:cubicBezTo>
                  <a:pt x="2623" y="3181"/>
                  <a:pt x="2531" y="3273"/>
                  <a:pt x="2418" y="3273"/>
                </a:cubicBezTo>
                <a:close/>
                <a:moveTo>
                  <a:pt x="1771" y="2952"/>
                </a:moveTo>
                <a:cubicBezTo>
                  <a:pt x="1771" y="3024"/>
                  <a:pt x="1830" y="3083"/>
                  <a:pt x="1903" y="3083"/>
                </a:cubicBezTo>
                <a:cubicBezTo>
                  <a:pt x="2165" y="3083"/>
                  <a:pt x="2165" y="3083"/>
                  <a:pt x="2165" y="3083"/>
                </a:cubicBezTo>
                <a:cubicBezTo>
                  <a:pt x="2237" y="3083"/>
                  <a:pt x="2296" y="3024"/>
                  <a:pt x="2296" y="2952"/>
                </a:cubicBezTo>
                <a:cubicBezTo>
                  <a:pt x="2296" y="2690"/>
                  <a:pt x="2296" y="2690"/>
                  <a:pt x="2296" y="2690"/>
                </a:cubicBezTo>
                <a:cubicBezTo>
                  <a:pt x="2296" y="2617"/>
                  <a:pt x="2237" y="2559"/>
                  <a:pt x="2165" y="2559"/>
                </a:cubicBezTo>
                <a:cubicBezTo>
                  <a:pt x="1903" y="2559"/>
                  <a:pt x="1903" y="2559"/>
                  <a:pt x="1903" y="2559"/>
                </a:cubicBezTo>
                <a:cubicBezTo>
                  <a:pt x="1830" y="2559"/>
                  <a:pt x="1771" y="2617"/>
                  <a:pt x="1771" y="2690"/>
                </a:cubicBezTo>
                <a:lnTo>
                  <a:pt x="1771" y="2952"/>
                </a:lnTo>
                <a:close/>
                <a:moveTo>
                  <a:pt x="1771" y="2231"/>
                </a:moveTo>
                <a:cubicBezTo>
                  <a:pt x="1771" y="2303"/>
                  <a:pt x="1830" y="2362"/>
                  <a:pt x="1903" y="2362"/>
                </a:cubicBezTo>
                <a:cubicBezTo>
                  <a:pt x="2165" y="2362"/>
                  <a:pt x="2165" y="2362"/>
                  <a:pt x="2165" y="2362"/>
                </a:cubicBezTo>
                <a:cubicBezTo>
                  <a:pt x="2237" y="2362"/>
                  <a:pt x="2296" y="2303"/>
                  <a:pt x="2296" y="2231"/>
                </a:cubicBezTo>
                <a:cubicBezTo>
                  <a:pt x="2296" y="1968"/>
                  <a:pt x="2296" y="1968"/>
                  <a:pt x="2296" y="1968"/>
                </a:cubicBezTo>
                <a:cubicBezTo>
                  <a:pt x="2296" y="1896"/>
                  <a:pt x="2237" y="1837"/>
                  <a:pt x="2165" y="1837"/>
                </a:cubicBezTo>
                <a:cubicBezTo>
                  <a:pt x="1903" y="1837"/>
                  <a:pt x="1903" y="1837"/>
                  <a:pt x="1903" y="1837"/>
                </a:cubicBezTo>
                <a:cubicBezTo>
                  <a:pt x="1830" y="1837"/>
                  <a:pt x="1771" y="1896"/>
                  <a:pt x="1771" y="1968"/>
                </a:cubicBezTo>
                <a:lnTo>
                  <a:pt x="1771" y="2231"/>
                </a:lnTo>
                <a:close/>
                <a:moveTo>
                  <a:pt x="1771" y="1509"/>
                </a:moveTo>
                <a:cubicBezTo>
                  <a:pt x="1771" y="1581"/>
                  <a:pt x="1830" y="1640"/>
                  <a:pt x="1903" y="1640"/>
                </a:cubicBezTo>
                <a:cubicBezTo>
                  <a:pt x="2165" y="1640"/>
                  <a:pt x="2165" y="1640"/>
                  <a:pt x="2165" y="1640"/>
                </a:cubicBezTo>
                <a:cubicBezTo>
                  <a:pt x="2237" y="1640"/>
                  <a:pt x="2296" y="1581"/>
                  <a:pt x="2296" y="1509"/>
                </a:cubicBezTo>
                <a:cubicBezTo>
                  <a:pt x="2296" y="1247"/>
                  <a:pt x="2296" y="1247"/>
                  <a:pt x="2296" y="1247"/>
                </a:cubicBezTo>
                <a:cubicBezTo>
                  <a:pt x="2296" y="1174"/>
                  <a:pt x="2237" y="1116"/>
                  <a:pt x="2165" y="1116"/>
                </a:cubicBezTo>
                <a:cubicBezTo>
                  <a:pt x="1903" y="1116"/>
                  <a:pt x="1903" y="1116"/>
                  <a:pt x="1903" y="1116"/>
                </a:cubicBezTo>
                <a:cubicBezTo>
                  <a:pt x="1830" y="1116"/>
                  <a:pt x="1771" y="1174"/>
                  <a:pt x="1771" y="1247"/>
                </a:cubicBezTo>
                <a:lnTo>
                  <a:pt x="1771" y="1509"/>
                </a:lnTo>
                <a:close/>
                <a:moveTo>
                  <a:pt x="1050" y="2952"/>
                </a:moveTo>
                <a:cubicBezTo>
                  <a:pt x="1050" y="3024"/>
                  <a:pt x="1109" y="3083"/>
                  <a:pt x="1181" y="3083"/>
                </a:cubicBezTo>
                <a:cubicBezTo>
                  <a:pt x="1444" y="3083"/>
                  <a:pt x="1444" y="3083"/>
                  <a:pt x="1444" y="3083"/>
                </a:cubicBezTo>
                <a:cubicBezTo>
                  <a:pt x="1516" y="3083"/>
                  <a:pt x="1575" y="3024"/>
                  <a:pt x="1575" y="2952"/>
                </a:cubicBezTo>
                <a:cubicBezTo>
                  <a:pt x="1575" y="2690"/>
                  <a:pt x="1575" y="2690"/>
                  <a:pt x="1575" y="2690"/>
                </a:cubicBezTo>
                <a:cubicBezTo>
                  <a:pt x="1575" y="2617"/>
                  <a:pt x="1516" y="2559"/>
                  <a:pt x="1444" y="2559"/>
                </a:cubicBezTo>
                <a:cubicBezTo>
                  <a:pt x="1181" y="2559"/>
                  <a:pt x="1181" y="2559"/>
                  <a:pt x="1181" y="2559"/>
                </a:cubicBezTo>
                <a:cubicBezTo>
                  <a:pt x="1109" y="2559"/>
                  <a:pt x="1050" y="2617"/>
                  <a:pt x="1050" y="2690"/>
                </a:cubicBezTo>
                <a:lnTo>
                  <a:pt x="1050" y="2952"/>
                </a:lnTo>
                <a:close/>
                <a:moveTo>
                  <a:pt x="1050" y="2231"/>
                </a:moveTo>
                <a:cubicBezTo>
                  <a:pt x="1050" y="2303"/>
                  <a:pt x="1109" y="2362"/>
                  <a:pt x="1181" y="2362"/>
                </a:cubicBezTo>
                <a:cubicBezTo>
                  <a:pt x="1444" y="2362"/>
                  <a:pt x="1444" y="2362"/>
                  <a:pt x="1444" y="2362"/>
                </a:cubicBezTo>
                <a:cubicBezTo>
                  <a:pt x="1516" y="2362"/>
                  <a:pt x="1575" y="2303"/>
                  <a:pt x="1575" y="2231"/>
                </a:cubicBezTo>
                <a:cubicBezTo>
                  <a:pt x="1575" y="1968"/>
                  <a:pt x="1575" y="1968"/>
                  <a:pt x="1575" y="1968"/>
                </a:cubicBezTo>
                <a:cubicBezTo>
                  <a:pt x="1575" y="1896"/>
                  <a:pt x="1516" y="1837"/>
                  <a:pt x="1444" y="1837"/>
                </a:cubicBezTo>
                <a:cubicBezTo>
                  <a:pt x="1181" y="1837"/>
                  <a:pt x="1181" y="1837"/>
                  <a:pt x="1181" y="1837"/>
                </a:cubicBezTo>
                <a:cubicBezTo>
                  <a:pt x="1109" y="1837"/>
                  <a:pt x="1050" y="1896"/>
                  <a:pt x="1050" y="1968"/>
                </a:cubicBezTo>
                <a:lnTo>
                  <a:pt x="1050" y="2231"/>
                </a:lnTo>
                <a:close/>
                <a:moveTo>
                  <a:pt x="1050" y="1509"/>
                </a:moveTo>
                <a:cubicBezTo>
                  <a:pt x="1050" y="1581"/>
                  <a:pt x="1109" y="1640"/>
                  <a:pt x="1181" y="1640"/>
                </a:cubicBezTo>
                <a:cubicBezTo>
                  <a:pt x="1444" y="1640"/>
                  <a:pt x="1444" y="1640"/>
                  <a:pt x="1444" y="1640"/>
                </a:cubicBezTo>
                <a:cubicBezTo>
                  <a:pt x="1516" y="1640"/>
                  <a:pt x="1575" y="1581"/>
                  <a:pt x="1575" y="1509"/>
                </a:cubicBezTo>
                <a:cubicBezTo>
                  <a:pt x="1575" y="1247"/>
                  <a:pt x="1575" y="1247"/>
                  <a:pt x="1575" y="1247"/>
                </a:cubicBezTo>
                <a:cubicBezTo>
                  <a:pt x="1575" y="1174"/>
                  <a:pt x="1516" y="1116"/>
                  <a:pt x="1444" y="1116"/>
                </a:cubicBezTo>
                <a:cubicBezTo>
                  <a:pt x="1181" y="1116"/>
                  <a:pt x="1181" y="1116"/>
                  <a:pt x="1181" y="1116"/>
                </a:cubicBezTo>
                <a:cubicBezTo>
                  <a:pt x="1109" y="1116"/>
                  <a:pt x="1050" y="1174"/>
                  <a:pt x="1050" y="1247"/>
                </a:cubicBezTo>
                <a:lnTo>
                  <a:pt x="1050" y="1509"/>
                </a:lnTo>
                <a:close/>
                <a:moveTo>
                  <a:pt x="328" y="2952"/>
                </a:moveTo>
                <a:cubicBezTo>
                  <a:pt x="328" y="3024"/>
                  <a:pt x="387" y="3083"/>
                  <a:pt x="460" y="3083"/>
                </a:cubicBezTo>
                <a:cubicBezTo>
                  <a:pt x="722" y="3083"/>
                  <a:pt x="722" y="3083"/>
                  <a:pt x="722" y="3083"/>
                </a:cubicBezTo>
                <a:cubicBezTo>
                  <a:pt x="794" y="3083"/>
                  <a:pt x="853" y="3024"/>
                  <a:pt x="853" y="2952"/>
                </a:cubicBezTo>
                <a:cubicBezTo>
                  <a:pt x="853" y="2690"/>
                  <a:pt x="853" y="2690"/>
                  <a:pt x="853" y="2690"/>
                </a:cubicBezTo>
                <a:cubicBezTo>
                  <a:pt x="853" y="2617"/>
                  <a:pt x="794" y="2559"/>
                  <a:pt x="722" y="2559"/>
                </a:cubicBezTo>
                <a:cubicBezTo>
                  <a:pt x="460" y="2559"/>
                  <a:pt x="460" y="2559"/>
                  <a:pt x="460" y="2559"/>
                </a:cubicBezTo>
                <a:cubicBezTo>
                  <a:pt x="387" y="2559"/>
                  <a:pt x="328" y="2617"/>
                  <a:pt x="328" y="2690"/>
                </a:cubicBezTo>
                <a:lnTo>
                  <a:pt x="328" y="2952"/>
                </a:lnTo>
                <a:close/>
                <a:moveTo>
                  <a:pt x="328" y="2231"/>
                </a:moveTo>
                <a:cubicBezTo>
                  <a:pt x="328" y="2303"/>
                  <a:pt x="387" y="2362"/>
                  <a:pt x="460" y="2362"/>
                </a:cubicBezTo>
                <a:cubicBezTo>
                  <a:pt x="722" y="2362"/>
                  <a:pt x="722" y="2362"/>
                  <a:pt x="722" y="2362"/>
                </a:cubicBezTo>
                <a:cubicBezTo>
                  <a:pt x="794" y="2362"/>
                  <a:pt x="853" y="2303"/>
                  <a:pt x="853" y="2231"/>
                </a:cubicBezTo>
                <a:cubicBezTo>
                  <a:pt x="853" y="1968"/>
                  <a:pt x="853" y="1968"/>
                  <a:pt x="853" y="1968"/>
                </a:cubicBezTo>
                <a:cubicBezTo>
                  <a:pt x="853" y="1896"/>
                  <a:pt x="794" y="1837"/>
                  <a:pt x="722" y="1837"/>
                </a:cubicBezTo>
                <a:cubicBezTo>
                  <a:pt x="460" y="1837"/>
                  <a:pt x="460" y="1837"/>
                  <a:pt x="460" y="1837"/>
                </a:cubicBezTo>
                <a:cubicBezTo>
                  <a:pt x="387" y="1837"/>
                  <a:pt x="328" y="1896"/>
                  <a:pt x="328" y="1968"/>
                </a:cubicBezTo>
                <a:lnTo>
                  <a:pt x="328" y="2231"/>
                </a:lnTo>
                <a:close/>
                <a:moveTo>
                  <a:pt x="328" y="1509"/>
                </a:moveTo>
                <a:cubicBezTo>
                  <a:pt x="328" y="1581"/>
                  <a:pt x="387" y="1640"/>
                  <a:pt x="460" y="1640"/>
                </a:cubicBezTo>
                <a:cubicBezTo>
                  <a:pt x="722" y="1640"/>
                  <a:pt x="722" y="1640"/>
                  <a:pt x="722" y="1640"/>
                </a:cubicBezTo>
                <a:cubicBezTo>
                  <a:pt x="794" y="1640"/>
                  <a:pt x="853" y="1581"/>
                  <a:pt x="853" y="1509"/>
                </a:cubicBezTo>
                <a:cubicBezTo>
                  <a:pt x="853" y="1247"/>
                  <a:pt x="853" y="1247"/>
                  <a:pt x="853" y="1247"/>
                </a:cubicBezTo>
                <a:cubicBezTo>
                  <a:pt x="853" y="1174"/>
                  <a:pt x="794" y="1116"/>
                  <a:pt x="722" y="1116"/>
                </a:cubicBezTo>
                <a:cubicBezTo>
                  <a:pt x="460" y="1116"/>
                  <a:pt x="460" y="1116"/>
                  <a:pt x="460" y="1116"/>
                </a:cubicBezTo>
                <a:cubicBezTo>
                  <a:pt x="387" y="1116"/>
                  <a:pt x="328" y="1174"/>
                  <a:pt x="328" y="1247"/>
                </a:cubicBezTo>
                <a:lnTo>
                  <a:pt x="328" y="1509"/>
                </a:lnTo>
                <a:close/>
                <a:moveTo>
                  <a:pt x="2297" y="326"/>
                </a:moveTo>
                <a:cubicBezTo>
                  <a:pt x="326" y="326"/>
                  <a:pt x="326" y="326"/>
                  <a:pt x="326" y="326"/>
                </a:cubicBezTo>
                <a:cubicBezTo>
                  <a:pt x="326" y="856"/>
                  <a:pt x="326" y="856"/>
                  <a:pt x="326" y="856"/>
                </a:cubicBezTo>
                <a:cubicBezTo>
                  <a:pt x="2297" y="856"/>
                  <a:pt x="2297" y="856"/>
                  <a:pt x="2297" y="856"/>
                </a:cubicBezTo>
                <a:lnTo>
                  <a:pt x="2297" y="3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KSO_Shape"/>
          <p:cNvSpPr/>
          <p:nvPr/>
        </p:nvSpPr>
        <p:spPr bwMode="auto">
          <a:xfrm>
            <a:off x="6233230" y="5361194"/>
            <a:ext cx="546017" cy="523868"/>
          </a:xfrm>
          <a:custGeom>
            <a:avLst/>
            <a:gdLst>
              <a:gd name="T0" fmla="*/ 288285 w 3897"/>
              <a:gd name="T1" fmla="*/ 0 h 3741"/>
              <a:gd name="T2" fmla="*/ 288285 w 3897"/>
              <a:gd name="T3" fmla="*/ 324343 h 3741"/>
              <a:gd name="T4" fmla="*/ 0 w 3897"/>
              <a:gd name="T5" fmla="*/ 324343 h 3741"/>
              <a:gd name="T6" fmla="*/ 0 w 3897"/>
              <a:gd name="T7" fmla="*/ 1368062 h 3741"/>
              <a:gd name="T8" fmla="*/ 360357 w 3897"/>
              <a:gd name="T9" fmla="*/ 1728443 h 3741"/>
              <a:gd name="T10" fmla="*/ 1440040 w 3897"/>
              <a:gd name="T11" fmla="*/ 1728443 h 3741"/>
              <a:gd name="T12" fmla="*/ 1800397 w 3897"/>
              <a:gd name="T13" fmla="*/ 1368062 h 3741"/>
              <a:gd name="T14" fmla="*/ 1800397 w 3897"/>
              <a:gd name="T15" fmla="*/ 0 h 3741"/>
              <a:gd name="T16" fmla="*/ 288285 w 3897"/>
              <a:gd name="T17" fmla="*/ 0 h 3741"/>
              <a:gd name="T18" fmla="*/ 288285 w 3897"/>
              <a:gd name="T19" fmla="*/ 1260410 h 3741"/>
              <a:gd name="T20" fmla="*/ 198196 w 3897"/>
              <a:gd name="T21" fmla="*/ 1497430 h 3741"/>
              <a:gd name="T22" fmla="*/ 108107 w 3897"/>
              <a:gd name="T23" fmla="*/ 1260410 h 3741"/>
              <a:gd name="T24" fmla="*/ 108107 w 3897"/>
              <a:gd name="T25" fmla="*/ 431995 h 3741"/>
              <a:gd name="T26" fmla="*/ 288285 w 3897"/>
              <a:gd name="T27" fmla="*/ 431995 h 3741"/>
              <a:gd name="T28" fmla="*/ 288285 w 3897"/>
              <a:gd name="T29" fmla="*/ 1260410 h 3741"/>
              <a:gd name="T30" fmla="*/ 1692290 w 3897"/>
              <a:gd name="T31" fmla="*/ 1260410 h 3741"/>
              <a:gd name="T32" fmla="*/ 1332395 w 3897"/>
              <a:gd name="T33" fmla="*/ 1620329 h 3741"/>
              <a:gd name="T34" fmla="*/ 468002 w 3897"/>
              <a:gd name="T35" fmla="*/ 1620329 h 3741"/>
              <a:gd name="T36" fmla="*/ 320625 w 3897"/>
              <a:gd name="T37" fmla="*/ 1588449 h 3741"/>
              <a:gd name="T38" fmla="*/ 396392 w 3897"/>
              <a:gd name="T39" fmla="*/ 1368062 h 3741"/>
              <a:gd name="T40" fmla="*/ 396392 w 3897"/>
              <a:gd name="T41" fmla="*/ 108114 h 3741"/>
              <a:gd name="T42" fmla="*/ 1692290 w 3897"/>
              <a:gd name="T43" fmla="*/ 108114 h 3741"/>
              <a:gd name="T44" fmla="*/ 1692290 w 3897"/>
              <a:gd name="T45" fmla="*/ 1260410 h 3741"/>
              <a:gd name="T46" fmla="*/ 900429 w 3897"/>
              <a:gd name="T47" fmla="*/ 1152295 h 3741"/>
              <a:gd name="T48" fmla="*/ 540073 w 3897"/>
              <a:gd name="T49" fmla="*/ 1152295 h 3741"/>
              <a:gd name="T50" fmla="*/ 540073 w 3897"/>
              <a:gd name="T51" fmla="*/ 1260410 h 3741"/>
              <a:gd name="T52" fmla="*/ 900429 w 3897"/>
              <a:gd name="T53" fmla="*/ 1260410 h 3741"/>
              <a:gd name="T54" fmla="*/ 900429 w 3897"/>
              <a:gd name="T55" fmla="*/ 1152295 h 3741"/>
              <a:gd name="T56" fmla="*/ 900429 w 3897"/>
              <a:gd name="T57" fmla="*/ 972105 h 3741"/>
              <a:gd name="T58" fmla="*/ 540073 w 3897"/>
              <a:gd name="T59" fmla="*/ 972105 h 3741"/>
              <a:gd name="T60" fmla="*/ 540073 w 3897"/>
              <a:gd name="T61" fmla="*/ 1080219 h 3741"/>
              <a:gd name="T62" fmla="*/ 900429 w 3897"/>
              <a:gd name="T63" fmla="*/ 1080219 h 3741"/>
              <a:gd name="T64" fmla="*/ 900429 w 3897"/>
              <a:gd name="T65" fmla="*/ 972105 h 3741"/>
              <a:gd name="T66" fmla="*/ 900429 w 3897"/>
              <a:gd name="T67" fmla="*/ 792376 h 3741"/>
              <a:gd name="T68" fmla="*/ 540073 w 3897"/>
              <a:gd name="T69" fmla="*/ 792376 h 3741"/>
              <a:gd name="T70" fmla="*/ 540073 w 3897"/>
              <a:gd name="T71" fmla="*/ 900029 h 3741"/>
              <a:gd name="T72" fmla="*/ 900429 w 3897"/>
              <a:gd name="T73" fmla="*/ 900029 h 3741"/>
              <a:gd name="T74" fmla="*/ 900429 w 3897"/>
              <a:gd name="T75" fmla="*/ 792376 h 3741"/>
              <a:gd name="T76" fmla="*/ 1512112 w 3897"/>
              <a:gd name="T77" fmla="*/ 324343 h 3741"/>
              <a:gd name="T78" fmla="*/ 540073 w 3897"/>
              <a:gd name="T79" fmla="*/ 324343 h 3741"/>
              <a:gd name="T80" fmla="*/ 540073 w 3897"/>
              <a:gd name="T81" fmla="*/ 468033 h 3741"/>
              <a:gd name="T82" fmla="*/ 1512112 w 3897"/>
              <a:gd name="T83" fmla="*/ 468033 h 3741"/>
              <a:gd name="T84" fmla="*/ 1512112 w 3897"/>
              <a:gd name="T85" fmla="*/ 324343 h 3741"/>
              <a:gd name="T86" fmla="*/ 900429 w 3897"/>
              <a:gd name="T87" fmla="*/ 612186 h 3741"/>
              <a:gd name="T88" fmla="*/ 540073 w 3897"/>
              <a:gd name="T89" fmla="*/ 612186 h 3741"/>
              <a:gd name="T90" fmla="*/ 540073 w 3897"/>
              <a:gd name="T91" fmla="*/ 720300 h 3741"/>
              <a:gd name="T92" fmla="*/ 900429 w 3897"/>
              <a:gd name="T93" fmla="*/ 720300 h 3741"/>
              <a:gd name="T94" fmla="*/ 900429 w 3897"/>
              <a:gd name="T95" fmla="*/ 612186 h 3741"/>
              <a:gd name="T96" fmla="*/ 1008074 w 3897"/>
              <a:gd name="T97" fmla="*/ 1260410 h 3741"/>
              <a:gd name="T98" fmla="*/ 1512112 w 3897"/>
              <a:gd name="T99" fmla="*/ 1260410 h 3741"/>
              <a:gd name="T100" fmla="*/ 1512112 w 3897"/>
              <a:gd name="T101" fmla="*/ 612186 h 3741"/>
              <a:gd name="T102" fmla="*/ 1008074 w 3897"/>
              <a:gd name="T103" fmla="*/ 612186 h 3741"/>
              <a:gd name="T104" fmla="*/ 1008074 w 3897"/>
              <a:gd name="T105" fmla="*/ 1260410 h 3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97" h="3741">
                <a:moveTo>
                  <a:pt x="624" y="0"/>
                </a:moveTo>
                <a:cubicBezTo>
                  <a:pt x="624" y="702"/>
                  <a:pt x="624" y="702"/>
                  <a:pt x="624" y="702"/>
                </a:cubicBezTo>
                <a:cubicBezTo>
                  <a:pt x="0" y="702"/>
                  <a:pt x="0" y="702"/>
                  <a:pt x="0" y="702"/>
                </a:cubicBezTo>
                <a:cubicBezTo>
                  <a:pt x="0" y="2961"/>
                  <a:pt x="0" y="2961"/>
                  <a:pt x="0" y="2961"/>
                </a:cubicBezTo>
                <a:cubicBezTo>
                  <a:pt x="0" y="3392"/>
                  <a:pt x="349" y="3741"/>
                  <a:pt x="780" y="3741"/>
                </a:cubicBezTo>
                <a:cubicBezTo>
                  <a:pt x="3117" y="3741"/>
                  <a:pt x="3117" y="3741"/>
                  <a:pt x="3117" y="3741"/>
                </a:cubicBezTo>
                <a:cubicBezTo>
                  <a:pt x="3548" y="3741"/>
                  <a:pt x="3897" y="3392"/>
                  <a:pt x="3897" y="2961"/>
                </a:cubicBezTo>
                <a:cubicBezTo>
                  <a:pt x="3897" y="0"/>
                  <a:pt x="3897" y="0"/>
                  <a:pt x="3897" y="0"/>
                </a:cubicBezTo>
                <a:lnTo>
                  <a:pt x="624" y="0"/>
                </a:lnTo>
                <a:close/>
                <a:moveTo>
                  <a:pt x="624" y="2728"/>
                </a:moveTo>
                <a:cubicBezTo>
                  <a:pt x="624" y="2925"/>
                  <a:pt x="550" y="3104"/>
                  <a:pt x="429" y="3241"/>
                </a:cubicBezTo>
                <a:cubicBezTo>
                  <a:pt x="308" y="3104"/>
                  <a:pt x="234" y="2925"/>
                  <a:pt x="234" y="2728"/>
                </a:cubicBezTo>
                <a:cubicBezTo>
                  <a:pt x="234" y="935"/>
                  <a:pt x="234" y="935"/>
                  <a:pt x="234" y="935"/>
                </a:cubicBezTo>
                <a:cubicBezTo>
                  <a:pt x="624" y="935"/>
                  <a:pt x="624" y="935"/>
                  <a:pt x="624" y="935"/>
                </a:cubicBezTo>
                <a:lnTo>
                  <a:pt x="624" y="2728"/>
                </a:lnTo>
                <a:close/>
                <a:moveTo>
                  <a:pt x="3663" y="2728"/>
                </a:moveTo>
                <a:cubicBezTo>
                  <a:pt x="3663" y="3158"/>
                  <a:pt x="3314" y="3507"/>
                  <a:pt x="2884" y="3507"/>
                </a:cubicBezTo>
                <a:cubicBezTo>
                  <a:pt x="1013" y="3507"/>
                  <a:pt x="1013" y="3507"/>
                  <a:pt x="1013" y="3507"/>
                </a:cubicBezTo>
                <a:cubicBezTo>
                  <a:pt x="899" y="3507"/>
                  <a:pt x="791" y="3482"/>
                  <a:pt x="694" y="3438"/>
                </a:cubicBezTo>
                <a:cubicBezTo>
                  <a:pt x="796" y="3306"/>
                  <a:pt x="858" y="3141"/>
                  <a:pt x="858" y="2961"/>
                </a:cubicBezTo>
                <a:cubicBezTo>
                  <a:pt x="858" y="234"/>
                  <a:pt x="858" y="234"/>
                  <a:pt x="858" y="234"/>
                </a:cubicBezTo>
                <a:cubicBezTo>
                  <a:pt x="3663" y="234"/>
                  <a:pt x="3663" y="234"/>
                  <a:pt x="3663" y="234"/>
                </a:cubicBezTo>
                <a:lnTo>
                  <a:pt x="3663" y="2728"/>
                </a:lnTo>
                <a:close/>
                <a:moveTo>
                  <a:pt x="1949" y="2494"/>
                </a:moveTo>
                <a:cubicBezTo>
                  <a:pt x="1169" y="2494"/>
                  <a:pt x="1169" y="2494"/>
                  <a:pt x="1169" y="2494"/>
                </a:cubicBezTo>
                <a:cubicBezTo>
                  <a:pt x="1169" y="2728"/>
                  <a:pt x="1169" y="2728"/>
                  <a:pt x="1169" y="2728"/>
                </a:cubicBezTo>
                <a:cubicBezTo>
                  <a:pt x="1949" y="2728"/>
                  <a:pt x="1949" y="2728"/>
                  <a:pt x="1949" y="2728"/>
                </a:cubicBezTo>
                <a:lnTo>
                  <a:pt x="1949" y="2494"/>
                </a:lnTo>
                <a:close/>
                <a:moveTo>
                  <a:pt x="1949" y="2104"/>
                </a:moveTo>
                <a:cubicBezTo>
                  <a:pt x="1169" y="2104"/>
                  <a:pt x="1169" y="2104"/>
                  <a:pt x="1169" y="2104"/>
                </a:cubicBezTo>
                <a:cubicBezTo>
                  <a:pt x="1169" y="2338"/>
                  <a:pt x="1169" y="2338"/>
                  <a:pt x="1169" y="2338"/>
                </a:cubicBezTo>
                <a:cubicBezTo>
                  <a:pt x="1949" y="2338"/>
                  <a:pt x="1949" y="2338"/>
                  <a:pt x="1949" y="2338"/>
                </a:cubicBezTo>
                <a:lnTo>
                  <a:pt x="1949" y="2104"/>
                </a:lnTo>
                <a:close/>
                <a:moveTo>
                  <a:pt x="1949" y="1715"/>
                </a:moveTo>
                <a:cubicBezTo>
                  <a:pt x="1169" y="1715"/>
                  <a:pt x="1169" y="1715"/>
                  <a:pt x="1169" y="1715"/>
                </a:cubicBezTo>
                <a:cubicBezTo>
                  <a:pt x="1169" y="1948"/>
                  <a:pt x="1169" y="1948"/>
                  <a:pt x="1169" y="1948"/>
                </a:cubicBezTo>
                <a:cubicBezTo>
                  <a:pt x="1949" y="1948"/>
                  <a:pt x="1949" y="1948"/>
                  <a:pt x="1949" y="1948"/>
                </a:cubicBezTo>
                <a:lnTo>
                  <a:pt x="1949" y="1715"/>
                </a:lnTo>
                <a:close/>
                <a:moveTo>
                  <a:pt x="3273" y="702"/>
                </a:moveTo>
                <a:cubicBezTo>
                  <a:pt x="1169" y="702"/>
                  <a:pt x="1169" y="702"/>
                  <a:pt x="1169" y="702"/>
                </a:cubicBezTo>
                <a:cubicBezTo>
                  <a:pt x="1169" y="1013"/>
                  <a:pt x="1169" y="1013"/>
                  <a:pt x="1169" y="1013"/>
                </a:cubicBezTo>
                <a:cubicBezTo>
                  <a:pt x="3273" y="1013"/>
                  <a:pt x="3273" y="1013"/>
                  <a:pt x="3273" y="1013"/>
                </a:cubicBezTo>
                <a:lnTo>
                  <a:pt x="3273" y="702"/>
                </a:lnTo>
                <a:close/>
                <a:moveTo>
                  <a:pt x="1949" y="1325"/>
                </a:moveTo>
                <a:cubicBezTo>
                  <a:pt x="1169" y="1325"/>
                  <a:pt x="1169" y="1325"/>
                  <a:pt x="1169" y="1325"/>
                </a:cubicBezTo>
                <a:cubicBezTo>
                  <a:pt x="1169" y="1559"/>
                  <a:pt x="1169" y="1559"/>
                  <a:pt x="1169" y="1559"/>
                </a:cubicBezTo>
                <a:cubicBezTo>
                  <a:pt x="1949" y="1559"/>
                  <a:pt x="1949" y="1559"/>
                  <a:pt x="1949" y="1559"/>
                </a:cubicBezTo>
                <a:lnTo>
                  <a:pt x="1949" y="1325"/>
                </a:lnTo>
                <a:close/>
                <a:moveTo>
                  <a:pt x="2182" y="2728"/>
                </a:moveTo>
                <a:cubicBezTo>
                  <a:pt x="3273" y="2728"/>
                  <a:pt x="3273" y="2728"/>
                  <a:pt x="3273" y="2728"/>
                </a:cubicBezTo>
                <a:cubicBezTo>
                  <a:pt x="3273" y="1325"/>
                  <a:pt x="3273" y="1325"/>
                  <a:pt x="3273" y="1325"/>
                </a:cubicBezTo>
                <a:cubicBezTo>
                  <a:pt x="2182" y="1325"/>
                  <a:pt x="2182" y="1325"/>
                  <a:pt x="2182" y="1325"/>
                </a:cubicBezTo>
                <a:lnTo>
                  <a:pt x="2182" y="27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5"/>
          <p:cNvSpPr/>
          <p:nvPr/>
        </p:nvSpPr>
        <p:spPr bwMode="auto">
          <a:xfrm>
            <a:off x="5557480" y="1866664"/>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lstStyle/>
          <a:p>
            <a:endParaRPr lang="zh-CN" altLang="en-US"/>
          </a:p>
        </p:txBody>
      </p:sp>
      <p:sp>
        <p:nvSpPr>
          <p:cNvPr id="20" name="KSO_Shape"/>
          <p:cNvSpPr/>
          <p:nvPr/>
        </p:nvSpPr>
        <p:spPr bwMode="auto">
          <a:xfrm flipH="1">
            <a:off x="4553915" y="3724395"/>
            <a:ext cx="1390762" cy="1274865"/>
          </a:xfrm>
          <a:custGeom>
            <a:avLst/>
            <a:gdLst>
              <a:gd name="T0" fmla="*/ 2147483646 w 269"/>
              <a:gd name="T1" fmla="*/ 0 h 247"/>
              <a:gd name="T2" fmla="*/ 2147483646 w 269"/>
              <a:gd name="T3" fmla="*/ 0 h 247"/>
              <a:gd name="T4" fmla="*/ 2147483646 w 269"/>
              <a:gd name="T5" fmla="*/ 2147483646 h 247"/>
              <a:gd name="T6" fmla="*/ 2147483646 w 269"/>
              <a:gd name="T7" fmla="*/ 2147483646 h 247"/>
              <a:gd name="T8" fmla="*/ 2147483646 w 269"/>
              <a:gd name="T9" fmla="*/ 2147483646 h 247"/>
              <a:gd name="T10" fmla="*/ 2147483646 w 269"/>
              <a:gd name="T11" fmla="*/ 2147483646 h 247"/>
              <a:gd name="T12" fmla="*/ 2147483646 w 269"/>
              <a:gd name="T13" fmla="*/ 2147483646 h 247"/>
              <a:gd name="T14" fmla="*/ 2147483646 w 269"/>
              <a:gd name="T15" fmla="*/ 2147483646 h 247"/>
              <a:gd name="T16" fmla="*/ 2147483646 w 269"/>
              <a:gd name="T17" fmla="*/ 2147483646 h 247"/>
              <a:gd name="T18" fmla="*/ 2147483646 w 269"/>
              <a:gd name="T19" fmla="*/ 2147483646 h 247"/>
              <a:gd name="T20" fmla="*/ 2147483646 w 269"/>
              <a:gd name="T21" fmla="*/ 2147483646 h 247"/>
              <a:gd name="T22" fmla="*/ 2147483646 w 269"/>
              <a:gd name="T23" fmla="*/ 2147483646 h 247"/>
              <a:gd name="T24" fmla="*/ 2147483646 w 269"/>
              <a:gd name="T25" fmla="*/ 2147483646 h 247"/>
              <a:gd name="T26" fmla="*/ 2147483646 w 269"/>
              <a:gd name="T27" fmla="*/ 2147483646 h 247"/>
              <a:gd name="T28" fmla="*/ 2147483646 w 269"/>
              <a:gd name="T29" fmla="*/ 2147483646 h 247"/>
              <a:gd name="T30" fmla="*/ 2147483646 w 269"/>
              <a:gd name="T31" fmla="*/ 2147483646 h 247"/>
              <a:gd name="T32" fmla="*/ 2147483646 w 269"/>
              <a:gd name="T33" fmla="*/ 2147483646 h 247"/>
              <a:gd name="T34" fmla="*/ 2147483646 w 269"/>
              <a:gd name="T35" fmla="*/ 2147483646 h 247"/>
              <a:gd name="T36" fmla="*/ 2147483646 w 269"/>
              <a:gd name="T37" fmla="*/ 2147483646 h 247"/>
              <a:gd name="T38" fmla="*/ 2147483646 w 269"/>
              <a:gd name="T39" fmla="*/ 2147483646 h 247"/>
              <a:gd name="T40" fmla="*/ 2147483646 w 269"/>
              <a:gd name="T41" fmla="*/ 2147483646 h 247"/>
              <a:gd name="T42" fmla="*/ 2147483646 w 269"/>
              <a:gd name="T43" fmla="*/ 2147483646 h 247"/>
              <a:gd name="T44" fmla="*/ 2147483646 w 269"/>
              <a:gd name="T45" fmla="*/ 2147483646 h 247"/>
              <a:gd name="T46" fmla="*/ 2147483646 w 269"/>
              <a:gd name="T47" fmla="*/ 2147483646 h 247"/>
              <a:gd name="T48" fmla="*/ 2147483646 w 269"/>
              <a:gd name="T49" fmla="*/ 2147483646 h 247"/>
              <a:gd name="T50" fmla="*/ 2147483646 w 269"/>
              <a:gd name="T51" fmla="*/ 2147483646 h 247"/>
              <a:gd name="T52" fmla="*/ 2147483646 w 269"/>
              <a:gd name="T53" fmla="*/ 2147483646 h 247"/>
              <a:gd name="T54" fmla="*/ 2147483646 w 269"/>
              <a:gd name="T55" fmla="*/ 2147483646 h 247"/>
              <a:gd name="T56" fmla="*/ 2147483646 w 269"/>
              <a:gd name="T57" fmla="*/ 2147483646 h 247"/>
              <a:gd name="T58" fmla="*/ 2147483646 w 269"/>
              <a:gd name="T59" fmla="*/ 2147483646 h 247"/>
              <a:gd name="T60" fmla="*/ 2147483646 w 269"/>
              <a:gd name="T61" fmla="*/ 2147483646 h 247"/>
              <a:gd name="T62" fmla="*/ 2147483646 w 269"/>
              <a:gd name="T63" fmla="*/ 2147483646 h 247"/>
              <a:gd name="T64" fmla="*/ 2147483646 w 269"/>
              <a:gd name="T65" fmla="*/ 2147483646 h 247"/>
              <a:gd name="T66" fmla="*/ 2147483646 w 269"/>
              <a:gd name="T67" fmla="*/ 2147483646 h 247"/>
              <a:gd name="T68" fmla="*/ 2147483646 w 269"/>
              <a:gd name="T69" fmla="*/ 2147483646 h 247"/>
              <a:gd name="T70" fmla="*/ 2147483646 w 269"/>
              <a:gd name="T71" fmla="*/ 2147483646 h 247"/>
              <a:gd name="T72" fmla="*/ 2147483646 w 269"/>
              <a:gd name="T73" fmla="*/ 0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9" h="247">
                <a:moveTo>
                  <a:pt x="195" y="0"/>
                </a:moveTo>
                <a:cubicBezTo>
                  <a:pt x="194" y="0"/>
                  <a:pt x="193" y="0"/>
                  <a:pt x="192" y="0"/>
                </a:cubicBezTo>
                <a:cubicBezTo>
                  <a:pt x="164" y="1"/>
                  <a:pt x="145" y="24"/>
                  <a:pt x="144" y="24"/>
                </a:cubicBezTo>
                <a:cubicBezTo>
                  <a:pt x="21" y="150"/>
                  <a:pt x="21" y="150"/>
                  <a:pt x="21" y="150"/>
                </a:cubicBezTo>
                <a:cubicBezTo>
                  <a:pt x="0" y="172"/>
                  <a:pt x="0" y="208"/>
                  <a:pt x="21" y="230"/>
                </a:cubicBezTo>
                <a:cubicBezTo>
                  <a:pt x="32" y="241"/>
                  <a:pt x="46" y="247"/>
                  <a:pt x="60" y="247"/>
                </a:cubicBezTo>
                <a:cubicBezTo>
                  <a:pt x="75" y="247"/>
                  <a:pt x="89" y="241"/>
                  <a:pt x="99" y="230"/>
                </a:cubicBezTo>
                <a:cubicBezTo>
                  <a:pt x="217" y="111"/>
                  <a:pt x="217" y="111"/>
                  <a:pt x="217" y="111"/>
                </a:cubicBezTo>
                <a:cubicBezTo>
                  <a:pt x="235" y="91"/>
                  <a:pt x="238" y="63"/>
                  <a:pt x="223" y="47"/>
                </a:cubicBezTo>
                <a:cubicBezTo>
                  <a:pt x="216" y="40"/>
                  <a:pt x="207" y="37"/>
                  <a:pt x="197" y="37"/>
                </a:cubicBezTo>
                <a:cubicBezTo>
                  <a:pt x="185" y="37"/>
                  <a:pt x="171" y="42"/>
                  <a:pt x="161" y="53"/>
                </a:cubicBezTo>
                <a:cubicBezTo>
                  <a:pt x="46" y="170"/>
                  <a:pt x="46" y="170"/>
                  <a:pt x="46" y="170"/>
                </a:cubicBezTo>
                <a:cubicBezTo>
                  <a:pt x="43" y="174"/>
                  <a:pt x="43" y="179"/>
                  <a:pt x="46" y="182"/>
                </a:cubicBezTo>
                <a:cubicBezTo>
                  <a:pt x="48" y="183"/>
                  <a:pt x="50" y="184"/>
                  <a:pt x="52" y="184"/>
                </a:cubicBezTo>
                <a:cubicBezTo>
                  <a:pt x="54" y="184"/>
                  <a:pt x="56" y="183"/>
                  <a:pt x="57" y="182"/>
                </a:cubicBezTo>
                <a:cubicBezTo>
                  <a:pt x="172" y="65"/>
                  <a:pt x="172" y="65"/>
                  <a:pt x="172" y="65"/>
                </a:cubicBezTo>
                <a:cubicBezTo>
                  <a:pt x="179" y="57"/>
                  <a:pt x="189" y="53"/>
                  <a:pt x="197" y="53"/>
                </a:cubicBezTo>
                <a:cubicBezTo>
                  <a:pt x="203" y="53"/>
                  <a:pt x="208" y="55"/>
                  <a:pt x="211" y="59"/>
                </a:cubicBezTo>
                <a:cubicBezTo>
                  <a:pt x="221" y="68"/>
                  <a:pt x="218" y="86"/>
                  <a:pt x="205" y="99"/>
                </a:cubicBezTo>
                <a:cubicBezTo>
                  <a:pt x="88" y="219"/>
                  <a:pt x="88" y="219"/>
                  <a:pt x="88" y="219"/>
                </a:cubicBezTo>
                <a:cubicBezTo>
                  <a:pt x="81" y="227"/>
                  <a:pt x="70" y="231"/>
                  <a:pt x="60" y="231"/>
                </a:cubicBezTo>
                <a:cubicBezTo>
                  <a:pt x="50" y="231"/>
                  <a:pt x="40" y="227"/>
                  <a:pt x="32" y="219"/>
                </a:cubicBezTo>
                <a:cubicBezTo>
                  <a:pt x="17" y="203"/>
                  <a:pt x="17" y="177"/>
                  <a:pt x="32" y="162"/>
                </a:cubicBezTo>
                <a:cubicBezTo>
                  <a:pt x="156" y="35"/>
                  <a:pt x="156" y="35"/>
                  <a:pt x="156" y="35"/>
                </a:cubicBezTo>
                <a:cubicBezTo>
                  <a:pt x="156" y="35"/>
                  <a:pt x="171" y="17"/>
                  <a:pt x="193" y="16"/>
                </a:cubicBezTo>
                <a:cubicBezTo>
                  <a:pt x="194" y="16"/>
                  <a:pt x="194" y="16"/>
                  <a:pt x="195" y="16"/>
                </a:cubicBezTo>
                <a:cubicBezTo>
                  <a:pt x="208" y="16"/>
                  <a:pt x="221" y="23"/>
                  <a:pt x="234" y="36"/>
                </a:cubicBezTo>
                <a:cubicBezTo>
                  <a:pt x="247" y="49"/>
                  <a:pt x="253" y="63"/>
                  <a:pt x="253" y="77"/>
                </a:cubicBezTo>
                <a:cubicBezTo>
                  <a:pt x="252" y="99"/>
                  <a:pt x="234" y="115"/>
                  <a:pt x="234" y="116"/>
                </a:cubicBezTo>
                <a:cubicBezTo>
                  <a:pt x="165" y="186"/>
                  <a:pt x="165" y="186"/>
                  <a:pt x="165" y="186"/>
                </a:cubicBezTo>
                <a:cubicBezTo>
                  <a:pt x="162" y="189"/>
                  <a:pt x="162" y="194"/>
                  <a:pt x="165" y="198"/>
                </a:cubicBezTo>
                <a:cubicBezTo>
                  <a:pt x="167" y="199"/>
                  <a:pt x="169" y="200"/>
                  <a:pt x="171" y="200"/>
                </a:cubicBezTo>
                <a:cubicBezTo>
                  <a:pt x="173" y="200"/>
                  <a:pt x="175" y="199"/>
                  <a:pt x="176" y="198"/>
                </a:cubicBezTo>
                <a:cubicBezTo>
                  <a:pt x="244" y="128"/>
                  <a:pt x="244" y="128"/>
                  <a:pt x="244" y="128"/>
                </a:cubicBezTo>
                <a:cubicBezTo>
                  <a:pt x="245" y="127"/>
                  <a:pt x="267" y="107"/>
                  <a:pt x="269" y="78"/>
                </a:cubicBezTo>
                <a:cubicBezTo>
                  <a:pt x="269" y="59"/>
                  <a:pt x="261" y="41"/>
                  <a:pt x="245" y="24"/>
                </a:cubicBezTo>
                <a:cubicBezTo>
                  <a:pt x="229" y="8"/>
                  <a:pt x="212" y="0"/>
                  <a:pt x="195" y="0"/>
                </a:cubicBez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21" name="KSO_Shape"/>
          <p:cNvSpPr/>
          <p:nvPr/>
        </p:nvSpPr>
        <p:spPr bwMode="auto">
          <a:xfrm>
            <a:off x="6066236" y="2522713"/>
            <a:ext cx="544584" cy="544584"/>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圆角矩形 21"/>
          <p:cNvSpPr/>
          <p:nvPr/>
        </p:nvSpPr>
        <p:spPr>
          <a:xfrm>
            <a:off x="2186587" y="1778928"/>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3" name="圆角矩形 22"/>
          <p:cNvSpPr/>
          <p:nvPr/>
        </p:nvSpPr>
        <p:spPr>
          <a:xfrm>
            <a:off x="833434" y="3701499"/>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4" name="圆角矩形 23"/>
          <p:cNvSpPr/>
          <p:nvPr/>
        </p:nvSpPr>
        <p:spPr>
          <a:xfrm>
            <a:off x="8308291" y="3701499"/>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5" name="圆角矩形 24"/>
          <p:cNvSpPr/>
          <p:nvPr/>
        </p:nvSpPr>
        <p:spPr>
          <a:xfrm>
            <a:off x="7312730" y="5326723"/>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5" name="Freeform 25"/>
          <p:cNvSpPr/>
          <p:nvPr/>
        </p:nvSpPr>
        <p:spPr bwMode="auto">
          <a:xfrm>
            <a:off x="8496174" y="1916250"/>
            <a:ext cx="772282" cy="993502"/>
          </a:xfrm>
          <a:custGeom>
            <a:avLst/>
            <a:gdLst>
              <a:gd name="T0" fmla="*/ 44 w 250"/>
              <a:gd name="T1" fmla="*/ 81 h 323"/>
              <a:gd name="T2" fmla="*/ 44 w 250"/>
              <a:gd name="T3" fmla="*/ 242 h 323"/>
              <a:gd name="T4" fmla="*/ 44 w 250"/>
              <a:gd name="T5" fmla="*/ 242 h 323"/>
              <a:gd name="T6" fmla="*/ 125 w 250"/>
              <a:gd name="T7" fmla="*/ 323 h 323"/>
              <a:gd name="T8" fmla="*/ 206 w 250"/>
              <a:gd name="T9" fmla="*/ 242 h 323"/>
              <a:gd name="T10" fmla="*/ 206 w 250"/>
              <a:gd name="T11" fmla="*/ 242 h 323"/>
              <a:gd name="T12" fmla="*/ 206 w 250"/>
              <a:gd name="T13" fmla="*/ 81 h 323"/>
              <a:gd name="T14" fmla="*/ 125 w 250"/>
              <a:gd name="T15" fmla="*/ 0 h 323"/>
              <a:gd name="T16" fmla="*/ 44 w 250"/>
              <a:gd name="T17" fmla="*/ 8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323">
                <a:moveTo>
                  <a:pt x="44" y="81"/>
                </a:moveTo>
                <a:cubicBezTo>
                  <a:pt x="0" y="125"/>
                  <a:pt x="0" y="197"/>
                  <a:pt x="44" y="242"/>
                </a:cubicBezTo>
                <a:cubicBezTo>
                  <a:pt x="44" y="242"/>
                  <a:pt x="44" y="242"/>
                  <a:pt x="44" y="242"/>
                </a:cubicBezTo>
                <a:cubicBezTo>
                  <a:pt x="125" y="323"/>
                  <a:pt x="125" y="323"/>
                  <a:pt x="125" y="323"/>
                </a:cubicBezTo>
                <a:cubicBezTo>
                  <a:pt x="206" y="242"/>
                  <a:pt x="206" y="242"/>
                  <a:pt x="206" y="242"/>
                </a:cubicBezTo>
                <a:cubicBezTo>
                  <a:pt x="206" y="242"/>
                  <a:pt x="206" y="242"/>
                  <a:pt x="206" y="242"/>
                </a:cubicBezTo>
                <a:cubicBezTo>
                  <a:pt x="250" y="197"/>
                  <a:pt x="250" y="125"/>
                  <a:pt x="206" y="81"/>
                </a:cubicBezTo>
                <a:cubicBezTo>
                  <a:pt x="125" y="0"/>
                  <a:pt x="125" y="0"/>
                  <a:pt x="125" y="0"/>
                </a:cubicBezTo>
                <a:lnTo>
                  <a:pt x="44" y="81"/>
                </a:lnTo>
                <a:close/>
              </a:path>
            </a:pathLst>
          </a:custGeom>
          <a:solidFill>
            <a:schemeClr val="accent1"/>
          </a:solidFill>
          <a:ln>
            <a:noFill/>
          </a:ln>
          <a:effectLst>
            <a:outerShdw dist="35921" dir="2700000" algn="ctr" rotWithShape="0">
              <a:srgbClr val="C7C4C4"/>
            </a:outerShdw>
          </a:effectLst>
        </p:spPr>
        <p:txBody>
          <a:bodyPr/>
          <a:lstStyle/>
          <a:p>
            <a:pPr>
              <a:defRPr/>
            </a:pPr>
            <a:endParaRPr lang="zh-CN" altLang="en-US"/>
          </a:p>
        </p:txBody>
      </p:sp>
      <p:sp>
        <p:nvSpPr>
          <p:cNvPr id="18" name="Freeform 28"/>
          <p:cNvSpPr/>
          <p:nvPr/>
        </p:nvSpPr>
        <p:spPr bwMode="auto">
          <a:xfrm>
            <a:off x="7521218" y="2468637"/>
            <a:ext cx="702075" cy="702075"/>
          </a:xfrm>
          <a:custGeom>
            <a:avLst/>
            <a:gdLst>
              <a:gd name="T0" fmla="*/ 228 w 228"/>
              <a:gd name="T1" fmla="*/ 114 h 228"/>
              <a:gd name="T2" fmla="*/ 114 w 228"/>
              <a:gd name="T3" fmla="*/ 0 h 228"/>
              <a:gd name="T4" fmla="*/ 114 w 228"/>
              <a:gd name="T5" fmla="*/ 0 h 228"/>
              <a:gd name="T6" fmla="*/ 0 w 228"/>
              <a:gd name="T7" fmla="*/ 0 h 228"/>
              <a:gd name="T8" fmla="*/ 0 w 228"/>
              <a:gd name="T9" fmla="*/ 114 h 228"/>
              <a:gd name="T10" fmla="*/ 0 w 228"/>
              <a:gd name="T11" fmla="*/ 114 h 228"/>
              <a:gd name="T12" fmla="*/ 114 w 228"/>
              <a:gd name="T13" fmla="*/ 228 h 228"/>
              <a:gd name="T14" fmla="*/ 228 w 228"/>
              <a:gd name="T15" fmla="*/ 228 h 228"/>
              <a:gd name="T16" fmla="*/ 228 w 228"/>
              <a:gd name="T17" fmla="*/ 11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28">
                <a:moveTo>
                  <a:pt x="228" y="114"/>
                </a:moveTo>
                <a:cubicBezTo>
                  <a:pt x="228" y="51"/>
                  <a:pt x="177" y="0"/>
                  <a:pt x="114" y="0"/>
                </a:cubicBezTo>
                <a:cubicBezTo>
                  <a:pt x="114" y="0"/>
                  <a:pt x="114" y="0"/>
                  <a:pt x="114" y="0"/>
                </a:cubicBezTo>
                <a:cubicBezTo>
                  <a:pt x="0" y="0"/>
                  <a:pt x="0" y="0"/>
                  <a:pt x="0" y="0"/>
                </a:cubicBezTo>
                <a:cubicBezTo>
                  <a:pt x="0" y="114"/>
                  <a:pt x="0" y="114"/>
                  <a:pt x="0" y="114"/>
                </a:cubicBezTo>
                <a:cubicBezTo>
                  <a:pt x="0" y="114"/>
                  <a:pt x="0" y="114"/>
                  <a:pt x="0" y="114"/>
                </a:cubicBezTo>
                <a:cubicBezTo>
                  <a:pt x="0" y="177"/>
                  <a:pt x="51" y="228"/>
                  <a:pt x="114" y="228"/>
                </a:cubicBezTo>
                <a:cubicBezTo>
                  <a:pt x="228" y="228"/>
                  <a:pt x="228" y="228"/>
                  <a:pt x="228" y="228"/>
                </a:cubicBezTo>
                <a:lnTo>
                  <a:pt x="228" y="114"/>
                </a:lnTo>
                <a:close/>
              </a:path>
            </a:pathLst>
          </a:custGeom>
          <a:solidFill>
            <a:schemeClr val="accent1"/>
          </a:solidFill>
          <a:ln>
            <a:noFill/>
          </a:ln>
          <a:effectLst>
            <a:outerShdw dist="35921" dir="2700000" algn="ctr" rotWithShape="0">
              <a:srgbClr val="C7C4C4"/>
            </a:outerShdw>
          </a:effectLst>
        </p:spPr>
        <p:txBody>
          <a:bodyPr/>
          <a:lstStyle/>
          <a:p>
            <a:pPr>
              <a:defRPr/>
            </a:pPr>
            <a:endParaRPr lang="zh-CN" altLang="en-US"/>
          </a:p>
        </p:txBody>
      </p:sp>
      <p:sp>
        <p:nvSpPr>
          <p:cNvPr id="19" name="Freeform 29"/>
          <p:cNvSpPr/>
          <p:nvPr/>
        </p:nvSpPr>
        <p:spPr bwMode="auto">
          <a:xfrm>
            <a:off x="6972805" y="3430347"/>
            <a:ext cx="997475" cy="770957"/>
          </a:xfrm>
          <a:custGeom>
            <a:avLst/>
            <a:gdLst>
              <a:gd name="T0" fmla="*/ 242 w 323"/>
              <a:gd name="T1" fmla="*/ 45 h 250"/>
              <a:gd name="T2" fmla="*/ 81 w 323"/>
              <a:gd name="T3" fmla="*/ 45 h 250"/>
              <a:gd name="T4" fmla="*/ 81 w 323"/>
              <a:gd name="T5" fmla="*/ 45 h 250"/>
              <a:gd name="T6" fmla="*/ 0 w 323"/>
              <a:gd name="T7" fmla="*/ 125 h 250"/>
              <a:gd name="T8" fmla="*/ 81 w 323"/>
              <a:gd name="T9" fmla="*/ 206 h 250"/>
              <a:gd name="T10" fmla="*/ 81 w 323"/>
              <a:gd name="T11" fmla="*/ 206 h 250"/>
              <a:gd name="T12" fmla="*/ 242 w 323"/>
              <a:gd name="T13" fmla="*/ 206 h 250"/>
              <a:gd name="T14" fmla="*/ 323 w 323"/>
              <a:gd name="T15" fmla="*/ 125 h 250"/>
              <a:gd name="T16" fmla="*/ 242 w 323"/>
              <a:gd name="T17" fmla="*/ 4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250">
                <a:moveTo>
                  <a:pt x="242" y="45"/>
                </a:moveTo>
                <a:cubicBezTo>
                  <a:pt x="197" y="0"/>
                  <a:pt x="125" y="0"/>
                  <a:pt x="81" y="45"/>
                </a:cubicBezTo>
                <a:cubicBezTo>
                  <a:pt x="81" y="45"/>
                  <a:pt x="81" y="45"/>
                  <a:pt x="81" y="45"/>
                </a:cubicBezTo>
                <a:cubicBezTo>
                  <a:pt x="0" y="125"/>
                  <a:pt x="0" y="125"/>
                  <a:pt x="0" y="125"/>
                </a:cubicBezTo>
                <a:cubicBezTo>
                  <a:pt x="81" y="206"/>
                  <a:pt x="81" y="206"/>
                  <a:pt x="81" y="206"/>
                </a:cubicBezTo>
                <a:cubicBezTo>
                  <a:pt x="81" y="206"/>
                  <a:pt x="81" y="206"/>
                  <a:pt x="81" y="206"/>
                </a:cubicBezTo>
                <a:cubicBezTo>
                  <a:pt x="125" y="250"/>
                  <a:pt x="197" y="250"/>
                  <a:pt x="242" y="206"/>
                </a:cubicBezTo>
                <a:cubicBezTo>
                  <a:pt x="323" y="125"/>
                  <a:pt x="323" y="125"/>
                  <a:pt x="323" y="125"/>
                </a:cubicBezTo>
                <a:lnTo>
                  <a:pt x="242" y="45"/>
                </a:lnTo>
                <a:close/>
              </a:path>
            </a:pathLst>
          </a:custGeom>
          <a:solidFill>
            <a:schemeClr val="accent1"/>
          </a:solidFill>
          <a:ln>
            <a:noFill/>
          </a:ln>
          <a:effectLst>
            <a:outerShdw dist="35921" dir="2700000" algn="ctr" rotWithShape="0">
              <a:srgbClr val="C7C4C4"/>
            </a:outerShdw>
          </a:effectLst>
        </p:spPr>
        <p:txBody>
          <a:bodyPr/>
          <a:lstStyle/>
          <a:p>
            <a:pPr>
              <a:defRPr/>
            </a:pPr>
            <a:endParaRPr lang="zh-CN" altLang="en-US"/>
          </a:p>
        </p:txBody>
      </p:sp>
      <p:sp>
        <p:nvSpPr>
          <p:cNvPr id="20" name="Freeform 30"/>
          <p:cNvSpPr/>
          <p:nvPr/>
        </p:nvSpPr>
        <p:spPr bwMode="auto">
          <a:xfrm>
            <a:off x="9794350" y="3430347"/>
            <a:ext cx="997475" cy="770957"/>
          </a:xfrm>
          <a:custGeom>
            <a:avLst/>
            <a:gdLst>
              <a:gd name="T0" fmla="*/ 242 w 323"/>
              <a:gd name="T1" fmla="*/ 45 h 250"/>
              <a:gd name="T2" fmla="*/ 81 w 323"/>
              <a:gd name="T3" fmla="*/ 45 h 250"/>
              <a:gd name="T4" fmla="*/ 81 w 323"/>
              <a:gd name="T5" fmla="*/ 45 h 250"/>
              <a:gd name="T6" fmla="*/ 0 w 323"/>
              <a:gd name="T7" fmla="*/ 125 h 250"/>
              <a:gd name="T8" fmla="*/ 81 w 323"/>
              <a:gd name="T9" fmla="*/ 206 h 250"/>
              <a:gd name="T10" fmla="*/ 81 w 323"/>
              <a:gd name="T11" fmla="*/ 206 h 250"/>
              <a:gd name="T12" fmla="*/ 242 w 323"/>
              <a:gd name="T13" fmla="*/ 206 h 250"/>
              <a:gd name="T14" fmla="*/ 323 w 323"/>
              <a:gd name="T15" fmla="*/ 125 h 250"/>
              <a:gd name="T16" fmla="*/ 242 w 323"/>
              <a:gd name="T17" fmla="*/ 4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250">
                <a:moveTo>
                  <a:pt x="242" y="45"/>
                </a:moveTo>
                <a:cubicBezTo>
                  <a:pt x="198" y="0"/>
                  <a:pt x="126" y="0"/>
                  <a:pt x="81" y="45"/>
                </a:cubicBezTo>
                <a:cubicBezTo>
                  <a:pt x="81" y="45"/>
                  <a:pt x="81" y="45"/>
                  <a:pt x="81" y="45"/>
                </a:cubicBezTo>
                <a:cubicBezTo>
                  <a:pt x="0" y="125"/>
                  <a:pt x="0" y="125"/>
                  <a:pt x="0" y="125"/>
                </a:cubicBezTo>
                <a:cubicBezTo>
                  <a:pt x="81" y="206"/>
                  <a:pt x="81" y="206"/>
                  <a:pt x="81" y="206"/>
                </a:cubicBezTo>
                <a:cubicBezTo>
                  <a:pt x="81" y="206"/>
                  <a:pt x="81" y="206"/>
                  <a:pt x="81" y="206"/>
                </a:cubicBezTo>
                <a:cubicBezTo>
                  <a:pt x="126" y="250"/>
                  <a:pt x="198" y="250"/>
                  <a:pt x="242" y="206"/>
                </a:cubicBezTo>
                <a:cubicBezTo>
                  <a:pt x="323" y="125"/>
                  <a:pt x="323" y="125"/>
                  <a:pt x="323" y="125"/>
                </a:cubicBezTo>
                <a:lnTo>
                  <a:pt x="242" y="45"/>
                </a:lnTo>
                <a:close/>
              </a:path>
            </a:pathLst>
          </a:custGeom>
          <a:solidFill>
            <a:schemeClr val="accent1"/>
          </a:solidFill>
          <a:ln>
            <a:noFill/>
          </a:ln>
          <a:effectLst>
            <a:outerShdw dist="35921" dir="2700000" algn="ctr" rotWithShape="0">
              <a:srgbClr val="C7C4C4"/>
            </a:outerShdw>
          </a:effectLst>
        </p:spPr>
        <p:txBody>
          <a:bodyPr/>
          <a:lstStyle/>
          <a:p>
            <a:pPr>
              <a:defRPr/>
            </a:pPr>
            <a:endParaRPr lang="zh-CN" altLang="en-US"/>
          </a:p>
        </p:txBody>
      </p:sp>
      <p:sp>
        <p:nvSpPr>
          <p:cNvPr id="21" name="Freeform 31"/>
          <p:cNvSpPr/>
          <p:nvPr/>
        </p:nvSpPr>
        <p:spPr bwMode="auto">
          <a:xfrm>
            <a:off x="9522792" y="2468637"/>
            <a:ext cx="703400" cy="702075"/>
          </a:xfrm>
          <a:custGeom>
            <a:avLst/>
            <a:gdLst>
              <a:gd name="T0" fmla="*/ 114 w 228"/>
              <a:gd name="T1" fmla="*/ 228 h 228"/>
              <a:gd name="T2" fmla="*/ 228 w 228"/>
              <a:gd name="T3" fmla="*/ 114 h 228"/>
              <a:gd name="T4" fmla="*/ 228 w 228"/>
              <a:gd name="T5" fmla="*/ 114 h 228"/>
              <a:gd name="T6" fmla="*/ 228 w 228"/>
              <a:gd name="T7" fmla="*/ 0 h 228"/>
              <a:gd name="T8" fmla="*/ 114 w 228"/>
              <a:gd name="T9" fmla="*/ 0 h 228"/>
              <a:gd name="T10" fmla="*/ 114 w 228"/>
              <a:gd name="T11" fmla="*/ 0 h 228"/>
              <a:gd name="T12" fmla="*/ 0 w 228"/>
              <a:gd name="T13" fmla="*/ 114 h 228"/>
              <a:gd name="T14" fmla="*/ 0 w 228"/>
              <a:gd name="T15" fmla="*/ 228 h 228"/>
              <a:gd name="T16" fmla="*/ 114 w 228"/>
              <a:gd name="T17"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28">
                <a:moveTo>
                  <a:pt x="114" y="228"/>
                </a:moveTo>
                <a:cubicBezTo>
                  <a:pt x="177" y="228"/>
                  <a:pt x="228" y="177"/>
                  <a:pt x="228" y="114"/>
                </a:cubicBezTo>
                <a:cubicBezTo>
                  <a:pt x="228" y="114"/>
                  <a:pt x="228" y="114"/>
                  <a:pt x="228" y="114"/>
                </a:cubicBezTo>
                <a:cubicBezTo>
                  <a:pt x="228" y="0"/>
                  <a:pt x="228" y="0"/>
                  <a:pt x="228" y="0"/>
                </a:cubicBezTo>
                <a:cubicBezTo>
                  <a:pt x="114" y="0"/>
                  <a:pt x="114" y="0"/>
                  <a:pt x="114" y="0"/>
                </a:cubicBezTo>
                <a:cubicBezTo>
                  <a:pt x="114" y="0"/>
                  <a:pt x="114" y="0"/>
                  <a:pt x="114" y="0"/>
                </a:cubicBezTo>
                <a:cubicBezTo>
                  <a:pt x="51" y="0"/>
                  <a:pt x="0" y="51"/>
                  <a:pt x="0" y="114"/>
                </a:cubicBezTo>
                <a:cubicBezTo>
                  <a:pt x="0" y="228"/>
                  <a:pt x="0" y="228"/>
                  <a:pt x="0" y="228"/>
                </a:cubicBezTo>
                <a:lnTo>
                  <a:pt x="114" y="228"/>
                </a:lnTo>
                <a:close/>
              </a:path>
            </a:pathLst>
          </a:custGeom>
          <a:solidFill>
            <a:schemeClr val="accent1"/>
          </a:solidFill>
          <a:ln>
            <a:noFill/>
          </a:ln>
          <a:effectLst>
            <a:outerShdw dist="35921" dir="2700000" algn="ctr" rotWithShape="0">
              <a:srgbClr val="C7C4C4"/>
            </a:outerShdw>
          </a:effectLst>
        </p:spPr>
        <p:txBody>
          <a:bodyPr/>
          <a:lstStyle/>
          <a:p>
            <a:pPr>
              <a:defRPr/>
            </a:pPr>
            <a:endParaRPr lang="zh-CN" altLang="en-US"/>
          </a:p>
        </p:txBody>
      </p:sp>
      <p:sp>
        <p:nvSpPr>
          <p:cNvPr id="25" name="Freeform 35"/>
          <p:cNvSpPr>
            <a:spLocks noEditPoints="1"/>
          </p:cNvSpPr>
          <p:nvPr/>
        </p:nvSpPr>
        <p:spPr bwMode="auto">
          <a:xfrm>
            <a:off x="9708246" y="2660714"/>
            <a:ext cx="332492" cy="325869"/>
          </a:xfrm>
          <a:custGeom>
            <a:avLst/>
            <a:gdLst>
              <a:gd name="T0" fmla="*/ 2147483646 w 108"/>
              <a:gd name="T1" fmla="*/ 2147483646 h 107"/>
              <a:gd name="T2" fmla="*/ 2147483646 w 108"/>
              <a:gd name="T3" fmla="*/ 2147483646 h 107"/>
              <a:gd name="T4" fmla="*/ 2147483646 w 108"/>
              <a:gd name="T5" fmla="*/ 2147483646 h 107"/>
              <a:gd name="T6" fmla="*/ 2147483646 w 108"/>
              <a:gd name="T7" fmla="*/ 2147483646 h 107"/>
              <a:gd name="T8" fmla="*/ 2147483646 w 108"/>
              <a:gd name="T9" fmla="*/ 2147483646 h 107"/>
              <a:gd name="T10" fmla="*/ 2147483646 w 108"/>
              <a:gd name="T11" fmla="*/ 2147483646 h 107"/>
              <a:gd name="T12" fmla="*/ 2147483646 w 108"/>
              <a:gd name="T13" fmla="*/ 2147483646 h 107"/>
              <a:gd name="T14" fmla="*/ 2147483646 w 108"/>
              <a:gd name="T15" fmla="*/ 2147483646 h 107"/>
              <a:gd name="T16" fmla="*/ 2147483646 w 108"/>
              <a:gd name="T17" fmla="*/ 2147483646 h 107"/>
              <a:gd name="T18" fmla="*/ 2147483646 w 108"/>
              <a:gd name="T19" fmla="*/ 2147483646 h 107"/>
              <a:gd name="T20" fmla="*/ 2147483646 w 108"/>
              <a:gd name="T21" fmla="*/ 2147483646 h 107"/>
              <a:gd name="T22" fmla="*/ 2147483646 w 108"/>
              <a:gd name="T23" fmla="*/ 2147483646 h 107"/>
              <a:gd name="T24" fmla="*/ 2147483646 w 108"/>
              <a:gd name="T25" fmla="*/ 2147483646 h 107"/>
              <a:gd name="T26" fmla="*/ 2147483646 w 108"/>
              <a:gd name="T27" fmla="*/ 2147483646 h 107"/>
              <a:gd name="T28" fmla="*/ 2147483646 w 108"/>
              <a:gd name="T29" fmla="*/ 2147483646 h 107"/>
              <a:gd name="T30" fmla="*/ 2147483646 w 108"/>
              <a:gd name="T31" fmla="*/ 2147483646 h 107"/>
              <a:gd name="T32" fmla="*/ 2147483646 w 108"/>
              <a:gd name="T33" fmla="*/ 2147483646 h 107"/>
              <a:gd name="T34" fmla="*/ 2147483646 w 108"/>
              <a:gd name="T35" fmla="*/ 2147483646 h 107"/>
              <a:gd name="T36" fmla="*/ 2147483646 w 108"/>
              <a:gd name="T37" fmla="*/ 2147483646 h 107"/>
              <a:gd name="T38" fmla="*/ 2147483646 w 108"/>
              <a:gd name="T39" fmla="*/ 2147483646 h 107"/>
              <a:gd name="T40" fmla="*/ 2147483646 w 108"/>
              <a:gd name="T41" fmla="*/ 2147483646 h 107"/>
              <a:gd name="T42" fmla="*/ 2147483646 w 108"/>
              <a:gd name="T43" fmla="*/ 2147483646 h 107"/>
              <a:gd name="T44" fmla="*/ 2147483646 w 108"/>
              <a:gd name="T45" fmla="*/ 2147483646 h 107"/>
              <a:gd name="T46" fmla="*/ 2147483646 w 108"/>
              <a:gd name="T47" fmla="*/ 2147483646 h 107"/>
              <a:gd name="T48" fmla="*/ 2147483646 w 108"/>
              <a:gd name="T49" fmla="*/ 2147483646 h 107"/>
              <a:gd name="T50" fmla="*/ 2147483646 w 108"/>
              <a:gd name="T51" fmla="*/ 2147483646 h 107"/>
              <a:gd name="T52" fmla="*/ 2147483646 w 108"/>
              <a:gd name="T53" fmla="*/ 2147483646 h 107"/>
              <a:gd name="T54" fmla="*/ 2147483646 w 108"/>
              <a:gd name="T55" fmla="*/ 2147483646 h 107"/>
              <a:gd name="T56" fmla="*/ 2147483646 w 108"/>
              <a:gd name="T57" fmla="*/ 2147483646 h 107"/>
              <a:gd name="T58" fmla="*/ 2147483646 w 108"/>
              <a:gd name="T59" fmla="*/ 2147483646 h 107"/>
              <a:gd name="T60" fmla="*/ 2147483646 w 108"/>
              <a:gd name="T61" fmla="*/ 2147483646 h 107"/>
              <a:gd name="T62" fmla="*/ 2147483646 w 108"/>
              <a:gd name="T63" fmla="*/ 2147483646 h 107"/>
              <a:gd name="T64" fmla="*/ 2147483646 w 108"/>
              <a:gd name="T65" fmla="*/ 2147483646 h 107"/>
              <a:gd name="T66" fmla="*/ 2147483646 w 108"/>
              <a:gd name="T67" fmla="*/ 2147483646 h 107"/>
              <a:gd name="T68" fmla="*/ 2147483646 w 108"/>
              <a:gd name="T69" fmla="*/ 2147483646 h 107"/>
              <a:gd name="T70" fmla="*/ 2147483646 w 108"/>
              <a:gd name="T71" fmla="*/ 2147483646 h 107"/>
              <a:gd name="T72" fmla="*/ 2147483646 w 108"/>
              <a:gd name="T73" fmla="*/ 2147483646 h 107"/>
              <a:gd name="T74" fmla="*/ 2147483646 w 108"/>
              <a:gd name="T75" fmla="*/ 2147483646 h 107"/>
              <a:gd name="T76" fmla="*/ 2147483646 w 108"/>
              <a:gd name="T77" fmla="*/ 2147483646 h 107"/>
              <a:gd name="T78" fmla="*/ 2147483646 w 108"/>
              <a:gd name="T79" fmla="*/ 2147483646 h 107"/>
              <a:gd name="T80" fmla="*/ 2147483646 w 108"/>
              <a:gd name="T81" fmla="*/ 2147483646 h 107"/>
              <a:gd name="T82" fmla="*/ 2147483646 w 108"/>
              <a:gd name="T83" fmla="*/ 2147483646 h 107"/>
              <a:gd name="T84" fmla="*/ 2147483646 w 108"/>
              <a:gd name="T85" fmla="*/ 2147483646 h 107"/>
              <a:gd name="T86" fmla="*/ 2147483646 w 108"/>
              <a:gd name="T87" fmla="*/ 2147483646 h 107"/>
              <a:gd name="T88" fmla="*/ 2147483646 w 108"/>
              <a:gd name="T89" fmla="*/ 2147483646 h 107"/>
              <a:gd name="T90" fmla="*/ 2147483646 w 108"/>
              <a:gd name="T91" fmla="*/ 2147483646 h 107"/>
              <a:gd name="T92" fmla="*/ 2147483646 w 108"/>
              <a:gd name="T93" fmla="*/ 2147483646 h 107"/>
              <a:gd name="T94" fmla="*/ 2147483646 w 108"/>
              <a:gd name="T95" fmla="*/ 2147483646 h 107"/>
              <a:gd name="T96" fmla="*/ 2147483646 w 108"/>
              <a:gd name="T97" fmla="*/ 2147483646 h 107"/>
              <a:gd name="T98" fmla="*/ 2147483646 w 108"/>
              <a:gd name="T99" fmla="*/ 2147483646 h 1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8" h="107">
                <a:moveTo>
                  <a:pt x="62" y="58"/>
                </a:moveTo>
                <a:cubicBezTo>
                  <a:pt x="106" y="73"/>
                  <a:pt x="106" y="73"/>
                  <a:pt x="106" y="73"/>
                </a:cubicBezTo>
                <a:cubicBezTo>
                  <a:pt x="107" y="73"/>
                  <a:pt x="108" y="75"/>
                  <a:pt x="107" y="76"/>
                </a:cubicBezTo>
                <a:cubicBezTo>
                  <a:pt x="107" y="77"/>
                  <a:pt x="107" y="77"/>
                  <a:pt x="106" y="77"/>
                </a:cubicBezTo>
                <a:cubicBezTo>
                  <a:pt x="94" y="84"/>
                  <a:pt x="94" y="84"/>
                  <a:pt x="94" y="84"/>
                </a:cubicBezTo>
                <a:cubicBezTo>
                  <a:pt x="103" y="94"/>
                  <a:pt x="103" y="94"/>
                  <a:pt x="103" y="94"/>
                </a:cubicBezTo>
                <a:cubicBezTo>
                  <a:pt x="104" y="94"/>
                  <a:pt x="104" y="96"/>
                  <a:pt x="103" y="97"/>
                </a:cubicBezTo>
                <a:cubicBezTo>
                  <a:pt x="103" y="97"/>
                  <a:pt x="103" y="97"/>
                  <a:pt x="103" y="97"/>
                </a:cubicBezTo>
                <a:cubicBezTo>
                  <a:pt x="98" y="102"/>
                  <a:pt x="98" y="102"/>
                  <a:pt x="98" y="102"/>
                </a:cubicBezTo>
                <a:cubicBezTo>
                  <a:pt x="97" y="103"/>
                  <a:pt x="95" y="103"/>
                  <a:pt x="94" y="102"/>
                </a:cubicBezTo>
                <a:cubicBezTo>
                  <a:pt x="94" y="102"/>
                  <a:pt x="94" y="102"/>
                  <a:pt x="94" y="102"/>
                </a:cubicBezTo>
                <a:cubicBezTo>
                  <a:pt x="85" y="93"/>
                  <a:pt x="85" y="93"/>
                  <a:pt x="85" y="93"/>
                </a:cubicBezTo>
                <a:cubicBezTo>
                  <a:pt x="78" y="106"/>
                  <a:pt x="78" y="106"/>
                  <a:pt x="78" y="106"/>
                </a:cubicBezTo>
                <a:cubicBezTo>
                  <a:pt x="78" y="107"/>
                  <a:pt x="76" y="107"/>
                  <a:pt x="75" y="107"/>
                </a:cubicBezTo>
                <a:cubicBezTo>
                  <a:pt x="74" y="106"/>
                  <a:pt x="74" y="106"/>
                  <a:pt x="74" y="105"/>
                </a:cubicBezTo>
                <a:cubicBezTo>
                  <a:pt x="59" y="62"/>
                  <a:pt x="59" y="62"/>
                  <a:pt x="59" y="62"/>
                </a:cubicBezTo>
                <a:cubicBezTo>
                  <a:pt x="59" y="60"/>
                  <a:pt x="60" y="59"/>
                  <a:pt x="61" y="58"/>
                </a:cubicBezTo>
                <a:cubicBezTo>
                  <a:pt x="61" y="58"/>
                  <a:pt x="62" y="58"/>
                  <a:pt x="62" y="58"/>
                </a:cubicBezTo>
                <a:close/>
                <a:moveTo>
                  <a:pt x="54" y="69"/>
                </a:moveTo>
                <a:cubicBezTo>
                  <a:pt x="54" y="69"/>
                  <a:pt x="54" y="69"/>
                  <a:pt x="54" y="69"/>
                </a:cubicBezTo>
                <a:cubicBezTo>
                  <a:pt x="55" y="69"/>
                  <a:pt x="56" y="70"/>
                  <a:pt x="56" y="72"/>
                </a:cubicBezTo>
                <a:cubicBezTo>
                  <a:pt x="56" y="73"/>
                  <a:pt x="55" y="74"/>
                  <a:pt x="54" y="74"/>
                </a:cubicBezTo>
                <a:cubicBezTo>
                  <a:pt x="51" y="74"/>
                  <a:pt x="48" y="74"/>
                  <a:pt x="45" y="73"/>
                </a:cubicBezTo>
                <a:cubicBezTo>
                  <a:pt x="45" y="73"/>
                  <a:pt x="45" y="73"/>
                  <a:pt x="45" y="73"/>
                </a:cubicBezTo>
                <a:cubicBezTo>
                  <a:pt x="43" y="71"/>
                  <a:pt x="40" y="70"/>
                  <a:pt x="38" y="68"/>
                </a:cubicBezTo>
                <a:cubicBezTo>
                  <a:pt x="38" y="68"/>
                  <a:pt x="38" y="68"/>
                  <a:pt x="38" y="68"/>
                </a:cubicBezTo>
                <a:cubicBezTo>
                  <a:pt x="36" y="66"/>
                  <a:pt x="35" y="63"/>
                  <a:pt x="34" y="61"/>
                </a:cubicBezTo>
                <a:cubicBezTo>
                  <a:pt x="33" y="58"/>
                  <a:pt x="32" y="56"/>
                  <a:pt x="32" y="53"/>
                </a:cubicBezTo>
                <a:cubicBezTo>
                  <a:pt x="32" y="50"/>
                  <a:pt x="33" y="47"/>
                  <a:pt x="34" y="45"/>
                </a:cubicBezTo>
                <a:cubicBezTo>
                  <a:pt x="34" y="44"/>
                  <a:pt x="34" y="44"/>
                  <a:pt x="34" y="44"/>
                </a:cubicBezTo>
                <a:cubicBezTo>
                  <a:pt x="35" y="42"/>
                  <a:pt x="36" y="39"/>
                  <a:pt x="38" y="38"/>
                </a:cubicBezTo>
                <a:cubicBezTo>
                  <a:pt x="42" y="34"/>
                  <a:pt x="48" y="31"/>
                  <a:pt x="54" y="31"/>
                </a:cubicBezTo>
                <a:cubicBezTo>
                  <a:pt x="56" y="31"/>
                  <a:pt x="59" y="32"/>
                  <a:pt x="62" y="33"/>
                </a:cubicBezTo>
                <a:cubicBezTo>
                  <a:pt x="62" y="33"/>
                  <a:pt x="62" y="33"/>
                  <a:pt x="62" y="33"/>
                </a:cubicBezTo>
                <a:cubicBezTo>
                  <a:pt x="64" y="34"/>
                  <a:pt x="67" y="36"/>
                  <a:pt x="69" y="38"/>
                </a:cubicBezTo>
                <a:cubicBezTo>
                  <a:pt x="69" y="38"/>
                  <a:pt x="69" y="38"/>
                  <a:pt x="69" y="38"/>
                </a:cubicBezTo>
                <a:cubicBezTo>
                  <a:pt x="71" y="40"/>
                  <a:pt x="72" y="42"/>
                  <a:pt x="73" y="45"/>
                </a:cubicBezTo>
                <a:cubicBezTo>
                  <a:pt x="74" y="47"/>
                  <a:pt x="75" y="50"/>
                  <a:pt x="75" y="53"/>
                </a:cubicBezTo>
                <a:cubicBezTo>
                  <a:pt x="75" y="54"/>
                  <a:pt x="74" y="55"/>
                  <a:pt x="73" y="55"/>
                </a:cubicBezTo>
                <a:cubicBezTo>
                  <a:pt x="71" y="55"/>
                  <a:pt x="70" y="54"/>
                  <a:pt x="70" y="53"/>
                </a:cubicBezTo>
                <a:cubicBezTo>
                  <a:pt x="70" y="50"/>
                  <a:pt x="70" y="48"/>
                  <a:pt x="69" y="46"/>
                </a:cubicBezTo>
                <a:cubicBezTo>
                  <a:pt x="69" y="46"/>
                  <a:pt x="69" y="46"/>
                  <a:pt x="69" y="46"/>
                </a:cubicBezTo>
                <a:cubicBezTo>
                  <a:pt x="69" y="46"/>
                  <a:pt x="69" y="46"/>
                  <a:pt x="69" y="46"/>
                </a:cubicBezTo>
                <a:cubicBezTo>
                  <a:pt x="68" y="44"/>
                  <a:pt x="67" y="43"/>
                  <a:pt x="65" y="41"/>
                </a:cubicBezTo>
                <a:cubicBezTo>
                  <a:pt x="65" y="41"/>
                  <a:pt x="65" y="41"/>
                  <a:pt x="65" y="41"/>
                </a:cubicBezTo>
                <a:cubicBezTo>
                  <a:pt x="64" y="39"/>
                  <a:pt x="62" y="38"/>
                  <a:pt x="60" y="37"/>
                </a:cubicBezTo>
                <a:cubicBezTo>
                  <a:pt x="58" y="37"/>
                  <a:pt x="56" y="36"/>
                  <a:pt x="54" y="36"/>
                </a:cubicBezTo>
                <a:cubicBezTo>
                  <a:pt x="49" y="36"/>
                  <a:pt x="45" y="38"/>
                  <a:pt x="42" y="41"/>
                </a:cubicBezTo>
                <a:cubicBezTo>
                  <a:pt x="42" y="41"/>
                  <a:pt x="42" y="41"/>
                  <a:pt x="42" y="41"/>
                </a:cubicBezTo>
                <a:cubicBezTo>
                  <a:pt x="40" y="42"/>
                  <a:pt x="39" y="44"/>
                  <a:pt x="38" y="46"/>
                </a:cubicBezTo>
                <a:cubicBezTo>
                  <a:pt x="38" y="46"/>
                  <a:pt x="38" y="46"/>
                  <a:pt x="38" y="46"/>
                </a:cubicBezTo>
                <a:cubicBezTo>
                  <a:pt x="37" y="48"/>
                  <a:pt x="37" y="50"/>
                  <a:pt x="37" y="53"/>
                </a:cubicBezTo>
                <a:cubicBezTo>
                  <a:pt x="37" y="55"/>
                  <a:pt x="37" y="57"/>
                  <a:pt x="38" y="59"/>
                </a:cubicBezTo>
                <a:cubicBezTo>
                  <a:pt x="38" y="59"/>
                  <a:pt x="38" y="59"/>
                  <a:pt x="38" y="59"/>
                </a:cubicBezTo>
                <a:cubicBezTo>
                  <a:pt x="39" y="61"/>
                  <a:pt x="40" y="63"/>
                  <a:pt x="42" y="64"/>
                </a:cubicBezTo>
                <a:cubicBezTo>
                  <a:pt x="42" y="64"/>
                  <a:pt x="42" y="64"/>
                  <a:pt x="42" y="64"/>
                </a:cubicBezTo>
                <a:cubicBezTo>
                  <a:pt x="43" y="66"/>
                  <a:pt x="45" y="67"/>
                  <a:pt x="47" y="68"/>
                </a:cubicBezTo>
                <a:cubicBezTo>
                  <a:pt x="49" y="69"/>
                  <a:pt x="51" y="69"/>
                  <a:pt x="54" y="69"/>
                </a:cubicBezTo>
                <a:close/>
                <a:moveTo>
                  <a:pt x="54" y="84"/>
                </a:moveTo>
                <a:cubicBezTo>
                  <a:pt x="54" y="84"/>
                  <a:pt x="54" y="84"/>
                  <a:pt x="54" y="84"/>
                </a:cubicBezTo>
                <a:cubicBezTo>
                  <a:pt x="55" y="84"/>
                  <a:pt x="56" y="85"/>
                  <a:pt x="56" y="86"/>
                </a:cubicBezTo>
                <a:cubicBezTo>
                  <a:pt x="56" y="88"/>
                  <a:pt x="55" y="89"/>
                  <a:pt x="54" y="89"/>
                </a:cubicBezTo>
                <a:cubicBezTo>
                  <a:pt x="49" y="89"/>
                  <a:pt x="44" y="88"/>
                  <a:pt x="40" y="86"/>
                </a:cubicBezTo>
                <a:cubicBezTo>
                  <a:pt x="35" y="84"/>
                  <a:pt x="31" y="81"/>
                  <a:pt x="28" y="78"/>
                </a:cubicBezTo>
                <a:cubicBezTo>
                  <a:pt x="25" y="75"/>
                  <a:pt x="22" y="71"/>
                  <a:pt x="20" y="67"/>
                </a:cubicBezTo>
                <a:cubicBezTo>
                  <a:pt x="20" y="66"/>
                  <a:pt x="20" y="66"/>
                  <a:pt x="20" y="66"/>
                </a:cubicBezTo>
                <a:cubicBezTo>
                  <a:pt x="19" y="62"/>
                  <a:pt x="18" y="58"/>
                  <a:pt x="18" y="53"/>
                </a:cubicBezTo>
                <a:cubicBezTo>
                  <a:pt x="18" y="48"/>
                  <a:pt x="19" y="43"/>
                  <a:pt x="20" y="39"/>
                </a:cubicBezTo>
                <a:cubicBezTo>
                  <a:pt x="20" y="39"/>
                  <a:pt x="20" y="39"/>
                  <a:pt x="20" y="39"/>
                </a:cubicBezTo>
                <a:cubicBezTo>
                  <a:pt x="22" y="35"/>
                  <a:pt x="25" y="31"/>
                  <a:pt x="28" y="27"/>
                </a:cubicBezTo>
                <a:cubicBezTo>
                  <a:pt x="31" y="24"/>
                  <a:pt x="35" y="21"/>
                  <a:pt x="40" y="19"/>
                </a:cubicBezTo>
                <a:cubicBezTo>
                  <a:pt x="40" y="19"/>
                  <a:pt x="40" y="19"/>
                  <a:pt x="40" y="19"/>
                </a:cubicBezTo>
                <a:cubicBezTo>
                  <a:pt x="44" y="18"/>
                  <a:pt x="49" y="17"/>
                  <a:pt x="54" y="17"/>
                </a:cubicBezTo>
                <a:cubicBezTo>
                  <a:pt x="58" y="17"/>
                  <a:pt x="63" y="18"/>
                  <a:pt x="67" y="19"/>
                </a:cubicBezTo>
                <a:cubicBezTo>
                  <a:pt x="67" y="19"/>
                  <a:pt x="67" y="19"/>
                  <a:pt x="67" y="19"/>
                </a:cubicBezTo>
                <a:cubicBezTo>
                  <a:pt x="72" y="21"/>
                  <a:pt x="76" y="24"/>
                  <a:pt x="79" y="27"/>
                </a:cubicBezTo>
                <a:cubicBezTo>
                  <a:pt x="82" y="31"/>
                  <a:pt x="85" y="35"/>
                  <a:pt x="87" y="39"/>
                </a:cubicBezTo>
                <a:cubicBezTo>
                  <a:pt x="87" y="39"/>
                  <a:pt x="87" y="39"/>
                  <a:pt x="87" y="39"/>
                </a:cubicBezTo>
                <a:cubicBezTo>
                  <a:pt x="89" y="43"/>
                  <a:pt x="89" y="48"/>
                  <a:pt x="89" y="53"/>
                </a:cubicBezTo>
                <a:cubicBezTo>
                  <a:pt x="89" y="54"/>
                  <a:pt x="88" y="55"/>
                  <a:pt x="87" y="55"/>
                </a:cubicBezTo>
                <a:cubicBezTo>
                  <a:pt x="86" y="55"/>
                  <a:pt x="85" y="54"/>
                  <a:pt x="85" y="53"/>
                </a:cubicBezTo>
                <a:cubicBezTo>
                  <a:pt x="85" y="49"/>
                  <a:pt x="84" y="45"/>
                  <a:pt x="82" y="41"/>
                </a:cubicBezTo>
                <a:cubicBezTo>
                  <a:pt x="82" y="41"/>
                  <a:pt x="82" y="41"/>
                  <a:pt x="82" y="41"/>
                </a:cubicBezTo>
                <a:cubicBezTo>
                  <a:pt x="81" y="37"/>
                  <a:pt x="78" y="34"/>
                  <a:pt x="76" y="31"/>
                </a:cubicBezTo>
                <a:cubicBezTo>
                  <a:pt x="73" y="28"/>
                  <a:pt x="69" y="26"/>
                  <a:pt x="65" y="24"/>
                </a:cubicBezTo>
                <a:cubicBezTo>
                  <a:pt x="62" y="23"/>
                  <a:pt x="58" y="22"/>
                  <a:pt x="54" y="22"/>
                </a:cubicBezTo>
                <a:cubicBezTo>
                  <a:pt x="49" y="22"/>
                  <a:pt x="45" y="23"/>
                  <a:pt x="42" y="24"/>
                </a:cubicBezTo>
                <a:cubicBezTo>
                  <a:pt x="42" y="24"/>
                  <a:pt x="42" y="24"/>
                  <a:pt x="42" y="24"/>
                </a:cubicBezTo>
                <a:cubicBezTo>
                  <a:pt x="38" y="26"/>
                  <a:pt x="34" y="28"/>
                  <a:pt x="32" y="31"/>
                </a:cubicBezTo>
                <a:cubicBezTo>
                  <a:pt x="29" y="34"/>
                  <a:pt x="26" y="37"/>
                  <a:pt x="25" y="41"/>
                </a:cubicBezTo>
                <a:cubicBezTo>
                  <a:pt x="23" y="44"/>
                  <a:pt x="23" y="49"/>
                  <a:pt x="23" y="53"/>
                </a:cubicBezTo>
                <a:cubicBezTo>
                  <a:pt x="23" y="57"/>
                  <a:pt x="23" y="61"/>
                  <a:pt x="25" y="65"/>
                </a:cubicBezTo>
                <a:cubicBezTo>
                  <a:pt x="25" y="65"/>
                  <a:pt x="25" y="65"/>
                  <a:pt x="25" y="65"/>
                </a:cubicBezTo>
                <a:cubicBezTo>
                  <a:pt x="26" y="68"/>
                  <a:pt x="29" y="72"/>
                  <a:pt x="32" y="75"/>
                </a:cubicBezTo>
                <a:cubicBezTo>
                  <a:pt x="34" y="78"/>
                  <a:pt x="38" y="80"/>
                  <a:pt x="42" y="81"/>
                </a:cubicBezTo>
                <a:cubicBezTo>
                  <a:pt x="45" y="83"/>
                  <a:pt x="49" y="84"/>
                  <a:pt x="54" y="84"/>
                </a:cubicBezTo>
                <a:close/>
                <a:moveTo>
                  <a:pt x="54" y="98"/>
                </a:moveTo>
                <a:cubicBezTo>
                  <a:pt x="54" y="98"/>
                  <a:pt x="54" y="98"/>
                  <a:pt x="54" y="98"/>
                </a:cubicBezTo>
                <a:cubicBezTo>
                  <a:pt x="56" y="98"/>
                  <a:pt x="58" y="100"/>
                  <a:pt x="58" y="102"/>
                </a:cubicBezTo>
                <a:cubicBezTo>
                  <a:pt x="58" y="104"/>
                  <a:pt x="56" y="106"/>
                  <a:pt x="54" y="106"/>
                </a:cubicBezTo>
                <a:cubicBezTo>
                  <a:pt x="46" y="106"/>
                  <a:pt x="40" y="104"/>
                  <a:pt x="33" y="102"/>
                </a:cubicBezTo>
                <a:cubicBezTo>
                  <a:pt x="33" y="102"/>
                  <a:pt x="33" y="102"/>
                  <a:pt x="33" y="102"/>
                </a:cubicBezTo>
                <a:cubicBezTo>
                  <a:pt x="27" y="99"/>
                  <a:pt x="21" y="95"/>
                  <a:pt x="16" y="90"/>
                </a:cubicBezTo>
                <a:cubicBezTo>
                  <a:pt x="11" y="85"/>
                  <a:pt x="7" y="80"/>
                  <a:pt x="4" y="73"/>
                </a:cubicBezTo>
                <a:cubicBezTo>
                  <a:pt x="4" y="73"/>
                  <a:pt x="4" y="73"/>
                  <a:pt x="4" y="73"/>
                </a:cubicBezTo>
                <a:cubicBezTo>
                  <a:pt x="2" y="67"/>
                  <a:pt x="0" y="60"/>
                  <a:pt x="0" y="53"/>
                </a:cubicBezTo>
                <a:cubicBezTo>
                  <a:pt x="0" y="46"/>
                  <a:pt x="2" y="39"/>
                  <a:pt x="4" y="32"/>
                </a:cubicBezTo>
                <a:cubicBezTo>
                  <a:pt x="4" y="32"/>
                  <a:pt x="4" y="32"/>
                  <a:pt x="4" y="32"/>
                </a:cubicBezTo>
                <a:cubicBezTo>
                  <a:pt x="4" y="32"/>
                  <a:pt x="4" y="32"/>
                  <a:pt x="4" y="32"/>
                </a:cubicBezTo>
                <a:cubicBezTo>
                  <a:pt x="7" y="26"/>
                  <a:pt x="11" y="20"/>
                  <a:pt x="16" y="15"/>
                </a:cubicBezTo>
                <a:cubicBezTo>
                  <a:pt x="21" y="10"/>
                  <a:pt x="27" y="6"/>
                  <a:pt x="33" y="4"/>
                </a:cubicBezTo>
                <a:cubicBezTo>
                  <a:pt x="33" y="3"/>
                  <a:pt x="33" y="3"/>
                  <a:pt x="33" y="3"/>
                </a:cubicBezTo>
                <a:cubicBezTo>
                  <a:pt x="40" y="1"/>
                  <a:pt x="46" y="0"/>
                  <a:pt x="54" y="0"/>
                </a:cubicBezTo>
                <a:cubicBezTo>
                  <a:pt x="61" y="0"/>
                  <a:pt x="68" y="1"/>
                  <a:pt x="74" y="4"/>
                </a:cubicBezTo>
                <a:cubicBezTo>
                  <a:pt x="74" y="4"/>
                  <a:pt x="74" y="4"/>
                  <a:pt x="74" y="4"/>
                </a:cubicBezTo>
                <a:cubicBezTo>
                  <a:pt x="74" y="4"/>
                  <a:pt x="74" y="4"/>
                  <a:pt x="74" y="4"/>
                </a:cubicBezTo>
                <a:cubicBezTo>
                  <a:pt x="80" y="6"/>
                  <a:pt x="86" y="10"/>
                  <a:pt x="91" y="15"/>
                </a:cubicBezTo>
                <a:cubicBezTo>
                  <a:pt x="96" y="20"/>
                  <a:pt x="100" y="26"/>
                  <a:pt x="103" y="32"/>
                </a:cubicBezTo>
                <a:cubicBezTo>
                  <a:pt x="103" y="33"/>
                  <a:pt x="103" y="33"/>
                  <a:pt x="103" y="33"/>
                </a:cubicBezTo>
                <a:cubicBezTo>
                  <a:pt x="105" y="39"/>
                  <a:pt x="107" y="46"/>
                  <a:pt x="107" y="53"/>
                </a:cubicBezTo>
                <a:cubicBezTo>
                  <a:pt x="107" y="55"/>
                  <a:pt x="105" y="57"/>
                  <a:pt x="103" y="57"/>
                </a:cubicBezTo>
                <a:cubicBezTo>
                  <a:pt x="100" y="57"/>
                  <a:pt x="99" y="55"/>
                  <a:pt x="99" y="53"/>
                </a:cubicBezTo>
                <a:cubicBezTo>
                  <a:pt x="99" y="47"/>
                  <a:pt x="97" y="41"/>
                  <a:pt x="95" y="36"/>
                </a:cubicBezTo>
                <a:cubicBezTo>
                  <a:pt x="95" y="36"/>
                  <a:pt x="95" y="36"/>
                  <a:pt x="95" y="36"/>
                </a:cubicBezTo>
                <a:cubicBezTo>
                  <a:pt x="93" y="30"/>
                  <a:pt x="90" y="25"/>
                  <a:pt x="85" y="21"/>
                </a:cubicBezTo>
                <a:cubicBezTo>
                  <a:pt x="81" y="17"/>
                  <a:pt x="76" y="13"/>
                  <a:pt x="71" y="11"/>
                </a:cubicBezTo>
                <a:cubicBezTo>
                  <a:pt x="66" y="9"/>
                  <a:pt x="60" y="8"/>
                  <a:pt x="54" y="8"/>
                </a:cubicBezTo>
                <a:cubicBezTo>
                  <a:pt x="47" y="8"/>
                  <a:pt x="42" y="9"/>
                  <a:pt x="37" y="11"/>
                </a:cubicBezTo>
                <a:cubicBezTo>
                  <a:pt x="36" y="11"/>
                  <a:pt x="36" y="11"/>
                  <a:pt x="36" y="11"/>
                </a:cubicBezTo>
                <a:cubicBezTo>
                  <a:pt x="31" y="13"/>
                  <a:pt x="26" y="17"/>
                  <a:pt x="22" y="21"/>
                </a:cubicBezTo>
                <a:cubicBezTo>
                  <a:pt x="18" y="25"/>
                  <a:pt x="14" y="30"/>
                  <a:pt x="12" y="36"/>
                </a:cubicBezTo>
                <a:cubicBezTo>
                  <a:pt x="10" y="41"/>
                  <a:pt x="9" y="47"/>
                  <a:pt x="9" y="53"/>
                </a:cubicBezTo>
                <a:cubicBezTo>
                  <a:pt x="9" y="59"/>
                  <a:pt x="10" y="65"/>
                  <a:pt x="12" y="70"/>
                </a:cubicBezTo>
                <a:cubicBezTo>
                  <a:pt x="12" y="70"/>
                  <a:pt x="12" y="70"/>
                  <a:pt x="12" y="70"/>
                </a:cubicBezTo>
                <a:cubicBezTo>
                  <a:pt x="14" y="75"/>
                  <a:pt x="18" y="80"/>
                  <a:pt x="22" y="85"/>
                </a:cubicBezTo>
                <a:cubicBezTo>
                  <a:pt x="26" y="89"/>
                  <a:pt x="31" y="92"/>
                  <a:pt x="36" y="94"/>
                </a:cubicBezTo>
                <a:cubicBezTo>
                  <a:pt x="42" y="97"/>
                  <a:pt x="47" y="98"/>
                  <a:pt x="54" y="98"/>
                </a:cubicBezTo>
                <a:close/>
                <a:moveTo>
                  <a:pt x="99" y="76"/>
                </a:moveTo>
                <a:cubicBezTo>
                  <a:pt x="99" y="76"/>
                  <a:pt x="99" y="76"/>
                  <a:pt x="99" y="76"/>
                </a:cubicBezTo>
                <a:cubicBezTo>
                  <a:pt x="65" y="65"/>
                  <a:pt x="65" y="65"/>
                  <a:pt x="65" y="65"/>
                </a:cubicBezTo>
                <a:cubicBezTo>
                  <a:pt x="77" y="98"/>
                  <a:pt x="77" y="98"/>
                  <a:pt x="77" y="98"/>
                </a:cubicBezTo>
                <a:cubicBezTo>
                  <a:pt x="82" y="88"/>
                  <a:pt x="82" y="88"/>
                  <a:pt x="82" y="88"/>
                </a:cubicBezTo>
                <a:cubicBezTo>
                  <a:pt x="82" y="88"/>
                  <a:pt x="82" y="88"/>
                  <a:pt x="82" y="88"/>
                </a:cubicBezTo>
                <a:cubicBezTo>
                  <a:pt x="82" y="87"/>
                  <a:pt x="82" y="87"/>
                  <a:pt x="83" y="87"/>
                </a:cubicBezTo>
                <a:cubicBezTo>
                  <a:pt x="84" y="86"/>
                  <a:pt x="85" y="86"/>
                  <a:pt x="86" y="87"/>
                </a:cubicBezTo>
                <a:cubicBezTo>
                  <a:pt x="96" y="97"/>
                  <a:pt x="96" y="97"/>
                  <a:pt x="96" y="97"/>
                </a:cubicBezTo>
                <a:cubicBezTo>
                  <a:pt x="98" y="95"/>
                  <a:pt x="98" y="95"/>
                  <a:pt x="98" y="95"/>
                </a:cubicBezTo>
                <a:cubicBezTo>
                  <a:pt x="88" y="85"/>
                  <a:pt x="88" y="85"/>
                  <a:pt x="88" y="85"/>
                </a:cubicBezTo>
                <a:cubicBezTo>
                  <a:pt x="88" y="85"/>
                  <a:pt x="87" y="85"/>
                  <a:pt x="87" y="85"/>
                </a:cubicBezTo>
                <a:cubicBezTo>
                  <a:pt x="87" y="83"/>
                  <a:pt x="87" y="82"/>
                  <a:pt x="88" y="81"/>
                </a:cubicBezTo>
                <a:cubicBezTo>
                  <a:pt x="99" y="76"/>
                  <a:pt x="99" y="76"/>
                  <a:pt x="99"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KSO_Shape"/>
          <p:cNvSpPr/>
          <p:nvPr/>
        </p:nvSpPr>
        <p:spPr bwMode="auto">
          <a:xfrm>
            <a:off x="7938678" y="2909752"/>
            <a:ext cx="1899422" cy="3006999"/>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30" name="KSO_Shape"/>
          <p:cNvSpPr/>
          <p:nvPr/>
        </p:nvSpPr>
        <p:spPr bwMode="auto">
          <a:xfrm>
            <a:off x="7319868" y="3706788"/>
            <a:ext cx="307323" cy="252517"/>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KSO_Shape"/>
          <p:cNvSpPr/>
          <p:nvPr/>
        </p:nvSpPr>
        <p:spPr bwMode="auto">
          <a:xfrm>
            <a:off x="7730774" y="2659390"/>
            <a:ext cx="282963" cy="325869"/>
          </a:xfrm>
          <a:custGeom>
            <a:avLst/>
            <a:gdLst>
              <a:gd name="T0" fmla="*/ 98292770 w 5280"/>
              <a:gd name="T1" fmla="*/ 190397298 h 6084"/>
              <a:gd name="T2" fmla="*/ 105944270 w 5280"/>
              <a:gd name="T3" fmla="*/ 192162022 h 6084"/>
              <a:gd name="T4" fmla="*/ 112712916 w 5280"/>
              <a:gd name="T5" fmla="*/ 195691469 h 6084"/>
              <a:gd name="T6" fmla="*/ 118500648 w 5280"/>
              <a:gd name="T7" fmla="*/ 200593619 h 6084"/>
              <a:gd name="T8" fmla="*/ 122816855 w 5280"/>
              <a:gd name="T9" fmla="*/ 206868471 h 6084"/>
              <a:gd name="T10" fmla="*/ 125661534 w 5280"/>
              <a:gd name="T11" fmla="*/ 213927367 h 6084"/>
              <a:gd name="T12" fmla="*/ 126642447 w 5280"/>
              <a:gd name="T13" fmla="*/ 221868624 h 6084"/>
              <a:gd name="T14" fmla="*/ 126348268 w 5280"/>
              <a:gd name="T15" fmla="*/ 569623180 h 6084"/>
              <a:gd name="T16" fmla="*/ 124190008 w 5280"/>
              <a:gd name="T17" fmla="*/ 577172416 h 6084"/>
              <a:gd name="T18" fmla="*/ 120462475 w 5280"/>
              <a:gd name="T19" fmla="*/ 583741285 h 6084"/>
              <a:gd name="T20" fmla="*/ 115165355 w 5280"/>
              <a:gd name="T21" fmla="*/ 589231467 h 6084"/>
              <a:gd name="T22" fmla="*/ 108788949 w 5280"/>
              <a:gd name="T23" fmla="*/ 593349260 h 6084"/>
              <a:gd name="T24" fmla="*/ 101431630 w 5280"/>
              <a:gd name="T25" fmla="*/ 595800335 h 6084"/>
              <a:gd name="T26" fmla="*/ 31783344 w 5280"/>
              <a:gd name="T27" fmla="*/ 596486686 h 6084"/>
              <a:gd name="T28" fmla="*/ 25406937 w 5280"/>
              <a:gd name="T29" fmla="*/ 595800335 h 6084"/>
              <a:gd name="T30" fmla="*/ 18049618 w 5280"/>
              <a:gd name="T31" fmla="*/ 593349260 h 6084"/>
              <a:gd name="T32" fmla="*/ 11673526 w 5280"/>
              <a:gd name="T33" fmla="*/ 589231467 h 6084"/>
              <a:gd name="T34" fmla="*/ 6376406 w 5280"/>
              <a:gd name="T35" fmla="*/ 583741285 h 6084"/>
              <a:gd name="T36" fmla="*/ 2550500 w 5280"/>
              <a:gd name="T37" fmla="*/ 577172416 h 6084"/>
              <a:gd name="T38" fmla="*/ 490613 w 5280"/>
              <a:gd name="T39" fmla="*/ 569623180 h 6084"/>
              <a:gd name="T40" fmla="*/ 0 w 5280"/>
              <a:gd name="T41" fmla="*/ 221868624 h 6084"/>
              <a:gd name="T42" fmla="*/ 1078973 w 5280"/>
              <a:gd name="T43" fmla="*/ 213927367 h 6084"/>
              <a:gd name="T44" fmla="*/ 3825906 w 5280"/>
              <a:gd name="T45" fmla="*/ 206868471 h 6084"/>
              <a:gd name="T46" fmla="*/ 8338233 w 5280"/>
              <a:gd name="T47" fmla="*/ 200593619 h 6084"/>
              <a:gd name="T48" fmla="*/ 14027905 w 5280"/>
              <a:gd name="T49" fmla="*/ 195691469 h 6084"/>
              <a:gd name="T50" fmla="*/ 20796551 w 5280"/>
              <a:gd name="T51" fmla="*/ 192162022 h 6084"/>
              <a:gd name="T52" fmla="*/ 28448051 w 5280"/>
              <a:gd name="T53" fmla="*/ 190397298 h 6084"/>
              <a:gd name="T54" fmla="*/ 187854755 w 5280"/>
              <a:gd name="T55" fmla="*/ 219417549 h 6084"/>
              <a:gd name="T56" fmla="*/ 409650800 w 5280"/>
              <a:gd name="T57" fmla="*/ 0 h 6084"/>
              <a:gd name="T58" fmla="*/ 488324365 w 5280"/>
              <a:gd name="T59" fmla="*/ 219417549 h 6084"/>
              <a:gd name="T60" fmla="*/ 148125732 w 5280"/>
              <a:gd name="T61" fmla="*/ 219417549 h 6084"/>
              <a:gd name="T62" fmla="*/ 208062633 w 5280"/>
              <a:gd name="T63" fmla="*/ 259908819 h 6084"/>
              <a:gd name="T64" fmla="*/ 389246802 w 5280"/>
              <a:gd name="T65" fmla="*/ 504033129 h 6084"/>
              <a:gd name="T66" fmla="*/ 319990755 w 5280"/>
              <a:gd name="T67" fmla="*/ 531778997 h 6084"/>
              <a:gd name="T68" fmla="*/ 208062633 w 5280"/>
              <a:gd name="T69" fmla="*/ 531778997 h 6084"/>
              <a:gd name="T70" fmla="*/ 344220659 w 5280"/>
              <a:gd name="T71" fmla="*/ 461188789 h 6084"/>
              <a:gd name="T72" fmla="*/ 344220659 w 5280"/>
              <a:gd name="T73" fmla="*/ 461188789 h 6084"/>
              <a:gd name="T74" fmla="*/ 274964300 w 5280"/>
              <a:gd name="T75" fmla="*/ 461188789 h 6084"/>
              <a:gd name="T76" fmla="*/ 253187148 w 5280"/>
              <a:gd name="T77" fmla="*/ 461188789 h 6084"/>
              <a:gd name="T78" fmla="*/ 389246802 w 5280"/>
              <a:gd name="T79" fmla="*/ 445011945 h 6084"/>
              <a:gd name="T80" fmla="*/ 274964300 w 5280"/>
              <a:gd name="T81" fmla="*/ 445011945 h 6084"/>
              <a:gd name="T82" fmla="*/ 208062633 w 5280"/>
              <a:gd name="T83" fmla="*/ 417266077 h 6084"/>
              <a:gd name="T84" fmla="*/ 208062633 w 5280"/>
              <a:gd name="T85" fmla="*/ 417266077 h 6084"/>
              <a:gd name="T86" fmla="*/ 344220659 w 5280"/>
              <a:gd name="T87" fmla="*/ 374421738 h 6084"/>
              <a:gd name="T88" fmla="*/ 319990755 w 5280"/>
              <a:gd name="T89" fmla="*/ 374421738 h 6084"/>
              <a:gd name="T90" fmla="*/ 253187148 w 5280"/>
              <a:gd name="T91" fmla="*/ 402167606 h 6084"/>
              <a:gd name="T92" fmla="*/ 243181269 w 5280"/>
              <a:gd name="T93" fmla="*/ 200789630 h 6084"/>
              <a:gd name="T94" fmla="*/ 243181269 w 5280"/>
              <a:gd name="T95" fmla="*/ 141474430 h 6084"/>
              <a:gd name="T96" fmla="*/ 243181269 w 5280"/>
              <a:gd name="T97" fmla="*/ 141474430 h 6084"/>
              <a:gd name="T98" fmla="*/ 243181269 w 5280"/>
              <a:gd name="T99" fmla="*/ 102355550 h 6084"/>
              <a:gd name="T100" fmla="*/ 351381545 w 5280"/>
              <a:gd name="T101" fmla="*/ 61079924 h 6084"/>
              <a:gd name="T102" fmla="*/ 438098850 w 5280"/>
              <a:gd name="T103" fmla="*/ 79609837 h 6084"/>
              <a:gd name="T104" fmla="*/ 375611450 w 5280"/>
              <a:gd name="T105" fmla="*/ 80982539 h 6084"/>
              <a:gd name="T106" fmla="*/ 459876315 w 5280"/>
              <a:gd name="T107" fmla="*/ 219417549 h 60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80" h="6084">
                <a:moveTo>
                  <a:pt x="324" y="1940"/>
                </a:moveTo>
                <a:lnTo>
                  <a:pt x="969" y="1940"/>
                </a:lnTo>
                <a:lnTo>
                  <a:pt x="986" y="1940"/>
                </a:lnTo>
                <a:lnTo>
                  <a:pt x="1002" y="1942"/>
                </a:lnTo>
                <a:lnTo>
                  <a:pt x="1018" y="1943"/>
                </a:lnTo>
                <a:lnTo>
                  <a:pt x="1034" y="1947"/>
                </a:lnTo>
                <a:lnTo>
                  <a:pt x="1049" y="1950"/>
                </a:lnTo>
                <a:lnTo>
                  <a:pt x="1065" y="1955"/>
                </a:lnTo>
                <a:lnTo>
                  <a:pt x="1080" y="1960"/>
                </a:lnTo>
                <a:lnTo>
                  <a:pt x="1094" y="1966"/>
                </a:lnTo>
                <a:lnTo>
                  <a:pt x="1109" y="1972"/>
                </a:lnTo>
                <a:lnTo>
                  <a:pt x="1122" y="1979"/>
                </a:lnTo>
                <a:lnTo>
                  <a:pt x="1136" y="1987"/>
                </a:lnTo>
                <a:lnTo>
                  <a:pt x="1149" y="1996"/>
                </a:lnTo>
                <a:lnTo>
                  <a:pt x="1162" y="2005"/>
                </a:lnTo>
                <a:lnTo>
                  <a:pt x="1174" y="2014"/>
                </a:lnTo>
                <a:lnTo>
                  <a:pt x="1185" y="2025"/>
                </a:lnTo>
                <a:lnTo>
                  <a:pt x="1197" y="2035"/>
                </a:lnTo>
                <a:lnTo>
                  <a:pt x="1208" y="2046"/>
                </a:lnTo>
                <a:lnTo>
                  <a:pt x="1218" y="2058"/>
                </a:lnTo>
                <a:lnTo>
                  <a:pt x="1228" y="2071"/>
                </a:lnTo>
                <a:lnTo>
                  <a:pt x="1237" y="2083"/>
                </a:lnTo>
                <a:lnTo>
                  <a:pt x="1245" y="2096"/>
                </a:lnTo>
                <a:lnTo>
                  <a:pt x="1252" y="2110"/>
                </a:lnTo>
                <a:lnTo>
                  <a:pt x="1260" y="2123"/>
                </a:lnTo>
                <a:lnTo>
                  <a:pt x="1266" y="2137"/>
                </a:lnTo>
                <a:lnTo>
                  <a:pt x="1272" y="2152"/>
                </a:lnTo>
                <a:lnTo>
                  <a:pt x="1277" y="2168"/>
                </a:lnTo>
                <a:lnTo>
                  <a:pt x="1281" y="2182"/>
                </a:lnTo>
                <a:lnTo>
                  <a:pt x="1285" y="2198"/>
                </a:lnTo>
                <a:lnTo>
                  <a:pt x="1288" y="2214"/>
                </a:lnTo>
                <a:lnTo>
                  <a:pt x="1290" y="2230"/>
                </a:lnTo>
                <a:lnTo>
                  <a:pt x="1291" y="2247"/>
                </a:lnTo>
                <a:lnTo>
                  <a:pt x="1291" y="2263"/>
                </a:lnTo>
                <a:lnTo>
                  <a:pt x="1291" y="5761"/>
                </a:lnTo>
                <a:lnTo>
                  <a:pt x="1291" y="5778"/>
                </a:lnTo>
                <a:lnTo>
                  <a:pt x="1290" y="5794"/>
                </a:lnTo>
                <a:lnTo>
                  <a:pt x="1288" y="5810"/>
                </a:lnTo>
                <a:lnTo>
                  <a:pt x="1285" y="5827"/>
                </a:lnTo>
                <a:lnTo>
                  <a:pt x="1281" y="5842"/>
                </a:lnTo>
                <a:lnTo>
                  <a:pt x="1277" y="5857"/>
                </a:lnTo>
                <a:lnTo>
                  <a:pt x="1272" y="5872"/>
                </a:lnTo>
                <a:lnTo>
                  <a:pt x="1266" y="5887"/>
                </a:lnTo>
                <a:lnTo>
                  <a:pt x="1260" y="5901"/>
                </a:lnTo>
                <a:lnTo>
                  <a:pt x="1252" y="5915"/>
                </a:lnTo>
                <a:lnTo>
                  <a:pt x="1245" y="5928"/>
                </a:lnTo>
                <a:lnTo>
                  <a:pt x="1237" y="5941"/>
                </a:lnTo>
                <a:lnTo>
                  <a:pt x="1228" y="5954"/>
                </a:lnTo>
                <a:lnTo>
                  <a:pt x="1218" y="5966"/>
                </a:lnTo>
                <a:lnTo>
                  <a:pt x="1208" y="5978"/>
                </a:lnTo>
                <a:lnTo>
                  <a:pt x="1197" y="5989"/>
                </a:lnTo>
                <a:lnTo>
                  <a:pt x="1185" y="5999"/>
                </a:lnTo>
                <a:lnTo>
                  <a:pt x="1174" y="6010"/>
                </a:lnTo>
                <a:lnTo>
                  <a:pt x="1162" y="6019"/>
                </a:lnTo>
                <a:lnTo>
                  <a:pt x="1149" y="6028"/>
                </a:lnTo>
                <a:lnTo>
                  <a:pt x="1136" y="6037"/>
                </a:lnTo>
                <a:lnTo>
                  <a:pt x="1122" y="6045"/>
                </a:lnTo>
                <a:lnTo>
                  <a:pt x="1109" y="6052"/>
                </a:lnTo>
                <a:lnTo>
                  <a:pt x="1094" y="6058"/>
                </a:lnTo>
                <a:lnTo>
                  <a:pt x="1080" y="6064"/>
                </a:lnTo>
                <a:lnTo>
                  <a:pt x="1065" y="6070"/>
                </a:lnTo>
                <a:lnTo>
                  <a:pt x="1049" y="6074"/>
                </a:lnTo>
                <a:lnTo>
                  <a:pt x="1034" y="6077"/>
                </a:lnTo>
                <a:lnTo>
                  <a:pt x="1018" y="6081"/>
                </a:lnTo>
                <a:lnTo>
                  <a:pt x="1002" y="6082"/>
                </a:lnTo>
                <a:lnTo>
                  <a:pt x="986" y="6084"/>
                </a:lnTo>
                <a:lnTo>
                  <a:pt x="969" y="6084"/>
                </a:lnTo>
                <a:lnTo>
                  <a:pt x="324" y="6084"/>
                </a:lnTo>
                <a:lnTo>
                  <a:pt x="307" y="6084"/>
                </a:lnTo>
                <a:lnTo>
                  <a:pt x="290" y="6082"/>
                </a:lnTo>
                <a:lnTo>
                  <a:pt x="275" y="6081"/>
                </a:lnTo>
                <a:lnTo>
                  <a:pt x="259" y="6077"/>
                </a:lnTo>
                <a:lnTo>
                  <a:pt x="243" y="6074"/>
                </a:lnTo>
                <a:lnTo>
                  <a:pt x="228" y="6070"/>
                </a:lnTo>
                <a:lnTo>
                  <a:pt x="212" y="6064"/>
                </a:lnTo>
                <a:lnTo>
                  <a:pt x="198" y="6058"/>
                </a:lnTo>
                <a:lnTo>
                  <a:pt x="184" y="6052"/>
                </a:lnTo>
                <a:lnTo>
                  <a:pt x="170" y="6045"/>
                </a:lnTo>
                <a:lnTo>
                  <a:pt x="157" y="6037"/>
                </a:lnTo>
                <a:lnTo>
                  <a:pt x="143" y="6028"/>
                </a:lnTo>
                <a:lnTo>
                  <a:pt x="131" y="6019"/>
                </a:lnTo>
                <a:lnTo>
                  <a:pt x="119" y="6010"/>
                </a:lnTo>
                <a:lnTo>
                  <a:pt x="106" y="5999"/>
                </a:lnTo>
                <a:lnTo>
                  <a:pt x="95" y="5989"/>
                </a:lnTo>
                <a:lnTo>
                  <a:pt x="85" y="5978"/>
                </a:lnTo>
                <a:lnTo>
                  <a:pt x="75" y="5966"/>
                </a:lnTo>
                <a:lnTo>
                  <a:pt x="65" y="5954"/>
                </a:lnTo>
                <a:lnTo>
                  <a:pt x="56" y="5941"/>
                </a:lnTo>
                <a:lnTo>
                  <a:pt x="47" y="5928"/>
                </a:lnTo>
                <a:lnTo>
                  <a:pt x="39" y="5915"/>
                </a:lnTo>
                <a:lnTo>
                  <a:pt x="33" y="5901"/>
                </a:lnTo>
                <a:lnTo>
                  <a:pt x="26" y="5887"/>
                </a:lnTo>
                <a:lnTo>
                  <a:pt x="21" y="5872"/>
                </a:lnTo>
                <a:lnTo>
                  <a:pt x="15" y="5857"/>
                </a:lnTo>
                <a:lnTo>
                  <a:pt x="11" y="5842"/>
                </a:lnTo>
                <a:lnTo>
                  <a:pt x="7" y="5827"/>
                </a:lnTo>
                <a:lnTo>
                  <a:pt x="5" y="5810"/>
                </a:lnTo>
                <a:lnTo>
                  <a:pt x="3" y="5794"/>
                </a:lnTo>
                <a:lnTo>
                  <a:pt x="2" y="5778"/>
                </a:lnTo>
                <a:lnTo>
                  <a:pt x="0" y="5761"/>
                </a:lnTo>
                <a:lnTo>
                  <a:pt x="0" y="2263"/>
                </a:lnTo>
                <a:lnTo>
                  <a:pt x="2" y="2247"/>
                </a:lnTo>
                <a:lnTo>
                  <a:pt x="3" y="2230"/>
                </a:lnTo>
                <a:lnTo>
                  <a:pt x="5" y="2214"/>
                </a:lnTo>
                <a:lnTo>
                  <a:pt x="7" y="2198"/>
                </a:lnTo>
                <a:lnTo>
                  <a:pt x="11" y="2182"/>
                </a:lnTo>
                <a:lnTo>
                  <a:pt x="15" y="2168"/>
                </a:lnTo>
                <a:lnTo>
                  <a:pt x="21" y="2152"/>
                </a:lnTo>
                <a:lnTo>
                  <a:pt x="26" y="2137"/>
                </a:lnTo>
                <a:lnTo>
                  <a:pt x="33" y="2123"/>
                </a:lnTo>
                <a:lnTo>
                  <a:pt x="39" y="2110"/>
                </a:lnTo>
                <a:lnTo>
                  <a:pt x="47" y="2096"/>
                </a:lnTo>
                <a:lnTo>
                  <a:pt x="56" y="2083"/>
                </a:lnTo>
                <a:lnTo>
                  <a:pt x="65" y="2071"/>
                </a:lnTo>
                <a:lnTo>
                  <a:pt x="75" y="2058"/>
                </a:lnTo>
                <a:lnTo>
                  <a:pt x="85" y="2046"/>
                </a:lnTo>
                <a:lnTo>
                  <a:pt x="95" y="2035"/>
                </a:lnTo>
                <a:lnTo>
                  <a:pt x="106" y="2025"/>
                </a:lnTo>
                <a:lnTo>
                  <a:pt x="119" y="2014"/>
                </a:lnTo>
                <a:lnTo>
                  <a:pt x="131" y="2005"/>
                </a:lnTo>
                <a:lnTo>
                  <a:pt x="143" y="1996"/>
                </a:lnTo>
                <a:lnTo>
                  <a:pt x="157" y="1987"/>
                </a:lnTo>
                <a:lnTo>
                  <a:pt x="170" y="1979"/>
                </a:lnTo>
                <a:lnTo>
                  <a:pt x="184" y="1972"/>
                </a:lnTo>
                <a:lnTo>
                  <a:pt x="198" y="1966"/>
                </a:lnTo>
                <a:lnTo>
                  <a:pt x="212" y="1960"/>
                </a:lnTo>
                <a:lnTo>
                  <a:pt x="228" y="1955"/>
                </a:lnTo>
                <a:lnTo>
                  <a:pt x="243" y="1950"/>
                </a:lnTo>
                <a:lnTo>
                  <a:pt x="259" y="1947"/>
                </a:lnTo>
                <a:lnTo>
                  <a:pt x="275" y="1943"/>
                </a:lnTo>
                <a:lnTo>
                  <a:pt x="290" y="1942"/>
                </a:lnTo>
                <a:lnTo>
                  <a:pt x="307" y="1940"/>
                </a:lnTo>
                <a:lnTo>
                  <a:pt x="324" y="1940"/>
                </a:lnTo>
                <a:close/>
                <a:moveTo>
                  <a:pt x="1510" y="2238"/>
                </a:moveTo>
                <a:lnTo>
                  <a:pt x="1915" y="2238"/>
                </a:lnTo>
                <a:lnTo>
                  <a:pt x="1915" y="145"/>
                </a:lnTo>
                <a:lnTo>
                  <a:pt x="1915" y="0"/>
                </a:lnTo>
                <a:lnTo>
                  <a:pt x="2059" y="0"/>
                </a:lnTo>
                <a:lnTo>
                  <a:pt x="4107" y="0"/>
                </a:lnTo>
                <a:lnTo>
                  <a:pt x="4176" y="0"/>
                </a:lnTo>
                <a:lnTo>
                  <a:pt x="4220" y="53"/>
                </a:lnTo>
                <a:lnTo>
                  <a:pt x="4946" y="942"/>
                </a:lnTo>
                <a:lnTo>
                  <a:pt x="4978" y="983"/>
                </a:lnTo>
                <a:lnTo>
                  <a:pt x="4978" y="1033"/>
                </a:lnTo>
                <a:lnTo>
                  <a:pt x="4978" y="2238"/>
                </a:lnTo>
                <a:lnTo>
                  <a:pt x="5280" y="2238"/>
                </a:lnTo>
                <a:lnTo>
                  <a:pt x="5280" y="5793"/>
                </a:lnTo>
                <a:lnTo>
                  <a:pt x="1510" y="5793"/>
                </a:lnTo>
                <a:lnTo>
                  <a:pt x="1510" y="2238"/>
                </a:lnTo>
                <a:close/>
                <a:moveTo>
                  <a:pt x="2121" y="2651"/>
                </a:moveTo>
                <a:lnTo>
                  <a:pt x="2121" y="3528"/>
                </a:lnTo>
                <a:lnTo>
                  <a:pt x="3968" y="3528"/>
                </a:lnTo>
                <a:lnTo>
                  <a:pt x="3968" y="2651"/>
                </a:lnTo>
                <a:lnTo>
                  <a:pt x="2121" y="2651"/>
                </a:lnTo>
                <a:close/>
                <a:moveTo>
                  <a:pt x="3509" y="5141"/>
                </a:moveTo>
                <a:lnTo>
                  <a:pt x="3509" y="5424"/>
                </a:lnTo>
                <a:lnTo>
                  <a:pt x="3968" y="5424"/>
                </a:lnTo>
                <a:lnTo>
                  <a:pt x="3968" y="5141"/>
                </a:lnTo>
                <a:lnTo>
                  <a:pt x="3509" y="5141"/>
                </a:lnTo>
                <a:close/>
                <a:moveTo>
                  <a:pt x="2803" y="5141"/>
                </a:moveTo>
                <a:lnTo>
                  <a:pt x="2803" y="5424"/>
                </a:lnTo>
                <a:lnTo>
                  <a:pt x="3262" y="5424"/>
                </a:lnTo>
                <a:lnTo>
                  <a:pt x="3262" y="5141"/>
                </a:lnTo>
                <a:lnTo>
                  <a:pt x="2803" y="5141"/>
                </a:lnTo>
                <a:close/>
                <a:moveTo>
                  <a:pt x="2121" y="5141"/>
                </a:moveTo>
                <a:lnTo>
                  <a:pt x="2121" y="5424"/>
                </a:lnTo>
                <a:lnTo>
                  <a:pt x="2581" y="5424"/>
                </a:lnTo>
                <a:lnTo>
                  <a:pt x="2581" y="5141"/>
                </a:lnTo>
                <a:lnTo>
                  <a:pt x="2121" y="5141"/>
                </a:lnTo>
                <a:close/>
                <a:moveTo>
                  <a:pt x="3509" y="4704"/>
                </a:moveTo>
                <a:lnTo>
                  <a:pt x="3509" y="4987"/>
                </a:lnTo>
                <a:lnTo>
                  <a:pt x="3968" y="4987"/>
                </a:lnTo>
                <a:lnTo>
                  <a:pt x="3968" y="4704"/>
                </a:lnTo>
                <a:lnTo>
                  <a:pt x="3509" y="4704"/>
                </a:lnTo>
                <a:close/>
                <a:moveTo>
                  <a:pt x="2803" y="4704"/>
                </a:moveTo>
                <a:lnTo>
                  <a:pt x="2803" y="4987"/>
                </a:lnTo>
                <a:lnTo>
                  <a:pt x="3262" y="4987"/>
                </a:lnTo>
                <a:lnTo>
                  <a:pt x="3262" y="4704"/>
                </a:lnTo>
                <a:lnTo>
                  <a:pt x="2803" y="4704"/>
                </a:lnTo>
                <a:close/>
                <a:moveTo>
                  <a:pt x="2121" y="4704"/>
                </a:moveTo>
                <a:lnTo>
                  <a:pt x="2121" y="4987"/>
                </a:lnTo>
                <a:lnTo>
                  <a:pt x="2581" y="4987"/>
                </a:lnTo>
                <a:lnTo>
                  <a:pt x="2581" y="4704"/>
                </a:lnTo>
                <a:lnTo>
                  <a:pt x="2121" y="4704"/>
                </a:lnTo>
                <a:close/>
                <a:moveTo>
                  <a:pt x="3509" y="4256"/>
                </a:moveTo>
                <a:lnTo>
                  <a:pt x="3509" y="4539"/>
                </a:lnTo>
                <a:lnTo>
                  <a:pt x="3968" y="4539"/>
                </a:lnTo>
                <a:lnTo>
                  <a:pt x="3968" y="4256"/>
                </a:lnTo>
                <a:lnTo>
                  <a:pt x="3509" y="4256"/>
                </a:lnTo>
                <a:close/>
                <a:moveTo>
                  <a:pt x="2803" y="4256"/>
                </a:moveTo>
                <a:lnTo>
                  <a:pt x="2803" y="4539"/>
                </a:lnTo>
                <a:lnTo>
                  <a:pt x="3262" y="4539"/>
                </a:lnTo>
                <a:lnTo>
                  <a:pt x="3262" y="4256"/>
                </a:lnTo>
                <a:lnTo>
                  <a:pt x="2803" y="4256"/>
                </a:lnTo>
                <a:close/>
                <a:moveTo>
                  <a:pt x="2121" y="4256"/>
                </a:moveTo>
                <a:lnTo>
                  <a:pt x="2121" y="4539"/>
                </a:lnTo>
                <a:lnTo>
                  <a:pt x="2581" y="4539"/>
                </a:lnTo>
                <a:lnTo>
                  <a:pt x="2581" y="4256"/>
                </a:lnTo>
                <a:lnTo>
                  <a:pt x="2121" y="4256"/>
                </a:lnTo>
                <a:close/>
                <a:moveTo>
                  <a:pt x="3509" y="3819"/>
                </a:moveTo>
                <a:lnTo>
                  <a:pt x="3509" y="4102"/>
                </a:lnTo>
                <a:lnTo>
                  <a:pt x="3968" y="4102"/>
                </a:lnTo>
                <a:lnTo>
                  <a:pt x="3968" y="3819"/>
                </a:lnTo>
                <a:lnTo>
                  <a:pt x="3509" y="3819"/>
                </a:lnTo>
                <a:close/>
                <a:moveTo>
                  <a:pt x="2803" y="3819"/>
                </a:moveTo>
                <a:lnTo>
                  <a:pt x="2803" y="4102"/>
                </a:lnTo>
                <a:lnTo>
                  <a:pt x="3262" y="4102"/>
                </a:lnTo>
                <a:lnTo>
                  <a:pt x="3262" y="3819"/>
                </a:lnTo>
                <a:lnTo>
                  <a:pt x="2803" y="3819"/>
                </a:lnTo>
                <a:close/>
                <a:moveTo>
                  <a:pt x="2121" y="3819"/>
                </a:moveTo>
                <a:lnTo>
                  <a:pt x="2121" y="4102"/>
                </a:lnTo>
                <a:lnTo>
                  <a:pt x="2581" y="4102"/>
                </a:lnTo>
                <a:lnTo>
                  <a:pt x="2581" y="3819"/>
                </a:lnTo>
                <a:lnTo>
                  <a:pt x="2121" y="3819"/>
                </a:lnTo>
                <a:close/>
                <a:moveTo>
                  <a:pt x="2479" y="1864"/>
                </a:moveTo>
                <a:lnTo>
                  <a:pt x="2479" y="2048"/>
                </a:lnTo>
                <a:lnTo>
                  <a:pt x="4341" y="2048"/>
                </a:lnTo>
                <a:lnTo>
                  <a:pt x="4341" y="1864"/>
                </a:lnTo>
                <a:lnTo>
                  <a:pt x="2479" y="1864"/>
                </a:lnTo>
                <a:close/>
                <a:moveTo>
                  <a:pt x="2479" y="1443"/>
                </a:moveTo>
                <a:lnTo>
                  <a:pt x="2479" y="1627"/>
                </a:lnTo>
                <a:lnTo>
                  <a:pt x="4341" y="1627"/>
                </a:lnTo>
                <a:lnTo>
                  <a:pt x="4341" y="1443"/>
                </a:lnTo>
                <a:lnTo>
                  <a:pt x="2479" y="1443"/>
                </a:lnTo>
                <a:close/>
                <a:moveTo>
                  <a:pt x="2479" y="1044"/>
                </a:moveTo>
                <a:lnTo>
                  <a:pt x="2479" y="1228"/>
                </a:lnTo>
                <a:lnTo>
                  <a:pt x="3582" y="1228"/>
                </a:lnTo>
                <a:lnTo>
                  <a:pt x="3582" y="1044"/>
                </a:lnTo>
                <a:lnTo>
                  <a:pt x="2479" y="1044"/>
                </a:lnTo>
                <a:close/>
                <a:moveTo>
                  <a:pt x="2479" y="623"/>
                </a:moveTo>
                <a:lnTo>
                  <a:pt x="2479" y="807"/>
                </a:lnTo>
                <a:lnTo>
                  <a:pt x="3582" y="807"/>
                </a:lnTo>
                <a:lnTo>
                  <a:pt x="3582" y="623"/>
                </a:lnTo>
                <a:lnTo>
                  <a:pt x="2479" y="623"/>
                </a:lnTo>
                <a:close/>
                <a:moveTo>
                  <a:pt x="4167" y="447"/>
                </a:moveTo>
                <a:lnTo>
                  <a:pt x="4141" y="656"/>
                </a:lnTo>
                <a:lnTo>
                  <a:pt x="4466" y="812"/>
                </a:lnTo>
                <a:lnTo>
                  <a:pt x="4167" y="447"/>
                </a:lnTo>
                <a:close/>
                <a:moveTo>
                  <a:pt x="4688" y="1238"/>
                </a:moveTo>
                <a:lnTo>
                  <a:pt x="3922" y="871"/>
                </a:lnTo>
                <a:lnTo>
                  <a:pt x="3829" y="826"/>
                </a:lnTo>
                <a:lnTo>
                  <a:pt x="3842" y="722"/>
                </a:lnTo>
                <a:lnTo>
                  <a:pt x="3897" y="289"/>
                </a:lnTo>
                <a:lnTo>
                  <a:pt x="2203" y="289"/>
                </a:lnTo>
                <a:lnTo>
                  <a:pt x="2203" y="2238"/>
                </a:lnTo>
                <a:lnTo>
                  <a:pt x="4688" y="2238"/>
                </a:lnTo>
                <a:lnTo>
                  <a:pt x="4688" y="12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KSO_Shape"/>
          <p:cNvSpPr/>
          <p:nvPr/>
        </p:nvSpPr>
        <p:spPr bwMode="auto">
          <a:xfrm>
            <a:off x="8721698" y="2250067"/>
            <a:ext cx="323883" cy="328518"/>
          </a:xfrm>
          <a:custGeom>
            <a:avLst/>
            <a:gdLst>
              <a:gd name="T0" fmla="*/ 1575136 w 3826"/>
              <a:gd name="T1" fmla="*/ 952579 h 3884"/>
              <a:gd name="T2" fmla="*/ 1648376 w 3826"/>
              <a:gd name="T3" fmla="*/ 1177860 h 3884"/>
              <a:gd name="T4" fmla="*/ 1354950 w 3826"/>
              <a:gd name="T5" fmla="*/ 1470819 h 3884"/>
              <a:gd name="T6" fmla="*/ 1428654 w 3826"/>
              <a:gd name="T7" fmla="*/ 1177860 h 3884"/>
              <a:gd name="T8" fmla="*/ 1493088 w 3826"/>
              <a:gd name="T9" fmla="*/ 592407 h 3884"/>
              <a:gd name="T10" fmla="*/ 1598313 w 3826"/>
              <a:gd name="T11" fmla="*/ 278125 h 3884"/>
              <a:gd name="T12" fmla="*/ 1616391 w 3826"/>
              <a:gd name="T13" fmla="*/ 626709 h 3884"/>
              <a:gd name="T14" fmla="*/ 73704 w 3826"/>
              <a:gd name="T15" fmla="*/ 1800397 h 3884"/>
              <a:gd name="T16" fmla="*/ 0 w 3826"/>
              <a:gd name="T17" fmla="*/ 1727157 h 3884"/>
              <a:gd name="T18" fmla="*/ 2318 w 3826"/>
              <a:gd name="T19" fmla="*/ 298985 h 3884"/>
              <a:gd name="T20" fmla="*/ 1309059 w 3826"/>
              <a:gd name="T21" fmla="*/ 298985 h 3884"/>
              <a:gd name="T22" fmla="*/ 1318794 w 3826"/>
              <a:gd name="T23" fmla="*/ 1727157 h 3884"/>
              <a:gd name="T24" fmla="*/ 1245553 w 3826"/>
              <a:gd name="T25" fmla="*/ 1800397 h 3884"/>
              <a:gd name="T26" fmla="*/ 988748 w 3826"/>
              <a:gd name="T27" fmla="*/ 1324339 h 3884"/>
              <a:gd name="T28" fmla="*/ 230383 w 3826"/>
              <a:gd name="T29" fmla="*/ 1580678 h 3884"/>
              <a:gd name="T30" fmla="*/ 1135692 w 3826"/>
              <a:gd name="T31" fmla="*/ 921521 h 3884"/>
              <a:gd name="T32" fmla="*/ 1135692 w 3826"/>
              <a:gd name="T33" fmla="*/ 665183 h 3884"/>
              <a:gd name="T34" fmla="*/ 1135692 w 3826"/>
              <a:gd name="T35" fmla="*/ 518703 h 3884"/>
              <a:gd name="T36" fmla="*/ 293426 w 3826"/>
              <a:gd name="T37" fmla="*/ 408844 h 3884"/>
              <a:gd name="T38" fmla="*/ 183101 w 3826"/>
              <a:gd name="T39" fmla="*/ 591943 h 3884"/>
              <a:gd name="T40" fmla="*/ 183101 w 3826"/>
              <a:gd name="T41" fmla="*/ 848282 h 3884"/>
              <a:gd name="T42" fmla="*/ 183101 w 3826"/>
              <a:gd name="T43" fmla="*/ 994761 h 3884"/>
              <a:gd name="T44" fmla="*/ 1025831 w 3826"/>
              <a:gd name="T45" fmla="*/ 1104621 h 3884"/>
              <a:gd name="T46" fmla="*/ 1135692 w 3826"/>
              <a:gd name="T47" fmla="*/ 921521 h 3884"/>
              <a:gd name="T48" fmla="*/ 842730 w 3826"/>
              <a:gd name="T49" fmla="*/ 921521 h 3884"/>
              <a:gd name="T50" fmla="*/ 1061988 w 3826"/>
              <a:gd name="T51" fmla="*/ 1031381 h 3884"/>
              <a:gd name="T52" fmla="*/ 842730 w 3826"/>
              <a:gd name="T53" fmla="*/ 665183 h 3884"/>
              <a:gd name="T54" fmla="*/ 1061988 w 3826"/>
              <a:gd name="T55" fmla="*/ 848282 h 3884"/>
              <a:gd name="T56" fmla="*/ 842730 w 3826"/>
              <a:gd name="T57" fmla="*/ 665183 h 3884"/>
              <a:gd name="T58" fmla="*/ 1061988 w 3826"/>
              <a:gd name="T59" fmla="*/ 482084 h 3884"/>
              <a:gd name="T60" fmla="*/ 842730 w 3826"/>
              <a:gd name="T61" fmla="*/ 591943 h 3884"/>
              <a:gd name="T62" fmla="*/ 549304 w 3826"/>
              <a:gd name="T63" fmla="*/ 591943 h 3884"/>
              <a:gd name="T64" fmla="*/ 769489 w 3826"/>
              <a:gd name="T65" fmla="*/ 482084 h 3884"/>
              <a:gd name="T66" fmla="*/ 549304 w 3826"/>
              <a:gd name="T67" fmla="*/ 591943 h 3884"/>
              <a:gd name="T68" fmla="*/ 256805 w 3826"/>
              <a:gd name="T69" fmla="*/ 482084 h 3884"/>
              <a:gd name="T70" fmla="*/ 476527 w 3826"/>
              <a:gd name="T71" fmla="*/ 591943 h 3884"/>
              <a:gd name="T72" fmla="*/ 476527 w 3826"/>
              <a:gd name="T73" fmla="*/ 848282 h 3884"/>
              <a:gd name="T74" fmla="*/ 256805 w 3826"/>
              <a:gd name="T75" fmla="*/ 665183 h 3884"/>
              <a:gd name="T76" fmla="*/ 476527 w 3826"/>
              <a:gd name="T77" fmla="*/ 848282 h 3884"/>
              <a:gd name="T78" fmla="*/ 256805 w 3826"/>
              <a:gd name="T79" fmla="*/ 1031381 h 3884"/>
              <a:gd name="T80" fmla="*/ 476527 w 3826"/>
              <a:gd name="T81" fmla="*/ 921521 h 3884"/>
              <a:gd name="T82" fmla="*/ 769489 w 3826"/>
              <a:gd name="T83" fmla="*/ 665183 h 3884"/>
              <a:gd name="T84" fmla="*/ 549304 w 3826"/>
              <a:gd name="T85" fmla="*/ 848282 h 3884"/>
              <a:gd name="T86" fmla="*/ 769489 w 3826"/>
              <a:gd name="T87" fmla="*/ 665183 h 3884"/>
              <a:gd name="T88" fmla="*/ 769489 w 3826"/>
              <a:gd name="T89" fmla="*/ 1031381 h 3884"/>
              <a:gd name="T90" fmla="*/ 549304 w 3826"/>
              <a:gd name="T91" fmla="*/ 921521 h 38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826" h="3884">
                <a:moveTo>
                  <a:pt x="3487" y="1352"/>
                </a:moveTo>
                <a:cubicBezTo>
                  <a:pt x="3417" y="1510"/>
                  <a:pt x="3401" y="1849"/>
                  <a:pt x="3398" y="2055"/>
                </a:cubicBezTo>
                <a:cubicBezTo>
                  <a:pt x="3398" y="2541"/>
                  <a:pt x="3398" y="2541"/>
                  <a:pt x="3398" y="2541"/>
                </a:cubicBezTo>
                <a:cubicBezTo>
                  <a:pt x="3556" y="2541"/>
                  <a:pt x="3556" y="2541"/>
                  <a:pt x="3556" y="2541"/>
                </a:cubicBezTo>
                <a:cubicBezTo>
                  <a:pt x="3556" y="3173"/>
                  <a:pt x="3556" y="3173"/>
                  <a:pt x="3556" y="3173"/>
                </a:cubicBezTo>
                <a:cubicBezTo>
                  <a:pt x="2923" y="3173"/>
                  <a:pt x="2923" y="3173"/>
                  <a:pt x="2923" y="3173"/>
                </a:cubicBezTo>
                <a:cubicBezTo>
                  <a:pt x="2923" y="2541"/>
                  <a:pt x="2923" y="2541"/>
                  <a:pt x="2923" y="2541"/>
                </a:cubicBezTo>
                <a:cubicBezTo>
                  <a:pt x="3082" y="2541"/>
                  <a:pt x="3082" y="2541"/>
                  <a:pt x="3082" y="2541"/>
                </a:cubicBezTo>
                <a:cubicBezTo>
                  <a:pt x="3082" y="2225"/>
                  <a:pt x="3082" y="2225"/>
                  <a:pt x="3082" y="2225"/>
                </a:cubicBezTo>
                <a:cubicBezTo>
                  <a:pt x="3082" y="2225"/>
                  <a:pt x="3043" y="1389"/>
                  <a:pt x="3221" y="1278"/>
                </a:cubicBezTo>
                <a:cubicBezTo>
                  <a:pt x="3130" y="1209"/>
                  <a:pt x="3070" y="1101"/>
                  <a:pt x="3070" y="978"/>
                </a:cubicBezTo>
                <a:cubicBezTo>
                  <a:pt x="3070" y="769"/>
                  <a:pt x="3240" y="600"/>
                  <a:pt x="3448" y="600"/>
                </a:cubicBezTo>
                <a:cubicBezTo>
                  <a:pt x="3657" y="600"/>
                  <a:pt x="3826" y="769"/>
                  <a:pt x="3826" y="978"/>
                </a:cubicBezTo>
                <a:cubicBezTo>
                  <a:pt x="3826" y="1173"/>
                  <a:pt x="3677" y="1332"/>
                  <a:pt x="3487" y="1352"/>
                </a:cubicBezTo>
                <a:close/>
                <a:moveTo>
                  <a:pt x="2687" y="3884"/>
                </a:moveTo>
                <a:cubicBezTo>
                  <a:pt x="159" y="3884"/>
                  <a:pt x="159" y="3884"/>
                  <a:pt x="159" y="3884"/>
                </a:cubicBezTo>
                <a:cubicBezTo>
                  <a:pt x="159" y="3726"/>
                  <a:pt x="159" y="3726"/>
                  <a:pt x="159" y="3726"/>
                </a:cubicBezTo>
                <a:cubicBezTo>
                  <a:pt x="0" y="3726"/>
                  <a:pt x="0" y="3726"/>
                  <a:pt x="0" y="3726"/>
                </a:cubicBezTo>
                <a:cubicBezTo>
                  <a:pt x="0" y="645"/>
                  <a:pt x="0" y="645"/>
                  <a:pt x="0" y="645"/>
                </a:cubicBezTo>
                <a:cubicBezTo>
                  <a:pt x="5" y="645"/>
                  <a:pt x="5" y="645"/>
                  <a:pt x="5" y="645"/>
                </a:cubicBezTo>
                <a:cubicBezTo>
                  <a:pt x="47" y="285"/>
                  <a:pt x="656" y="0"/>
                  <a:pt x="1403" y="0"/>
                </a:cubicBezTo>
                <a:cubicBezTo>
                  <a:pt x="2150" y="0"/>
                  <a:pt x="2780" y="285"/>
                  <a:pt x="2824" y="645"/>
                </a:cubicBezTo>
                <a:cubicBezTo>
                  <a:pt x="2845" y="645"/>
                  <a:pt x="2845" y="645"/>
                  <a:pt x="2845" y="645"/>
                </a:cubicBezTo>
                <a:cubicBezTo>
                  <a:pt x="2845" y="3726"/>
                  <a:pt x="2845" y="3726"/>
                  <a:pt x="2845" y="3726"/>
                </a:cubicBezTo>
                <a:cubicBezTo>
                  <a:pt x="2687" y="3726"/>
                  <a:pt x="2687" y="3726"/>
                  <a:pt x="2687" y="3726"/>
                </a:cubicBezTo>
                <a:lnTo>
                  <a:pt x="2687" y="3884"/>
                </a:lnTo>
                <a:close/>
                <a:moveTo>
                  <a:pt x="2416" y="3410"/>
                </a:moveTo>
                <a:cubicBezTo>
                  <a:pt x="2133" y="2857"/>
                  <a:pt x="2133" y="2857"/>
                  <a:pt x="2133" y="2857"/>
                </a:cubicBezTo>
                <a:cubicBezTo>
                  <a:pt x="779" y="2857"/>
                  <a:pt x="779" y="2857"/>
                  <a:pt x="779" y="2857"/>
                </a:cubicBezTo>
                <a:cubicBezTo>
                  <a:pt x="497" y="3410"/>
                  <a:pt x="497" y="3410"/>
                  <a:pt x="497" y="3410"/>
                </a:cubicBezTo>
                <a:lnTo>
                  <a:pt x="2416" y="3410"/>
                </a:lnTo>
                <a:close/>
                <a:moveTo>
                  <a:pt x="2450" y="1988"/>
                </a:moveTo>
                <a:cubicBezTo>
                  <a:pt x="2450" y="1830"/>
                  <a:pt x="2450" y="1830"/>
                  <a:pt x="2450" y="1830"/>
                </a:cubicBezTo>
                <a:cubicBezTo>
                  <a:pt x="2450" y="1435"/>
                  <a:pt x="2450" y="1435"/>
                  <a:pt x="2450" y="1435"/>
                </a:cubicBezTo>
                <a:cubicBezTo>
                  <a:pt x="2450" y="1277"/>
                  <a:pt x="2450" y="1277"/>
                  <a:pt x="2450" y="1277"/>
                </a:cubicBezTo>
                <a:cubicBezTo>
                  <a:pt x="2450" y="1119"/>
                  <a:pt x="2450" y="1119"/>
                  <a:pt x="2450" y="1119"/>
                </a:cubicBezTo>
                <a:cubicBezTo>
                  <a:pt x="2450" y="988"/>
                  <a:pt x="2344" y="882"/>
                  <a:pt x="2213" y="882"/>
                </a:cubicBezTo>
                <a:cubicBezTo>
                  <a:pt x="633" y="882"/>
                  <a:pt x="633" y="882"/>
                  <a:pt x="633" y="882"/>
                </a:cubicBezTo>
                <a:cubicBezTo>
                  <a:pt x="502" y="882"/>
                  <a:pt x="395" y="988"/>
                  <a:pt x="395" y="1119"/>
                </a:cubicBezTo>
                <a:cubicBezTo>
                  <a:pt x="395" y="1277"/>
                  <a:pt x="395" y="1277"/>
                  <a:pt x="395" y="1277"/>
                </a:cubicBezTo>
                <a:cubicBezTo>
                  <a:pt x="395" y="1435"/>
                  <a:pt x="395" y="1435"/>
                  <a:pt x="395" y="1435"/>
                </a:cubicBezTo>
                <a:cubicBezTo>
                  <a:pt x="395" y="1830"/>
                  <a:pt x="395" y="1830"/>
                  <a:pt x="395" y="1830"/>
                </a:cubicBezTo>
                <a:cubicBezTo>
                  <a:pt x="395" y="1988"/>
                  <a:pt x="395" y="1988"/>
                  <a:pt x="395" y="1988"/>
                </a:cubicBezTo>
                <a:cubicBezTo>
                  <a:pt x="395" y="2146"/>
                  <a:pt x="395" y="2146"/>
                  <a:pt x="395" y="2146"/>
                </a:cubicBezTo>
                <a:cubicBezTo>
                  <a:pt x="395" y="2277"/>
                  <a:pt x="502" y="2383"/>
                  <a:pt x="633" y="2383"/>
                </a:cubicBezTo>
                <a:cubicBezTo>
                  <a:pt x="2213" y="2383"/>
                  <a:pt x="2213" y="2383"/>
                  <a:pt x="2213" y="2383"/>
                </a:cubicBezTo>
                <a:cubicBezTo>
                  <a:pt x="2344" y="2383"/>
                  <a:pt x="2450" y="2277"/>
                  <a:pt x="2450" y="2146"/>
                </a:cubicBezTo>
                <a:lnTo>
                  <a:pt x="2450" y="1988"/>
                </a:lnTo>
                <a:close/>
                <a:moveTo>
                  <a:pt x="1818" y="2225"/>
                </a:moveTo>
                <a:cubicBezTo>
                  <a:pt x="1818" y="1988"/>
                  <a:pt x="1818" y="1988"/>
                  <a:pt x="1818" y="1988"/>
                </a:cubicBezTo>
                <a:cubicBezTo>
                  <a:pt x="2291" y="1988"/>
                  <a:pt x="2291" y="1988"/>
                  <a:pt x="2291" y="1988"/>
                </a:cubicBezTo>
                <a:cubicBezTo>
                  <a:pt x="2291" y="2225"/>
                  <a:pt x="2291" y="2225"/>
                  <a:pt x="2291" y="2225"/>
                </a:cubicBezTo>
                <a:lnTo>
                  <a:pt x="1818" y="2225"/>
                </a:lnTo>
                <a:close/>
                <a:moveTo>
                  <a:pt x="1818" y="1435"/>
                </a:moveTo>
                <a:cubicBezTo>
                  <a:pt x="2291" y="1435"/>
                  <a:pt x="2291" y="1435"/>
                  <a:pt x="2291" y="1435"/>
                </a:cubicBezTo>
                <a:cubicBezTo>
                  <a:pt x="2291" y="1830"/>
                  <a:pt x="2291" y="1830"/>
                  <a:pt x="2291" y="1830"/>
                </a:cubicBezTo>
                <a:cubicBezTo>
                  <a:pt x="1818" y="1830"/>
                  <a:pt x="1818" y="1830"/>
                  <a:pt x="1818" y="1830"/>
                </a:cubicBezTo>
                <a:lnTo>
                  <a:pt x="1818" y="1435"/>
                </a:lnTo>
                <a:close/>
                <a:moveTo>
                  <a:pt x="1818" y="1040"/>
                </a:moveTo>
                <a:cubicBezTo>
                  <a:pt x="2291" y="1040"/>
                  <a:pt x="2291" y="1040"/>
                  <a:pt x="2291" y="1040"/>
                </a:cubicBezTo>
                <a:cubicBezTo>
                  <a:pt x="2291" y="1277"/>
                  <a:pt x="2291" y="1277"/>
                  <a:pt x="2291" y="1277"/>
                </a:cubicBezTo>
                <a:cubicBezTo>
                  <a:pt x="1818" y="1277"/>
                  <a:pt x="1818" y="1277"/>
                  <a:pt x="1818" y="1277"/>
                </a:cubicBezTo>
                <a:lnTo>
                  <a:pt x="1818" y="1040"/>
                </a:lnTo>
                <a:close/>
                <a:moveTo>
                  <a:pt x="1185" y="1277"/>
                </a:moveTo>
                <a:cubicBezTo>
                  <a:pt x="1185" y="1040"/>
                  <a:pt x="1185" y="1040"/>
                  <a:pt x="1185" y="1040"/>
                </a:cubicBezTo>
                <a:cubicBezTo>
                  <a:pt x="1660" y="1040"/>
                  <a:pt x="1660" y="1040"/>
                  <a:pt x="1660" y="1040"/>
                </a:cubicBezTo>
                <a:cubicBezTo>
                  <a:pt x="1660" y="1277"/>
                  <a:pt x="1660" y="1277"/>
                  <a:pt x="1660" y="1277"/>
                </a:cubicBezTo>
                <a:lnTo>
                  <a:pt x="1185" y="1277"/>
                </a:lnTo>
                <a:close/>
                <a:moveTo>
                  <a:pt x="554" y="1277"/>
                </a:moveTo>
                <a:cubicBezTo>
                  <a:pt x="554" y="1040"/>
                  <a:pt x="554" y="1040"/>
                  <a:pt x="554" y="1040"/>
                </a:cubicBezTo>
                <a:cubicBezTo>
                  <a:pt x="1028" y="1040"/>
                  <a:pt x="1028" y="1040"/>
                  <a:pt x="1028" y="1040"/>
                </a:cubicBezTo>
                <a:cubicBezTo>
                  <a:pt x="1028" y="1277"/>
                  <a:pt x="1028" y="1277"/>
                  <a:pt x="1028" y="1277"/>
                </a:cubicBezTo>
                <a:lnTo>
                  <a:pt x="554" y="1277"/>
                </a:lnTo>
                <a:close/>
                <a:moveTo>
                  <a:pt x="1028" y="1830"/>
                </a:moveTo>
                <a:cubicBezTo>
                  <a:pt x="554" y="1830"/>
                  <a:pt x="554" y="1830"/>
                  <a:pt x="554" y="1830"/>
                </a:cubicBezTo>
                <a:cubicBezTo>
                  <a:pt x="554" y="1435"/>
                  <a:pt x="554" y="1435"/>
                  <a:pt x="554" y="1435"/>
                </a:cubicBezTo>
                <a:cubicBezTo>
                  <a:pt x="1028" y="1435"/>
                  <a:pt x="1028" y="1435"/>
                  <a:pt x="1028" y="1435"/>
                </a:cubicBezTo>
                <a:lnTo>
                  <a:pt x="1028" y="1830"/>
                </a:lnTo>
                <a:close/>
                <a:moveTo>
                  <a:pt x="1028" y="2225"/>
                </a:moveTo>
                <a:cubicBezTo>
                  <a:pt x="554" y="2225"/>
                  <a:pt x="554" y="2225"/>
                  <a:pt x="554" y="2225"/>
                </a:cubicBezTo>
                <a:cubicBezTo>
                  <a:pt x="554" y="1988"/>
                  <a:pt x="554" y="1988"/>
                  <a:pt x="554" y="1988"/>
                </a:cubicBezTo>
                <a:cubicBezTo>
                  <a:pt x="1028" y="1988"/>
                  <a:pt x="1028" y="1988"/>
                  <a:pt x="1028" y="1988"/>
                </a:cubicBezTo>
                <a:lnTo>
                  <a:pt x="1028" y="2225"/>
                </a:lnTo>
                <a:close/>
                <a:moveTo>
                  <a:pt x="1660" y="1435"/>
                </a:moveTo>
                <a:cubicBezTo>
                  <a:pt x="1660" y="1830"/>
                  <a:pt x="1660" y="1830"/>
                  <a:pt x="1660" y="1830"/>
                </a:cubicBezTo>
                <a:cubicBezTo>
                  <a:pt x="1185" y="1830"/>
                  <a:pt x="1185" y="1830"/>
                  <a:pt x="1185" y="1830"/>
                </a:cubicBezTo>
                <a:cubicBezTo>
                  <a:pt x="1185" y="1435"/>
                  <a:pt x="1185" y="1435"/>
                  <a:pt x="1185" y="1435"/>
                </a:cubicBezTo>
                <a:lnTo>
                  <a:pt x="1660" y="1435"/>
                </a:lnTo>
                <a:close/>
                <a:moveTo>
                  <a:pt x="1660" y="1988"/>
                </a:moveTo>
                <a:cubicBezTo>
                  <a:pt x="1660" y="2225"/>
                  <a:pt x="1660" y="2225"/>
                  <a:pt x="1660" y="2225"/>
                </a:cubicBezTo>
                <a:cubicBezTo>
                  <a:pt x="1185" y="2225"/>
                  <a:pt x="1185" y="2225"/>
                  <a:pt x="1185" y="2225"/>
                </a:cubicBezTo>
                <a:cubicBezTo>
                  <a:pt x="1185" y="1988"/>
                  <a:pt x="1185" y="1988"/>
                  <a:pt x="1185" y="1988"/>
                </a:cubicBezTo>
                <a:lnTo>
                  <a:pt x="1660" y="19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KSO_Shape"/>
          <p:cNvSpPr/>
          <p:nvPr/>
        </p:nvSpPr>
        <p:spPr bwMode="auto">
          <a:xfrm>
            <a:off x="10131477" y="3656865"/>
            <a:ext cx="323219" cy="323219"/>
          </a:xfrm>
          <a:custGeom>
            <a:avLst/>
            <a:gdLst>
              <a:gd name="T0" fmla="*/ 1726800 w 2775"/>
              <a:gd name="T1" fmla="*/ 1800397 h 2775"/>
              <a:gd name="T2" fmla="*/ 1007300 w 2775"/>
              <a:gd name="T3" fmla="*/ 1731625 h 2775"/>
              <a:gd name="T4" fmla="*/ 1187499 w 2775"/>
              <a:gd name="T5" fmla="*/ 1728381 h 2775"/>
              <a:gd name="T6" fmla="*/ 1280191 w 2775"/>
              <a:gd name="T7" fmla="*/ 1548017 h 2775"/>
              <a:gd name="T8" fmla="*/ 1367050 w 2775"/>
              <a:gd name="T9" fmla="*/ 1728381 h 2775"/>
              <a:gd name="T10" fmla="*/ 1546601 w 2775"/>
              <a:gd name="T11" fmla="*/ 1548017 h 2775"/>
              <a:gd name="T12" fmla="*/ 1726800 w 2775"/>
              <a:gd name="T13" fmla="*/ 1368302 h 2775"/>
              <a:gd name="T14" fmla="*/ 1546601 w 2775"/>
              <a:gd name="T15" fmla="*/ 1187938 h 2775"/>
              <a:gd name="T16" fmla="*/ 1726800 w 2775"/>
              <a:gd name="T17" fmla="*/ 1008222 h 2775"/>
              <a:gd name="T18" fmla="*/ 1546601 w 2775"/>
              <a:gd name="T19" fmla="*/ 828507 h 2775"/>
              <a:gd name="T20" fmla="*/ 1477892 w 2775"/>
              <a:gd name="T21" fmla="*/ 755842 h 2775"/>
              <a:gd name="T22" fmla="*/ 1726800 w 2775"/>
              <a:gd name="T23" fmla="*/ 755842 h 2775"/>
              <a:gd name="T24" fmla="*/ 1798750 w 2775"/>
              <a:gd name="T25" fmla="*/ 1800397 h 2775"/>
              <a:gd name="T26" fmla="*/ 1367050 w 2775"/>
              <a:gd name="T27" fmla="*/ 1548017 h 2775"/>
              <a:gd name="T28" fmla="*/ 1413720 w 2775"/>
              <a:gd name="T29" fmla="*/ 1368302 h 2775"/>
              <a:gd name="T30" fmla="*/ 1546601 w 2775"/>
              <a:gd name="T31" fmla="*/ 1548017 h 2775"/>
              <a:gd name="T32" fmla="*/ 1483726 w 2775"/>
              <a:gd name="T33" fmla="*/ 1187938 h 2775"/>
              <a:gd name="T34" fmla="*/ 1546601 w 2775"/>
              <a:gd name="T35" fmla="*/ 1008222 h 2775"/>
              <a:gd name="T36" fmla="*/ 1483726 w 2775"/>
              <a:gd name="T37" fmla="*/ 1187938 h 2775"/>
              <a:gd name="T38" fmla="*/ 1726800 w 2775"/>
              <a:gd name="T39" fmla="*/ 755842 h 2775"/>
              <a:gd name="T40" fmla="*/ 1413720 w 2775"/>
              <a:gd name="T41" fmla="*/ 968646 h 2775"/>
              <a:gd name="T42" fmla="*/ 0 w 2775"/>
              <a:gd name="T43" fmla="*/ 968646 h 2775"/>
              <a:gd name="T44" fmla="*/ 631345 w 2775"/>
              <a:gd name="T45" fmla="*/ 103158 h 2775"/>
              <a:gd name="T46" fmla="*/ 530226 w 2775"/>
              <a:gd name="T47" fmla="*/ 60338 h 2775"/>
              <a:gd name="T48" fmla="*/ 836176 w 2775"/>
              <a:gd name="T49" fmla="*/ 0 h 2775"/>
              <a:gd name="T50" fmla="*/ 836176 w 2775"/>
              <a:gd name="T51" fmla="*/ 105104 h 2775"/>
              <a:gd name="T52" fmla="*/ 783672 w 2775"/>
              <a:gd name="T53" fmla="*/ 260165 h 2775"/>
              <a:gd name="T54" fmla="*/ 1174535 w 2775"/>
              <a:gd name="T55" fmla="*/ 298444 h 2775"/>
              <a:gd name="T56" fmla="*/ 1186203 w 2775"/>
              <a:gd name="T57" fmla="*/ 209560 h 2775"/>
              <a:gd name="T58" fmla="*/ 1267876 w 2775"/>
              <a:gd name="T59" fmla="*/ 369811 h 2775"/>
              <a:gd name="T60" fmla="*/ 1166109 w 2775"/>
              <a:gd name="T61" fmla="*/ 428851 h 2775"/>
              <a:gd name="T62" fmla="*/ 1145366 w 2775"/>
              <a:gd name="T63" fmla="*/ 631923 h 2775"/>
              <a:gd name="T64" fmla="*/ 1033876 w 2775"/>
              <a:gd name="T65" fmla="*/ 637113 h 2775"/>
              <a:gd name="T66" fmla="*/ 709129 w 2775"/>
              <a:gd name="T67" fmla="*/ 416524 h 2775"/>
              <a:gd name="T68" fmla="*/ 372066 w 2775"/>
              <a:gd name="T69" fmla="*/ 631274 h 2775"/>
              <a:gd name="T70" fmla="*/ 269002 w 2775"/>
              <a:gd name="T71" fmla="*/ 629328 h 2775"/>
              <a:gd name="T72" fmla="*/ 261872 w 2775"/>
              <a:gd name="T73" fmla="*/ 942694 h 2775"/>
              <a:gd name="T74" fmla="*/ 156216 w 2775"/>
              <a:gd name="T75" fmla="*/ 993949 h 2775"/>
              <a:gd name="T76" fmla="*/ 335767 w 2775"/>
              <a:gd name="T77" fmla="*/ 1254114 h 2775"/>
              <a:gd name="T78" fmla="*/ 316969 w 2775"/>
              <a:gd name="T79" fmla="*/ 1359867 h 2775"/>
              <a:gd name="T80" fmla="*/ 680608 w 2775"/>
              <a:gd name="T81" fmla="*/ 1520768 h 2775"/>
              <a:gd name="T82" fmla="*/ 731816 w 2775"/>
              <a:gd name="T83" fmla="*/ 1413717 h 2775"/>
              <a:gd name="T84" fmla="*/ 1099344 w 2775"/>
              <a:gd name="T85" fmla="*/ 1360516 h 2775"/>
              <a:gd name="T86" fmla="*/ 1067582 w 2775"/>
              <a:gd name="T87" fmla="*/ 1254763 h 2775"/>
              <a:gd name="T88" fmla="*/ 1260097 w 2775"/>
              <a:gd name="T89" fmla="*/ 995246 h 2775"/>
              <a:gd name="T90" fmla="*/ 1149255 w 2775"/>
              <a:gd name="T91" fmla="*/ 942694 h 2775"/>
              <a:gd name="T92" fmla="*/ 1145366 w 2775"/>
              <a:gd name="T93" fmla="*/ 631923 h 2775"/>
              <a:gd name="T94" fmla="*/ 626808 w 2775"/>
              <a:gd name="T95" fmla="*/ 1022496 h 2775"/>
              <a:gd name="T96" fmla="*/ 680608 w 2775"/>
              <a:gd name="T97" fmla="*/ 497623 h 2775"/>
              <a:gd name="T98" fmla="*/ 733112 w 2775"/>
              <a:gd name="T99" fmla="*/ 497623 h 2775"/>
              <a:gd name="T100" fmla="*/ 784968 w 2775"/>
              <a:gd name="T101" fmla="*/ 1022496 h 27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5" h="2775">
                <a:moveTo>
                  <a:pt x="2664" y="2775"/>
                </a:moveTo>
                <a:cubicBezTo>
                  <a:pt x="2664" y="2775"/>
                  <a:pt x="2664" y="2775"/>
                  <a:pt x="2664" y="2775"/>
                </a:cubicBezTo>
                <a:cubicBezTo>
                  <a:pt x="2427" y="2775"/>
                  <a:pt x="1974" y="2775"/>
                  <a:pt x="1554" y="2775"/>
                </a:cubicBezTo>
                <a:cubicBezTo>
                  <a:pt x="1554" y="2669"/>
                  <a:pt x="1554" y="2669"/>
                  <a:pt x="1554" y="2669"/>
                </a:cubicBezTo>
                <a:cubicBezTo>
                  <a:pt x="1559" y="2667"/>
                  <a:pt x="1564" y="2666"/>
                  <a:pt x="1568" y="2664"/>
                </a:cubicBezTo>
                <a:cubicBezTo>
                  <a:pt x="1832" y="2664"/>
                  <a:pt x="1832" y="2664"/>
                  <a:pt x="1832" y="2664"/>
                </a:cubicBezTo>
                <a:cubicBezTo>
                  <a:pt x="1832" y="2511"/>
                  <a:pt x="1832" y="2511"/>
                  <a:pt x="1832" y="2511"/>
                </a:cubicBezTo>
                <a:cubicBezTo>
                  <a:pt x="1882" y="2473"/>
                  <a:pt x="1931" y="2432"/>
                  <a:pt x="1975" y="2386"/>
                </a:cubicBezTo>
                <a:cubicBezTo>
                  <a:pt x="2109" y="2386"/>
                  <a:pt x="2109" y="2386"/>
                  <a:pt x="2109" y="2386"/>
                </a:cubicBezTo>
                <a:cubicBezTo>
                  <a:pt x="2109" y="2664"/>
                  <a:pt x="2109" y="2664"/>
                  <a:pt x="2109" y="2664"/>
                </a:cubicBezTo>
                <a:cubicBezTo>
                  <a:pt x="2386" y="2664"/>
                  <a:pt x="2386" y="2664"/>
                  <a:pt x="2386" y="2664"/>
                </a:cubicBezTo>
                <a:cubicBezTo>
                  <a:pt x="2386" y="2386"/>
                  <a:pt x="2386" y="2386"/>
                  <a:pt x="2386" y="2386"/>
                </a:cubicBezTo>
                <a:cubicBezTo>
                  <a:pt x="2664" y="2386"/>
                  <a:pt x="2664" y="2386"/>
                  <a:pt x="2664" y="2386"/>
                </a:cubicBezTo>
                <a:cubicBezTo>
                  <a:pt x="2664" y="2109"/>
                  <a:pt x="2664" y="2109"/>
                  <a:pt x="2664" y="2109"/>
                </a:cubicBezTo>
                <a:cubicBezTo>
                  <a:pt x="2386" y="2109"/>
                  <a:pt x="2386" y="2109"/>
                  <a:pt x="2386" y="2109"/>
                </a:cubicBezTo>
                <a:cubicBezTo>
                  <a:pt x="2386" y="1831"/>
                  <a:pt x="2386" y="1831"/>
                  <a:pt x="2386" y="1831"/>
                </a:cubicBezTo>
                <a:cubicBezTo>
                  <a:pt x="2664" y="1831"/>
                  <a:pt x="2664" y="1831"/>
                  <a:pt x="2664" y="1831"/>
                </a:cubicBezTo>
                <a:cubicBezTo>
                  <a:pt x="2664" y="1554"/>
                  <a:pt x="2664" y="1554"/>
                  <a:pt x="2664" y="1554"/>
                </a:cubicBezTo>
                <a:cubicBezTo>
                  <a:pt x="2386" y="1554"/>
                  <a:pt x="2386" y="1554"/>
                  <a:pt x="2386" y="1554"/>
                </a:cubicBezTo>
                <a:cubicBezTo>
                  <a:pt x="2386" y="1277"/>
                  <a:pt x="2386" y="1277"/>
                  <a:pt x="2386" y="1277"/>
                </a:cubicBezTo>
                <a:cubicBezTo>
                  <a:pt x="2307" y="1277"/>
                  <a:pt x="2307" y="1277"/>
                  <a:pt x="2307" y="1277"/>
                </a:cubicBezTo>
                <a:cubicBezTo>
                  <a:pt x="2300" y="1238"/>
                  <a:pt x="2291" y="1202"/>
                  <a:pt x="2280" y="1165"/>
                </a:cubicBezTo>
                <a:cubicBezTo>
                  <a:pt x="2433" y="1165"/>
                  <a:pt x="2566" y="1165"/>
                  <a:pt x="2664" y="1165"/>
                </a:cubicBezTo>
                <a:cubicBezTo>
                  <a:pt x="2664" y="1165"/>
                  <a:pt x="2664" y="1165"/>
                  <a:pt x="2664" y="1165"/>
                </a:cubicBezTo>
                <a:cubicBezTo>
                  <a:pt x="2775" y="1165"/>
                  <a:pt x="2775" y="1165"/>
                  <a:pt x="2775" y="1165"/>
                </a:cubicBezTo>
                <a:cubicBezTo>
                  <a:pt x="2775" y="2775"/>
                  <a:pt x="2775" y="2775"/>
                  <a:pt x="2775" y="2775"/>
                </a:cubicBezTo>
                <a:lnTo>
                  <a:pt x="2664" y="2775"/>
                </a:lnTo>
                <a:close/>
                <a:moveTo>
                  <a:pt x="2109" y="2386"/>
                </a:moveTo>
                <a:cubicBezTo>
                  <a:pt x="2109" y="2224"/>
                  <a:pt x="2109" y="2224"/>
                  <a:pt x="2109" y="2224"/>
                </a:cubicBezTo>
                <a:cubicBezTo>
                  <a:pt x="2135" y="2187"/>
                  <a:pt x="2159" y="2149"/>
                  <a:pt x="2181" y="2109"/>
                </a:cubicBezTo>
                <a:cubicBezTo>
                  <a:pt x="2386" y="2109"/>
                  <a:pt x="2386" y="2109"/>
                  <a:pt x="2386" y="2109"/>
                </a:cubicBezTo>
                <a:cubicBezTo>
                  <a:pt x="2386" y="2386"/>
                  <a:pt x="2386" y="2386"/>
                  <a:pt x="2386" y="2386"/>
                </a:cubicBezTo>
                <a:lnTo>
                  <a:pt x="2109" y="2386"/>
                </a:lnTo>
                <a:close/>
                <a:moveTo>
                  <a:pt x="2289" y="1831"/>
                </a:moveTo>
                <a:cubicBezTo>
                  <a:pt x="2312" y="1742"/>
                  <a:pt x="2326" y="1650"/>
                  <a:pt x="2329" y="1554"/>
                </a:cubicBezTo>
                <a:cubicBezTo>
                  <a:pt x="2386" y="1554"/>
                  <a:pt x="2386" y="1554"/>
                  <a:pt x="2386" y="1554"/>
                </a:cubicBezTo>
                <a:cubicBezTo>
                  <a:pt x="2386" y="1831"/>
                  <a:pt x="2386" y="1831"/>
                  <a:pt x="2386" y="1831"/>
                </a:cubicBezTo>
                <a:lnTo>
                  <a:pt x="2289" y="1831"/>
                </a:lnTo>
                <a:close/>
                <a:moveTo>
                  <a:pt x="2664" y="1165"/>
                </a:moveTo>
                <a:cubicBezTo>
                  <a:pt x="2664" y="1165"/>
                  <a:pt x="2664" y="1165"/>
                  <a:pt x="2664" y="1165"/>
                </a:cubicBezTo>
                <a:cubicBezTo>
                  <a:pt x="2566" y="1165"/>
                  <a:pt x="2336" y="1165"/>
                  <a:pt x="2664" y="1165"/>
                </a:cubicBezTo>
                <a:close/>
                <a:moveTo>
                  <a:pt x="2181" y="1493"/>
                </a:moveTo>
                <a:cubicBezTo>
                  <a:pt x="2181" y="2097"/>
                  <a:pt x="1697" y="2587"/>
                  <a:pt x="1093" y="2587"/>
                </a:cubicBezTo>
                <a:cubicBezTo>
                  <a:pt x="489" y="2587"/>
                  <a:pt x="0" y="2097"/>
                  <a:pt x="0" y="1493"/>
                </a:cubicBezTo>
                <a:cubicBezTo>
                  <a:pt x="0" y="906"/>
                  <a:pt x="506" y="401"/>
                  <a:pt x="974" y="401"/>
                </a:cubicBezTo>
                <a:cubicBezTo>
                  <a:pt x="974" y="159"/>
                  <a:pt x="974" y="159"/>
                  <a:pt x="974" y="159"/>
                </a:cubicBezTo>
                <a:cubicBezTo>
                  <a:pt x="894" y="159"/>
                  <a:pt x="894" y="159"/>
                  <a:pt x="894" y="159"/>
                </a:cubicBezTo>
                <a:cubicBezTo>
                  <a:pt x="894" y="159"/>
                  <a:pt x="818" y="162"/>
                  <a:pt x="818" y="93"/>
                </a:cubicBezTo>
                <a:cubicBezTo>
                  <a:pt x="818" y="93"/>
                  <a:pt x="808" y="0"/>
                  <a:pt x="899" y="0"/>
                </a:cubicBezTo>
                <a:cubicBezTo>
                  <a:pt x="1290" y="0"/>
                  <a:pt x="1290" y="0"/>
                  <a:pt x="1290" y="0"/>
                </a:cubicBezTo>
                <a:cubicBezTo>
                  <a:pt x="1290" y="0"/>
                  <a:pt x="1376" y="5"/>
                  <a:pt x="1376" y="83"/>
                </a:cubicBezTo>
                <a:cubicBezTo>
                  <a:pt x="1376" y="83"/>
                  <a:pt x="1370" y="162"/>
                  <a:pt x="1290" y="162"/>
                </a:cubicBezTo>
                <a:cubicBezTo>
                  <a:pt x="1209" y="162"/>
                  <a:pt x="1209" y="162"/>
                  <a:pt x="1209" y="162"/>
                </a:cubicBezTo>
                <a:cubicBezTo>
                  <a:pt x="1209" y="401"/>
                  <a:pt x="1209" y="401"/>
                  <a:pt x="1209" y="401"/>
                </a:cubicBezTo>
                <a:cubicBezTo>
                  <a:pt x="1428" y="421"/>
                  <a:pt x="1539" y="493"/>
                  <a:pt x="1692" y="580"/>
                </a:cubicBezTo>
                <a:cubicBezTo>
                  <a:pt x="1812" y="460"/>
                  <a:pt x="1812" y="460"/>
                  <a:pt x="1812" y="460"/>
                </a:cubicBezTo>
                <a:cubicBezTo>
                  <a:pt x="1753" y="406"/>
                  <a:pt x="1753" y="406"/>
                  <a:pt x="1753" y="406"/>
                </a:cubicBezTo>
                <a:cubicBezTo>
                  <a:pt x="1830" y="323"/>
                  <a:pt x="1830" y="323"/>
                  <a:pt x="1830" y="323"/>
                </a:cubicBezTo>
                <a:cubicBezTo>
                  <a:pt x="2034" y="492"/>
                  <a:pt x="2034" y="492"/>
                  <a:pt x="2034" y="492"/>
                </a:cubicBezTo>
                <a:cubicBezTo>
                  <a:pt x="1956" y="570"/>
                  <a:pt x="1956" y="570"/>
                  <a:pt x="1956" y="570"/>
                </a:cubicBezTo>
                <a:cubicBezTo>
                  <a:pt x="1908" y="532"/>
                  <a:pt x="1908" y="532"/>
                  <a:pt x="1908" y="532"/>
                </a:cubicBezTo>
                <a:cubicBezTo>
                  <a:pt x="1799" y="661"/>
                  <a:pt x="1799" y="661"/>
                  <a:pt x="1799" y="661"/>
                </a:cubicBezTo>
                <a:cubicBezTo>
                  <a:pt x="2033" y="861"/>
                  <a:pt x="2181" y="1160"/>
                  <a:pt x="2181" y="1493"/>
                </a:cubicBezTo>
                <a:close/>
                <a:moveTo>
                  <a:pt x="1767" y="974"/>
                </a:moveTo>
                <a:cubicBezTo>
                  <a:pt x="1761" y="966"/>
                  <a:pt x="1653" y="1052"/>
                  <a:pt x="1653" y="1052"/>
                </a:cubicBezTo>
                <a:cubicBezTo>
                  <a:pt x="1595" y="982"/>
                  <a:pt x="1595" y="982"/>
                  <a:pt x="1595" y="982"/>
                </a:cubicBezTo>
                <a:cubicBezTo>
                  <a:pt x="1595" y="982"/>
                  <a:pt x="1671" y="912"/>
                  <a:pt x="1698" y="894"/>
                </a:cubicBezTo>
                <a:cubicBezTo>
                  <a:pt x="1545" y="741"/>
                  <a:pt x="1328" y="642"/>
                  <a:pt x="1094" y="642"/>
                </a:cubicBezTo>
                <a:cubicBezTo>
                  <a:pt x="856" y="642"/>
                  <a:pt x="641" y="741"/>
                  <a:pt x="486" y="897"/>
                </a:cubicBezTo>
                <a:cubicBezTo>
                  <a:pt x="499" y="913"/>
                  <a:pt x="574" y="973"/>
                  <a:pt x="574" y="973"/>
                </a:cubicBezTo>
                <a:cubicBezTo>
                  <a:pt x="510" y="1059"/>
                  <a:pt x="510" y="1059"/>
                  <a:pt x="510" y="1059"/>
                </a:cubicBezTo>
                <a:cubicBezTo>
                  <a:pt x="510" y="1059"/>
                  <a:pt x="420" y="964"/>
                  <a:pt x="415" y="970"/>
                </a:cubicBezTo>
                <a:cubicBezTo>
                  <a:pt x="320" y="1101"/>
                  <a:pt x="249" y="1284"/>
                  <a:pt x="241" y="1456"/>
                </a:cubicBezTo>
                <a:cubicBezTo>
                  <a:pt x="311" y="1454"/>
                  <a:pt x="404" y="1453"/>
                  <a:pt x="404" y="1453"/>
                </a:cubicBezTo>
                <a:cubicBezTo>
                  <a:pt x="402" y="1534"/>
                  <a:pt x="402" y="1534"/>
                  <a:pt x="402" y="1534"/>
                </a:cubicBezTo>
                <a:cubicBezTo>
                  <a:pt x="402" y="1534"/>
                  <a:pt x="240" y="1527"/>
                  <a:pt x="241" y="1532"/>
                </a:cubicBezTo>
                <a:cubicBezTo>
                  <a:pt x="248" y="1711"/>
                  <a:pt x="310" y="1875"/>
                  <a:pt x="411" y="2008"/>
                </a:cubicBezTo>
                <a:cubicBezTo>
                  <a:pt x="449" y="1983"/>
                  <a:pt x="518" y="1933"/>
                  <a:pt x="518" y="1933"/>
                </a:cubicBezTo>
                <a:cubicBezTo>
                  <a:pt x="578" y="1999"/>
                  <a:pt x="578" y="1999"/>
                  <a:pt x="578" y="1999"/>
                </a:cubicBezTo>
                <a:cubicBezTo>
                  <a:pt x="578" y="1999"/>
                  <a:pt x="479" y="2087"/>
                  <a:pt x="489" y="2096"/>
                </a:cubicBezTo>
                <a:cubicBezTo>
                  <a:pt x="513" y="2121"/>
                  <a:pt x="540" y="2144"/>
                  <a:pt x="567" y="2165"/>
                </a:cubicBezTo>
                <a:cubicBezTo>
                  <a:pt x="702" y="2270"/>
                  <a:pt x="868" y="2335"/>
                  <a:pt x="1050" y="2344"/>
                </a:cubicBezTo>
                <a:cubicBezTo>
                  <a:pt x="1049" y="2284"/>
                  <a:pt x="1053" y="2178"/>
                  <a:pt x="1053" y="2178"/>
                </a:cubicBezTo>
                <a:cubicBezTo>
                  <a:pt x="1129" y="2179"/>
                  <a:pt x="1129" y="2179"/>
                  <a:pt x="1129" y="2179"/>
                </a:cubicBezTo>
                <a:cubicBezTo>
                  <a:pt x="1129" y="2179"/>
                  <a:pt x="1125" y="2344"/>
                  <a:pt x="1131" y="2344"/>
                </a:cubicBezTo>
                <a:cubicBezTo>
                  <a:pt x="1352" y="2335"/>
                  <a:pt x="1550" y="2243"/>
                  <a:pt x="1696" y="2097"/>
                </a:cubicBezTo>
                <a:cubicBezTo>
                  <a:pt x="1710" y="2084"/>
                  <a:pt x="1599" y="2002"/>
                  <a:pt x="1599" y="2002"/>
                </a:cubicBezTo>
                <a:cubicBezTo>
                  <a:pt x="1647" y="1934"/>
                  <a:pt x="1647" y="1934"/>
                  <a:pt x="1647" y="1934"/>
                </a:cubicBezTo>
                <a:cubicBezTo>
                  <a:pt x="1647" y="1934"/>
                  <a:pt x="1764" y="2021"/>
                  <a:pt x="1771" y="2012"/>
                </a:cubicBezTo>
                <a:cubicBezTo>
                  <a:pt x="1873" y="1879"/>
                  <a:pt x="1936" y="1714"/>
                  <a:pt x="1944" y="1534"/>
                </a:cubicBezTo>
                <a:cubicBezTo>
                  <a:pt x="1944" y="1527"/>
                  <a:pt x="1776" y="1535"/>
                  <a:pt x="1776" y="1535"/>
                </a:cubicBezTo>
                <a:cubicBezTo>
                  <a:pt x="1773" y="1453"/>
                  <a:pt x="1773" y="1453"/>
                  <a:pt x="1773" y="1453"/>
                </a:cubicBezTo>
                <a:cubicBezTo>
                  <a:pt x="1773" y="1453"/>
                  <a:pt x="1909" y="1453"/>
                  <a:pt x="1944" y="1451"/>
                </a:cubicBezTo>
                <a:cubicBezTo>
                  <a:pt x="1934" y="1272"/>
                  <a:pt x="1870" y="1107"/>
                  <a:pt x="1767" y="974"/>
                </a:cubicBezTo>
                <a:close/>
                <a:moveTo>
                  <a:pt x="1087" y="1696"/>
                </a:moveTo>
                <a:cubicBezTo>
                  <a:pt x="1018" y="1696"/>
                  <a:pt x="967" y="1645"/>
                  <a:pt x="967" y="1576"/>
                </a:cubicBezTo>
                <a:cubicBezTo>
                  <a:pt x="967" y="1457"/>
                  <a:pt x="1050" y="1451"/>
                  <a:pt x="1050" y="1451"/>
                </a:cubicBezTo>
                <a:cubicBezTo>
                  <a:pt x="1050" y="1295"/>
                  <a:pt x="1050" y="767"/>
                  <a:pt x="1050" y="767"/>
                </a:cubicBezTo>
                <a:cubicBezTo>
                  <a:pt x="1050" y="745"/>
                  <a:pt x="1068" y="727"/>
                  <a:pt x="1090" y="727"/>
                </a:cubicBezTo>
                <a:cubicBezTo>
                  <a:pt x="1113" y="727"/>
                  <a:pt x="1131" y="745"/>
                  <a:pt x="1131" y="767"/>
                </a:cubicBezTo>
                <a:cubicBezTo>
                  <a:pt x="1131" y="767"/>
                  <a:pt x="1131" y="1289"/>
                  <a:pt x="1131" y="1449"/>
                </a:cubicBezTo>
                <a:cubicBezTo>
                  <a:pt x="1131" y="1449"/>
                  <a:pt x="1211" y="1460"/>
                  <a:pt x="1211" y="1576"/>
                </a:cubicBezTo>
                <a:cubicBezTo>
                  <a:pt x="1211" y="1645"/>
                  <a:pt x="1156" y="1696"/>
                  <a:pt x="1087" y="169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4" name="直接连接符 3"/>
          <p:cNvCxnSpPr/>
          <p:nvPr/>
        </p:nvCxnSpPr>
        <p:spPr>
          <a:xfrm>
            <a:off x="5848350" y="1742067"/>
            <a:ext cx="0" cy="45990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70507" y="1694045"/>
            <a:ext cx="5069113" cy="4647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9" name="MH_Other_1"/>
          <p:cNvSpPr/>
          <p:nvPr>
            <p:custDataLst>
              <p:tags r:id="rId1"/>
            </p:custDataLst>
          </p:nvPr>
        </p:nvSpPr>
        <p:spPr>
          <a:xfrm>
            <a:off x="2218421" y="2649845"/>
            <a:ext cx="1885950" cy="1612900"/>
          </a:xfrm>
          <a:custGeom>
            <a:avLst/>
            <a:gdLst>
              <a:gd name="connsiteX0" fmla="*/ 468052 w 2376264"/>
              <a:gd name="connsiteY0" fmla="*/ 1212153 h 2131635"/>
              <a:gd name="connsiteX1" fmla="*/ 468052 w 2376264"/>
              <a:gd name="connsiteY1" fmla="*/ 2131635 h 2131635"/>
              <a:gd name="connsiteX2" fmla="*/ 0 w 2376264"/>
              <a:gd name="connsiteY2" fmla="*/ 1188132 h 2131635"/>
              <a:gd name="connsiteX3" fmla="*/ 1188132 w 2376264"/>
              <a:gd name="connsiteY3" fmla="*/ 0 h 2131635"/>
              <a:gd name="connsiteX4" fmla="*/ 2376264 w 2376264"/>
              <a:gd name="connsiteY4" fmla="*/ 1188132 h 2131635"/>
              <a:gd name="connsiteX5" fmla="*/ 1908212 w 2376264"/>
              <a:gd name="connsiteY5" fmla="*/ 2131635 h 2131635"/>
              <a:gd name="connsiteX6" fmla="*/ 1908212 w 2376264"/>
              <a:gd name="connsiteY6" fmla="*/ 1212153 h 2131635"/>
              <a:gd name="connsiteX7" fmla="*/ 565391 w 2376264"/>
              <a:gd name="connsiteY7" fmla="*/ 1309492 h 2131635"/>
              <a:gd name="connsiteX0-1" fmla="*/ 468052 w 2376264"/>
              <a:gd name="connsiteY0-2" fmla="*/ 1212153 h 2131635"/>
              <a:gd name="connsiteX1-3" fmla="*/ 468052 w 2376264"/>
              <a:gd name="connsiteY1-4" fmla="*/ 2131635 h 2131635"/>
              <a:gd name="connsiteX2-5" fmla="*/ 0 w 2376264"/>
              <a:gd name="connsiteY2-6" fmla="*/ 1188132 h 2131635"/>
              <a:gd name="connsiteX3-7" fmla="*/ 1188132 w 2376264"/>
              <a:gd name="connsiteY3-8" fmla="*/ 0 h 2131635"/>
              <a:gd name="connsiteX4-9" fmla="*/ 2376264 w 2376264"/>
              <a:gd name="connsiteY4-10" fmla="*/ 1188132 h 2131635"/>
              <a:gd name="connsiteX5-11" fmla="*/ 1908212 w 2376264"/>
              <a:gd name="connsiteY5-12" fmla="*/ 2131635 h 2131635"/>
              <a:gd name="connsiteX6-13" fmla="*/ 1908212 w 2376264"/>
              <a:gd name="connsiteY6-14" fmla="*/ 1212153 h 2131635"/>
              <a:gd name="connsiteX0-15" fmla="*/ 468052 w 2376264"/>
              <a:gd name="connsiteY0-16" fmla="*/ 1212153 h 2131635"/>
              <a:gd name="connsiteX1-17" fmla="*/ 468052 w 2376264"/>
              <a:gd name="connsiteY1-18" fmla="*/ 2131635 h 2131635"/>
              <a:gd name="connsiteX2-19" fmla="*/ 0 w 2376264"/>
              <a:gd name="connsiteY2-20" fmla="*/ 1188132 h 2131635"/>
              <a:gd name="connsiteX3-21" fmla="*/ 1188132 w 2376264"/>
              <a:gd name="connsiteY3-22" fmla="*/ 0 h 2131635"/>
              <a:gd name="connsiteX4-23" fmla="*/ 2376264 w 2376264"/>
              <a:gd name="connsiteY4-24" fmla="*/ 1188132 h 2131635"/>
              <a:gd name="connsiteX5-25" fmla="*/ 1908212 w 2376264"/>
              <a:gd name="connsiteY5-26" fmla="*/ 2131635 h 2131635"/>
              <a:gd name="connsiteX0-27" fmla="*/ 468052 w 2376264"/>
              <a:gd name="connsiteY0-28" fmla="*/ 2131635 h 2131635"/>
              <a:gd name="connsiteX1-29" fmla="*/ 0 w 2376264"/>
              <a:gd name="connsiteY1-30" fmla="*/ 1188132 h 2131635"/>
              <a:gd name="connsiteX2-31" fmla="*/ 1188132 w 2376264"/>
              <a:gd name="connsiteY2-32" fmla="*/ 0 h 2131635"/>
              <a:gd name="connsiteX3-33" fmla="*/ 2376264 w 2376264"/>
              <a:gd name="connsiteY3-34" fmla="*/ 1188132 h 2131635"/>
              <a:gd name="connsiteX4-35" fmla="*/ 1908212 w 2376264"/>
              <a:gd name="connsiteY4-36" fmla="*/ 2131635 h 2131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76264" h="2131635">
                <a:moveTo>
                  <a:pt x="468052" y="2131635"/>
                </a:moveTo>
                <a:cubicBezTo>
                  <a:pt x="183227" y="1915564"/>
                  <a:pt x="0" y="1573246"/>
                  <a:pt x="0" y="1188132"/>
                </a:cubicBezTo>
                <a:cubicBezTo>
                  <a:pt x="0" y="531945"/>
                  <a:pt x="531945" y="0"/>
                  <a:pt x="1188132" y="0"/>
                </a:cubicBezTo>
                <a:cubicBezTo>
                  <a:pt x="1844319" y="0"/>
                  <a:pt x="2376264" y="531945"/>
                  <a:pt x="2376264" y="1188132"/>
                </a:cubicBezTo>
                <a:cubicBezTo>
                  <a:pt x="2376264" y="1573246"/>
                  <a:pt x="2193037" y="1915564"/>
                  <a:pt x="1908212" y="2131635"/>
                </a:cubicBezTo>
              </a:path>
            </a:pathLst>
          </a:custGeom>
          <a:noFill/>
          <a:ln w="228600" cap="rnd" cmpd="sng" algn="ctr">
            <a:solidFill>
              <a:schemeClr val="accent1">
                <a:lumMod val="40000"/>
                <a:lumOff val="60000"/>
              </a:schemeClr>
            </a:solidFill>
            <a:prstDash val="solid"/>
          </a:ln>
          <a:effectLst/>
        </p:spPr>
        <p:txBody>
          <a:bodyPr anchor="ctr"/>
          <a:lstStyle/>
          <a:p>
            <a:pPr algn="ctr">
              <a:defRPr/>
            </a:pPr>
            <a:endParaRPr lang="en-US" kern="0">
              <a:solidFill>
                <a:sysClr val="window" lastClr="FFFFFF"/>
              </a:solidFill>
              <a:latin typeface="Calibri" panose="020F0502020204030204"/>
            </a:endParaRPr>
          </a:p>
        </p:txBody>
      </p:sp>
      <p:sp>
        <p:nvSpPr>
          <p:cNvPr id="10" name="MH_Other_2"/>
          <p:cNvSpPr/>
          <p:nvPr>
            <p:custDataLst>
              <p:tags r:id="rId2"/>
            </p:custDataLst>
          </p:nvPr>
        </p:nvSpPr>
        <p:spPr>
          <a:xfrm rot="7200000">
            <a:off x="3286015" y="4300051"/>
            <a:ext cx="1797050" cy="1690688"/>
          </a:xfrm>
          <a:custGeom>
            <a:avLst/>
            <a:gdLst>
              <a:gd name="connsiteX0" fmla="*/ 468052 w 2376264"/>
              <a:gd name="connsiteY0" fmla="*/ 1212153 h 2131635"/>
              <a:gd name="connsiteX1" fmla="*/ 468052 w 2376264"/>
              <a:gd name="connsiteY1" fmla="*/ 2131635 h 2131635"/>
              <a:gd name="connsiteX2" fmla="*/ 0 w 2376264"/>
              <a:gd name="connsiteY2" fmla="*/ 1188132 h 2131635"/>
              <a:gd name="connsiteX3" fmla="*/ 1188132 w 2376264"/>
              <a:gd name="connsiteY3" fmla="*/ 0 h 2131635"/>
              <a:gd name="connsiteX4" fmla="*/ 2376264 w 2376264"/>
              <a:gd name="connsiteY4" fmla="*/ 1188132 h 2131635"/>
              <a:gd name="connsiteX5" fmla="*/ 1908212 w 2376264"/>
              <a:gd name="connsiteY5" fmla="*/ 2131635 h 2131635"/>
              <a:gd name="connsiteX6" fmla="*/ 1908212 w 2376264"/>
              <a:gd name="connsiteY6" fmla="*/ 1212153 h 2131635"/>
              <a:gd name="connsiteX7" fmla="*/ 565391 w 2376264"/>
              <a:gd name="connsiteY7" fmla="*/ 1309492 h 2131635"/>
              <a:gd name="connsiteX0-1" fmla="*/ 468052 w 2376264"/>
              <a:gd name="connsiteY0-2" fmla="*/ 1212153 h 2131635"/>
              <a:gd name="connsiteX1-3" fmla="*/ 468052 w 2376264"/>
              <a:gd name="connsiteY1-4" fmla="*/ 2131635 h 2131635"/>
              <a:gd name="connsiteX2-5" fmla="*/ 0 w 2376264"/>
              <a:gd name="connsiteY2-6" fmla="*/ 1188132 h 2131635"/>
              <a:gd name="connsiteX3-7" fmla="*/ 1188132 w 2376264"/>
              <a:gd name="connsiteY3-8" fmla="*/ 0 h 2131635"/>
              <a:gd name="connsiteX4-9" fmla="*/ 2376264 w 2376264"/>
              <a:gd name="connsiteY4-10" fmla="*/ 1188132 h 2131635"/>
              <a:gd name="connsiteX5-11" fmla="*/ 1908212 w 2376264"/>
              <a:gd name="connsiteY5-12" fmla="*/ 2131635 h 2131635"/>
              <a:gd name="connsiteX6-13" fmla="*/ 1908212 w 2376264"/>
              <a:gd name="connsiteY6-14" fmla="*/ 1212153 h 2131635"/>
              <a:gd name="connsiteX0-15" fmla="*/ 468052 w 2376264"/>
              <a:gd name="connsiteY0-16" fmla="*/ 1212153 h 2131635"/>
              <a:gd name="connsiteX1-17" fmla="*/ 468052 w 2376264"/>
              <a:gd name="connsiteY1-18" fmla="*/ 2131635 h 2131635"/>
              <a:gd name="connsiteX2-19" fmla="*/ 0 w 2376264"/>
              <a:gd name="connsiteY2-20" fmla="*/ 1188132 h 2131635"/>
              <a:gd name="connsiteX3-21" fmla="*/ 1188132 w 2376264"/>
              <a:gd name="connsiteY3-22" fmla="*/ 0 h 2131635"/>
              <a:gd name="connsiteX4-23" fmla="*/ 2376264 w 2376264"/>
              <a:gd name="connsiteY4-24" fmla="*/ 1188132 h 2131635"/>
              <a:gd name="connsiteX5-25" fmla="*/ 1908212 w 2376264"/>
              <a:gd name="connsiteY5-26" fmla="*/ 2131635 h 2131635"/>
              <a:gd name="connsiteX0-27" fmla="*/ 468052 w 2376264"/>
              <a:gd name="connsiteY0-28" fmla="*/ 2131635 h 2131635"/>
              <a:gd name="connsiteX1-29" fmla="*/ 0 w 2376264"/>
              <a:gd name="connsiteY1-30" fmla="*/ 1188132 h 2131635"/>
              <a:gd name="connsiteX2-31" fmla="*/ 1188132 w 2376264"/>
              <a:gd name="connsiteY2-32" fmla="*/ 0 h 2131635"/>
              <a:gd name="connsiteX3-33" fmla="*/ 2376264 w 2376264"/>
              <a:gd name="connsiteY3-34" fmla="*/ 1188132 h 2131635"/>
              <a:gd name="connsiteX4-35" fmla="*/ 1908212 w 2376264"/>
              <a:gd name="connsiteY4-36" fmla="*/ 2131635 h 2131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76264" h="2131635">
                <a:moveTo>
                  <a:pt x="468052" y="2131635"/>
                </a:moveTo>
                <a:cubicBezTo>
                  <a:pt x="183227" y="1915564"/>
                  <a:pt x="0" y="1573246"/>
                  <a:pt x="0" y="1188132"/>
                </a:cubicBezTo>
                <a:cubicBezTo>
                  <a:pt x="0" y="531945"/>
                  <a:pt x="531945" y="0"/>
                  <a:pt x="1188132" y="0"/>
                </a:cubicBezTo>
                <a:cubicBezTo>
                  <a:pt x="1844319" y="0"/>
                  <a:pt x="2376264" y="531945"/>
                  <a:pt x="2376264" y="1188132"/>
                </a:cubicBezTo>
                <a:cubicBezTo>
                  <a:pt x="2376264" y="1573246"/>
                  <a:pt x="2193037" y="1915564"/>
                  <a:pt x="1908212" y="2131635"/>
                </a:cubicBezTo>
              </a:path>
            </a:pathLst>
          </a:custGeom>
          <a:noFill/>
          <a:ln w="228600" cap="rnd" cmpd="sng" algn="ctr">
            <a:solidFill>
              <a:schemeClr val="accent1">
                <a:lumMod val="40000"/>
                <a:lumOff val="60000"/>
              </a:schemeClr>
            </a:solidFill>
            <a:prstDash val="solid"/>
          </a:ln>
          <a:effectLst/>
        </p:spPr>
        <p:txBody>
          <a:bodyPr anchor="ctr"/>
          <a:lstStyle/>
          <a:p>
            <a:pPr algn="ctr">
              <a:defRPr/>
            </a:pPr>
            <a:endParaRPr lang="en-US" kern="0">
              <a:solidFill>
                <a:sysClr val="window" lastClr="FFFFFF"/>
              </a:solidFill>
              <a:latin typeface="Calibri" panose="020F0502020204030204"/>
            </a:endParaRPr>
          </a:p>
        </p:txBody>
      </p:sp>
      <p:sp>
        <p:nvSpPr>
          <p:cNvPr id="11" name="MH_Other_3"/>
          <p:cNvSpPr/>
          <p:nvPr>
            <p:custDataLst>
              <p:tags r:id="rId3"/>
            </p:custDataLst>
          </p:nvPr>
        </p:nvSpPr>
        <p:spPr>
          <a:xfrm rot="14400000">
            <a:off x="1239728" y="4300052"/>
            <a:ext cx="1797050" cy="1690687"/>
          </a:xfrm>
          <a:custGeom>
            <a:avLst/>
            <a:gdLst>
              <a:gd name="connsiteX0" fmla="*/ 468052 w 2376264"/>
              <a:gd name="connsiteY0" fmla="*/ 1212153 h 2131635"/>
              <a:gd name="connsiteX1" fmla="*/ 468052 w 2376264"/>
              <a:gd name="connsiteY1" fmla="*/ 2131635 h 2131635"/>
              <a:gd name="connsiteX2" fmla="*/ 0 w 2376264"/>
              <a:gd name="connsiteY2" fmla="*/ 1188132 h 2131635"/>
              <a:gd name="connsiteX3" fmla="*/ 1188132 w 2376264"/>
              <a:gd name="connsiteY3" fmla="*/ 0 h 2131635"/>
              <a:gd name="connsiteX4" fmla="*/ 2376264 w 2376264"/>
              <a:gd name="connsiteY4" fmla="*/ 1188132 h 2131635"/>
              <a:gd name="connsiteX5" fmla="*/ 1908212 w 2376264"/>
              <a:gd name="connsiteY5" fmla="*/ 2131635 h 2131635"/>
              <a:gd name="connsiteX6" fmla="*/ 1908212 w 2376264"/>
              <a:gd name="connsiteY6" fmla="*/ 1212153 h 2131635"/>
              <a:gd name="connsiteX7" fmla="*/ 565391 w 2376264"/>
              <a:gd name="connsiteY7" fmla="*/ 1309492 h 2131635"/>
              <a:gd name="connsiteX0-1" fmla="*/ 468052 w 2376264"/>
              <a:gd name="connsiteY0-2" fmla="*/ 1212153 h 2131635"/>
              <a:gd name="connsiteX1-3" fmla="*/ 468052 w 2376264"/>
              <a:gd name="connsiteY1-4" fmla="*/ 2131635 h 2131635"/>
              <a:gd name="connsiteX2-5" fmla="*/ 0 w 2376264"/>
              <a:gd name="connsiteY2-6" fmla="*/ 1188132 h 2131635"/>
              <a:gd name="connsiteX3-7" fmla="*/ 1188132 w 2376264"/>
              <a:gd name="connsiteY3-8" fmla="*/ 0 h 2131635"/>
              <a:gd name="connsiteX4-9" fmla="*/ 2376264 w 2376264"/>
              <a:gd name="connsiteY4-10" fmla="*/ 1188132 h 2131635"/>
              <a:gd name="connsiteX5-11" fmla="*/ 1908212 w 2376264"/>
              <a:gd name="connsiteY5-12" fmla="*/ 2131635 h 2131635"/>
              <a:gd name="connsiteX6-13" fmla="*/ 1908212 w 2376264"/>
              <a:gd name="connsiteY6-14" fmla="*/ 1212153 h 2131635"/>
              <a:gd name="connsiteX0-15" fmla="*/ 468052 w 2376264"/>
              <a:gd name="connsiteY0-16" fmla="*/ 1212153 h 2131635"/>
              <a:gd name="connsiteX1-17" fmla="*/ 468052 w 2376264"/>
              <a:gd name="connsiteY1-18" fmla="*/ 2131635 h 2131635"/>
              <a:gd name="connsiteX2-19" fmla="*/ 0 w 2376264"/>
              <a:gd name="connsiteY2-20" fmla="*/ 1188132 h 2131635"/>
              <a:gd name="connsiteX3-21" fmla="*/ 1188132 w 2376264"/>
              <a:gd name="connsiteY3-22" fmla="*/ 0 h 2131635"/>
              <a:gd name="connsiteX4-23" fmla="*/ 2376264 w 2376264"/>
              <a:gd name="connsiteY4-24" fmla="*/ 1188132 h 2131635"/>
              <a:gd name="connsiteX5-25" fmla="*/ 1908212 w 2376264"/>
              <a:gd name="connsiteY5-26" fmla="*/ 2131635 h 2131635"/>
              <a:gd name="connsiteX0-27" fmla="*/ 468052 w 2376264"/>
              <a:gd name="connsiteY0-28" fmla="*/ 2131635 h 2131635"/>
              <a:gd name="connsiteX1-29" fmla="*/ 0 w 2376264"/>
              <a:gd name="connsiteY1-30" fmla="*/ 1188132 h 2131635"/>
              <a:gd name="connsiteX2-31" fmla="*/ 1188132 w 2376264"/>
              <a:gd name="connsiteY2-32" fmla="*/ 0 h 2131635"/>
              <a:gd name="connsiteX3-33" fmla="*/ 2376264 w 2376264"/>
              <a:gd name="connsiteY3-34" fmla="*/ 1188132 h 2131635"/>
              <a:gd name="connsiteX4-35" fmla="*/ 1908212 w 2376264"/>
              <a:gd name="connsiteY4-36" fmla="*/ 2131635 h 2131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76264" h="2131635">
                <a:moveTo>
                  <a:pt x="468052" y="2131635"/>
                </a:moveTo>
                <a:cubicBezTo>
                  <a:pt x="183227" y="1915564"/>
                  <a:pt x="0" y="1573246"/>
                  <a:pt x="0" y="1188132"/>
                </a:cubicBezTo>
                <a:cubicBezTo>
                  <a:pt x="0" y="531945"/>
                  <a:pt x="531945" y="0"/>
                  <a:pt x="1188132" y="0"/>
                </a:cubicBezTo>
                <a:cubicBezTo>
                  <a:pt x="1844319" y="0"/>
                  <a:pt x="2376264" y="531945"/>
                  <a:pt x="2376264" y="1188132"/>
                </a:cubicBezTo>
                <a:cubicBezTo>
                  <a:pt x="2376264" y="1573246"/>
                  <a:pt x="2193037" y="1915564"/>
                  <a:pt x="1908212" y="2131635"/>
                </a:cubicBezTo>
              </a:path>
            </a:pathLst>
          </a:custGeom>
          <a:noFill/>
          <a:ln w="228600" cap="rnd" cmpd="sng" algn="ctr">
            <a:solidFill>
              <a:schemeClr val="accent1">
                <a:lumMod val="40000"/>
                <a:lumOff val="60000"/>
              </a:schemeClr>
            </a:solidFill>
            <a:prstDash val="solid"/>
          </a:ln>
          <a:effectLst/>
        </p:spPr>
        <p:txBody>
          <a:bodyPr anchor="ctr"/>
          <a:lstStyle/>
          <a:p>
            <a:pPr algn="ctr">
              <a:defRPr/>
            </a:pPr>
            <a:endParaRPr lang="en-US" kern="0">
              <a:solidFill>
                <a:sysClr val="window" lastClr="FFFFFF"/>
              </a:solidFill>
              <a:latin typeface="Calibri" panose="020F0502020204030204"/>
            </a:endParaRPr>
          </a:p>
        </p:txBody>
      </p:sp>
      <p:sp>
        <p:nvSpPr>
          <p:cNvPr id="12" name="MH_Other_4"/>
          <p:cNvSpPr/>
          <p:nvPr>
            <p:custDataLst>
              <p:tags r:id="rId4"/>
            </p:custDataLst>
          </p:nvPr>
        </p:nvSpPr>
        <p:spPr>
          <a:xfrm>
            <a:off x="2302560" y="1935470"/>
            <a:ext cx="1792287" cy="1708150"/>
          </a:xfrm>
          <a:prstGeom prst="ellipse">
            <a:avLst/>
          </a:prstGeom>
          <a:solidFill>
            <a:schemeClr val="accent1"/>
          </a:solidFill>
          <a:ln w="25400" cap="flat" cmpd="sng" algn="ctr">
            <a:solidFill>
              <a:srgbClr val="FFFFFF"/>
            </a:solidFill>
            <a:prstDash val="solid"/>
          </a:ln>
          <a:effectLst/>
        </p:spPr>
        <p:txBody>
          <a:bodyPr anchor="ctr"/>
          <a:lstStyle/>
          <a:p>
            <a:pPr algn="ctr">
              <a:defRPr/>
            </a:pPr>
            <a:endParaRPr lang="en-US" kern="0">
              <a:solidFill>
                <a:sysClr val="window" lastClr="FFFFFF"/>
              </a:solidFill>
              <a:latin typeface="Calibri" panose="020F0502020204030204"/>
            </a:endParaRPr>
          </a:p>
        </p:txBody>
      </p:sp>
      <p:sp>
        <p:nvSpPr>
          <p:cNvPr id="13" name="MH_SubTitle_1"/>
          <p:cNvSpPr/>
          <p:nvPr>
            <p:custDataLst>
              <p:tags r:id="rId5"/>
            </p:custDataLst>
          </p:nvPr>
        </p:nvSpPr>
        <p:spPr>
          <a:xfrm>
            <a:off x="2442259" y="2062470"/>
            <a:ext cx="1536700" cy="1465262"/>
          </a:xfrm>
          <a:prstGeom prst="ellipse">
            <a:avLst/>
          </a:prstGeom>
          <a:solidFill>
            <a:srgbClr val="FFFFFF"/>
          </a:solidFill>
          <a:ln w="25400" cap="flat" cmpd="sng" algn="ctr">
            <a:noFill/>
            <a:prstDash val="solid"/>
          </a:ln>
          <a:effectLst/>
        </p:spPr>
        <p:txBody>
          <a:bodyPr lIns="0" tIns="288000" rIns="0" bIns="0" anchor="ctr">
            <a:normAutofit/>
          </a:bodyPr>
          <a:lstStyle/>
          <a:p>
            <a:pPr algn="ctr">
              <a:lnSpc>
                <a:spcPct val="140000"/>
              </a:lnSpc>
              <a:defRPr/>
            </a:pPr>
            <a:r>
              <a:rPr lang="zh-CN" altLang="en-US" sz="2400" kern="0" dirty="0">
                <a:solidFill>
                  <a:srgbClr val="3D3D3D"/>
                </a:solidFill>
              </a:rPr>
              <a:t>文本</a:t>
            </a:r>
          </a:p>
        </p:txBody>
      </p:sp>
      <p:sp>
        <p:nvSpPr>
          <p:cNvPr id="15" name="MH_Other_5"/>
          <p:cNvSpPr/>
          <p:nvPr>
            <p:custDataLst>
              <p:tags r:id="rId6"/>
            </p:custDataLst>
          </p:nvPr>
        </p:nvSpPr>
        <p:spPr>
          <a:xfrm>
            <a:off x="2505760" y="2094220"/>
            <a:ext cx="1411287" cy="442912"/>
          </a:xfrm>
          <a:custGeom>
            <a:avLst/>
            <a:gdLst/>
            <a:ahLst/>
            <a:cxnLst/>
            <a:rect l="l" t="t" r="r" b="b"/>
            <a:pathLst>
              <a:path w="1403048" h="461949">
                <a:moveTo>
                  <a:pt x="701524" y="0"/>
                </a:moveTo>
                <a:cubicBezTo>
                  <a:pt x="1016136" y="0"/>
                  <a:pt x="1286342" y="190126"/>
                  <a:pt x="1403048" y="461949"/>
                </a:cubicBezTo>
                <a:lnTo>
                  <a:pt x="0" y="461949"/>
                </a:lnTo>
                <a:cubicBezTo>
                  <a:pt x="116706" y="190126"/>
                  <a:pt x="386912" y="0"/>
                  <a:pt x="701524" y="0"/>
                </a:cubicBezTo>
                <a:close/>
              </a:path>
            </a:pathLst>
          </a:custGeom>
          <a:solidFill>
            <a:schemeClr val="accent1"/>
          </a:solidFill>
          <a:ln w="25400" cap="flat" cmpd="sng" algn="ctr">
            <a:noFill/>
            <a:prstDash val="solid"/>
          </a:ln>
          <a:effectLst/>
        </p:spPr>
        <p:txBody>
          <a:bodyPr lIns="0" tIns="0" rIns="0" bIns="0" anchor="ctr"/>
          <a:lstStyle/>
          <a:p>
            <a:pPr algn="ctr">
              <a:defRPr/>
            </a:pPr>
            <a:r>
              <a:rPr lang="en-US" altLang="zh-CN" sz="3600" b="1" kern="0" dirty="0">
                <a:solidFill>
                  <a:srgbClr val="FFFFFF"/>
                </a:solidFill>
                <a:latin typeface="Bell MT" panose="02020503060305020303" pitchFamily="18" charset="0"/>
              </a:rPr>
              <a:t>1</a:t>
            </a:r>
          </a:p>
        </p:txBody>
      </p:sp>
      <p:sp>
        <p:nvSpPr>
          <p:cNvPr id="17" name="MH_Other_6"/>
          <p:cNvSpPr/>
          <p:nvPr>
            <p:custDataLst>
              <p:tags r:id="rId7"/>
            </p:custDataLst>
          </p:nvPr>
        </p:nvSpPr>
        <p:spPr>
          <a:xfrm>
            <a:off x="754746" y="4491345"/>
            <a:ext cx="1790700" cy="1708150"/>
          </a:xfrm>
          <a:prstGeom prst="ellipse">
            <a:avLst/>
          </a:prstGeom>
          <a:solidFill>
            <a:schemeClr val="accent1"/>
          </a:solidFill>
          <a:ln w="25400" cap="flat" cmpd="sng" algn="ctr">
            <a:solidFill>
              <a:srgbClr val="FFFFFF"/>
            </a:solidFill>
            <a:prstDash val="solid"/>
          </a:ln>
          <a:effectLst/>
        </p:spPr>
        <p:txBody>
          <a:bodyPr anchor="ctr"/>
          <a:lstStyle/>
          <a:p>
            <a:pPr algn="ctr">
              <a:defRPr/>
            </a:pPr>
            <a:endParaRPr lang="en-US" kern="0">
              <a:solidFill>
                <a:sysClr val="window" lastClr="FFFFFF"/>
              </a:solidFill>
              <a:latin typeface="Calibri" panose="020F0502020204030204"/>
            </a:endParaRPr>
          </a:p>
        </p:txBody>
      </p:sp>
      <p:sp>
        <p:nvSpPr>
          <p:cNvPr id="18" name="MH_SubTitle_2"/>
          <p:cNvSpPr/>
          <p:nvPr>
            <p:custDataLst>
              <p:tags r:id="rId8"/>
            </p:custDataLst>
          </p:nvPr>
        </p:nvSpPr>
        <p:spPr>
          <a:xfrm>
            <a:off x="892859" y="4618345"/>
            <a:ext cx="1536700" cy="1465262"/>
          </a:xfrm>
          <a:prstGeom prst="ellipse">
            <a:avLst/>
          </a:prstGeom>
          <a:solidFill>
            <a:srgbClr val="FFFFFF"/>
          </a:solidFill>
          <a:ln w="25400" cap="flat" cmpd="sng" algn="ctr">
            <a:noFill/>
            <a:prstDash val="solid"/>
          </a:ln>
          <a:effectLst/>
        </p:spPr>
        <p:txBody>
          <a:bodyPr lIns="0" tIns="288000" rIns="0" bIns="0" anchor="ctr">
            <a:normAutofit/>
          </a:bodyPr>
          <a:lstStyle/>
          <a:p>
            <a:pPr algn="ctr">
              <a:lnSpc>
                <a:spcPct val="140000"/>
              </a:lnSpc>
              <a:defRPr/>
            </a:pPr>
            <a:r>
              <a:rPr lang="zh-CN" altLang="en-US" sz="2400" kern="0" dirty="0">
                <a:solidFill>
                  <a:srgbClr val="3D3D3D"/>
                </a:solidFill>
              </a:rPr>
              <a:t>文本</a:t>
            </a:r>
          </a:p>
        </p:txBody>
      </p:sp>
      <p:sp>
        <p:nvSpPr>
          <p:cNvPr id="19" name="MH_Other_7"/>
          <p:cNvSpPr/>
          <p:nvPr>
            <p:custDataLst>
              <p:tags r:id="rId9"/>
            </p:custDataLst>
          </p:nvPr>
        </p:nvSpPr>
        <p:spPr>
          <a:xfrm>
            <a:off x="957946" y="4640570"/>
            <a:ext cx="1409700" cy="442912"/>
          </a:xfrm>
          <a:custGeom>
            <a:avLst/>
            <a:gdLst/>
            <a:ahLst/>
            <a:cxnLst/>
            <a:rect l="l" t="t" r="r" b="b"/>
            <a:pathLst>
              <a:path w="1403048" h="461949">
                <a:moveTo>
                  <a:pt x="701524" y="0"/>
                </a:moveTo>
                <a:cubicBezTo>
                  <a:pt x="1016136" y="0"/>
                  <a:pt x="1286342" y="190126"/>
                  <a:pt x="1403048" y="461949"/>
                </a:cubicBezTo>
                <a:lnTo>
                  <a:pt x="0" y="461949"/>
                </a:lnTo>
                <a:cubicBezTo>
                  <a:pt x="116706" y="190126"/>
                  <a:pt x="386912" y="0"/>
                  <a:pt x="701524" y="0"/>
                </a:cubicBezTo>
                <a:close/>
              </a:path>
            </a:pathLst>
          </a:custGeom>
          <a:solidFill>
            <a:schemeClr val="accent1"/>
          </a:solidFill>
          <a:ln w="25400" cap="flat" cmpd="sng" algn="ctr">
            <a:noFill/>
            <a:prstDash val="solid"/>
          </a:ln>
          <a:effectLst/>
        </p:spPr>
        <p:txBody>
          <a:bodyPr lIns="0" tIns="0" rIns="0" bIns="0" anchor="ctr"/>
          <a:lstStyle/>
          <a:p>
            <a:pPr algn="ctr">
              <a:defRPr/>
            </a:pPr>
            <a:r>
              <a:rPr lang="en-US" altLang="zh-CN" sz="3600" b="1" kern="0" dirty="0">
                <a:solidFill>
                  <a:srgbClr val="FFFFFF"/>
                </a:solidFill>
                <a:latin typeface="Bell MT" panose="02020503060305020303" pitchFamily="18" charset="0"/>
              </a:rPr>
              <a:t>2</a:t>
            </a:r>
          </a:p>
        </p:txBody>
      </p:sp>
      <p:sp>
        <p:nvSpPr>
          <p:cNvPr id="20" name="MH_Other_8"/>
          <p:cNvSpPr/>
          <p:nvPr>
            <p:custDataLst>
              <p:tags r:id="rId10"/>
            </p:custDataLst>
          </p:nvPr>
        </p:nvSpPr>
        <p:spPr>
          <a:xfrm>
            <a:off x="3917046" y="4437370"/>
            <a:ext cx="1790700" cy="1708150"/>
          </a:xfrm>
          <a:prstGeom prst="ellipse">
            <a:avLst/>
          </a:prstGeom>
          <a:solidFill>
            <a:schemeClr val="accent1"/>
          </a:solidFill>
          <a:ln w="25400" cap="flat" cmpd="sng" algn="ctr">
            <a:solidFill>
              <a:srgbClr val="FFFFFF"/>
            </a:solidFill>
            <a:prstDash val="solid"/>
          </a:ln>
          <a:effectLst/>
        </p:spPr>
        <p:txBody>
          <a:bodyPr anchor="ctr"/>
          <a:lstStyle/>
          <a:p>
            <a:pPr algn="ctr">
              <a:defRPr/>
            </a:pPr>
            <a:endParaRPr lang="en-US" kern="0">
              <a:solidFill>
                <a:sysClr val="window" lastClr="FFFFFF"/>
              </a:solidFill>
              <a:latin typeface="Calibri" panose="020F0502020204030204"/>
            </a:endParaRPr>
          </a:p>
        </p:txBody>
      </p:sp>
      <p:sp>
        <p:nvSpPr>
          <p:cNvPr id="21" name="MH_SubTitle_3"/>
          <p:cNvSpPr/>
          <p:nvPr>
            <p:custDataLst>
              <p:tags r:id="rId11"/>
            </p:custDataLst>
          </p:nvPr>
        </p:nvSpPr>
        <p:spPr>
          <a:xfrm>
            <a:off x="4055159" y="4564370"/>
            <a:ext cx="1536700" cy="1465262"/>
          </a:xfrm>
          <a:prstGeom prst="ellipse">
            <a:avLst/>
          </a:prstGeom>
          <a:solidFill>
            <a:srgbClr val="FFFFFF"/>
          </a:solidFill>
          <a:ln w="25400" cap="flat" cmpd="sng" algn="ctr">
            <a:noFill/>
            <a:prstDash val="solid"/>
          </a:ln>
          <a:effectLst/>
        </p:spPr>
        <p:txBody>
          <a:bodyPr lIns="0" tIns="288000" rIns="0" bIns="0" anchor="ctr">
            <a:normAutofit/>
          </a:bodyPr>
          <a:lstStyle/>
          <a:p>
            <a:pPr algn="ctr">
              <a:lnSpc>
                <a:spcPct val="140000"/>
              </a:lnSpc>
              <a:defRPr/>
            </a:pPr>
            <a:r>
              <a:rPr lang="zh-CN" altLang="en-US" sz="2400" kern="0" dirty="0">
                <a:solidFill>
                  <a:srgbClr val="3D3D3D"/>
                </a:solidFill>
              </a:rPr>
              <a:t>文本</a:t>
            </a:r>
          </a:p>
        </p:txBody>
      </p:sp>
      <p:sp>
        <p:nvSpPr>
          <p:cNvPr id="22" name="MH_Other_9"/>
          <p:cNvSpPr/>
          <p:nvPr>
            <p:custDataLst>
              <p:tags r:id="rId12"/>
            </p:custDataLst>
          </p:nvPr>
        </p:nvSpPr>
        <p:spPr>
          <a:xfrm>
            <a:off x="4120246" y="4596120"/>
            <a:ext cx="1409700" cy="442912"/>
          </a:xfrm>
          <a:custGeom>
            <a:avLst/>
            <a:gdLst/>
            <a:ahLst/>
            <a:cxnLst/>
            <a:rect l="l" t="t" r="r" b="b"/>
            <a:pathLst>
              <a:path w="1403048" h="461949">
                <a:moveTo>
                  <a:pt x="701524" y="0"/>
                </a:moveTo>
                <a:cubicBezTo>
                  <a:pt x="1016136" y="0"/>
                  <a:pt x="1286342" y="190126"/>
                  <a:pt x="1403048" y="461949"/>
                </a:cubicBezTo>
                <a:lnTo>
                  <a:pt x="0" y="461949"/>
                </a:lnTo>
                <a:cubicBezTo>
                  <a:pt x="116706" y="190126"/>
                  <a:pt x="386912" y="0"/>
                  <a:pt x="701524" y="0"/>
                </a:cubicBezTo>
                <a:close/>
              </a:path>
            </a:pathLst>
          </a:custGeom>
          <a:solidFill>
            <a:schemeClr val="accent1"/>
          </a:solidFill>
          <a:ln w="25400" cap="flat" cmpd="sng" algn="ctr">
            <a:noFill/>
            <a:prstDash val="solid"/>
          </a:ln>
          <a:effectLst/>
        </p:spPr>
        <p:txBody>
          <a:bodyPr lIns="0" tIns="0" rIns="0" bIns="0" anchor="ctr"/>
          <a:lstStyle/>
          <a:p>
            <a:pPr algn="ctr">
              <a:defRPr/>
            </a:pPr>
            <a:r>
              <a:rPr lang="en-US" altLang="zh-CN" sz="3600" b="1" kern="0" dirty="0">
                <a:solidFill>
                  <a:srgbClr val="FFFFFF"/>
                </a:solidFill>
                <a:latin typeface="Bell MT" panose="02020503060305020303" pitchFamily="18" charset="0"/>
              </a:rPr>
              <a:t>3</a:t>
            </a:r>
          </a:p>
        </p:txBody>
      </p:sp>
      <p:sp>
        <p:nvSpPr>
          <p:cNvPr id="23" name="Text Box 8"/>
          <p:cNvSpPr txBox="1">
            <a:spLocks noChangeArrowheads="1"/>
          </p:cNvSpPr>
          <p:nvPr/>
        </p:nvSpPr>
        <p:spPr bwMode="auto">
          <a:xfrm>
            <a:off x="6150658" y="2541295"/>
            <a:ext cx="4859523"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000" dirty="0">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请输入文本请输入文本请输入文本请输入文本请输入文本请输入文本请输入文本请输入文本请输入文本请输入文本请输入文本请输入文本请输入文本请输入文本请输入文本请输入文本请输入文本</a:t>
            </a:r>
            <a:endParaRPr lang="zh-CN" sz="2000" dirty="0">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147"/>
          <p:cNvSpPr txBox="1">
            <a:spLocks noChangeArrowheads="1"/>
          </p:cNvSpPr>
          <p:nvPr/>
        </p:nvSpPr>
        <p:spPr bwMode="auto">
          <a:xfrm>
            <a:off x="4461315" y="484870"/>
            <a:ext cx="292342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defRPr/>
            </a:pPr>
            <a:r>
              <a:rPr lang="zh-CN" altLang="en-US" sz="6000" b="1" dirty="0">
                <a:solidFill>
                  <a:schemeClr val="accent1"/>
                </a:solidFill>
                <a:latin typeface="+mj-ea"/>
                <a:ea typeface="+mj-ea"/>
              </a:rPr>
              <a:t>目录</a:t>
            </a:r>
            <a:endParaRPr lang="en-US" altLang="zh-CN" sz="6000" b="1" dirty="0">
              <a:solidFill>
                <a:schemeClr val="accent1"/>
              </a:solidFill>
              <a:latin typeface="+mj-ea"/>
              <a:ea typeface="+mj-ea"/>
            </a:endParaRPr>
          </a:p>
        </p:txBody>
      </p:sp>
      <p:sp>
        <p:nvSpPr>
          <p:cNvPr id="8194" name="Rectangle 144"/>
          <p:cNvSpPr>
            <a:spLocks noChangeArrowheads="1"/>
          </p:cNvSpPr>
          <p:nvPr/>
        </p:nvSpPr>
        <p:spPr bwMode="auto">
          <a:xfrm>
            <a:off x="1545439" y="2316282"/>
            <a:ext cx="4306550" cy="661749"/>
          </a:xfrm>
          <a:prstGeom prst="rect">
            <a:avLst/>
          </a:prstGeom>
          <a:solidFill>
            <a:srgbClr val="FEFFFF"/>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r>
              <a:rPr lang="zh-CN" altLang="en-US" dirty="0">
                <a:solidFill>
                  <a:schemeClr val="accent1"/>
                </a:solidFill>
              </a:rPr>
              <a:t>请在此输入文本</a:t>
            </a:r>
          </a:p>
        </p:txBody>
      </p:sp>
      <p:sp>
        <p:nvSpPr>
          <p:cNvPr id="449" name="Rectangle 144"/>
          <p:cNvSpPr>
            <a:spLocks noChangeArrowheads="1"/>
          </p:cNvSpPr>
          <p:nvPr/>
        </p:nvSpPr>
        <p:spPr bwMode="auto">
          <a:xfrm>
            <a:off x="1371512" y="2316282"/>
            <a:ext cx="144000" cy="661749"/>
          </a:xfrm>
          <a:prstGeom prst="rect">
            <a:avLst/>
          </a:prstGeom>
          <a:solidFill>
            <a:schemeClr val="accent1"/>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endParaRPr lang="zh-CN" altLang="en-US" sz="1800" dirty="0">
              <a:solidFill>
                <a:schemeClr val="accent1"/>
              </a:solidFill>
            </a:endParaRPr>
          </a:p>
        </p:txBody>
      </p:sp>
      <p:sp>
        <p:nvSpPr>
          <p:cNvPr id="2" name="文本框 1"/>
          <p:cNvSpPr txBox="1"/>
          <p:nvPr/>
        </p:nvSpPr>
        <p:spPr>
          <a:xfrm>
            <a:off x="500304" y="2354769"/>
            <a:ext cx="742122" cy="584775"/>
          </a:xfrm>
          <a:prstGeom prst="rect">
            <a:avLst/>
          </a:prstGeom>
          <a:noFill/>
        </p:spPr>
        <p:txBody>
          <a:bodyPr wrap="square" rtlCol="0">
            <a:spAutoFit/>
          </a:bodyPr>
          <a:lstStyle/>
          <a:p>
            <a:pPr algn="ctr"/>
            <a:r>
              <a:rPr lang="en-US" altLang="zh-CN" sz="3200" b="1" dirty="0">
                <a:latin typeface="+mj-ea"/>
                <a:ea typeface="+mj-ea"/>
              </a:rPr>
              <a:t>A</a:t>
            </a:r>
            <a:endParaRPr lang="zh-CN" altLang="en-US" sz="3200" b="1" dirty="0">
              <a:latin typeface="+mj-ea"/>
              <a:ea typeface="+mj-ea"/>
            </a:endParaRPr>
          </a:p>
        </p:txBody>
      </p:sp>
      <p:sp>
        <p:nvSpPr>
          <p:cNvPr id="450" name="Rectangle 144"/>
          <p:cNvSpPr>
            <a:spLocks noChangeArrowheads="1"/>
          </p:cNvSpPr>
          <p:nvPr/>
        </p:nvSpPr>
        <p:spPr bwMode="auto">
          <a:xfrm>
            <a:off x="7385147" y="2316282"/>
            <a:ext cx="4306550" cy="661749"/>
          </a:xfrm>
          <a:prstGeom prst="rect">
            <a:avLst/>
          </a:prstGeom>
          <a:solidFill>
            <a:srgbClr val="FEFFFF"/>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r>
              <a:rPr lang="zh-CN" altLang="en-US" dirty="0">
                <a:solidFill>
                  <a:schemeClr val="accent1"/>
                </a:solidFill>
              </a:rPr>
              <a:t>请在此输入文本</a:t>
            </a:r>
          </a:p>
        </p:txBody>
      </p:sp>
      <p:sp>
        <p:nvSpPr>
          <p:cNvPr id="451" name="Rectangle 144"/>
          <p:cNvSpPr>
            <a:spLocks noChangeArrowheads="1"/>
          </p:cNvSpPr>
          <p:nvPr/>
        </p:nvSpPr>
        <p:spPr bwMode="auto">
          <a:xfrm>
            <a:off x="7211220" y="2316282"/>
            <a:ext cx="144000" cy="661749"/>
          </a:xfrm>
          <a:prstGeom prst="rect">
            <a:avLst/>
          </a:prstGeom>
          <a:solidFill>
            <a:schemeClr val="accent1"/>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endParaRPr lang="zh-CN" altLang="en-US" sz="1800" dirty="0">
              <a:solidFill>
                <a:schemeClr val="accent1"/>
              </a:solidFill>
            </a:endParaRPr>
          </a:p>
        </p:txBody>
      </p:sp>
      <p:sp>
        <p:nvSpPr>
          <p:cNvPr id="452" name="文本框 451"/>
          <p:cNvSpPr txBox="1"/>
          <p:nvPr/>
        </p:nvSpPr>
        <p:spPr>
          <a:xfrm>
            <a:off x="6340012" y="2354769"/>
            <a:ext cx="742122" cy="584775"/>
          </a:xfrm>
          <a:prstGeom prst="rect">
            <a:avLst/>
          </a:prstGeom>
          <a:noFill/>
        </p:spPr>
        <p:txBody>
          <a:bodyPr wrap="square" rtlCol="0">
            <a:spAutoFit/>
          </a:bodyPr>
          <a:lstStyle/>
          <a:p>
            <a:pPr algn="ctr"/>
            <a:r>
              <a:rPr lang="en-US" altLang="zh-CN" sz="3200" b="1" dirty="0">
                <a:latin typeface="+mj-ea"/>
                <a:ea typeface="+mj-ea"/>
              </a:rPr>
              <a:t>B</a:t>
            </a:r>
            <a:endParaRPr lang="zh-CN" altLang="en-US" sz="3200" b="1" dirty="0">
              <a:latin typeface="+mj-ea"/>
              <a:ea typeface="+mj-ea"/>
            </a:endParaRPr>
          </a:p>
        </p:txBody>
      </p:sp>
      <p:sp>
        <p:nvSpPr>
          <p:cNvPr id="453" name="Rectangle 144"/>
          <p:cNvSpPr>
            <a:spLocks noChangeArrowheads="1"/>
          </p:cNvSpPr>
          <p:nvPr/>
        </p:nvSpPr>
        <p:spPr bwMode="auto">
          <a:xfrm>
            <a:off x="1545439" y="3740135"/>
            <a:ext cx="4306550" cy="661749"/>
          </a:xfrm>
          <a:prstGeom prst="rect">
            <a:avLst/>
          </a:prstGeom>
          <a:solidFill>
            <a:srgbClr val="FEFFFF"/>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r>
              <a:rPr lang="zh-CN" altLang="en-US" dirty="0">
                <a:solidFill>
                  <a:schemeClr val="accent1"/>
                </a:solidFill>
              </a:rPr>
              <a:t>请在此输入文本</a:t>
            </a:r>
          </a:p>
        </p:txBody>
      </p:sp>
      <p:sp>
        <p:nvSpPr>
          <p:cNvPr id="454" name="Rectangle 144"/>
          <p:cNvSpPr>
            <a:spLocks noChangeArrowheads="1"/>
          </p:cNvSpPr>
          <p:nvPr/>
        </p:nvSpPr>
        <p:spPr bwMode="auto">
          <a:xfrm>
            <a:off x="1371512" y="3740135"/>
            <a:ext cx="144000" cy="661749"/>
          </a:xfrm>
          <a:prstGeom prst="rect">
            <a:avLst/>
          </a:prstGeom>
          <a:solidFill>
            <a:schemeClr val="accent1"/>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endParaRPr lang="zh-CN" altLang="en-US" sz="1800" dirty="0">
              <a:solidFill>
                <a:schemeClr val="accent1"/>
              </a:solidFill>
            </a:endParaRPr>
          </a:p>
        </p:txBody>
      </p:sp>
      <p:sp>
        <p:nvSpPr>
          <p:cNvPr id="455" name="文本框 454"/>
          <p:cNvSpPr txBox="1"/>
          <p:nvPr/>
        </p:nvSpPr>
        <p:spPr>
          <a:xfrm>
            <a:off x="500304" y="3778622"/>
            <a:ext cx="742122" cy="584775"/>
          </a:xfrm>
          <a:prstGeom prst="rect">
            <a:avLst/>
          </a:prstGeom>
          <a:noFill/>
        </p:spPr>
        <p:txBody>
          <a:bodyPr wrap="square" rtlCol="0">
            <a:spAutoFit/>
          </a:bodyPr>
          <a:lstStyle/>
          <a:p>
            <a:pPr algn="ctr"/>
            <a:r>
              <a:rPr lang="en-US" altLang="zh-CN" sz="3200" b="1" dirty="0">
                <a:latin typeface="+mj-ea"/>
                <a:ea typeface="+mj-ea"/>
              </a:rPr>
              <a:t>C</a:t>
            </a:r>
            <a:endParaRPr lang="zh-CN" altLang="en-US" sz="3200" b="1" dirty="0">
              <a:latin typeface="+mj-ea"/>
              <a:ea typeface="+mj-ea"/>
            </a:endParaRPr>
          </a:p>
        </p:txBody>
      </p:sp>
      <p:sp>
        <p:nvSpPr>
          <p:cNvPr id="456" name="Rectangle 144"/>
          <p:cNvSpPr>
            <a:spLocks noChangeArrowheads="1"/>
          </p:cNvSpPr>
          <p:nvPr/>
        </p:nvSpPr>
        <p:spPr bwMode="auto">
          <a:xfrm>
            <a:off x="7385147" y="3740135"/>
            <a:ext cx="4306550" cy="661749"/>
          </a:xfrm>
          <a:prstGeom prst="rect">
            <a:avLst/>
          </a:prstGeom>
          <a:solidFill>
            <a:srgbClr val="FEFFFF"/>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r>
              <a:rPr lang="zh-CN" altLang="en-US" dirty="0">
                <a:solidFill>
                  <a:schemeClr val="accent1"/>
                </a:solidFill>
              </a:rPr>
              <a:t>请在此输入文本</a:t>
            </a:r>
          </a:p>
        </p:txBody>
      </p:sp>
      <p:sp>
        <p:nvSpPr>
          <p:cNvPr id="457" name="Rectangle 144"/>
          <p:cNvSpPr>
            <a:spLocks noChangeArrowheads="1"/>
          </p:cNvSpPr>
          <p:nvPr/>
        </p:nvSpPr>
        <p:spPr bwMode="auto">
          <a:xfrm>
            <a:off x="7211220" y="3740135"/>
            <a:ext cx="144000" cy="661749"/>
          </a:xfrm>
          <a:prstGeom prst="rect">
            <a:avLst/>
          </a:prstGeom>
          <a:solidFill>
            <a:schemeClr val="accent1"/>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endParaRPr lang="zh-CN" altLang="en-US" sz="1800" dirty="0">
              <a:solidFill>
                <a:schemeClr val="accent1"/>
              </a:solidFill>
            </a:endParaRPr>
          </a:p>
        </p:txBody>
      </p:sp>
      <p:sp>
        <p:nvSpPr>
          <p:cNvPr id="458" name="文本框 457"/>
          <p:cNvSpPr txBox="1"/>
          <p:nvPr/>
        </p:nvSpPr>
        <p:spPr>
          <a:xfrm>
            <a:off x="6340012" y="3778622"/>
            <a:ext cx="742122" cy="584775"/>
          </a:xfrm>
          <a:prstGeom prst="rect">
            <a:avLst/>
          </a:prstGeom>
          <a:noFill/>
        </p:spPr>
        <p:txBody>
          <a:bodyPr wrap="square" rtlCol="0">
            <a:spAutoFit/>
          </a:bodyPr>
          <a:lstStyle/>
          <a:p>
            <a:pPr algn="ctr"/>
            <a:r>
              <a:rPr lang="en-US" altLang="zh-CN" sz="3200" b="1" dirty="0">
                <a:latin typeface="+mj-ea"/>
                <a:ea typeface="+mj-ea"/>
              </a:rPr>
              <a:t>D</a:t>
            </a:r>
            <a:endParaRPr lang="zh-CN" altLang="en-US" sz="3200" b="1" dirty="0">
              <a:latin typeface="+mj-ea"/>
              <a:ea typeface="+mj-ea"/>
            </a:endParaRPr>
          </a:p>
        </p:txBody>
      </p:sp>
      <p:sp>
        <p:nvSpPr>
          <p:cNvPr id="459" name="Rectangle 144"/>
          <p:cNvSpPr>
            <a:spLocks noChangeArrowheads="1"/>
          </p:cNvSpPr>
          <p:nvPr/>
        </p:nvSpPr>
        <p:spPr bwMode="auto">
          <a:xfrm>
            <a:off x="1545439" y="5240962"/>
            <a:ext cx="4306550" cy="661749"/>
          </a:xfrm>
          <a:prstGeom prst="rect">
            <a:avLst/>
          </a:prstGeom>
          <a:solidFill>
            <a:srgbClr val="FEFFFF"/>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r>
              <a:rPr lang="zh-CN" altLang="en-US" dirty="0">
                <a:solidFill>
                  <a:schemeClr val="accent1"/>
                </a:solidFill>
              </a:rPr>
              <a:t>请在此输入文本</a:t>
            </a:r>
          </a:p>
        </p:txBody>
      </p:sp>
      <p:sp>
        <p:nvSpPr>
          <p:cNvPr id="460" name="Rectangle 144"/>
          <p:cNvSpPr>
            <a:spLocks noChangeArrowheads="1"/>
          </p:cNvSpPr>
          <p:nvPr/>
        </p:nvSpPr>
        <p:spPr bwMode="auto">
          <a:xfrm>
            <a:off x="1371512" y="5240962"/>
            <a:ext cx="144000" cy="661749"/>
          </a:xfrm>
          <a:prstGeom prst="rect">
            <a:avLst/>
          </a:prstGeom>
          <a:solidFill>
            <a:schemeClr val="accent1"/>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endParaRPr lang="zh-CN" altLang="en-US" sz="1800" dirty="0">
              <a:solidFill>
                <a:schemeClr val="accent1"/>
              </a:solidFill>
            </a:endParaRPr>
          </a:p>
        </p:txBody>
      </p:sp>
      <p:sp>
        <p:nvSpPr>
          <p:cNvPr id="461" name="文本框 460"/>
          <p:cNvSpPr txBox="1"/>
          <p:nvPr/>
        </p:nvSpPr>
        <p:spPr>
          <a:xfrm>
            <a:off x="500304" y="5279449"/>
            <a:ext cx="742122" cy="584775"/>
          </a:xfrm>
          <a:prstGeom prst="rect">
            <a:avLst/>
          </a:prstGeom>
          <a:noFill/>
        </p:spPr>
        <p:txBody>
          <a:bodyPr wrap="square" rtlCol="0">
            <a:spAutoFit/>
          </a:bodyPr>
          <a:lstStyle/>
          <a:p>
            <a:pPr algn="ctr"/>
            <a:r>
              <a:rPr lang="en-US" altLang="zh-CN" sz="3200" b="1" dirty="0">
                <a:latin typeface="+mj-ea"/>
                <a:ea typeface="+mj-ea"/>
              </a:rPr>
              <a:t>E</a:t>
            </a:r>
            <a:endParaRPr lang="zh-CN" altLang="en-US" sz="3200" b="1" dirty="0">
              <a:latin typeface="+mj-ea"/>
              <a:ea typeface="+mj-ea"/>
            </a:endParaRPr>
          </a:p>
        </p:txBody>
      </p:sp>
      <p:sp>
        <p:nvSpPr>
          <p:cNvPr id="462" name="Rectangle 144"/>
          <p:cNvSpPr>
            <a:spLocks noChangeArrowheads="1"/>
          </p:cNvSpPr>
          <p:nvPr/>
        </p:nvSpPr>
        <p:spPr bwMode="auto">
          <a:xfrm>
            <a:off x="7385147" y="5240962"/>
            <a:ext cx="4306550" cy="661749"/>
          </a:xfrm>
          <a:prstGeom prst="rect">
            <a:avLst/>
          </a:prstGeom>
          <a:solidFill>
            <a:srgbClr val="FEFFFF"/>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r>
              <a:rPr lang="zh-CN" altLang="en-US" dirty="0">
                <a:solidFill>
                  <a:schemeClr val="accent1"/>
                </a:solidFill>
              </a:rPr>
              <a:t>请在此输入文本</a:t>
            </a:r>
          </a:p>
        </p:txBody>
      </p:sp>
      <p:sp>
        <p:nvSpPr>
          <p:cNvPr id="463" name="Rectangle 144"/>
          <p:cNvSpPr>
            <a:spLocks noChangeArrowheads="1"/>
          </p:cNvSpPr>
          <p:nvPr/>
        </p:nvSpPr>
        <p:spPr bwMode="auto">
          <a:xfrm>
            <a:off x="7211220" y="5240962"/>
            <a:ext cx="144000" cy="661749"/>
          </a:xfrm>
          <a:prstGeom prst="rect">
            <a:avLst/>
          </a:prstGeom>
          <a:solidFill>
            <a:schemeClr val="accent1"/>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endParaRPr lang="zh-CN" altLang="en-US" sz="1800" dirty="0">
              <a:solidFill>
                <a:schemeClr val="accent1"/>
              </a:solidFill>
            </a:endParaRPr>
          </a:p>
        </p:txBody>
      </p:sp>
      <p:sp>
        <p:nvSpPr>
          <p:cNvPr id="464" name="文本框 463"/>
          <p:cNvSpPr txBox="1"/>
          <p:nvPr/>
        </p:nvSpPr>
        <p:spPr>
          <a:xfrm>
            <a:off x="6340012" y="5279449"/>
            <a:ext cx="742122" cy="584775"/>
          </a:xfrm>
          <a:prstGeom prst="rect">
            <a:avLst/>
          </a:prstGeom>
          <a:noFill/>
        </p:spPr>
        <p:txBody>
          <a:bodyPr wrap="square" rtlCol="0">
            <a:spAutoFit/>
          </a:bodyPr>
          <a:lstStyle/>
          <a:p>
            <a:pPr algn="ctr"/>
            <a:r>
              <a:rPr lang="en-US" altLang="zh-CN" sz="3200" b="1" dirty="0">
                <a:latin typeface="+mj-ea"/>
                <a:ea typeface="+mj-ea"/>
              </a:rPr>
              <a:t>F</a:t>
            </a:r>
            <a:endParaRPr lang="zh-CN" altLang="en-US" sz="3200" b="1" dirty="0">
              <a:latin typeface="+mj-ea"/>
              <a:ea typeface="+mj-ea"/>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8" name="圆角矩形 7"/>
          <p:cNvSpPr/>
          <p:nvPr/>
        </p:nvSpPr>
        <p:spPr>
          <a:xfrm>
            <a:off x="2295525" y="4952998"/>
            <a:ext cx="7600950" cy="125147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dist">
              <a:lnSpc>
                <a:spcPct val="150000"/>
              </a:lnSpc>
            </a:pPr>
            <a:r>
              <a:rPr lang="zh-CN" altLang="en-US"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a:t>
            </a:r>
            <a:endParaRPr lang="zh-CN" altLang="zh-CN" dirty="0">
              <a:solidFill>
                <a:schemeClr val="tx1"/>
              </a:solidFill>
              <a:latin typeface="幼圆" panose="02010509060101010101" pitchFamily="49" charset="-122"/>
              <a:ea typeface="幼圆" panose="02010509060101010101" pitchFamily="49" charset="-122"/>
            </a:endParaRPr>
          </a:p>
        </p:txBody>
      </p:sp>
      <p:sp>
        <p:nvSpPr>
          <p:cNvPr id="9" name="椭圆 8"/>
          <p:cNvSpPr/>
          <p:nvPr/>
        </p:nvSpPr>
        <p:spPr>
          <a:xfrm>
            <a:off x="1242090" y="2756324"/>
            <a:ext cx="1447800" cy="1447800"/>
          </a:xfrm>
          <a:prstGeom prst="ellipse">
            <a:avLst/>
          </a:prstGeom>
          <a:solidFill>
            <a:srgbClr val="FFFF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4000" dirty="0">
                <a:solidFill>
                  <a:schemeClr val="accent1"/>
                </a:solidFill>
              </a:rPr>
              <a:t>28</a:t>
            </a:r>
            <a:r>
              <a:rPr lang="en-US" altLang="zh-CN" sz="2400" dirty="0">
                <a:solidFill>
                  <a:schemeClr val="accent1"/>
                </a:solidFill>
              </a:rPr>
              <a:t>%</a:t>
            </a:r>
            <a:endParaRPr lang="zh-CN" altLang="en-US" sz="4000" dirty="0">
              <a:solidFill>
                <a:schemeClr val="accent1"/>
              </a:solidFill>
            </a:endParaRPr>
          </a:p>
        </p:txBody>
      </p:sp>
      <p:sp>
        <p:nvSpPr>
          <p:cNvPr id="10" name="KSO_Shape"/>
          <p:cNvSpPr/>
          <p:nvPr/>
        </p:nvSpPr>
        <p:spPr>
          <a:xfrm>
            <a:off x="3230391" y="3280215"/>
            <a:ext cx="409575" cy="400019"/>
          </a:xfrm>
          <a:custGeom>
            <a:avLst/>
            <a:gdLst>
              <a:gd name="connsiteX0" fmla="*/ 325660 w 636802"/>
              <a:gd name="connsiteY0" fmla="*/ 0 h 622284"/>
              <a:gd name="connsiteX1" fmla="*/ 602068 w 636802"/>
              <a:gd name="connsiteY1" fmla="*/ 276407 h 622284"/>
              <a:gd name="connsiteX2" fmla="*/ 636802 w 636802"/>
              <a:gd name="connsiteY2" fmla="*/ 311142 h 622284"/>
              <a:gd name="connsiteX3" fmla="*/ 602068 w 636802"/>
              <a:gd name="connsiteY3" fmla="*/ 345876 h 622284"/>
              <a:gd name="connsiteX4" fmla="*/ 325660 w 636802"/>
              <a:gd name="connsiteY4" fmla="*/ 622284 h 622284"/>
              <a:gd name="connsiteX5" fmla="*/ 276532 w 636802"/>
              <a:gd name="connsiteY5" fmla="*/ 573156 h 622284"/>
              <a:gd name="connsiteX6" fmla="*/ 503812 w 636802"/>
              <a:gd name="connsiteY6" fmla="*/ 345876 h 622284"/>
              <a:gd name="connsiteX7" fmla="*/ 0 w 636802"/>
              <a:gd name="connsiteY7" fmla="*/ 345876 h 622284"/>
              <a:gd name="connsiteX8" fmla="*/ 0 w 636802"/>
              <a:gd name="connsiteY8" fmla="*/ 276407 h 622284"/>
              <a:gd name="connsiteX9" fmla="*/ 503813 w 636802"/>
              <a:gd name="connsiteY9" fmla="*/ 276407 h 622284"/>
              <a:gd name="connsiteX10" fmla="*/ 276532 w 636802"/>
              <a:gd name="connsiteY10" fmla="*/ 49127 h 62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802" h="622284">
                <a:moveTo>
                  <a:pt x="325660" y="0"/>
                </a:moveTo>
                <a:lnTo>
                  <a:pt x="602068" y="276407"/>
                </a:lnTo>
                <a:lnTo>
                  <a:pt x="636802" y="311142"/>
                </a:lnTo>
                <a:lnTo>
                  <a:pt x="602068" y="345876"/>
                </a:lnTo>
                <a:lnTo>
                  <a:pt x="325660" y="622284"/>
                </a:lnTo>
                <a:lnTo>
                  <a:pt x="276532" y="573156"/>
                </a:lnTo>
                <a:lnTo>
                  <a:pt x="503812" y="345876"/>
                </a:lnTo>
                <a:lnTo>
                  <a:pt x="0" y="345876"/>
                </a:lnTo>
                <a:lnTo>
                  <a:pt x="0" y="276407"/>
                </a:lnTo>
                <a:lnTo>
                  <a:pt x="503813" y="276407"/>
                </a:lnTo>
                <a:lnTo>
                  <a:pt x="276532" y="491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AFAF8"/>
              </a:solidFill>
            </a:endParaRPr>
          </a:p>
        </p:txBody>
      </p:sp>
      <p:sp>
        <p:nvSpPr>
          <p:cNvPr id="11" name="KSO_Shape"/>
          <p:cNvSpPr/>
          <p:nvPr/>
        </p:nvSpPr>
        <p:spPr>
          <a:xfrm>
            <a:off x="4180466" y="2592840"/>
            <a:ext cx="768350" cy="1905000"/>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12" name="KSO_Shape"/>
          <p:cNvSpPr/>
          <p:nvPr/>
        </p:nvSpPr>
        <p:spPr>
          <a:xfrm>
            <a:off x="6733338" y="2592840"/>
            <a:ext cx="984250" cy="1905000"/>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FFFFF"/>
              </a:solidFill>
            </a:endParaRPr>
          </a:p>
        </p:txBody>
      </p:sp>
      <p:sp>
        <p:nvSpPr>
          <p:cNvPr id="13" name="椭圆 12"/>
          <p:cNvSpPr/>
          <p:nvPr/>
        </p:nvSpPr>
        <p:spPr>
          <a:xfrm>
            <a:off x="9502110" y="2756324"/>
            <a:ext cx="1447800" cy="1447800"/>
          </a:xfrm>
          <a:prstGeom prst="ellipse">
            <a:avLst/>
          </a:prstGeom>
          <a:solidFill>
            <a:srgbClr val="FFFFFF"/>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4000" dirty="0">
                <a:solidFill>
                  <a:schemeClr val="accent1"/>
                </a:solidFill>
              </a:rPr>
              <a:t>72</a:t>
            </a:r>
            <a:r>
              <a:rPr lang="en-US" altLang="zh-CN" sz="2400" dirty="0">
                <a:solidFill>
                  <a:schemeClr val="accent1"/>
                </a:solidFill>
              </a:rPr>
              <a:t>%</a:t>
            </a:r>
            <a:endParaRPr lang="zh-CN" altLang="en-US" sz="4000" dirty="0">
              <a:solidFill>
                <a:schemeClr val="accent1"/>
              </a:solidFill>
            </a:endParaRPr>
          </a:p>
        </p:txBody>
      </p:sp>
      <p:sp>
        <p:nvSpPr>
          <p:cNvPr id="14" name="KSO_Shape"/>
          <p:cNvSpPr/>
          <p:nvPr/>
        </p:nvSpPr>
        <p:spPr>
          <a:xfrm flipH="1">
            <a:off x="8405062" y="3280215"/>
            <a:ext cx="409575" cy="400019"/>
          </a:xfrm>
          <a:custGeom>
            <a:avLst/>
            <a:gdLst>
              <a:gd name="connsiteX0" fmla="*/ 325660 w 636802"/>
              <a:gd name="connsiteY0" fmla="*/ 0 h 622284"/>
              <a:gd name="connsiteX1" fmla="*/ 602068 w 636802"/>
              <a:gd name="connsiteY1" fmla="*/ 276407 h 622284"/>
              <a:gd name="connsiteX2" fmla="*/ 636802 w 636802"/>
              <a:gd name="connsiteY2" fmla="*/ 311142 h 622284"/>
              <a:gd name="connsiteX3" fmla="*/ 602068 w 636802"/>
              <a:gd name="connsiteY3" fmla="*/ 345876 h 622284"/>
              <a:gd name="connsiteX4" fmla="*/ 325660 w 636802"/>
              <a:gd name="connsiteY4" fmla="*/ 622284 h 622284"/>
              <a:gd name="connsiteX5" fmla="*/ 276532 w 636802"/>
              <a:gd name="connsiteY5" fmla="*/ 573156 h 622284"/>
              <a:gd name="connsiteX6" fmla="*/ 503812 w 636802"/>
              <a:gd name="connsiteY6" fmla="*/ 345876 h 622284"/>
              <a:gd name="connsiteX7" fmla="*/ 0 w 636802"/>
              <a:gd name="connsiteY7" fmla="*/ 345876 h 622284"/>
              <a:gd name="connsiteX8" fmla="*/ 0 w 636802"/>
              <a:gd name="connsiteY8" fmla="*/ 276407 h 622284"/>
              <a:gd name="connsiteX9" fmla="*/ 503813 w 636802"/>
              <a:gd name="connsiteY9" fmla="*/ 276407 h 622284"/>
              <a:gd name="connsiteX10" fmla="*/ 276532 w 636802"/>
              <a:gd name="connsiteY10" fmla="*/ 49127 h 62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802" h="622284">
                <a:moveTo>
                  <a:pt x="325660" y="0"/>
                </a:moveTo>
                <a:lnTo>
                  <a:pt x="602068" y="276407"/>
                </a:lnTo>
                <a:lnTo>
                  <a:pt x="636802" y="311142"/>
                </a:lnTo>
                <a:lnTo>
                  <a:pt x="602068" y="345876"/>
                </a:lnTo>
                <a:lnTo>
                  <a:pt x="325660" y="622284"/>
                </a:lnTo>
                <a:lnTo>
                  <a:pt x="276532" y="573156"/>
                </a:lnTo>
                <a:lnTo>
                  <a:pt x="503812" y="345876"/>
                </a:lnTo>
                <a:lnTo>
                  <a:pt x="0" y="345876"/>
                </a:lnTo>
                <a:lnTo>
                  <a:pt x="0" y="276407"/>
                </a:lnTo>
                <a:lnTo>
                  <a:pt x="503813" y="276407"/>
                </a:lnTo>
                <a:lnTo>
                  <a:pt x="276532" y="4912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AFAF8"/>
              </a:solidFill>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dirty="0"/>
              <a:t>请在此输入</a:t>
            </a:r>
            <a:br>
              <a:rPr lang="en-US" altLang="zh-CN" dirty="0"/>
            </a:br>
            <a:r>
              <a:rPr lang="zh-CN" altLang="en-US" dirty="0"/>
              <a:t>第四章的大标题</a:t>
            </a:r>
          </a:p>
        </p:txBody>
      </p:sp>
      <p:sp>
        <p:nvSpPr>
          <p:cNvPr id="9219" name="文本占位符 2"/>
          <p:cNvSpPr>
            <a:spLocks noGrp="1"/>
          </p:cNvSpPr>
          <p:nvPr>
            <p:ph type="body" idx="1"/>
          </p:nvPr>
        </p:nvSpPr>
        <p:spPr/>
        <p:txBody>
          <a:bodyPr/>
          <a:lstStyle/>
          <a:p>
            <a:r>
              <a:rPr lang="zh-CN" altLang="en-US" dirty="0"/>
              <a:t>请输入第四章说明小标题</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5" name="KSO_Shape"/>
          <p:cNvSpPr/>
          <p:nvPr/>
        </p:nvSpPr>
        <p:spPr>
          <a:xfrm>
            <a:off x="5593443" y="2303234"/>
            <a:ext cx="386443" cy="33836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 name="矩形 8"/>
          <p:cNvSpPr/>
          <p:nvPr/>
        </p:nvSpPr>
        <p:spPr>
          <a:xfrm>
            <a:off x="992490" y="2097902"/>
            <a:ext cx="4585243" cy="72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
        <p:nvSpPr>
          <p:cNvPr id="10" name="KSO_Shape"/>
          <p:cNvSpPr/>
          <p:nvPr/>
        </p:nvSpPr>
        <p:spPr>
          <a:xfrm>
            <a:off x="5593443" y="3177770"/>
            <a:ext cx="386443" cy="33836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矩形 10"/>
          <p:cNvSpPr/>
          <p:nvPr/>
        </p:nvSpPr>
        <p:spPr>
          <a:xfrm>
            <a:off x="992490" y="2972438"/>
            <a:ext cx="4585243" cy="72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
        <p:nvSpPr>
          <p:cNvPr id="12" name="KSO_Shape"/>
          <p:cNvSpPr/>
          <p:nvPr/>
        </p:nvSpPr>
        <p:spPr>
          <a:xfrm>
            <a:off x="5593443" y="4052306"/>
            <a:ext cx="386443" cy="33836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矩形 12"/>
          <p:cNvSpPr/>
          <p:nvPr/>
        </p:nvSpPr>
        <p:spPr>
          <a:xfrm>
            <a:off x="992490" y="3846974"/>
            <a:ext cx="4585243" cy="72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
        <p:nvSpPr>
          <p:cNvPr id="14" name="KSO_Shape"/>
          <p:cNvSpPr/>
          <p:nvPr/>
        </p:nvSpPr>
        <p:spPr>
          <a:xfrm>
            <a:off x="5593443" y="4926842"/>
            <a:ext cx="386443" cy="33836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 name="矩形 14"/>
          <p:cNvSpPr/>
          <p:nvPr/>
        </p:nvSpPr>
        <p:spPr>
          <a:xfrm>
            <a:off x="992490" y="4721510"/>
            <a:ext cx="4585243" cy="72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
        <p:nvSpPr>
          <p:cNvPr id="16" name="Text Box 8"/>
          <p:cNvSpPr txBox="1">
            <a:spLocks noChangeArrowheads="1"/>
          </p:cNvSpPr>
          <p:nvPr/>
        </p:nvSpPr>
        <p:spPr bwMode="auto">
          <a:xfrm>
            <a:off x="7601240" y="4892728"/>
            <a:ext cx="3876384" cy="12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800" dirty="0">
                <a:latin typeface="幼圆" panose="02010509060101010101" pitchFamily="49" charset="-122"/>
                <a:ea typeface="幼圆" panose="02010509060101010101" pitchFamily="49" charset="-122"/>
              </a:rPr>
              <a:t>请输入文本请输入文本请输入文本请输入文本</a:t>
            </a:r>
            <a:endParaRPr lang="zh-CN" sz="2800" dirty="0">
              <a:latin typeface="幼圆" panose="02010509060101010101" pitchFamily="49" charset="-122"/>
              <a:ea typeface="幼圆" panose="02010509060101010101" pitchFamily="49" charset="-122"/>
            </a:endParaRPr>
          </a:p>
        </p:txBody>
      </p:sp>
      <p:sp>
        <p:nvSpPr>
          <p:cNvPr id="278" name="KSO_Shape"/>
          <p:cNvSpPr/>
          <p:nvPr/>
        </p:nvSpPr>
        <p:spPr>
          <a:xfrm>
            <a:off x="5593443" y="5801378"/>
            <a:ext cx="386443" cy="33836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79" name="矩形 278"/>
          <p:cNvSpPr/>
          <p:nvPr/>
        </p:nvSpPr>
        <p:spPr>
          <a:xfrm>
            <a:off x="992490" y="5596046"/>
            <a:ext cx="4585243" cy="72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pic>
        <p:nvPicPr>
          <p:cNvPr id="280" name="图片 2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9780" y="2576286"/>
            <a:ext cx="2679303" cy="1879698"/>
          </a:xfrm>
          <a:prstGeom prst="rect">
            <a:avLst/>
          </a:prstGeom>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9" name="MH_Other_1"/>
          <p:cNvSpPr/>
          <p:nvPr>
            <p:custDataLst>
              <p:tags r:id="rId1"/>
            </p:custDataLst>
          </p:nvPr>
        </p:nvSpPr>
        <p:spPr>
          <a:xfrm>
            <a:off x="5071792" y="2440295"/>
            <a:ext cx="1885950" cy="1612900"/>
          </a:xfrm>
          <a:custGeom>
            <a:avLst/>
            <a:gdLst>
              <a:gd name="connsiteX0" fmla="*/ 468052 w 2376264"/>
              <a:gd name="connsiteY0" fmla="*/ 1212153 h 2131635"/>
              <a:gd name="connsiteX1" fmla="*/ 468052 w 2376264"/>
              <a:gd name="connsiteY1" fmla="*/ 2131635 h 2131635"/>
              <a:gd name="connsiteX2" fmla="*/ 0 w 2376264"/>
              <a:gd name="connsiteY2" fmla="*/ 1188132 h 2131635"/>
              <a:gd name="connsiteX3" fmla="*/ 1188132 w 2376264"/>
              <a:gd name="connsiteY3" fmla="*/ 0 h 2131635"/>
              <a:gd name="connsiteX4" fmla="*/ 2376264 w 2376264"/>
              <a:gd name="connsiteY4" fmla="*/ 1188132 h 2131635"/>
              <a:gd name="connsiteX5" fmla="*/ 1908212 w 2376264"/>
              <a:gd name="connsiteY5" fmla="*/ 2131635 h 2131635"/>
              <a:gd name="connsiteX6" fmla="*/ 1908212 w 2376264"/>
              <a:gd name="connsiteY6" fmla="*/ 1212153 h 2131635"/>
              <a:gd name="connsiteX7" fmla="*/ 565391 w 2376264"/>
              <a:gd name="connsiteY7" fmla="*/ 1309492 h 2131635"/>
              <a:gd name="connsiteX0-1" fmla="*/ 468052 w 2376264"/>
              <a:gd name="connsiteY0-2" fmla="*/ 1212153 h 2131635"/>
              <a:gd name="connsiteX1-3" fmla="*/ 468052 w 2376264"/>
              <a:gd name="connsiteY1-4" fmla="*/ 2131635 h 2131635"/>
              <a:gd name="connsiteX2-5" fmla="*/ 0 w 2376264"/>
              <a:gd name="connsiteY2-6" fmla="*/ 1188132 h 2131635"/>
              <a:gd name="connsiteX3-7" fmla="*/ 1188132 w 2376264"/>
              <a:gd name="connsiteY3-8" fmla="*/ 0 h 2131635"/>
              <a:gd name="connsiteX4-9" fmla="*/ 2376264 w 2376264"/>
              <a:gd name="connsiteY4-10" fmla="*/ 1188132 h 2131635"/>
              <a:gd name="connsiteX5-11" fmla="*/ 1908212 w 2376264"/>
              <a:gd name="connsiteY5-12" fmla="*/ 2131635 h 2131635"/>
              <a:gd name="connsiteX6-13" fmla="*/ 1908212 w 2376264"/>
              <a:gd name="connsiteY6-14" fmla="*/ 1212153 h 2131635"/>
              <a:gd name="connsiteX0-15" fmla="*/ 468052 w 2376264"/>
              <a:gd name="connsiteY0-16" fmla="*/ 1212153 h 2131635"/>
              <a:gd name="connsiteX1-17" fmla="*/ 468052 w 2376264"/>
              <a:gd name="connsiteY1-18" fmla="*/ 2131635 h 2131635"/>
              <a:gd name="connsiteX2-19" fmla="*/ 0 w 2376264"/>
              <a:gd name="connsiteY2-20" fmla="*/ 1188132 h 2131635"/>
              <a:gd name="connsiteX3-21" fmla="*/ 1188132 w 2376264"/>
              <a:gd name="connsiteY3-22" fmla="*/ 0 h 2131635"/>
              <a:gd name="connsiteX4-23" fmla="*/ 2376264 w 2376264"/>
              <a:gd name="connsiteY4-24" fmla="*/ 1188132 h 2131635"/>
              <a:gd name="connsiteX5-25" fmla="*/ 1908212 w 2376264"/>
              <a:gd name="connsiteY5-26" fmla="*/ 2131635 h 2131635"/>
              <a:gd name="connsiteX0-27" fmla="*/ 468052 w 2376264"/>
              <a:gd name="connsiteY0-28" fmla="*/ 2131635 h 2131635"/>
              <a:gd name="connsiteX1-29" fmla="*/ 0 w 2376264"/>
              <a:gd name="connsiteY1-30" fmla="*/ 1188132 h 2131635"/>
              <a:gd name="connsiteX2-31" fmla="*/ 1188132 w 2376264"/>
              <a:gd name="connsiteY2-32" fmla="*/ 0 h 2131635"/>
              <a:gd name="connsiteX3-33" fmla="*/ 2376264 w 2376264"/>
              <a:gd name="connsiteY3-34" fmla="*/ 1188132 h 2131635"/>
              <a:gd name="connsiteX4-35" fmla="*/ 1908212 w 2376264"/>
              <a:gd name="connsiteY4-36" fmla="*/ 2131635 h 2131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76264" h="2131635">
                <a:moveTo>
                  <a:pt x="468052" y="2131635"/>
                </a:moveTo>
                <a:cubicBezTo>
                  <a:pt x="183227" y="1915564"/>
                  <a:pt x="0" y="1573246"/>
                  <a:pt x="0" y="1188132"/>
                </a:cubicBezTo>
                <a:cubicBezTo>
                  <a:pt x="0" y="531945"/>
                  <a:pt x="531945" y="0"/>
                  <a:pt x="1188132" y="0"/>
                </a:cubicBezTo>
                <a:cubicBezTo>
                  <a:pt x="1844319" y="0"/>
                  <a:pt x="2376264" y="531945"/>
                  <a:pt x="2376264" y="1188132"/>
                </a:cubicBezTo>
                <a:cubicBezTo>
                  <a:pt x="2376264" y="1573246"/>
                  <a:pt x="2193037" y="1915564"/>
                  <a:pt x="1908212" y="2131635"/>
                </a:cubicBezTo>
              </a:path>
            </a:pathLst>
          </a:custGeom>
          <a:noFill/>
          <a:ln w="228600" cap="rnd" cmpd="sng" algn="ctr">
            <a:solidFill>
              <a:schemeClr val="accent1">
                <a:lumMod val="40000"/>
                <a:lumOff val="60000"/>
              </a:schemeClr>
            </a:solidFill>
            <a:prstDash val="solid"/>
          </a:ln>
          <a:effectLst/>
        </p:spPr>
        <p:txBody>
          <a:bodyPr anchor="ctr"/>
          <a:lstStyle/>
          <a:p>
            <a:pPr algn="ctr">
              <a:defRPr/>
            </a:pPr>
            <a:endParaRPr lang="en-US" kern="0">
              <a:solidFill>
                <a:sysClr val="window" lastClr="FFFFFF"/>
              </a:solidFill>
              <a:latin typeface="Calibri" panose="020F0502020204030204"/>
            </a:endParaRPr>
          </a:p>
        </p:txBody>
      </p:sp>
      <p:sp>
        <p:nvSpPr>
          <p:cNvPr id="30" name="MH_Other_2"/>
          <p:cNvSpPr/>
          <p:nvPr>
            <p:custDataLst>
              <p:tags r:id="rId2"/>
            </p:custDataLst>
          </p:nvPr>
        </p:nvSpPr>
        <p:spPr>
          <a:xfrm rot="7200000">
            <a:off x="6139386" y="4090501"/>
            <a:ext cx="1797050" cy="1690688"/>
          </a:xfrm>
          <a:custGeom>
            <a:avLst/>
            <a:gdLst>
              <a:gd name="connsiteX0" fmla="*/ 468052 w 2376264"/>
              <a:gd name="connsiteY0" fmla="*/ 1212153 h 2131635"/>
              <a:gd name="connsiteX1" fmla="*/ 468052 w 2376264"/>
              <a:gd name="connsiteY1" fmla="*/ 2131635 h 2131635"/>
              <a:gd name="connsiteX2" fmla="*/ 0 w 2376264"/>
              <a:gd name="connsiteY2" fmla="*/ 1188132 h 2131635"/>
              <a:gd name="connsiteX3" fmla="*/ 1188132 w 2376264"/>
              <a:gd name="connsiteY3" fmla="*/ 0 h 2131635"/>
              <a:gd name="connsiteX4" fmla="*/ 2376264 w 2376264"/>
              <a:gd name="connsiteY4" fmla="*/ 1188132 h 2131635"/>
              <a:gd name="connsiteX5" fmla="*/ 1908212 w 2376264"/>
              <a:gd name="connsiteY5" fmla="*/ 2131635 h 2131635"/>
              <a:gd name="connsiteX6" fmla="*/ 1908212 w 2376264"/>
              <a:gd name="connsiteY6" fmla="*/ 1212153 h 2131635"/>
              <a:gd name="connsiteX7" fmla="*/ 565391 w 2376264"/>
              <a:gd name="connsiteY7" fmla="*/ 1309492 h 2131635"/>
              <a:gd name="connsiteX0-1" fmla="*/ 468052 w 2376264"/>
              <a:gd name="connsiteY0-2" fmla="*/ 1212153 h 2131635"/>
              <a:gd name="connsiteX1-3" fmla="*/ 468052 w 2376264"/>
              <a:gd name="connsiteY1-4" fmla="*/ 2131635 h 2131635"/>
              <a:gd name="connsiteX2-5" fmla="*/ 0 w 2376264"/>
              <a:gd name="connsiteY2-6" fmla="*/ 1188132 h 2131635"/>
              <a:gd name="connsiteX3-7" fmla="*/ 1188132 w 2376264"/>
              <a:gd name="connsiteY3-8" fmla="*/ 0 h 2131635"/>
              <a:gd name="connsiteX4-9" fmla="*/ 2376264 w 2376264"/>
              <a:gd name="connsiteY4-10" fmla="*/ 1188132 h 2131635"/>
              <a:gd name="connsiteX5-11" fmla="*/ 1908212 w 2376264"/>
              <a:gd name="connsiteY5-12" fmla="*/ 2131635 h 2131635"/>
              <a:gd name="connsiteX6-13" fmla="*/ 1908212 w 2376264"/>
              <a:gd name="connsiteY6-14" fmla="*/ 1212153 h 2131635"/>
              <a:gd name="connsiteX0-15" fmla="*/ 468052 w 2376264"/>
              <a:gd name="connsiteY0-16" fmla="*/ 1212153 h 2131635"/>
              <a:gd name="connsiteX1-17" fmla="*/ 468052 w 2376264"/>
              <a:gd name="connsiteY1-18" fmla="*/ 2131635 h 2131635"/>
              <a:gd name="connsiteX2-19" fmla="*/ 0 w 2376264"/>
              <a:gd name="connsiteY2-20" fmla="*/ 1188132 h 2131635"/>
              <a:gd name="connsiteX3-21" fmla="*/ 1188132 w 2376264"/>
              <a:gd name="connsiteY3-22" fmla="*/ 0 h 2131635"/>
              <a:gd name="connsiteX4-23" fmla="*/ 2376264 w 2376264"/>
              <a:gd name="connsiteY4-24" fmla="*/ 1188132 h 2131635"/>
              <a:gd name="connsiteX5-25" fmla="*/ 1908212 w 2376264"/>
              <a:gd name="connsiteY5-26" fmla="*/ 2131635 h 2131635"/>
              <a:gd name="connsiteX0-27" fmla="*/ 468052 w 2376264"/>
              <a:gd name="connsiteY0-28" fmla="*/ 2131635 h 2131635"/>
              <a:gd name="connsiteX1-29" fmla="*/ 0 w 2376264"/>
              <a:gd name="connsiteY1-30" fmla="*/ 1188132 h 2131635"/>
              <a:gd name="connsiteX2-31" fmla="*/ 1188132 w 2376264"/>
              <a:gd name="connsiteY2-32" fmla="*/ 0 h 2131635"/>
              <a:gd name="connsiteX3-33" fmla="*/ 2376264 w 2376264"/>
              <a:gd name="connsiteY3-34" fmla="*/ 1188132 h 2131635"/>
              <a:gd name="connsiteX4-35" fmla="*/ 1908212 w 2376264"/>
              <a:gd name="connsiteY4-36" fmla="*/ 2131635 h 2131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76264" h="2131635">
                <a:moveTo>
                  <a:pt x="468052" y="2131635"/>
                </a:moveTo>
                <a:cubicBezTo>
                  <a:pt x="183227" y="1915564"/>
                  <a:pt x="0" y="1573246"/>
                  <a:pt x="0" y="1188132"/>
                </a:cubicBezTo>
                <a:cubicBezTo>
                  <a:pt x="0" y="531945"/>
                  <a:pt x="531945" y="0"/>
                  <a:pt x="1188132" y="0"/>
                </a:cubicBezTo>
                <a:cubicBezTo>
                  <a:pt x="1844319" y="0"/>
                  <a:pt x="2376264" y="531945"/>
                  <a:pt x="2376264" y="1188132"/>
                </a:cubicBezTo>
                <a:cubicBezTo>
                  <a:pt x="2376264" y="1573246"/>
                  <a:pt x="2193037" y="1915564"/>
                  <a:pt x="1908212" y="2131635"/>
                </a:cubicBezTo>
              </a:path>
            </a:pathLst>
          </a:custGeom>
          <a:noFill/>
          <a:ln w="228600" cap="rnd" cmpd="sng" algn="ctr">
            <a:solidFill>
              <a:schemeClr val="accent1">
                <a:lumMod val="40000"/>
                <a:lumOff val="60000"/>
              </a:schemeClr>
            </a:solidFill>
            <a:prstDash val="solid"/>
          </a:ln>
          <a:effectLst/>
        </p:spPr>
        <p:txBody>
          <a:bodyPr anchor="ctr"/>
          <a:lstStyle/>
          <a:p>
            <a:pPr algn="ctr">
              <a:defRPr/>
            </a:pPr>
            <a:endParaRPr lang="en-US" kern="0">
              <a:solidFill>
                <a:sysClr val="window" lastClr="FFFFFF"/>
              </a:solidFill>
              <a:latin typeface="Calibri" panose="020F0502020204030204"/>
            </a:endParaRPr>
          </a:p>
        </p:txBody>
      </p:sp>
      <p:sp>
        <p:nvSpPr>
          <p:cNvPr id="31" name="MH_Other_3"/>
          <p:cNvSpPr/>
          <p:nvPr>
            <p:custDataLst>
              <p:tags r:id="rId3"/>
            </p:custDataLst>
          </p:nvPr>
        </p:nvSpPr>
        <p:spPr>
          <a:xfrm rot="14400000">
            <a:off x="4093099" y="4090502"/>
            <a:ext cx="1797050" cy="1690687"/>
          </a:xfrm>
          <a:custGeom>
            <a:avLst/>
            <a:gdLst>
              <a:gd name="connsiteX0" fmla="*/ 468052 w 2376264"/>
              <a:gd name="connsiteY0" fmla="*/ 1212153 h 2131635"/>
              <a:gd name="connsiteX1" fmla="*/ 468052 w 2376264"/>
              <a:gd name="connsiteY1" fmla="*/ 2131635 h 2131635"/>
              <a:gd name="connsiteX2" fmla="*/ 0 w 2376264"/>
              <a:gd name="connsiteY2" fmla="*/ 1188132 h 2131635"/>
              <a:gd name="connsiteX3" fmla="*/ 1188132 w 2376264"/>
              <a:gd name="connsiteY3" fmla="*/ 0 h 2131635"/>
              <a:gd name="connsiteX4" fmla="*/ 2376264 w 2376264"/>
              <a:gd name="connsiteY4" fmla="*/ 1188132 h 2131635"/>
              <a:gd name="connsiteX5" fmla="*/ 1908212 w 2376264"/>
              <a:gd name="connsiteY5" fmla="*/ 2131635 h 2131635"/>
              <a:gd name="connsiteX6" fmla="*/ 1908212 w 2376264"/>
              <a:gd name="connsiteY6" fmla="*/ 1212153 h 2131635"/>
              <a:gd name="connsiteX7" fmla="*/ 565391 w 2376264"/>
              <a:gd name="connsiteY7" fmla="*/ 1309492 h 2131635"/>
              <a:gd name="connsiteX0-1" fmla="*/ 468052 w 2376264"/>
              <a:gd name="connsiteY0-2" fmla="*/ 1212153 h 2131635"/>
              <a:gd name="connsiteX1-3" fmla="*/ 468052 w 2376264"/>
              <a:gd name="connsiteY1-4" fmla="*/ 2131635 h 2131635"/>
              <a:gd name="connsiteX2-5" fmla="*/ 0 w 2376264"/>
              <a:gd name="connsiteY2-6" fmla="*/ 1188132 h 2131635"/>
              <a:gd name="connsiteX3-7" fmla="*/ 1188132 w 2376264"/>
              <a:gd name="connsiteY3-8" fmla="*/ 0 h 2131635"/>
              <a:gd name="connsiteX4-9" fmla="*/ 2376264 w 2376264"/>
              <a:gd name="connsiteY4-10" fmla="*/ 1188132 h 2131635"/>
              <a:gd name="connsiteX5-11" fmla="*/ 1908212 w 2376264"/>
              <a:gd name="connsiteY5-12" fmla="*/ 2131635 h 2131635"/>
              <a:gd name="connsiteX6-13" fmla="*/ 1908212 w 2376264"/>
              <a:gd name="connsiteY6-14" fmla="*/ 1212153 h 2131635"/>
              <a:gd name="connsiteX0-15" fmla="*/ 468052 w 2376264"/>
              <a:gd name="connsiteY0-16" fmla="*/ 1212153 h 2131635"/>
              <a:gd name="connsiteX1-17" fmla="*/ 468052 w 2376264"/>
              <a:gd name="connsiteY1-18" fmla="*/ 2131635 h 2131635"/>
              <a:gd name="connsiteX2-19" fmla="*/ 0 w 2376264"/>
              <a:gd name="connsiteY2-20" fmla="*/ 1188132 h 2131635"/>
              <a:gd name="connsiteX3-21" fmla="*/ 1188132 w 2376264"/>
              <a:gd name="connsiteY3-22" fmla="*/ 0 h 2131635"/>
              <a:gd name="connsiteX4-23" fmla="*/ 2376264 w 2376264"/>
              <a:gd name="connsiteY4-24" fmla="*/ 1188132 h 2131635"/>
              <a:gd name="connsiteX5-25" fmla="*/ 1908212 w 2376264"/>
              <a:gd name="connsiteY5-26" fmla="*/ 2131635 h 2131635"/>
              <a:gd name="connsiteX0-27" fmla="*/ 468052 w 2376264"/>
              <a:gd name="connsiteY0-28" fmla="*/ 2131635 h 2131635"/>
              <a:gd name="connsiteX1-29" fmla="*/ 0 w 2376264"/>
              <a:gd name="connsiteY1-30" fmla="*/ 1188132 h 2131635"/>
              <a:gd name="connsiteX2-31" fmla="*/ 1188132 w 2376264"/>
              <a:gd name="connsiteY2-32" fmla="*/ 0 h 2131635"/>
              <a:gd name="connsiteX3-33" fmla="*/ 2376264 w 2376264"/>
              <a:gd name="connsiteY3-34" fmla="*/ 1188132 h 2131635"/>
              <a:gd name="connsiteX4-35" fmla="*/ 1908212 w 2376264"/>
              <a:gd name="connsiteY4-36" fmla="*/ 2131635 h 21316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76264" h="2131635">
                <a:moveTo>
                  <a:pt x="468052" y="2131635"/>
                </a:moveTo>
                <a:cubicBezTo>
                  <a:pt x="183227" y="1915564"/>
                  <a:pt x="0" y="1573246"/>
                  <a:pt x="0" y="1188132"/>
                </a:cubicBezTo>
                <a:cubicBezTo>
                  <a:pt x="0" y="531945"/>
                  <a:pt x="531945" y="0"/>
                  <a:pt x="1188132" y="0"/>
                </a:cubicBezTo>
                <a:cubicBezTo>
                  <a:pt x="1844319" y="0"/>
                  <a:pt x="2376264" y="531945"/>
                  <a:pt x="2376264" y="1188132"/>
                </a:cubicBezTo>
                <a:cubicBezTo>
                  <a:pt x="2376264" y="1573246"/>
                  <a:pt x="2193037" y="1915564"/>
                  <a:pt x="1908212" y="2131635"/>
                </a:cubicBezTo>
              </a:path>
            </a:pathLst>
          </a:custGeom>
          <a:noFill/>
          <a:ln w="228600" cap="rnd" cmpd="sng" algn="ctr">
            <a:solidFill>
              <a:schemeClr val="accent1">
                <a:lumMod val="40000"/>
                <a:lumOff val="60000"/>
              </a:schemeClr>
            </a:solidFill>
            <a:prstDash val="solid"/>
          </a:ln>
          <a:effectLst/>
        </p:spPr>
        <p:txBody>
          <a:bodyPr anchor="ctr"/>
          <a:lstStyle/>
          <a:p>
            <a:pPr algn="ctr">
              <a:defRPr/>
            </a:pPr>
            <a:endParaRPr lang="en-US" kern="0">
              <a:solidFill>
                <a:sysClr val="window" lastClr="FFFFFF"/>
              </a:solidFill>
              <a:latin typeface="Calibri" panose="020F0502020204030204"/>
            </a:endParaRPr>
          </a:p>
        </p:txBody>
      </p:sp>
      <p:sp>
        <p:nvSpPr>
          <p:cNvPr id="3" name="圆角矩形 2"/>
          <p:cNvSpPr/>
          <p:nvPr/>
        </p:nvSpPr>
        <p:spPr>
          <a:xfrm>
            <a:off x="4710991" y="1956148"/>
            <a:ext cx="2607551" cy="968294"/>
          </a:xfrm>
          <a:prstGeom prst="roundRect">
            <a:avLst/>
          </a:prstGeom>
          <a:ln w="57150">
            <a:solidFill>
              <a:schemeClr val="accent1">
                <a:lumMod val="20000"/>
                <a:lumOff val="8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accent1">
                    <a:lumMod val="20000"/>
                    <a:lumOff val="80000"/>
                  </a:schemeClr>
                </a:solidFill>
                <a:effectLst>
                  <a:outerShdw blurRad="38100" dist="38100" dir="2700000" algn="tl">
                    <a:srgbClr val="000000">
                      <a:alpha val="43137"/>
                    </a:srgbClr>
                  </a:outerShdw>
                </a:effectLst>
              </a:rPr>
              <a:t>58%</a:t>
            </a:r>
            <a:endParaRPr lang="zh-CN" altLang="en-US" sz="4800" dirty="0">
              <a:solidFill>
                <a:schemeClr val="accent1">
                  <a:lumMod val="20000"/>
                  <a:lumOff val="80000"/>
                </a:schemeClr>
              </a:solidFill>
              <a:effectLst>
                <a:outerShdw blurRad="38100" dist="38100" dir="2700000" algn="tl">
                  <a:srgbClr val="000000">
                    <a:alpha val="43137"/>
                  </a:srgbClr>
                </a:outerShdw>
              </a:effectLst>
            </a:endParaRPr>
          </a:p>
        </p:txBody>
      </p:sp>
      <p:sp>
        <p:nvSpPr>
          <p:cNvPr id="20" name="圆角矩形 19"/>
          <p:cNvSpPr/>
          <p:nvPr/>
        </p:nvSpPr>
        <p:spPr>
          <a:xfrm>
            <a:off x="7606236" y="4893521"/>
            <a:ext cx="2607551" cy="968294"/>
          </a:xfrm>
          <a:prstGeom prst="roundRect">
            <a:avLst/>
          </a:prstGeom>
          <a:ln w="57150">
            <a:solidFill>
              <a:schemeClr val="accent1">
                <a:lumMod val="20000"/>
                <a:lumOff val="8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accent1">
                    <a:lumMod val="20000"/>
                    <a:lumOff val="80000"/>
                  </a:schemeClr>
                </a:solidFill>
                <a:effectLst>
                  <a:outerShdw blurRad="38100" dist="38100" dir="2700000" algn="tl">
                    <a:srgbClr val="000000">
                      <a:alpha val="43137"/>
                    </a:srgbClr>
                  </a:outerShdw>
                </a:effectLst>
              </a:rPr>
              <a:t>20%</a:t>
            </a:r>
            <a:endParaRPr lang="zh-CN" altLang="en-US" sz="4800" dirty="0">
              <a:solidFill>
                <a:schemeClr val="accent1">
                  <a:lumMod val="20000"/>
                  <a:lumOff val="80000"/>
                </a:schemeClr>
              </a:solidFill>
              <a:effectLst>
                <a:outerShdw blurRad="38100" dist="38100" dir="2700000" algn="tl">
                  <a:srgbClr val="000000">
                    <a:alpha val="43137"/>
                  </a:srgbClr>
                </a:outerShdw>
              </a:effectLst>
            </a:endParaRPr>
          </a:p>
        </p:txBody>
      </p:sp>
      <p:sp>
        <p:nvSpPr>
          <p:cNvPr id="21" name="圆角矩形 20"/>
          <p:cNvSpPr/>
          <p:nvPr/>
        </p:nvSpPr>
        <p:spPr>
          <a:xfrm>
            <a:off x="1978214" y="4893521"/>
            <a:ext cx="2607551" cy="968294"/>
          </a:xfrm>
          <a:prstGeom prst="roundRect">
            <a:avLst/>
          </a:prstGeom>
          <a:ln w="57150">
            <a:solidFill>
              <a:schemeClr val="accent1">
                <a:lumMod val="20000"/>
                <a:lumOff val="8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accent1">
                    <a:lumMod val="20000"/>
                    <a:lumOff val="80000"/>
                  </a:schemeClr>
                </a:solidFill>
                <a:effectLst>
                  <a:outerShdw blurRad="38100" dist="38100" dir="2700000" algn="tl">
                    <a:srgbClr val="000000">
                      <a:alpha val="43137"/>
                    </a:srgbClr>
                  </a:outerShdw>
                </a:effectLst>
              </a:rPr>
              <a:t>22%</a:t>
            </a:r>
            <a:endParaRPr lang="zh-CN" altLang="en-US" sz="4800" dirty="0">
              <a:solidFill>
                <a:schemeClr val="accent1">
                  <a:lumMod val="20000"/>
                  <a:lumOff val="80000"/>
                </a:schemeClr>
              </a:solidFill>
              <a:effectLst>
                <a:outerShdw blurRad="38100" dist="38100" dir="2700000" algn="tl">
                  <a:srgbClr val="000000">
                    <a:alpha val="43137"/>
                  </a:srgbClr>
                </a:outerShdw>
              </a:effectLst>
            </a:endParaRPr>
          </a:p>
        </p:txBody>
      </p:sp>
      <p:sp>
        <p:nvSpPr>
          <p:cNvPr id="22" name="矩形 21"/>
          <p:cNvSpPr/>
          <p:nvPr/>
        </p:nvSpPr>
        <p:spPr>
          <a:xfrm>
            <a:off x="5301336" y="3072849"/>
            <a:ext cx="1426859" cy="72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幼圆" panose="02010509060101010101" pitchFamily="49" charset="-122"/>
                <a:ea typeface="幼圆" panose="02010509060101010101" pitchFamily="49" charset="-122"/>
              </a:rPr>
              <a:t>文本</a:t>
            </a:r>
            <a:endParaRPr lang="zh-CN" altLang="zh-CN" dirty="0">
              <a:solidFill>
                <a:schemeClr val="tx1"/>
              </a:solidFill>
              <a:latin typeface="幼圆" panose="02010509060101010101" pitchFamily="49" charset="-122"/>
              <a:ea typeface="幼圆" panose="02010509060101010101" pitchFamily="49" charset="-122"/>
            </a:endParaRPr>
          </a:p>
        </p:txBody>
      </p:sp>
      <p:sp>
        <p:nvSpPr>
          <p:cNvPr id="24" name="矩形 23"/>
          <p:cNvSpPr/>
          <p:nvPr/>
        </p:nvSpPr>
        <p:spPr>
          <a:xfrm>
            <a:off x="6266675" y="4533520"/>
            <a:ext cx="1182187" cy="72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dirty="0">
                <a:solidFill>
                  <a:schemeClr val="tx1"/>
                </a:solidFill>
                <a:latin typeface="幼圆" panose="02010509060101010101" pitchFamily="49" charset="-122"/>
                <a:ea typeface="幼圆" panose="02010509060101010101" pitchFamily="49" charset="-122"/>
              </a:rPr>
              <a:t>文本</a:t>
            </a:r>
            <a:endParaRPr lang="zh-CN" altLang="zh-CN" dirty="0">
              <a:solidFill>
                <a:schemeClr val="tx1"/>
              </a:solidFill>
              <a:latin typeface="幼圆" panose="02010509060101010101" pitchFamily="49" charset="-122"/>
              <a:ea typeface="幼圆" panose="02010509060101010101" pitchFamily="49" charset="-122"/>
            </a:endParaRPr>
          </a:p>
        </p:txBody>
      </p:sp>
      <p:sp>
        <p:nvSpPr>
          <p:cNvPr id="25" name="矩形 24"/>
          <p:cNvSpPr/>
          <p:nvPr/>
        </p:nvSpPr>
        <p:spPr>
          <a:xfrm>
            <a:off x="4625432" y="4533520"/>
            <a:ext cx="1182187" cy="720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dirty="0">
                <a:solidFill>
                  <a:schemeClr val="tx1"/>
                </a:solidFill>
                <a:latin typeface="幼圆" panose="02010509060101010101" pitchFamily="49" charset="-122"/>
                <a:ea typeface="幼圆" panose="02010509060101010101" pitchFamily="49" charset="-122"/>
              </a:rPr>
              <a:t>文本</a:t>
            </a:r>
            <a:endParaRPr lang="zh-CN" altLang="zh-CN"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0" name="Freeform 21"/>
          <p:cNvSpPr/>
          <p:nvPr/>
        </p:nvSpPr>
        <p:spPr bwMode="auto">
          <a:xfrm>
            <a:off x="831929" y="2097802"/>
            <a:ext cx="1912101" cy="1912101"/>
          </a:xfrm>
          <a:prstGeom prst="ellipse">
            <a:avLst/>
          </a:prstGeom>
          <a:solidFill>
            <a:schemeClr val="accent1"/>
          </a:solidFill>
          <a:ln>
            <a:noFill/>
          </a:ln>
        </p:spPr>
        <p:txBody>
          <a:bodyPr/>
          <a:lstStyle/>
          <a:p>
            <a:endParaRPr lang="zh-CN" altLang="en-US"/>
          </a:p>
        </p:txBody>
      </p:sp>
      <p:sp>
        <p:nvSpPr>
          <p:cNvPr id="21" name="KSO_Shape"/>
          <p:cNvSpPr/>
          <p:nvPr/>
        </p:nvSpPr>
        <p:spPr bwMode="auto">
          <a:xfrm flipH="1">
            <a:off x="1089932" y="2493088"/>
            <a:ext cx="1396094" cy="1121528"/>
          </a:xfrm>
          <a:custGeom>
            <a:avLst/>
            <a:gdLst>
              <a:gd name="T0" fmla="*/ 2147483646 w 288"/>
              <a:gd name="T1" fmla="*/ 0 h 232"/>
              <a:gd name="T2" fmla="*/ 0 w 288"/>
              <a:gd name="T3" fmla="*/ 2147483646 h 232"/>
              <a:gd name="T4" fmla="*/ 2147483646 w 288"/>
              <a:gd name="T5" fmla="*/ 2147483646 h 232"/>
              <a:gd name="T6" fmla="*/ 2147483646 w 288"/>
              <a:gd name="T7" fmla="*/ 2147483646 h 232"/>
              <a:gd name="T8" fmla="*/ 2147483646 w 288"/>
              <a:gd name="T9" fmla="*/ 2147483646 h 232"/>
              <a:gd name="T10" fmla="*/ 2147483646 w 288"/>
              <a:gd name="T11" fmla="*/ 2147483646 h 232"/>
              <a:gd name="T12" fmla="*/ 2147483646 w 288"/>
              <a:gd name="T13" fmla="*/ 2147483646 h 232"/>
              <a:gd name="T14" fmla="*/ 2147483646 w 288"/>
              <a:gd name="T15" fmla="*/ 0 h 232"/>
              <a:gd name="T16" fmla="*/ 2147483646 w 288"/>
              <a:gd name="T17" fmla="*/ 2147483646 h 232"/>
              <a:gd name="T18" fmla="*/ 2147483646 w 288"/>
              <a:gd name="T19" fmla="*/ 2147483646 h 232"/>
              <a:gd name="T20" fmla="*/ 2147483646 w 288"/>
              <a:gd name="T21" fmla="*/ 2147483646 h 232"/>
              <a:gd name="T22" fmla="*/ 2147483646 w 288"/>
              <a:gd name="T23" fmla="*/ 2147483646 h 232"/>
              <a:gd name="T24" fmla="*/ 2147483646 w 288"/>
              <a:gd name="T25" fmla="*/ 2147483646 h 232"/>
              <a:gd name="T26" fmla="*/ 2147483646 w 288"/>
              <a:gd name="T27" fmla="*/ 2147483646 h 232"/>
              <a:gd name="T28" fmla="*/ 2147483646 w 288"/>
              <a:gd name="T29" fmla="*/ 2147483646 h 232"/>
              <a:gd name="T30" fmla="*/ 2147483646 w 288"/>
              <a:gd name="T31" fmla="*/ 2147483646 h 232"/>
              <a:gd name="T32" fmla="*/ 2147483646 w 288"/>
              <a:gd name="T33" fmla="*/ 2147483646 h 232"/>
              <a:gd name="T34" fmla="*/ 2147483646 w 288"/>
              <a:gd name="T35" fmla="*/ 2147483646 h 232"/>
              <a:gd name="T36" fmla="*/ 2147483646 w 288"/>
              <a:gd name="T37" fmla="*/ 2147483646 h 232"/>
              <a:gd name="T38" fmla="*/ 2147483646 w 288"/>
              <a:gd name="T39" fmla="*/ 2147483646 h 232"/>
              <a:gd name="T40" fmla="*/ 2147483646 w 288"/>
              <a:gd name="T41" fmla="*/ 2147483646 h 232"/>
              <a:gd name="T42" fmla="*/ 2147483646 w 288"/>
              <a:gd name="T43" fmla="*/ 2147483646 h 232"/>
              <a:gd name="T44" fmla="*/ 2147483646 w 288"/>
              <a:gd name="T45" fmla="*/ 2147483646 h 232"/>
              <a:gd name="T46" fmla="*/ 2147483646 w 288"/>
              <a:gd name="T47" fmla="*/ 2147483646 h 232"/>
              <a:gd name="T48" fmla="*/ 2147483646 w 288"/>
              <a:gd name="T49" fmla="*/ 2147483646 h 232"/>
              <a:gd name="T50" fmla="*/ 2147483646 w 288"/>
              <a:gd name="T51" fmla="*/ 2147483646 h 232"/>
              <a:gd name="T52" fmla="*/ 2147483646 w 288"/>
              <a:gd name="T53" fmla="*/ 2147483646 h 232"/>
              <a:gd name="T54" fmla="*/ 2147483646 w 288"/>
              <a:gd name="T55" fmla="*/ 2147483646 h 232"/>
              <a:gd name="T56" fmla="*/ 2147483646 w 288"/>
              <a:gd name="T57" fmla="*/ 2147483646 h 232"/>
              <a:gd name="T58" fmla="*/ 2147483646 w 288"/>
              <a:gd name="T59" fmla="*/ 2147483646 h 232"/>
              <a:gd name="T60" fmla="*/ 2147483646 w 288"/>
              <a:gd name="T61" fmla="*/ 2147483646 h 232"/>
              <a:gd name="T62" fmla="*/ 2147483646 w 288"/>
              <a:gd name="T63" fmla="*/ 2147483646 h 232"/>
              <a:gd name="T64" fmla="*/ 2147483646 w 288"/>
              <a:gd name="T65" fmla="*/ 2147483646 h 232"/>
              <a:gd name="T66" fmla="*/ 2147483646 w 288"/>
              <a:gd name="T67" fmla="*/ 2147483646 h 232"/>
              <a:gd name="T68" fmla="*/ 2147483646 w 288"/>
              <a:gd name="T69" fmla="*/ 2147483646 h 232"/>
              <a:gd name="T70" fmla="*/ 2147483646 w 288"/>
              <a:gd name="T71" fmla="*/ 2147483646 h 232"/>
              <a:gd name="T72" fmla="*/ 2147483646 w 288"/>
              <a:gd name="T73" fmla="*/ 2147483646 h 232"/>
              <a:gd name="T74" fmla="*/ 2147483646 w 288"/>
              <a:gd name="T75" fmla="*/ 2147483646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8" h="232">
                <a:moveTo>
                  <a:pt x="144" y="0"/>
                </a:moveTo>
                <a:cubicBezTo>
                  <a:pt x="64" y="0"/>
                  <a:pt x="0" y="52"/>
                  <a:pt x="0" y="116"/>
                </a:cubicBezTo>
                <a:cubicBezTo>
                  <a:pt x="0" y="152"/>
                  <a:pt x="14" y="160"/>
                  <a:pt x="33" y="160"/>
                </a:cubicBezTo>
                <a:cubicBezTo>
                  <a:pt x="49" y="160"/>
                  <a:pt x="67" y="154"/>
                  <a:pt x="84" y="154"/>
                </a:cubicBezTo>
                <a:cubicBezTo>
                  <a:pt x="95" y="154"/>
                  <a:pt x="105" y="157"/>
                  <a:pt x="112" y="165"/>
                </a:cubicBezTo>
                <a:cubicBezTo>
                  <a:pt x="135" y="189"/>
                  <a:pt x="64" y="232"/>
                  <a:pt x="144" y="232"/>
                </a:cubicBezTo>
                <a:cubicBezTo>
                  <a:pt x="224" y="232"/>
                  <a:pt x="288" y="180"/>
                  <a:pt x="288" y="116"/>
                </a:cubicBezTo>
                <a:cubicBezTo>
                  <a:pt x="288" y="52"/>
                  <a:pt x="224" y="0"/>
                  <a:pt x="144" y="0"/>
                </a:cubicBezTo>
                <a:close/>
                <a:moveTo>
                  <a:pt x="60" y="104"/>
                </a:moveTo>
                <a:cubicBezTo>
                  <a:pt x="49" y="104"/>
                  <a:pt x="40" y="95"/>
                  <a:pt x="40" y="84"/>
                </a:cubicBezTo>
                <a:cubicBezTo>
                  <a:pt x="40" y="73"/>
                  <a:pt x="49" y="64"/>
                  <a:pt x="60" y="64"/>
                </a:cubicBezTo>
                <a:cubicBezTo>
                  <a:pt x="71" y="64"/>
                  <a:pt x="80" y="73"/>
                  <a:pt x="80" y="84"/>
                </a:cubicBezTo>
                <a:cubicBezTo>
                  <a:pt x="80" y="95"/>
                  <a:pt x="71" y="104"/>
                  <a:pt x="60" y="104"/>
                </a:cubicBezTo>
                <a:close/>
                <a:moveTo>
                  <a:pt x="116" y="64"/>
                </a:moveTo>
                <a:cubicBezTo>
                  <a:pt x="105" y="64"/>
                  <a:pt x="96" y="55"/>
                  <a:pt x="96" y="44"/>
                </a:cubicBezTo>
                <a:cubicBezTo>
                  <a:pt x="96" y="33"/>
                  <a:pt x="105" y="24"/>
                  <a:pt x="116" y="24"/>
                </a:cubicBezTo>
                <a:cubicBezTo>
                  <a:pt x="127" y="24"/>
                  <a:pt x="136" y="33"/>
                  <a:pt x="136" y="44"/>
                </a:cubicBezTo>
                <a:cubicBezTo>
                  <a:pt x="136" y="55"/>
                  <a:pt x="127" y="64"/>
                  <a:pt x="116" y="64"/>
                </a:cubicBezTo>
                <a:close/>
                <a:moveTo>
                  <a:pt x="164" y="216"/>
                </a:moveTo>
                <a:cubicBezTo>
                  <a:pt x="149" y="216"/>
                  <a:pt x="136" y="207"/>
                  <a:pt x="136" y="196"/>
                </a:cubicBezTo>
                <a:cubicBezTo>
                  <a:pt x="136" y="185"/>
                  <a:pt x="149" y="176"/>
                  <a:pt x="164" y="176"/>
                </a:cubicBezTo>
                <a:cubicBezTo>
                  <a:pt x="179" y="176"/>
                  <a:pt x="192" y="185"/>
                  <a:pt x="192" y="196"/>
                </a:cubicBezTo>
                <a:cubicBezTo>
                  <a:pt x="192" y="207"/>
                  <a:pt x="179" y="216"/>
                  <a:pt x="164" y="216"/>
                </a:cubicBezTo>
                <a:close/>
                <a:moveTo>
                  <a:pt x="172" y="64"/>
                </a:moveTo>
                <a:cubicBezTo>
                  <a:pt x="161" y="64"/>
                  <a:pt x="152" y="55"/>
                  <a:pt x="152" y="44"/>
                </a:cubicBezTo>
                <a:cubicBezTo>
                  <a:pt x="152" y="33"/>
                  <a:pt x="161" y="24"/>
                  <a:pt x="172" y="24"/>
                </a:cubicBezTo>
                <a:cubicBezTo>
                  <a:pt x="183" y="24"/>
                  <a:pt x="192" y="33"/>
                  <a:pt x="192" y="44"/>
                </a:cubicBezTo>
                <a:cubicBezTo>
                  <a:pt x="192" y="55"/>
                  <a:pt x="183" y="64"/>
                  <a:pt x="172" y="64"/>
                </a:cubicBezTo>
                <a:close/>
                <a:moveTo>
                  <a:pt x="208" y="76"/>
                </a:moveTo>
                <a:cubicBezTo>
                  <a:pt x="208" y="65"/>
                  <a:pt x="217" y="56"/>
                  <a:pt x="228" y="56"/>
                </a:cubicBezTo>
                <a:cubicBezTo>
                  <a:pt x="239" y="56"/>
                  <a:pt x="248" y="65"/>
                  <a:pt x="248" y="76"/>
                </a:cubicBezTo>
                <a:cubicBezTo>
                  <a:pt x="248" y="87"/>
                  <a:pt x="239" y="96"/>
                  <a:pt x="228" y="96"/>
                </a:cubicBezTo>
                <a:cubicBezTo>
                  <a:pt x="217" y="96"/>
                  <a:pt x="208" y="87"/>
                  <a:pt x="208" y="76"/>
                </a:cubicBezTo>
                <a:close/>
                <a:moveTo>
                  <a:pt x="264" y="132"/>
                </a:moveTo>
                <a:cubicBezTo>
                  <a:pt x="264" y="143"/>
                  <a:pt x="255" y="152"/>
                  <a:pt x="244" y="152"/>
                </a:cubicBezTo>
                <a:cubicBezTo>
                  <a:pt x="233" y="152"/>
                  <a:pt x="224" y="143"/>
                  <a:pt x="224" y="132"/>
                </a:cubicBezTo>
                <a:cubicBezTo>
                  <a:pt x="224" y="121"/>
                  <a:pt x="233" y="112"/>
                  <a:pt x="244" y="112"/>
                </a:cubicBezTo>
                <a:cubicBezTo>
                  <a:pt x="255" y="112"/>
                  <a:pt x="264" y="121"/>
                  <a:pt x="264" y="1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21"/>
          <p:cNvSpPr/>
          <p:nvPr/>
        </p:nvSpPr>
        <p:spPr bwMode="auto">
          <a:xfrm>
            <a:off x="3748393" y="2097802"/>
            <a:ext cx="1912101" cy="1912101"/>
          </a:xfrm>
          <a:prstGeom prst="ellipse">
            <a:avLst/>
          </a:prstGeom>
          <a:solidFill>
            <a:schemeClr val="accent2"/>
          </a:solidFill>
          <a:ln>
            <a:noFill/>
          </a:ln>
        </p:spPr>
        <p:txBody>
          <a:bodyPr/>
          <a:lstStyle/>
          <a:p>
            <a:endParaRPr lang="zh-CN" altLang="en-US"/>
          </a:p>
        </p:txBody>
      </p:sp>
      <p:sp>
        <p:nvSpPr>
          <p:cNvPr id="23" name="KSO_Shape"/>
          <p:cNvSpPr/>
          <p:nvPr/>
        </p:nvSpPr>
        <p:spPr bwMode="auto">
          <a:xfrm>
            <a:off x="4319386" y="2493088"/>
            <a:ext cx="770116" cy="1121528"/>
          </a:xfrm>
          <a:custGeom>
            <a:avLst/>
            <a:gdLst>
              <a:gd name="T0" fmla="*/ 846755 w 4439"/>
              <a:gd name="T1" fmla="*/ 733328 h 6458"/>
              <a:gd name="T2" fmla="*/ 824953 w 4439"/>
              <a:gd name="T3" fmla="*/ 769906 h 6458"/>
              <a:gd name="T4" fmla="*/ 806097 w 4439"/>
              <a:gd name="T5" fmla="*/ 743357 h 6458"/>
              <a:gd name="T6" fmla="*/ 797258 w 4439"/>
              <a:gd name="T7" fmla="*/ 133037 h 6458"/>
              <a:gd name="T8" fmla="*/ 792839 w 4439"/>
              <a:gd name="T9" fmla="*/ 67256 h 6458"/>
              <a:gd name="T10" fmla="*/ 773688 w 4439"/>
              <a:gd name="T11" fmla="*/ 30678 h 6458"/>
              <a:gd name="T12" fmla="*/ 733030 w 4439"/>
              <a:gd name="T13" fmla="*/ 3835 h 6458"/>
              <a:gd name="T14" fmla="*/ 671158 w 4439"/>
              <a:gd name="T15" fmla="*/ 8849 h 6458"/>
              <a:gd name="T16" fmla="*/ 642579 w 4439"/>
              <a:gd name="T17" fmla="*/ 33038 h 6458"/>
              <a:gd name="T18" fmla="*/ 624902 w 4439"/>
              <a:gd name="T19" fmla="*/ 73156 h 6458"/>
              <a:gd name="T20" fmla="*/ 616358 w 4439"/>
              <a:gd name="T21" fmla="*/ 710319 h 6458"/>
              <a:gd name="T22" fmla="*/ 613117 w 4439"/>
              <a:gd name="T23" fmla="*/ 747782 h 6458"/>
              <a:gd name="T24" fmla="*/ 597796 w 4439"/>
              <a:gd name="T25" fmla="*/ 750142 h 6458"/>
              <a:gd name="T26" fmla="*/ 586600 w 4439"/>
              <a:gd name="T27" fmla="*/ 723298 h 6458"/>
              <a:gd name="T28" fmla="*/ 494677 w 4439"/>
              <a:gd name="T29" fmla="*/ 208258 h 6458"/>
              <a:gd name="T30" fmla="*/ 455492 w 4439"/>
              <a:gd name="T31" fmla="*/ 166075 h 6458"/>
              <a:gd name="T32" fmla="*/ 393326 w 4439"/>
              <a:gd name="T33" fmla="*/ 164306 h 6458"/>
              <a:gd name="T34" fmla="*/ 365336 w 4439"/>
              <a:gd name="T35" fmla="*/ 187609 h 6458"/>
              <a:gd name="T36" fmla="*/ 351194 w 4439"/>
              <a:gd name="T37" fmla="*/ 224777 h 6458"/>
              <a:gd name="T38" fmla="*/ 401870 w 4439"/>
              <a:gd name="T39" fmla="*/ 785540 h 6458"/>
              <a:gd name="T40" fmla="*/ 397451 w 4439"/>
              <a:gd name="T41" fmla="*/ 886719 h 6458"/>
              <a:gd name="T42" fmla="*/ 375943 w 4439"/>
              <a:gd name="T43" fmla="*/ 947190 h 6458"/>
              <a:gd name="T44" fmla="*/ 348837 w 4439"/>
              <a:gd name="T45" fmla="*/ 977574 h 6458"/>
              <a:gd name="T46" fmla="*/ 323794 w 4439"/>
              <a:gd name="T47" fmla="*/ 966954 h 6458"/>
              <a:gd name="T48" fmla="*/ 307000 w 4439"/>
              <a:gd name="T49" fmla="*/ 941586 h 6458"/>
              <a:gd name="T50" fmla="*/ 235701 w 4439"/>
              <a:gd name="T51" fmla="*/ 769021 h 6458"/>
              <a:gd name="T52" fmla="*/ 183552 w 4439"/>
              <a:gd name="T53" fmla="*/ 662827 h 6458"/>
              <a:gd name="T54" fmla="*/ 138474 w 4439"/>
              <a:gd name="T55" fmla="*/ 627724 h 6458"/>
              <a:gd name="T56" fmla="*/ 61282 w 4439"/>
              <a:gd name="T57" fmla="*/ 610910 h 6458"/>
              <a:gd name="T58" fmla="*/ 25338 w 4439"/>
              <a:gd name="T59" fmla="*/ 624184 h 6458"/>
              <a:gd name="T60" fmla="*/ 7071 w 4439"/>
              <a:gd name="T61" fmla="*/ 653092 h 6458"/>
              <a:gd name="T62" fmla="*/ 589 w 4439"/>
              <a:gd name="T63" fmla="*/ 672561 h 6458"/>
              <a:gd name="T64" fmla="*/ 41837 w 4439"/>
              <a:gd name="T65" fmla="*/ 770201 h 6458"/>
              <a:gd name="T66" fmla="*/ 66585 w 4439"/>
              <a:gd name="T67" fmla="*/ 908843 h 6458"/>
              <a:gd name="T68" fmla="*/ 84558 w 4439"/>
              <a:gd name="T69" fmla="*/ 983178 h 6458"/>
              <a:gd name="T70" fmla="*/ 124038 w 4439"/>
              <a:gd name="T71" fmla="*/ 1076983 h 6458"/>
              <a:gd name="T72" fmla="*/ 167348 w 4439"/>
              <a:gd name="T73" fmla="*/ 1206185 h 6458"/>
              <a:gd name="T74" fmla="*/ 187088 w 4439"/>
              <a:gd name="T75" fmla="*/ 1289076 h 6458"/>
              <a:gd name="T76" fmla="*/ 243361 w 4439"/>
              <a:gd name="T77" fmla="*/ 1434502 h 6458"/>
              <a:gd name="T78" fmla="*/ 303465 w 4439"/>
              <a:gd name="T79" fmla="*/ 1533616 h 6458"/>
              <a:gd name="T80" fmla="*/ 399513 w 4439"/>
              <a:gd name="T81" fmla="*/ 1625946 h 6458"/>
              <a:gd name="T82" fmla="*/ 456965 w 4439"/>
              <a:gd name="T83" fmla="*/ 1694382 h 6458"/>
              <a:gd name="T84" fmla="*/ 472580 w 4439"/>
              <a:gd name="T85" fmla="*/ 1761343 h 6458"/>
              <a:gd name="T86" fmla="*/ 1044449 w 4439"/>
              <a:gd name="T87" fmla="*/ 1695857 h 6458"/>
              <a:gd name="T88" fmla="*/ 1109562 w 4439"/>
              <a:gd name="T89" fmla="*/ 1600283 h 6458"/>
              <a:gd name="T90" fmla="*/ 1165541 w 4439"/>
              <a:gd name="T91" fmla="*/ 1447776 h 6458"/>
              <a:gd name="T92" fmla="*/ 1191468 w 4439"/>
              <a:gd name="T93" fmla="*/ 1281701 h 6458"/>
              <a:gd name="T94" fmla="*/ 1214154 w 4439"/>
              <a:gd name="T95" fmla="*/ 1001172 h 6458"/>
              <a:gd name="T96" fmla="*/ 1305783 w 4439"/>
              <a:gd name="T97" fmla="*/ 393802 h 6458"/>
              <a:gd name="T98" fmla="*/ 1305488 w 4439"/>
              <a:gd name="T99" fmla="*/ 351915 h 6458"/>
              <a:gd name="T100" fmla="*/ 1270427 w 4439"/>
              <a:gd name="T101" fmla="*/ 302358 h 6458"/>
              <a:gd name="T102" fmla="*/ 1210913 w 4439"/>
              <a:gd name="T103" fmla="*/ 299113 h 6458"/>
              <a:gd name="T104" fmla="*/ 1178210 w 4439"/>
              <a:gd name="T105" fmla="*/ 327136 h 6458"/>
              <a:gd name="T106" fmla="*/ 1160237 w 4439"/>
              <a:gd name="T107" fmla="*/ 368729 h 6458"/>
              <a:gd name="T108" fmla="*/ 1039441 w 4439"/>
              <a:gd name="T109" fmla="*/ 841586 h 6458"/>
              <a:gd name="T110" fmla="*/ 1024415 w 4439"/>
              <a:gd name="T111" fmla="*/ 820348 h 6458"/>
              <a:gd name="T112" fmla="*/ 1078626 w 4439"/>
              <a:gd name="T113" fmla="*/ 187019 h 6458"/>
              <a:gd name="T114" fmla="*/ 1076269 w 4439"/>
              <a:gd name="T115" fmla="*/ 147786 h 6458"/>
              <a:gd name="T116" fmla="*/ 1053583 w 4439"/>
              <a:gd name="T117" fmla="*/ 107669 h 6458"/>
              <a:gd name="T118" fmla="*/ 996425 w 4439"/>
              <a:gd name="T119" fmla="*/ 90265 h 6458"/>
              <a:gd name="T120" fmla="*/ 944866 w 4439"/>
              <a:gd name="T121" fmla="*/ 125368 h 6458"/>
              <a:gd name="T122" fmla="*/ 933081 w 4439"/>
              <a:gd name="T123" fmla="*/ 158111 h 64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39" h="6458">
                <a:moveTo>
                  <a:pt x="3167" y="536"/>
                </a:moveTo>
                <a:lnTo>
                  <a:pt x="3167" y="536"/>
                </a:lnTo>
                <a:lnTo>
                  <a:pt x="3145" y="675"/>
                </a:lnTo>
                <a:lnTo>
                  <a:pt x="3107" y="917"/>
                </a:lnTo>
                <a:lnTo>
                  <a:pt x="3010" y="1559"/>
                </a:lnTo>
                <a:lnTo>
                  <a:pt x="2879" y="2433"/>
                </a:lnTo>
                <a:lnTo>
                  <a:pt x="2876" y="2468"/>
                </a:lnTo>
                <a:lnTo>
                  <a:pt x="2874" y="2486"/>
                </a:lnTo>
                <a:lnTo>
                  <a:pt x="2870" y="2504"/>
                </a:lnTo>
                <a:lnTo>
                  <a:pt x="2866" y="2523"/>
                </a:lnTo>
                <a:lnTo>
                  <a:pt x="2859" y="2541"/>
                </a:lnTo>
                <a:lnTo>
                  <a:pt x="2851" y="2558"/>
                </a:lnTo>
                <a:lnTo>
                  <a:pt x="2841" y="2573"/>
                </a:lnTo>
                <a:lnTo>
                  <a:pt x="2829" y="2587"/>
                </a:lnTo>
                <a:lnTo>
                  <a:pt x="2816" y="2599"/>
                </a:lnTo>
                <a:lnTo>
                  <a:pt x="2800" y="2610"/>
                </a:lnTo>
                <a:lnTo>
                  <a:pt x="2782" y="2620"/>
                </a:lnTo>
                <a:lnTo>
                  <a:pt x="2770" y="2608"/>
                </a:lnTo>
                <a:lnTo>
                  <a:pt x="2760" y="2594"/>
                </a:lnTo>
                <a:lnTo>
                  <a:pt x="2751" y="2581"/>
                </a:lnTo>
                <a:lnTo>
                  <a:pt x="2745" y="2566"/>
                </a:lnTo>
                <a:lnTo>
                  <a:pt x="2741" y="2552"/>
                </a:lnTo>
                <a:lnTo>
                  <a:pt x="2738" y="2536"/>
                </a:lnTo>
                <a:lnTo>
                  <a:pt x="2736" y="2520"/>
                </a:lnTo>
                <a:lnTo>
                  <a:pt x="2736" y="2503"/>
                </a:lnTo>
                <a:lnTo>
                  <a:pt x="2736" y="2428"/>
                </a:lnTo>
                <a:lnTo>
                  <a:pt x="2735" y="2324"/>
                </a:lnTo>
                <a:lnTo>
                  <a:pt x="2733" y="2046"/>
                </a:lnTo>
                <a:lnTo>
                  <a:pt x="2728" y="1702"/>
                </a:lnTo>
                <a:lnTo>
                  <a:pt x="2722" y="1334"/>
                </a:lnTo>
                <a:lnTo>
                  <a:pt x="2711" y="670"/>
                </a:lnTo>
                <a:lnTo>
                  <a:pt x="2706" y="451"/>
                </a:lnTo>
                <a:lnTo>
                  <a:pt x="2705" y="356"/>
                </a:lnTo>
                <a:lnTo>
                  <a:pt x="2705" y="336"/>
                </a:lnTo>
                <a:lnTo>
                  <a:pt x="2705" y="317"/>
                </a:lnTo>
                <a:lnTo>
                  <a:pt x="2704" y="298"/>
                </a:lnTo>
                <a:lnTo>
                  <a:pt x="2702" y="279"/>
                </a:lnTo>
                <a:lnTo>
                  <a:pt x="2699" y="261"/>
                </a:lnTo>
                <a:lnTo>
                  <a:pt x="2695" y="244"/>
                </a:lnTo>
                <a:lnTo>
                  <a:pt x="2691" y="228"/>
                </a:lnTo>
                <a:lnTo>
                  <a:pt x="2686" y="212"/>
                </a:lnTo>
                <a:lnTo>
                  <a:pt x="2681" y="196"/>
                </a:lnTo>
                <a:lnTo>
                  <a:pt x="2674" y="181"/>
                </a:lnTo>
                <a:lnTo>
                  <a:pt x="2667" y="167"/>
                </a:lnTo>
                <a:lnTo>
                  <a:pt x="2661" y="153"/>
                </a:lnTo>
                <a:lnTo>
                  <a:pt x="2653" y="139"/>
                </a:lnTo>
                <a:lnTo>
                  <a:pt x="2644" y="127"/>
                </a:lnTo>
                <a:lnTo>
                  <a:pt x="2635" y="115"/>
                </a:lnTo>
                <a:lnTo>
                  <a:pt x="2626" y="104"/>
                </a:lnTo>
                <a:lnTo>
                  <a:pt x="2616" y="93"/>
                </a:lnTo>
                <a:lnTo>
                  <a:pt x="2606" y="83"/>
                </a:lnTo>
                <a:lnTo>
                  <a:pt x="2596" y="74"/>
                </a:lnTo>
                <a:lnTo>
                  <a:pt x="2585" y="64"/>
                </a:lnTo>
                <a:lnTo>
                  <a:pt x="2574" y="56"/>
                </a:lnTo>
                <a:lnTo>
                  <a:pt x="2562" y="48"/>
                </a:lnTo>
                <a:lnTo>
                  <a:pt x="2538" y="33"/>
                </a:lnTo>
                <a:lnTo>
                  <a:pt x="2513" y="22"/>
                </a:lnTo>
                <a:lnTo>
                  <a:pt x="2488" y="13"/>
                </a:lnTo>
                <a:lnTo>
                  <a:pt x="2462" y="7"/>
                </a:lnTo>
                <a:lnTo>
                  <a:pt x="2435" y="2"/>
                </a:lnTo>
                <a:lnTo>
                  <a:pt x="2409" y="0"/>
                </a:lnTo>
                <a:lnTo>
                  <a:pt x="2382" y="1"/>
                </a:lnTo>
                <a:lnTo>
                  <a:pt x="2355" y="4"/>
                </a:lnTo>
                <a:lnTo>
                  <a:pt x="2328" y="10"/>
                </a:lnTo>
                <a:lnTo>
                  <a:pt x="2303" y="19"/>
                </a:lnTo>
                <a:lnTo>
                  <a:pt x="2290" y="23"/>
                </a:lnTo>
                <a:lnTo>
                  <a:pt x="2278" y="30"/>
                </a:lnTo>
                <a:lnTo>
                  <a:pt x="2266" y="37"/>
                </a:lnTo>
                <a:lnTo>
                  <a:pt x="2253" y="43"/>
                </a:lnTo>
                <a:lnTo>
                  <a:pt x="2242" y="51"/>
                </a:lnTo>
                <a:lnTo>
                  <a:pt x="2231" y="59"/>
                </a:lnTo>
                <a:lnTo>
                  <a:pt x="2220" y="69"/>
                </a:lnTo>
                <a:lnTo>
                  <a:pt x="2210" y="78"/>
                </a:lnTo>
                <a:lnTo>
                  <a:pt x="2200" y="89"/>
                </a:lnTo>
                <a:lnTo>
                  <a:pt x="2190" y="100"/>
                </a:lnTo>
                <a:lnTo>
                  <a:pt x="2181" y="112"/>
                </a:lnTo>
                <a:lnTo>
                  <a:pt x="2172" y="124"/>
                </a:lnTo>
                <a:lnTo>
                  <a:pt x="2163" y="137"/>
                </a:lnTo>
                <a:lnTo>
                  <a:pt x="2155" y="151"/>
                </a:lnTo>
                <a:lnTo>
                  <a:pt x="2149" y="165"/>
                </a:lnTo>
                <a:lnTo>
                  <a:pt x="2142" y="181"/>
                </a:lnTo>
                <a:lnTo>
                  <a:pt x="2135" y="196"/>
                </a:lnTo>
                <a:lnTo>
                  <a:pt x="2130" y="213"/>
                </a:lnTo>
                <a:lnTo>
                  <a:pt x="2125" y="230"/>
                </a:lnTo>
                <a:lnTo>
                  <a:pt x="2121" y="248"/>
                </a:lnTo>
                <a:lnTo>
                  <a:pt x="2116" y="267"/>
                </a:lnTo>
                <a:lnTo>
                  <a:pt x="2114" y="286"/>
                </a:lnTo>
                <a:lnTo>
                  <a:pt x="2110" y="591"/>
                </a:lnTo>
                <a:lnTo>
                  <a:pt x="2101" y="1282"/>
                </a:lnTo>
                <a:lnTo>
                  <a:pt x="2097" y="1667"/>
                </a:lnTo>
                <a:lnTo>
                  <a:pt x="2094" y="2022"/>
                </a:lnTo>
                <a:lnTo>
                  <a:pt x="2092" y="2307"/>
                </a:lnTo>
                <a:lnTo>
                  <a:pt x="2092" y="2408"/>
                </a:lnTo>
                <a:lnTo>
                  <a:pt x="2093" y="2476"/>
                </a:lnTo>
                <a:lnTo>
                  <a:pt x="2093" y="2487"/>
                </a:lnTo>
                <a:lnTo>
                  <a:pt x="2093" y="2498"/>
                </a:lnTo>
                <a:lnTo>
                  <a:pt x="2092" y="2507"/>
                </a:lnTo>
                <a:lnTo>
                  <a:pt x="2090" y="2516"/>
                </a:lnTo>
                <a:lnTo>
                  <a:pt x="2087" y="2523"/>
                </a:lnTo>
                <a:lnTo>
                  <a:pt x="2084" y="2530"/>
                </a:lnTo>
                <a:lnTo>
                  <a:pt x="2081" y="2535"/>
                </a:lnTo>
                <a:lnTo>
                  <a:pt x="2077" y="2540"/>
                </a:lnTo>
                <a:lnTo>
                  <a:pt x="2074" y="2544"/>
                </a:lnTo>
                <a:lnTo>
                  <a:pt x="2069" y="2546"/>
                </a:lnTo>
                <a:lnTo>
                  <a:pt x="2065" y="2549"/>
                </a:lnTo>
                <a:lnTo>
                  <a:pt x="2059" y="2551"/>
                </a:lnTo>
                <a:lnTo>
                  <a:pt x="2055" y="2551"/>
                </a:lnTo>
                <a:lnTo>
                  <a:pt x="2049" y="2551"/>
                </a:lnTo>
                <a:lnTo>
                  <a:pt x="2039" y="2549"/>
                </a:lnTo>
                <a:lnTo>
                  <a:pt x="2029" y="2543"/>
                </a:lnTo>
                <a:lnTo>
                  <a:pt x="2019" y="2535"/>
                </a:lnTo>
                <a:lnTo>
                  <a:pt x="2010" y="2526"/>
                </a:lnTo>
                <a:lnTo>
                  <a:pt x="2003" y="2514"/>
                </a:lnTo>
                <a:lnTo>
                  <a:pt x="1997" y="2501"/>
                </a:lnTo>
                <a:lnTo>
                  <a:pt x="1992" y="2485"/>
                </a:lnTo>
                <a:lnTo>
                  <a:pt x="1991" y="2477"/>
                </a:lnTo>
                <a:lnTo>
                  <a:pt x="1990" y="2468"/>
                </a:lnTo>
                <a:lnTo>
                  <a:pt x="1990" y="2460"/>
                </a:lnTo>
                <a:lnTo>
                  <a:pt x="1991" y="2452"/>
                </a:lnTo>
                <a:lnTo>
                  <a:pt x="1705" y="812"/>
                </a:lnTo>
                <a:lnTo>
                  <a:pt x="1702" y="795"/>
                </a:lnTo>
                <a:lnTo>
                  <a:pt x="1700" y="779"/>
                </a:lnTo>
                <a:lnTo>
                  <a:pt x="1697" y="763"/>
                </a:lnTo>
                <a:lnTo>
                  <a:pt x="1694" y="748"/>
                </a:lnTo>
                <a:lnTo>
                  <a:pt x="1689" y="734"/>
                </a:lnTo>
                <a:lnTo>
                  <a:pt x="1685" y="719"/>
                </a:lnTo>
                <a:lnTo>
                  <a:pt x="1679" y="706"/>
                </a:lnTo>
                <a:lnTo>
                  <a:pt x="1673" y="693"/>
                </a:lnTo>
                <a:lnTo>
                  <a:pt x="1667" y="680"/>
                </a:lnTo>
                <a:lnTo>
                  <a:pt x="1660" y="668"/>
                </a:lnTo>
                <a:lnTo>
                  <a:pt x="1644" y="646"/>
                </a:lnTo>
                <a:lnTo>
                  <a:pt x="1628" y="625"/>
                </a:lnTo>
                <a:lnTo>
                  <a:pt x="1610" y="607"/>
                </a:lnTo>
                <a:lnTo>
                  <a:pt x="1590" y="590"/>
                </a:lnTo>
                <a:lnTo>
                  <a:pt x="1569" y="576"/>
                </a:lnTo>
                <a:lnTo>
                  <a:pt x="1546" y="563"/>
                </a:lnTo>
                <a:lnTo>
                  <a:pt x="1524" y="554"/>
                </a:lnTo>
                <a:lnTo>
                  <a:pt x="1501" y="547"/>
                </a:lnTo>
                <a:lnTo>
                  <a:pt x="1477" y="541"/>
                </a:lnTo>
                <a:lnTo>
                  <a:pt x="1453" y="538"/>
                </a:lnTo>
                <a:lnTo>
                  <a:pt x="1428" y="536"/>
                </a:lnTo>
                <a:lnTo>
                  <a:pt x="1405" y="538"/>
                </a:lnTo>
                <a:lnTo>
                  <a:pt x="1381" y="542"/>
                </a:lnTo>
                <a:lnTo>
                  <a:pt x="1358" y="548"/>
                </a:lnTo>
                <a:lnTo>
                  <a:pt x="1335" y="557"/>
                </a:lnTo>
                <a:lnTo>
                  <a:pt x="1314" y="567"/>
                </a:lnTo>
                <a:lnTo>
                  <a:pt x="1303" y="573"/>
                </a:lnTo>
                <a:lnTo>
                  <a:pt x="1293" y="580"/>
                </a:lnTo>
                <a:lnTo>
                  <a:pt x="1283" y="588"/>
                </a:lnTo>
                <a:lnTo>
                  <a:pt x="1274" y="597"/>
                </a:lnTo>
                <a:lnTo>
                  <a:pt x="1265" y="606"/>
                </a:lnTo>
                <a:lnTo>
                  <a:pt x="1256" y="615"/>
                </a:lnTo>
                <a:lnTo>
                  <a:pt x="1247" y="625"/>
                </a:lnTo>
                <a:lnTo>
                  <a:pt x="1240" y="636"/>
                </a:lnTo>
                <a:lnTo>
                  <a:pt x="1233" y="647"/>
                </a:lnTo>
                <a:lnTo>
                  <a:pt x="1225" y="659"/>
                </a:lnTo>
                <a:lnTo>
                  <a:pt x="1219" y="671"/>
                </a:lnTo>
                <a:lnTo>
                  <a:pt x="1213" y="685"/>
                </a:lnTo>
                <a:lnTo>
                  <a:pt x="1207" y="699"/>
                </a:lnTo>
                <a:lnTo>
                  <a:pt x="1203" y="714"/>
                </a:lnTo>
                <a:lnTo>
                  <a:pt x="1198" y="729"/>
                </a:lnTo>
                <a:lnTo>
                  <a:pt x="1195" y="745"/>
                </a:lnTo>
                <a:lnTo>
                  <a:pt x="1192" y="762"/>
                </a:lnTo>
                <a:lnTo>
                  <a:pt x="1189" y="780"/>
                </a:lnTo>
                <a:lnTo>
                  <a:pt x="1188" y="797"/>
                </a:lnTo>
                <a:lnTo>
                  <a:pt x="1187" y="815"/>
                </a:lnTo>
                <a:lnTo>
                  <a:pt x="1187" y="835"/>
                </a:lnTo>
                <a:lnTo>
                  <a:pt x="1187" y="855"/>
                </a:lnTo>
                <a:lnTo>
                  <a:pt x="1353" y="2568"/>
                </a:lnTo>
                <a:lnTo>
                  <a:pt x="1360" y="2617"/>
                </a:lnTo>
                <a:lnTo>
                  <a:pt x="1364" y="2663"/>
                </a:lnTo>
                <a:lnTo>
                  <a:pt x="1368" y="2709"/>
                </a:lnTo>
                <a:lnTo>
                  <a:pt x="1370" y="2753"/>
                </a:lnTo>
                <a:lnTo>
                  <a:pt x="1370" y="2795"/>
                </a:lnTo>
                <a:lnTo>
                  <a:pt x="1369" y="2834"/>
                </a:lnTo>
                <a:lnTo>
                  <a:pt x="1367" y="2872"/>
                </a:lnTo>
                <a:lnTo>
                  <a:pt x="1364" y="2909"/>
                </a:lnTo>
                <a:lnTo>
                  <a:pt x="1360" y="2942"/>
                </a:lnTo>
                <a:lnTo>
                  <a:pt x="1356" y="2976"/>
                </a:lnTo>
                <a:lnTo>
                  <a:pt x="1349" y="3006"/>
                </a:lnTo>
                <a:lnTo>
                  <a:pt x="1343" y="3035"/>
                </a:lnTo>
                <a:lnTo>
                  <a:pt x="1335" y="3063"/>
                </a:lnTo>
                <a:lnTo>
                  <a:pt x="1328" y="3088"/>
                </a:lnTo>
                <a:lnTo>
                  <a:pt x="1320" y="3113"/>
                </a:lnTo>
                <a:lnTo>
                  <a:pt x="1311" y="3135"/>
                </a:lnTo>
                <a:lnTo>
                  <a:pt x="1303" y="3156"/>
                </a:lnTo>
                <a:lnTo>
                  <a:pt x="1294" y="3177"/>
                </a:lnTo>
                <a:lnTo>
                  <a:pt x="1285" y="3194"/>
                </a:lnTo>
                <a:lnTo>
                  <a:pt x="1276" y="3211"/>
                </a:lnTo>
                <a:lnTo>
                  <a:pt x="1258" y="3240"/>
                </a:lnTo>
                <a:lnTo>
                  <a:pt x="1243" y="3264"/>
                </a:lnTo>
                <a:lnTo>
                  <a:pt x="1228" y="3281"/>
                </a:lnTo>
                <a:lnTo>
                  <a:pt x="1217" y="3294"/>
                </a:lnTo>
                <a:lnTo>
                  <a:pt x="1209" y="3303"/>
                </a:lnTo>
                <a:lnTo>
                  <a:pt x="1206" y="3306"/>
                </a:lnTo>
                <a:lnTo>
                  <a:pt x="1195" y="3309"/>
                </a:lnTo>
                <a:lnTo>
                  <a:pt x="1184" y="3314"/>
                </a:lnTo>
                <a:lnTo>
                  <a:pt x="1171" y="3311"/>
                </a:lnTo>
                <a:lnTo>
                  <a:pt x="1159" y="3309"/>
                </a:lnTo>
                <a:lnTo>
                  <a:pt x="1148" y="3306"/>
                </a:lnTo>
                <a:lnTo>
                  <a:pt x="1137" y="3301"/>
                </a:lnTo>
                <a:lnTo>
                  <a:pt x="1127" y="3297"/>
                </a:lnTo>
                <a:lnTo>
                  <a:pt x="1117" y="3291"/>
                </a:lnTo>
                <a:lnTo>
                  <a:pt x="1108" y="3285"/>
                </a:lnTo>
                <a:lnTo>
                  <a:pt x="1099" y="3278"/>
                </a:lnTo>
                <a:lnTo>
                  <a:pt x="1091" y="3270"/>
                </a:lnTo>
                <a:lnTo>
                  <a:pt x="1083" y="3261"/>
                </a:lnTo>
                <a:lnTo>
                  <a:pt x="1076" y="3252"/>
                </a:lnTo>
                <a:lnTo>
                  <a:pt x="1069" y="3242"/>
                </a:lnTo>
                <a:lnTo>
                  <a:pt x="1063" y="3232"/>
                </a:lnTo>
                <a:lnTo>
                  <a:pt x="1057" y="3221"/>
                </a:lnTo>
                <a:lnTo>
                  <a:pt x="1052" y="3209"/>
                </a:lnTo>
                <a:lnTo>
                  <a:pt x="1047" y="3195"/>
                </a:lnTo>
                <a:lnTo>
                  <a:pt x="1042" y="3192"/>
                </a:lnTo>
                <a:lnTo>
                  <a:pt x="1036" y="3180"/>
                </a:lnTo>
                <a:lnTo>
                  <a:pt x="1032" y="3177"/>
                </a:lnTo>
                <a:lnTo>
                  <a:pt x="943" y="2965"/>
                </a:lnTo>
                <a:lnTo>
                  <a:pt x="856" y="2753"/>
                </a:lnTo>
                <a:lnTo>
                  <a:pt x="841" y="2717"/>
                </a:lnTo>
                <a:lnTo>
                  <a:pt x="828" y="2681"/>
                </a:lnTo>
                <a:lnTo>
                  <a:pt x="800" y="2607"/>
                </a:lnTo>
                <a:lnTo>
                  <a:pt x="772" y="2531"/>
                </a:lnTo>
                <a:lnTo>
                  <a:pt x="757" y="2492"/>
                </a:lnTo>
                <a:lnTo>
                  <a:pt x="741" y="2455"/>
                </a:lnTo>
                <a:lnTo>
                  <a:pt x="724" y="2417"/>
                </a:lnTo>
                <a:lnTo>
                  <a:pt x="707" y="2381"/>
                </a:lnTo>
                <a:lnTo>
                  <a:pt x="688" y="2346"/>
                </a:lnTo>
                <a:lnTo>
                  <a:pt x="668" y="2311"/>
                </a:lnTo>
                <a:lnTo>
                  <a:pt x="646" y="2279"/>
                </a:lnTo>
                <a:lnTo>
                  <a:pt x="623" y="2247"/>
                </a:lnTo>
                <a:lnTo>
                  <a:pt x="610" y="2232"/>
                </a:lnTo>
                <a:lnTo>
                  <a:pt x="597" y="2217"/>
                </a:lnTo>
                <a:lnTo>
                  <a:pt x="584" y="2204"/>
                </a:lnTo>
                <a:lnTo>
                  <a:pt x="569" y="2191"/>
                </a:lnTo>
                <a:lnTo>
                  <a:pt x="547" y="2174"/>
                </a:lnTo>
                <a:lnTo>
                  <a:pt x="522" y="2157"/>
                </a:lnTo>
                <a:lnTo>
                  <a:pt x="497" y="2143"/>
                </a:lnTo>
                <a:lnTo>
                  <a:pt x="470" y="2128"/>
                </a:lnTo>
                <a:lnTo>
                  <a:pt x="442" y="2115"/>
                </a:lnTo>
                <a:lnTo>
                  <a:pt x="414" y="2104"/>
                </a:lnTo>
                <a:lnTo>
                  <a:pt x="385" y="2092"/>
                </a:lnTo>
                <a:lnTo>
                  <a:pt x="355" y="2085"/>
                </a:lnTo>
                <a:lnTo>
                  <a:pt x="326" y="2077"/>
                </a:lnTo>
                <a:lnTo>
                  <a:pt x="296" y="2072"/>
                </a:lnTo>
                <a:lnTo>
                  <a:pt x="266" y="2070"/>
                </a:lnTo>
                <a:lnTo>
                  <a:pt x="237" y="2069"/>
                </a:lnTo>
                <a:lnTo>
                  <a:pt x="208" y="2071"/>
                </a:lnTo>
                <a:lnTo>
                  <a:pt x="193" y="2073"/>
                </a:lnTo>
                <a:lnTo>
                  <a:pt x="179" y="2076"/>
                </a:lnTo>
                <a:lnTo>
                  <a:pt x="165" y="2079"/>
                </a:lnTo>
                <a:lnTo>
                  <a:pt x="152" y="2082"/>
                </a:lnTo>
                <a:lnTo>
                  <a:pt x="137" y="2088"/>
                </a:lnTo>
                <a:lnTo>
                  <a:pt x="125" y="2094"/>
                </a:lnTo>
                <a:lnTo>
                  <a:pt x="106" y="2102"/>
                </a:lnTo>
                <a:lnTo>
                  <a:pt x="86" y="2116"/>
                </a:lnTo>
                <a:lnTo>
                  <a:pt x="66" y="2130"/>
                </a:lnTo>
                <a:lnTo>
                  <a:pt x="57" y="2139"/>
                </a:lnTo>
                <a:lnTo>
                  <a:pt x="50" y="2147"/>
                </a:lnTo>
                <a:lnTo>
                  <a:pt x="46" y="2152"/>
                </a:lnTo>
                <a:lnTo>
                  <a:pt x="43" y="2158"/>
                </a:lnTo>
                <a:lnTo>
                  <a:pt x="36" y="2175"/>
                </a:lnTo>
                <a:lnTo>
                  <a:pt x="29" y="2194"/>
                </a:lnTo>
                <a:lnTo>
                  <a:pt x="24" y="2214"/>
                </a:lnTo>
                <a:lnTo>
                  <a:pt x="18" y="2233"/>
                </a:lnTo>
                <a:lnTo>
                  <a:pt x="12" y="2250"/>
                </a:lnTo>
                <a:lnTo>
                  <a:pt x="7" y="2262"/>
                </a:lnTo>
                <a:lnTo>
                  <a:pt x="5" y="2265"/>
                </a:lnTo>
                <a:lnTo>
                  <a:pt x="2" y="2268"/>
                </a:lnTo>
                <a:lnTo>
                  <a:pt x="1" y="2269"/>
                </a:lnTo>
                <a:lnTo>
                  <a:pt x="0" y="2271"/>
                </a:lnTo>
                <a:lnTo>
                  <a:pt x="2" y="2280"/>
                </a:lnTo>
                <a:lnTo>
                  <a:pt x="6" y="2293"/>
                </a:lnTo>
                <a:lnTo>
                  <a:pt x="11" y="2309"/>
                </a:lnTo>
                <a:lnTo>
                  <a:pt x="28" y="2349"/>
                </a:lnTo>
                <a:lnTo>
                  <a:pt x="49" y="2396"/>
                </a:lnTo>
                <a:lnTo>
                  <a:pt x="91" y="2484"/>
                </a:lnTo>
                <a:lnTo>
                  <a:pt x="114" y="2533"/>
                </a:lnTo>
                <a:lnTo>
                  <a:pt x="128" y="2572"/>
                </a:lnTo>
                <a:lnTo>
                  <a:pt x="142" y="2611"/>
                </a:lnTo>
                <a:lnTo>
                  <a:pt x="154" y="2650"/>
                </a:lnTo>
                <a:lnTo>
                  <a:pt x="164" y="2689"/>
                </a:lnTo>
                <a:lnTo>
                  <a:pt x="173" y="2728"/>
                </a:lnTo>
                <a:lnTo>
                  <a:pt x="180" y="2767"/>
                </a:lnTo>
                <a:lnTo>
                  <a:pt x="188" y="2806"/>
                </a:lnTo>
                <a:lnTo>
                  <a:pt x="193" y="2845"/>
                </a:lnTo>
                <a:lnTo>
                  <a:pt x="204" y="2923"/>
                </a:lnTo>
                <a:lnTo>
                  <a:pt x="214" y="3001"/>
                </a:lnTo>
                <a:lnTo>
                  <a:pt x="226" y="3081"/>
                </a:lnTo>
                <a:lnTo>
                  <a:pt x="232" y="3121"/>
                </a:lnTo>
                <a:lnTo>
                  <a:pt x="239" y="3160"/>
                </a:lnTo>
                <a:lnTo>
                  <a:pt x="248" y="3204"/>
                </a:lnTo>
                <a:lnTo>
                  <a:pt x="258" y="3248"/>
                </a:lnTo>
                <a:lnTo>
                  <a:pt x="265" y="3269"/>
                </a:lnTo>
                <a:lnTo>
                  <a:pt x="271" y="3290"/>
                </a:lnTo>
                <a:lnTo>
                  <a:pt x="278" y="3311"/>
                </a:lnTo>
                <a:lnTo>
                  <a:pt x="287" y="3333"/>
                </a:lnTo>
                <a:lnTo>
                  <a:pt x="302" y="3371"/>
                </a:lnTo>
                <a:lnTo>
                  <a:pt x="317" y="3411"/>
                </a:lnTo>
                <a:lnTo>
                  <a:pt x="348" y="3493"/>
                </a:lnTo>
                <a:lnTo>
                  <a:pt x="365" y="3535"/>
                </a:lnTo>
                <a:lnTo>
                  <a:pt x="382" y="3575"/>
                </a:lnTo>
                <a:lnTo>
                  <a:pt x="401" y="3614"/>
                </a:lnTo>
                <a:lnTo>
                  <a:pt x="410" y="3633"/>
                </a:lnTo>
                <a:lnTo>
                  <a:pt x="421" y="3651"/>
                </a:lnTo>
                <a:lnTo>
                  <a:pt x="508" y="3910"/>
                </a:lnTo>
                <a:lnTo>
                  <a:pt x="512" y="3914"/>
                </a:lnTo>
                <a:lnTo>
                  <a:pt x="519" y="3944"/>
                </a:lnTo>
                <a:lnTo>
                  <a:pt x="522" y="3948"/>
                </a:lnTo>
                <a:lnTo>
                  <a:pt x="532" y="3984"/>
                </a:lnTo>
                <a:lnTo>
                  <a:pt x="542" y="4020"/>
                </a:lnTo>
                <a:lnTo>
                  <a:pt x="555" y="4054"/>
                </a:lnTo>
                <a:lnTo>
                  <a:pt x="568" y="4089"/>
                </a:lnTo>
                <a:lnTo>
                  <a:pt x="575" y="4098"/>
                </a:lnTo>
                <a:lnTo>
                  <a:pt x="572" y="4106"/>
                </a:lnTo>
                <a:lnTo>
                  <a:pt x="578" y="4110"/>
                </a:lnTo>
                <a:lnTo>
                  <a:pt x="591" y="4184"/>
                </a:lnTo>
                <a:lnTo>
                  <a:pt x="607" y="4255"/>
                </a:lnTo>
                <a:lnTo>
                  <a:pt x="620" y="4313"/>
                </a:lnTo>
                <a:lnTo>
                  <a:pt x="635" y="4370"/>
                </a:lnTo>
                <a:lnTo>
                  <a:pt x="651" y="4427"/>
                </a:lnTo>
                <a:lnTo>
                  <a:pt x="668" y="4484"/>
                </a:lnTo>
                <a:lnTo>
                  <a:pt x="686" y="4540"/>
                </a:lnTo>
                <a:lnTo>
                  <a:pt x="706" y="4594"/>
                </a:lnTo>
                <a:lnTo>
                  <a:pt x="727" y="4649"/>
                </a:lnTo>
                <a:lnTo>
                  <a:pt x="750" y="4703"/>
                </a:lnTo>
                <a:lnTo>
                  <a:pt x="774" y="4757"/>
                </a:lnTo>
                <a:lnTo>
                  <a:pt x="799" y="4811"/>
                </a:lnTo>
                <a:lnTo>
                  <a:pt x="826" y="4863"/>
                </a:lnTo>
                <a:lnTo>
                  <a:pt x="852" y="4914"/>
                </a:lnTo>
                <a:lnTo>
                  <a:pt x="881" y="4967"/>
                </a:lnTo>
                <a:lnTo>
                  <a:pt x="912" y="5017"/>
                </a:lnTo>
                <a:lnTo>
                  <a:pt x="943" y="5067"/>
                </a:lnTo>
                <a:lnTo>
                  <a:pt x="976" y="5117"/>
                </a:lnTo>
                <a:lnTo>
                  <a:pt x="992" y="5145"/>
                </a:lnTo>
                <a:lnTo>
                  <a:pt x="1010" y="5172"/>
                </a:lnTo>
                <a:lnTo>
                  <a:pt x="1030" y="5199"/>
                </a:lnTo>
                <a:lnTo>
                  <a:pt x="1050" y="5224"/>
                </a:lnTo>
                <a:lnTo>
                  <a:pt x="1072" y="5250"/>
                </a:lnTo>
                <a:lnTo>
                  <a:pt x="1096" y="5275"/>
                </a:lnTo>
                <a:lnTo>
                  <a:pt x="1120" y="5299"/>
                </a:lnTo>
                <a:lnTo>
                  <a:pt x="1145" y="5324"/>
                </a:lnTo>
                <a:lnTo>
                  <a:pt x="1196" y="5370"/>
                </a:lnTo>
                <a:lnTo>
                  <a:pt x="1250" y="5417"/>
                </a:lnTo>
                <a:lnTo>
                  <a:pt x="1303" y="5464"/>
                </a:lnTo>
                <a:lnTo>
                  <a:pt x="1356" y="5512"/>
                </a:lnTo>
                <a:lnTo>
                  <a:pt x="1381" y="5536"/>
                </a:lnTo>
                <a:lnTo>
                  <a:pt x="1407" y="5560"/>
                </a:lnTo>
                <a:lnTo>
                  <a:pt x="1430" y="5585"/>
                </a:lnTo>
                <a:lnTo>
                  <a:pt x="1454" y="5610"/>
                </a:lnTo>
                <a:lnTo>
                  <a:pt x="1476" y="5636"/>
                </a:lnTo>
                <a:lnTo>
                  <a:pt x="1497" y="5662"/>
                </a:lnTo>
                <a:lnTo>
                  <a:pt x="1516" y="5688"/>
                </a:lnTo>
                <a:lnTo>
                  <a:pt x="1534" y="5716"/>
                </a:lnTo>
                <a:lnTo>
                  <a:pt x="1551" y="5744"/>
                </a:lnTo>
                <a:lnTo>
                  <a:pt x="1565" y="5773"/>
                </a:lnTo>
                <a:lnTo>
                  <a:pt x="1577" y="5803"/>
                </a:lnTo>
                <a:lnTo>
                  <a:pt x="1588" y="5834"/>
                </a:lnTo>
                <a:lnTo>
                  <a:pt x="1595" y="5867"/>
                </a:lnTo>
                <a:lnTo>
                  <a:pt x="1601" y="5900"/>
                </a:lnTo>
                <a:lnTo>
                  <a:pt x="1603" y="5917"/>
                </a:lnTo>
                <a:lnTo>
                  <a:pt x="1604" y="5935"/>
                </a:lnTo>
                <a:lnTo>
                  <a:pt x="1604" y="5953"/>
                </a:lnTo>
                <a:lnTo>
                  <a:pt x="1604" y="5971"/>
                </a:lnTo>
                <a:lnTo>
                  <a:pt x="1603" y="6456"/>
                </a:lnTo>
                <a:lnTo>
                  <a:pt x="3426" y="6458"/>
                </a:lnTo>
                <a:lnTo>
                  <a:pt x="3426" y="5997"/>
                </a:lnTo>
                <a:lnTo>
                  <a:pt x="3450" y="5937"/>
                </a:lnTo>
                <a:lnTo>
                  <a:pt x="3474" y="5882"/>
                </a:lnTo>
                <a:lnTo>
                  <a:pt x="3496" y="5834"/>
                </a:lnTo>
                <a:lnTo>
                  <a:pt x="3520" y="5791"/>
                </a:lnTo>
                <a:lnTo>
                  <a:pt x="3545" y="5749"/>
                </a:lnTo>
                <a:lnTo>
                  <a:pt x="3573" y="5707"/>
                </a:lnTo>
                <a:lnTo>
                  <a:pt x="3604" y="5665"/>
                </a:lnTo>
                <a:lnTo>
                  <a:pt x="3639" y="5620"/>
                </a:lnTo>
                <a:lnTo>
                  <a:pt x="3657" y="5597"/>
                </a:lnTo>
                <a:lnTo>
                  <a:pt x="3673" y="5573"/>
                </a:lnTo>
                <a:lnTo>
                  <a:pt x="3707" y="5525"/>
                </a:lnTo>
                <a:lnTo>
                  <a:pt x="3737" y="5476"/>
                </a:lnTo>
                <a:lnTo>
                  <a:pt x="3766" y="5425"/>
                </a:lnTo>
                <a:lnTo>
                  <a:pt x="3794" y="5373"/>
                </a:lnTo>
                <a:lnTo>
                  <a:pt x="3820" y="5318"/>
                </a:lnTo>
                <a:lnTo>
                  <a:pt x="3843" y="5262"/>
                </a:lnTo>
                <a:lnTo>
                  <a:pt x="3865" y="5205"/>
                </a:lnTo>
                <a:lnTo>
                  <a:pt x="3887" y="5148"/>
                </a:lnTo>
                <a:lnTo>
                  <a:pt x="3906" y="5089"/>
                </a:lnTo>
                <a:lnTo>
                  <a:pt x="3923" y="5029"/>
                </a:lnTo>
                <a:lnTo>
                  <a:pt x="3940" y="4969"/>
                </a:lnTo>
                <a:lnTo>
                  <a:pt x="3956" y="4908"/>
                </a:lnTo>
                <a:lnTo>
                  <a:pt x="3969" y="4846"/>
                </a:lnTo>
                <a:lnTo>
                  <a:pt x="3982" y="4784"/>
                </a:lnTo>
                <a:lnTo>
                  <a:pt x="3994" y="4721"/>
                </a:lnTo>
                <a:lnTo>
                  <a:pt x="4005" y="4659"/>
                </a:lnTo>
                <a:lnTo>
                  <a:pt x="4014" y="4595"/>
                </a:lnTo>
                <a:lnTo>
                  <a:pt x="4023" y="4533"/>
                </a:lnTo>
                <a:lnTo>
                  <a:pt x="4030" y="4470"/>
                </a:lnTo>
                <a:lnTo>
                  <a:pt x="4038" y="4407"/>
                </a:lnTo>
                <a:lnTo>
                  <a:pt x="4044" y="4345"/>
                </a:lnTo>
                <a:lnTo>
                  <a:pt x="4055" y="4222"/>
                </a:lnTo>
                <a:lnTo>
                  <a:pt x="4064" y="4101"/>
                </a:lnTo>
                <a:lnTo>
                  <a:pt x="4071" y="3983"/>
                </a:lnTo>
                <a:lnTo>
                  <a:pt x="4082" y="3762"/>
                </a:lnTo>
                <a:lnTo>
                  <a:pt x="4085" y="3716"/>
                </a:lnTo>
                <a:lnTo>
                  <a:pt x="4090" y="3663"/>
                </a:lnTo>
                <a:lnTo>
                  <a:pt x="4103" y="3539"/>
                </a:lnTo>
                <a:lnTo>
                  <a:pt x="4121" y="3394"/>
                </a:lnTo>
                <a:lnTo>
                  <a:pt x="4142" y="3231"/>
                </a:lnTo>
                <a:lnTo>
                  <a:pt x="4167" y="3055"/>
                </a:lnTo>
                <a:lnTo>
                  <a:pt x="4192" y="2870"/>
                </a:lnTo>
                <a:lnTo>
                  <a:pt x="4249" y="2485"/>
                </a:lnTo>
                <a:lnTo>
                  <a:pt x="4307" y="2108"/>
                </a:lnTo>
                <a:lnTo>
                  <a:pt x="4361" y="1771"/>
                </a:lnTo>
                <a:lnTo>
                  <a:pt x="4404" y="1502"/>
                </a:lnTo>
                <a:lnTo>
                  <a:pt x="4432" y="1335"/>
                </a:lnTo>
                <a:lnTo>
                  <a:pt x="4434" y="1318"/>
                </a:lnTo>
                <a:lnTo>
                  <a:pt x="4436" y="1301"/>
                </a:lnTo>
                <a:lnTo>
                  <a:pt x="4438" y="1285"/>
                </a:lnTo>
                <a:lnTo>
                  <a:pt x="4439" y="1268"/>
                </a:lnTo>
                <a:lnTo>
                  <a:pt x="4439" y="1253"/>
                </a:lnTo>
                <a:lnTo>
                  <a:pt x="4438" y="1237"/>
                </a:lnTo>
                <a:lnTo>
                  <a:pt x="4435" y="1222"/>
                </a:lnTo>
                <a:lnTo>
                  <a:pt x="4434" y="1208"/>
                </a:lnTo>
                <a:lnTo>
                  <a:pt x="4431" y="1193"/>
                </a:lnTo>
                <a:lnTo>
                  <a:pt x="4428" y="1180"/>
                </a:lnTo>
                <a:lnTo>
                  <a:pt x="4420" y="1154"/>
                </a:lnTo>
                <a:lnTo>
                  <a:pt x="4409" y="1130"/>
                </a:lnTo>
                <a:lnTo>
                  <a:pt x="4396" y="1108"/>
                </a:lnTo>
                <a:lnTo>
                  <a:pt x="4382" y="1087"/>
                </a:lnTo>
                <a:lnTo>
                  <a:pt x="4366" y="1069"/>
                </a:lnTo>
                <a:lnTo>
                  <a:pt x="4349" y="1052"/>
                </a:lnTo>
                <a:lnTo>
                  <a:pt x="4331" y="1037"/>
                </a:lnTo>
                <a:lnTo>
                  <a:pt x="4312" y="1025"/>
                </a:lnTo>
                <a:lnTo>
                  <a:pt x="4290" y="1014"/>
                </a:lnTo>
                <a:lnTo>
                  <a:pt x="4269" y="1006"/>
                </a:lnTo>
                <a:lnTo>
                  <a:pt x="4247" y="1000"/>
                </a:lnTo>
                <a:lnTo>
                  <a:pt x="4225" y="996"/>
                </a:lnTo>
                <a:lnTo>
                  <a:pt x="4201" y="995"/>
                </a:lnTo>
                <a:lnTo>
                  <a:pt x="4179" y="996"/>
                </a:lnTo>
                <a:lnTo>
                  <a:pt x="4155" y="999"/>
                </a:lnTo>
                <a:lnTo>
                  <a:pt x="4133" y="1006"/>
                </a:lnTo>
                <a:lnTo>
                  <a:pt x="4110" y="1014"/>
                </a:lnTo>
                <a:lnTo>
                  <a:pt x="4088" y="1025"/>
                </a:lnTo>
                <a:lnTo>
                  <a:pt x="4066" y="1040"/>
                </a:lnTo>
                <a:lnTo>
                  <a:pt x="4056" y="1047"/>
                </a:lnTo>
                <a:lnTo>
                  <a:pt x="4046" y="1056"/>
                </a:lnTo>
                <a:lnTo>
                  <a:pt x="4036" y="1065"/>
                </a:lnTo>
                <a:lnTo>
                  <a:pt x="4026" y="1075"/>
                </a:lnTo>
                <a:lnTo>
                  <a:pt x="4017" y="1085"/>
                </a:lnTo>
                <a:lnTo>
                  <a:pt x="4008" y="1096"/>
                </a:lnTo>
                <a:lnTo>
                  <a:pt x="3999" y="1109"/>
                </a:lnTo>
                <a:lnTo>
                  <a:pt x="3990" y="1122"/>
                </a:lnTo>
                <a:lnTo>
                  <a:pt x="3982" y="1135"/>
                </a:lnTo>
                <a:lnTo>
                  <a:pt x="3975" y="1150"/>
                </a:lnTo>
                <a:lnTo>
                  <a:pt x="3968" y="1164"/>
                </a:lnTo>
                <a:lnTo>
                  <a:pt x="3960" y="1180"/>
                </a:lnTo>
                <a:lnTo>
                  <a:pt x="3955" y="1197"/>
                </a:lnTo>
                <a:lnTo>
                  <a:pt x="3948" y="1214"/>
                </a:lnTo>
                <a:lnTo>
                  <a:pt x="3942" y="1231"/>
                </a:lnTo>
                <a:lnTo>
                  <a:pt x="3938" y="1250"/>
                </a:lnTo>
                <a:lnTo>
                  <a:pt x="3602" y="2791"/>
                </a:lnTo>
                <a:lnTo>
                  <a:pt x="3571" y="2836"/>
                </a:lnTo>
                <a:lnTo>
                  <a:pt x="3565" y="2837"/>
                </a:lnTo>
                <a:lnTo>
                  <a:pt x="3557" y="2845"/>
                </a:lnTo>
                <a:lnTo>
                  <a:pt x="3551" y="2850"/>
                </a:lnTo>
                <a:lnTo>
                  <a:pt x="3543" y="2853"/>
                </a:lnTo>
                <a:lnTo>
                  <a:pt x="3536" y="2854"/>
                </a:lnTo>
                <a:lnTo>
                  <a:pt x="3528" y="2853"/>
                </a:lnTo>
                <a:lnTo>
                  <a:pt x="3522" y="2851"/>
                </a:lnTo>
                <a:lnTo>
                  <a:pt x="3515" y="2845"/>
                </a:lnTo>
                <a:lnTo>
                  <a:pt x="3508" y="2839"/>
                </a:lnTo>
                <a:lnTo>
                  <a:pt x="3502" y="2831"/>
                </a:lnTo>
                <a:lnTo>
                  <a:pt x="3495" y="2821"/>
                </a:lnTo>
                <a:lnTo>
                  <a:pt x="3489" y="2812"/>
                </a:lnTo>
                <a:lnTo>
                  <a:pt x="3485" y="2802"/>
                </a:lnTo>
                <a:lnTo>
                  <a:pt x="3477" y="2781"/>
                </a:lnTo>
                <a:lnTo>
                  <a:pt x="3472" y="2758"/>
                </a:lnTo>
                <a:lnTo>
                  <a:pt x="3467" y="2737"/>
                </a:lnTo>
                <a:lnTo>
                  <a:pt x="3465" y="2716"/>
                </a:lnTo>
                <a:lnTo>
                  <a:pt x="3464" y="2696"/>
                </a:lnTo>
                <a:lnTo>
                  <a:pt x="3464" y="2678"/>
                </a:lnTo>
                <a:lnTo>
                  <a:pt x="3551" y="1767"/>
                </a:lnTo>
                <a:lnTo>
                  <a:pt x="3618" y="1077"/>
                </a:lnTo>
                <a:lnTo>
                  <a:pt x="3661" y="634"/>
                </a:lnTo>
                <a:lnTo>
                  <a:pt x="3662" y="616"/>
                </a:lnTo>
                <a:lnTo>
                  <a:pt x="3663" y="598"/>
                </a:lnTo>
                <a:lnTo>
                  <a:pt x="3663" y="580"/>
                </a:lnTo>
                <a:lnTo>
                  <a:pt x="3662" y="563"/>
                </a:lnTo>
                <a:lnTo>
                  <a:pt x="3661" y="547"/>
                </a:lnTo>
                <a:lnTo>
                  <a:pt x="3659" y="531"/>
                </a:lnTo>
                <a:lnTo>
                  <a:pt x="3657" y="515"/>
                </a:lnTo>
                <a:lnTo>
                  <a:pt x="3653" y="501"/>
                </a:lnTo>
                <a:lnTo>
                  <a:pt x="3650" y="486"/>
                </a:lnTo>
                <a:lnTo>
                  <a:pt x="3646" y="473"/>
                </a:lnTo>
                <a:lnTo>
                  <a:pt x="3641" y="460"/>
                </a:lnTo>
                <a:lnTo>
                  <a:pt x="3636" y="447"/>
                </a:lnTo>
                <a:lnTo>
                  <a:pt x="3630" y="435"/>
                </a:lnTo>
                <a:lnTo>
                  <a:pt x="3623" y="423"/>
                </a:lnTo>
                <a:lnTo>
                  <a:pt x="3609" y="402"/>
                </a:lnTo>
                <a:lnTo>
                  <a:pt x="3593" y="383"/>
                </a:lnTo>
                <a:lnTo>
                  <a:pt x="3576" y="365"/>
                </a:lnTo>
                <a:lnTo>
                  <a:pt x="3557" y="349"/>
                </a:lnTo>
                <a:lnTo>
                  <a:pt x="3539" y="337"/>
                </a:lnTo>
                <a:lnTo>
                  <a:pt x="3517" y="326"/>
                </a:lnTo>
                <a:lnTo>
                  <a:pt x="3496" y="317"/>
                </a:lnTo>
                <a:lnTo>
                  <a:pt x="3474" y="310"/>
                </a:lnTo>
                <a:lnTo>
                  <a:pt x="3452" y="306"/>
                </a:lnTo>
                <a:lnTo>
                  <a:pt x="3429" y="303"/>
                </a:lnTo>
                <a:lnTo>
                  <a:pt x="3406" y="303"/>
                </a:lnTo>
                <a:lnTo>
                  <a:pt x="3382" y="306"/>
                </a:lnTo>
                <a:lnTo>
                  <a:pt x="3360" y="310"/>
                </a:lnTo>
                <a:lnTo>
                  <a:pt x="3338" y="317"/>
                </a:lnTo>
                <a:lnTo>
                  <a:pt x="3317" y="326"/>
                </a:lnTo>
                <a:lnTo>
                  <a:pt x="3295" y="337"/>
                </a:lnTo>
                <a:lnTo>
                  <a:pt x="3275" y="349"/>
                </a:lnTo>
                <a:lnTo>
                  <a:pt x="3256" y="365"/>
                </a:lnTo>
                <a:lnTo>
                  <a:pt x="3238" y="383"/>
                </a:lnTo>
                <a:lnTo>
                  <a:pt x="3222" y="403"/>
                </a:lnTo>
                <a:lnTo>
                  <a:pt x="3207" y="425"/>
                </a:lnTo>
                <a:lnTo>
                  <a:pt x="3201" y="437"/>
                </a:lnTo>
                <a:lnTo>
                  <a:pt x="3194" y="449"/>
                </a:lnTo>
                <a:lnTo>
                  <a:pt x="3188" y="463"/>
                </a:lnTo>
                <a:lnTo>
                  <a:pt x="3183" y="476"/>
                </a:lnTo>
                <a:lnTo>
                  <a:pt x="3178" y="491"/>
                </a:lnTo>
                <a:lnTo>
                  <a:pt x="3174" y="505"/>
                </a:lnTo>
                <a:lnTo>
                  <a:pt x="3169" y="521"/>
                </a:lnTo>
                <a:lnTo>
                  <a:pt x="3167" y="5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21"/>
          <p:cNvSpPr/>
          <p:nvPr/>
        </p:nvSpPr>
        <p:spPr bwMode="auto">
          <a:xfrm>
            <a:off x="6664857" y="2097802"/>
            <a:ext cx="1912101" cy="1912101"/>
          </a:xfrm>
          <a:prstGeom prst="ellipse">
            <a:avLst/>
          </a:prstGeom>
          <a:solidFill>
            <a:schemeClr val="accent1"/>
          </a:solidFill>
          <a:ln>
            <a:noFill/>
          </a:ln>
        </p:spPr>
        <p:txBody>
          <a:bodyPr/>
          <a:lstStyle/>
          <a:p>
            <a:endParaRPr lang="zh-CN" altLang="en-US"/>
          </a:p>
        </p:txBody>
      </p:sp>
      <p:sp>
        <p:nvSpPr>
          <p:cNvPr id="25" name="KSO_Shape"/>
          <p:cNvSpPr/>
          <p:nvPr/>
        </p:nvSpPr>
        <p:spPr bwMode="auto">
          <a:xfrm>
            <a:off x="6922861" y="2565219"/>
            <a:ext cx="1396094" cy="977266"/>
          </a:xfrm>
          <a:custGeom>
            <a:avLst/>
            <a:gdLst/>
            <a:ahLst/>
            <a:cxnLst/>
            <a:rect l="0" t="0" r="r" b="b"/>
            <a:pathLst>
              <a:path w="5226050" h="3657600">
                <a:moveTo>
                  <a:pt x="3327400" y="1387475"/>
                </a:moveTo>
                <a:lnTo>
                  <a:pt x="3327400" y="1631950"/>
                </a:lnTo>
                <a:lnTo>
                  <a:pt x="3092450" y="1631950"/>
                </a:lnTo>
                <a:lnTo>
                  <a:pt x="3092450" y="1622425"/>
                </a:lnTo>
                <a:lnTo>
                  <a:pt x="3327400" y="1387475"/>
                </a:lnTo>
                <a:close/>
                <a:moveTo>
                  <a:pt x="3648075" y="1212850"/>
                </a:moveTo>
                <a:lnTo>
                  <a:pt x="3886200" y="1212850"/>
                </a:lnTo>
                <a:lnTo>
                  <a:pt x="3886200" y="1631950"/>
                </a:lnTo>
                <a:lnTo>
                  <a:pt x="3648075" y="1631950"/>
                </a:lnTo>
                <a:lnTo>
                  <a:pt x="3648075" y="1212850"/>
                </a:lnTo>
                <a:close/>
                <a:moveTo>
                  <a:pt x="3498850" y="1212850"/>
                </a:moveTo>
                <a:lnTo>
                  <a:pt x="3606800" y="1212850"/>
                </a:lnTo>
                <a:lnTo>
                  <a:pt x="3606800" y="1631950"/>
                </a:lnTo>
                <a:lnTo>
                  <a:pt x="3368675" y="1631950"/>
                </a:lnTo>
                <a:lnTo>
                  <a:pt x="3368675" y="1343025"/>
                </a:lnTo>
                <a:lnTo>
                  <a:pt x="3498850" y="1212850"/>
                </a:lnTo>
                <a:close/>
                <a:moveTo>
                  <a:pt x="2470150" y="1060450"/>
                </a:moveTo>
                <a:lnTo>
                  <a:pt x="2489200" y="1060450"/>
                </a:lnTo>
                <a:lnTo>
                  <a:pt x="2511425" y="1060450"/>
                </a:lnTo>
                <a:lnTo>
                  <a:pt x="2530475" y="1066800"/>
                </a:lnTo>
                <a:lnTo>
                  <a:pt x="2549525" y="1076325"/>
                </a:lnTo>
                <a:lnTo>
                  <a:pt x="2565400" y="1089025"/>
                </a:lnTo>
                <a:lnTo>
                  <a:pt x="2578100" y="1104900"/>
                </a:lnTo>
                <a:lnTo>
                  <a:pt x="2590800" y="1123950"/>
                </a:lnTo>
                <a:lnTo>
                  <a:pt x="2597150" y="1143000"/>
                </a:lnTo>
                <a:lnTo>
                  <a:pt x="2600325" y="1165225"/>
                </a:lnTo>
                <a:lnTo>
                  <a:pt x="2597150" y="1187450"/>
                </a:lnTo>
                <a:lnTo>
                  <a:pt x="2590800" y="1206500"/>
                </a:lnTo>
                <a:lnTo>
                  <a:pt x="2581275" y="1225550"/>
                </a:lnTo>
                <a:lnTo>
                  <a:pt x="2568575" y="1241425"/>
                </a:lnTo>
                <a:lnTo>
                  <a:pt x="2552700" y="1254125"/>
                </a:lnTo>
                <a:lnTo>
                  <a:pt x="2533650" y="1266825"/>
                </a:lnTo>
                <a:lnTo>
                  <a:pt x="2514600" y="1273175"/>
                </a:lnTo>
                <a:lnTo>
                  <a:pt x="1568371" y="1588585"/>
                </a:lnTo>
                <a:lnTo>
                  <a:pt x="1470025" y="2333625"/>
                </a:lnTo>
                <a:lnTo>
                  <a:pt x="1463675" y="2362200"/>
                </a:lnTo>
                <a:lnTo>
                  <a:pt x="1457325" y="2387600"/>
                </a:lnTo>
                <a:lnTo>
                  <a:pt x="1444625" y="2409825"/>
                </a:lnTo>
                <a:lnTo>
                  <a:pt x="1441450" y="2414588"/>
                </a:lnTo>
                <a:lnTo>
                  <a:pt x="1441450" y="3508375"/>
                </a:lnTo>
                <a:lnTo>
                  <a:pt x="1438275" y="3536950"/>
                </a:lnTo>
                <a:lnTo>
                  <a:pt x="1431925" y="3565525"/>
                </a:lnTo>
                <a:lnTo>
                  <a:pt x="1416050" y="3590925"/>
                </a:lnTo>
                <a:lnTo>
                  <a:pt x="1400175" y="3613150"/>
                </a:lnTo>
                <a:lnTo>
                  <a:pt x="1377950" y="3632200"/>
                </a:lnTo>
                <a:lnTo>
                  <a:pt x="1352550" y="3644900"/>
                </a:lnTo>
                <a:lnTo>
                  <a:pt x="1323975" y="3654425"/>
                </a:lnTo>
                <a:lnTo>
                  <a:pt x="1292225" y="3657600"/>
                </a:lnTo>
                <a:lnTo>
                  <a:pt x="1263650" y="3654425"/>
                </a:lnTo>
                <a:lnTo>
                  <a:pt x="1235075" y="3644900"/>
                </a:lnTo>
                <a:lnTo>
                  <a:pt x="1209675" y="3632200"/>
                </a:lnTo>
                <a:lnTo>
                  <a:pt x="1187450" y="3613150"/>
                </a:lnTo>
                <a:lnTo>
                  <a:pt x="1168400" y="3590925"/>
                </a:lnTo>
                <a:lnTo>
                  <a:pt x="1155700" y="3565525"/>
                </a:lnTo>
                <a:lnTo>
                  <a:pt x="1146175" y="3536950"/>
                </a:lnTo>
                <a:lnTo>
                  <a:pt x="1143000" y="3508375"/>
                </a:lnTo>
                <a:lnTo>
                  <a:pt x="1143000" y="2473801"/>
                </a:lnTo>
                <a:lnTo>
                  <a:pt x="1139825" y="2473325"/>
                </a:lnTo>
                <a:lnTo>
                  <a:pt x="1031875" y="2459831"/>
                </a:lnTo>
                <a:lnTo>
                  <a:pt x="1031875" y="3508375"/>
                </a:lnTo>
                <a:lnTo>
                  <a:pt x="1028700" y="3536950"/>
                </a:lnTo>
                <a:lnTo>
                  <a:pt x="1019175" y="3565525"/>
                </a:lnTo>
                <a:lnTo>
                  <a:pt x="1006475" y="3590925"/>
                </a:lnTo>
                <a:lnTo>
                  <a:pt x="987425" y="3613150"/>
                </a:lnTo>
                <a:lnTo>
                  <a:pt x="965200" y="3632200"/>
                </a:lnTo>
                <a:lnTo>
                  <a:pt x="939800" y="3644900"/>
                </a:lnTo>
                <a:lnTo>
                  <a:pt x="911225" y="3654425"/>
                </a:lnTo>
                <a:lnTo>
                  <a:pt x="882650" y="3657600"/>
                </a:lnTo>
                <a:lnTo>
                  <a:pt x="850900" y="3654425"/>
                </a:lnTo>
                <a:lnTo>
                  <a:pt x="822325" y="3644900"/>
                </a:lnTo>
                <a:lnTo>
                  <a:pt x="796925" y="3632200"/>
                </a:lnTo>
                <a:lnTo>
                  <a:pt x="774700" y="3613150"/>
                </a:lnTo>
                <a:lnTo>
                  <a:pt x="755650" y="3590925"/>
                </a:lnTo>
                <a:lnTo>
                  <a:pt x="742950" y="3565525"/>
                </a:lnTo>
                <a:lnTo>
                  <a:pt x="733425" y="3536950"/>
                </a:lnTo>
                <a:lnTo>
                  <a:pt x="730250" y="3508375"/>
                </a:lnTo>
                <a:lnTo>
                  <a:pt x="730250" y="2397125"/>
                </a:lnTo>
                <a:lnTo>
                  <a:pt x="733425" y="2368550"/>
                </a:lnTo>
                <a:lnTo>
                  <a:pt x="742950" y="2339975"/>
                </a:lnTo>
                <a:lnTo>
                  <a:pt x="743744" y="2338388"/>
                </a:lnTo>
                <a:lnTo>
                  <a:pt x="742950" y="2336800"/>
                </a:lnTo>
                <a:lnTo>
                  <a:pt x="736600" y="2314575"/>
                </a:lnTo>
                <a:lnTo>
                  <a:pt x="730250" y="2292350"/>
                </a:lnTo>
                <a:lnTo>
                  <a:pt x="730250" y="2263775"/>
                </a:lnTo>
                <a:lnTo>
                  <a:pt x="733425" y="2235200"/>
                </a:lnTo>
                <a:lnTo>
                  <a:pt x="825831" y="1545236"/>
                </a:lnTo>
                <a:lnTo>
                  <a:pt x="679450" y="1892300"/>
                </a:lnTo>
                <a:lnTo>
                  <a:pt x="669925" y="1911350"/>
                </a:lnTo>
                <a:lnTo>
                  <a:pt x="669217" y="1912766"/>
                </a:lnTo>
                <a:lnTo>
                  <a:pt x="666750" y="1917700"/>
                </a:lnTo>
                <a:lnTo>
                  <a:pt x="657225" y="1936750"/>
                </a:lnTo>
                <a:lnTo>
                  <a:pt x="641350" y="1952625"/>
                </a:lnTo>
                <a:lnTo>
                  <a:pt x="625475" y="1962150"/>
                </a:lnTo>
                <a:lnTo>
                  <a:pt x="606425" y="1971675"/>
                </a:lnTo>
                <a:lnTo>
                  <a:pt x="584200" y="1974850"/>
                </a:lnTo>
                <a:lnTo>
                  <a:pt x="561975" y="1974850"/>
                </a:lnTo>
                <a:lnTo>
                  <a:pt x="542925" y="1971675"/>
                </a:lnTo>
                <a:lnTo>
                  <a:pt x="76200" y="1774825"/>
                </a:lnTo>
                <a:lnTo>
                  <a:pt x="57150" y="1765300"/>
                </a:lnTo>
                <a:lnTo>
                  <a:pt x="38100" y="1752600"/>
                </a:lnTo>
                <a:lnTo>
                  <a:pt x="25400" y="1739900"/>
                </a:lnTo>
                <a:lnTo>
                  <a:pt x="12700" y="1720850"/>
                </a:lnTo>
                <a:lnTo>
                  <a:pt x="3175" y="1704975"/>
                </a:lnTo>
                <a:lnTo>
                  <a:pt x="0" y="1682750"/>
                </a:lnTo>
                <a:lnTo>
                  <a:pt x="0" y="1660525"/>
                </a:lnTo>
                <a:lnTo>
                  <a:pt x="3175" y="1641475"/>
                </a:lnTo>
                <a:lnTo>
                  <a:pt x="12700" y="1619250"/>
                </a:lnTo>
                <a:lnTo>
                  <a:pt x="22225" y="1603375"/>
                </a:lnTo>
                <a:lnTo>
                  <a:pt x="38100" y="1587500"/>
                </a:lnTo>
                <a:lnTo>
                  <a:pt x="53975" y="1574800"/>
                </a:lnTo>
                <a:lnTo>
                  <a:pt x="73025" y="1568450"/>
                </a:lnTo>
                <a:lnTo>
                  <a:pt x="95250" y="1562100"/>
                </a:lnTo>
                <a:lnTo>
                  <a:pt x="114300" y="1562100"/>
                </a:lnTo>
                <a:lnTo>
                  <a:pt x="136525" y="1568450"/>
                </a:lnTo>
                <a:lnTo>
                  <a:pt x="516862" y="1728864"/>
                </a:lnTo>
                <a:lnTo>
                  <a:pt x="669925" y="1368425"/>
                </a:lnTo>
                <a:lnTo>
                  <a:pt x="679450" y="1346200"/>
                </a:lnTo>
                <a:lnTo>
                  <a:pt x="688975" y="1330325"/>
                </a:lnTo>
                <a:lnTo>
                  <a:pt x="704850" y="1314450"/>
                </a:lnTo>
                <a:lnTo>
                  <a:pt x="714375" y="1304925"/>
                </a:lnTo>
                <a:lnTo>
                  <a:pt x="730250" y="1295400"/>
                </a:lnTo>
                <a:lnTo>
                  <a:pt x="746125" y="1285875"/>
                </a:lnTo>
                <a:lnTo>
                  <a:pt x="787400" y="1273175"/>
                </a:lnTo>
                <a:lnTo>
                  <a:pt x="831850" y="1260475"/>
                </a:lnTo>
                <a:lnTo>
                  <a:pt x="882650" y="1254125"/>
                </a:lnTo>
                <a:lnTo>
                  <a:pt x="936625" y="1250950"/>
                </a:lnTo>
                <a:lnTo>
                  <a:pt x="990600" y="1250950"/>
                </a:lnTo>
                <a:lnTo>
                  <a:pt x="1092200" y="1250950"/>
                </a:lnTo>
                <a:lnTo>
                  <a:pt x="1171575" y="1260475"/>
                </a:lnTo>
                <a:lnTo>
                  <a:pt x="1301750" y="1276350"/>
                </a:lnTo>
                <a:lnTo>
                  <a:pt x="1377950" y="1289050"/>
                </a:lnTo>
                <a:lnTo>
                  <a:pt x="1473200" y="1311275"/>
                </a:lnTo>
                <a:lnTo>
                  <a:pt x="1524000" y="1323975"/>
                </a:lnTo>
                <a:lnTo>
                  <a:pt x="1571625" y="1339850"/>
                </a:lnTo>
                <a:lnTo>
                  <a:pt x="1604727" y="1351672"/>
                </a:lnTo>
                <a:lnTo>
                  <a:pt x="2470150" y="1060450"/>
                </a:lnTo>
                <a:close/>
                <a:moveTo>
                  <a:pt x="4162425" y="914400"/>
                </a:moveTo>
                <a:lnTo>
                  <a:pt x="4162425" y="1631950"/>
                </a:lnTo>
                <a:lnTo>
                  <a:pt x="3924300" y="1631950"/>
                </a:lnTo>
                <a:lnTo>
                  <a:pt x="3924300" y="1168400"/>
                </a:lnTo>
                <a:lnTo>
                  <a:pt x="4162425" y="914400"/>
                </a:lnTo>
                <a:close/>
                <a:moveTo>
                  <a:pt x="1193800" y="593725"/>
                </a:moveTo>
                <a:lnTo>
                  <a:pt x="1228725" y="596900"/>
                </a:lnTo>
                <a:lnTo>
                  <a:pt x="1260475" y="603250"/>
                </a:lnTo>
                <a:lnTo>
                  <a:pt x="1289050" y="612775"/>
                </a:lnTo>
                <a:lnTo>
                  <a:pt x="1317625" y="625475"/>
                </a:lnTo>
                <a:lnTo>
                  <a:pt x="1346200" y="638175"/>
                </a:lnTo>
                <a:lnTo>
                  <a:pt x="1371600" y="657225"/>
                </a:lnTo>
                <a:lnTo>
                  <a:pt x="1397000" y="676275"/>
                </a:lnTo>
                <a:lnTo>
                  <a:pt x="1419225" y="698500"/>
                </a:lnTo>
                <a:lnTo>
                  <a:pt x="1438275" y="720725"/>
                </a:lnTo>
                <a:lnTo>
                  <a:pt x="1454150" y="746125"/>
                </a:lnTo>
                <a:lnTo>
                  <a:pt x="1470025" y="771525"/>
                </a:lnTo>
                <a:lnTo>
                  <a:pt x="1482725" y="800100"/>
                </a:lnTo>
                <a:lnTo>
                  <a:pt x="1492250" y="828675"/>
                </a:lnTo>
                <a:lnTo>
                  <a:pt x="1498600" y="860425"/>
                </a:lnTo>
                <a:lnTo>
                  <a:pt x="1501775" y="892175"/>
                </a:lnTo>
                <a:lnTo>
                  <a:pt x="1501775" y="923925"/>
                </a:lnTo>
                <a:lnTo>
                  <a:pt x="1498600" y="955675"/>
                </a:lnTo>
                <a:lnTo>
                  <a:pt x="1495425" y="987425"/>
                </a:lnTo>
                <a:lnTo>
                  <a:pt x="1485900" y="1019175"/>
                </a:lnTo>
                <a:lnTo>
                  <a:pt x="1473200" y="1047750"/>
                </a:lnTo>
                <a:lnTo>
                  <a:pt x="1457325" y="1073150"/>
                </a:lnTo>
                <a:lnTo>
                  <a:pt x="1441450" y="1101725"/>
                </a:lnTo>
                <a:lnTo>
                  <a:pt x="1422400" y="1123950"/>
                </a:lnTo>
                <a:lnTo>
                  <a:pt x="1400175" y="1146175"/>
                </a:lnTo>
                <a:lnTo>
                  <a:pt x="1377950" y="1165225"/>
                </a:lnTo>
                <a:lnTo>
                  <a:pt x="1352550" y="1184275"/>
                </a:lnTo>
                <a:lnTo>
                  <a:pt x="1327150" y="1196975"/>
                </a:lnTo>
                <a:lnTo>
                  <a:pt x="1298575" y="1209675"/>
                </a:lnTo>
                <a:lnTo>
                  <a:pt x="1270000" y="1219200"/>
                </a:lnTo>
                <a:lnTo>
                  <a:pt x="1238250" y="1225550"/>
                </a:lnTo>
                <a:lnTo>
                  <a:pt x="1206500" y="1228725"/>
                </a:lnTo>
                <a:lnTo>
                  <a:pt x="1174750" y="1231900"/>
                </a:lnTo>
                <a:lnTo>
                  <a:pt x="1143000" y="1228725"/>
                </a:lnTo>
                <a:lnTo>
                  <a:pt x="1111250" y="1222375"/>
                </a:lnTo>
                <a:lnTo>
                  <a:pt x="1079500" y="1212850"/>
                </a:lnTo>
                <a:lnTo>
                  <a:pt x="1050925" y="1200150"/>
                </a:lnTo>
                <a:lnTo>
                  <a:pt x="1022350" y="1187450"/>
                </a:lnTo>
                <a:lnTo>
                  <a:pt x="996950" y="1168400"/>
                </a:lnTo>
                <a:lnTo>
                  <a:pt x="974725" y="1149350"/>
                </a:lnTo>
                <a:lnTo>
                  <a:pt x="952500" y="1130300"/>
                </a:lnTo>
                <a:lnTo>
                  <a:pt x="933450" y="1104900"/>
                </a:lnTo>
                <a:lnTo>
                  <a:pt x="914400" y="1079500"/>
                </a:lnTo>
                <a:lnTo>
                  <a:pt x="901700" y="1054100"/>
                </a:lnTo>
                <a:lnTo>
                  <a:pt x="889000" y="1025525"/>
                </a:lnTo>
                <a:lnTo>
                  <a:pt x="879475" y="996950"/>
                </a:lnTo>
                <a:lnTo>
                  <a:pt x="873125" y="965200"/>
                </a:lnTo>
                <a:lnTo>
                  <a:pt x="866775" y="936625"/>
                </a:lnTo>
                <a:lnTo>
                  <a:pt x="866775" y="904875"/>
                </a:lnTo>
                <a:lnTo>
                  <a:pt x="869950" y="869950"/>
                </a:lnTo>
                <a:lnTo>
                  <a:pt x="876300" y="838200"/>
                </a:lnTo>
                <a:lnTo>
                  <a:pt x="885825" y="809625"/>
                </a:lnTo>
                <a:lnTo>
                  <a:pt x="895350" y="777875"/>
                </a:lnTo>
                <a:lnTo>
                  <a:pt x="911225" y="752475"/>
                </a:lnTo>
                <a:lnTo>
                  <a:pt x="927100" y="727075"/>
                </a:lnTo>
                <a:lnTo>
                  <a:pt x="946150" y="701675"/>
                </a:lnTo>
                <a:lnTo>
                  <a:pt x="968375" y="679450"/>
                </a:lnTo>
                <a:lnTo>
                  <a:pt x="990600" y="660400"/>
                </a:lnTo>
                <a:lnTo>
                  <a:pt x="1016000" y="644525"/>
                </a:lnTo>
                <a:lnTo>
                  <a:pt x="1044575" y="628650"/>
                </a:lnTo>
                <a:lnTo>
                  <a:pt x="1073150" y="615950"/>
                </a:lnTo>
                <a:lnTo>
                  <a:pt x="1101725" y="606425"/>
                </a:lnTo>
                <a:lnTo>
                  <a:pt x="1130300" y="600075"/>
                </a:lnTo>
                <a:lnTo>
                  <a:pt x="1162050" y="596900"/>
                </a:lnTo>
                <a:lnTo>
                  <a:pt x="1193800" y="593725"/>
                </a:lnTo>
                <a:close/>
                <a:moveTo>
                  <a:pt x="3930650" y="523875"/>
                </a:moveTo>
                <a:lnTo>
                  <a:pt x="4273550" y="523875"/>
                </a:lnTo>
                <a:lnTo>
                  <a:pt x="4289425" y="527050"/>
                </a:lnTo>
                <a:lnTo>
                  <a:pt x="4295775" y="527050"/>
                </a:lnTo>
                <a:lnTo>
                  <a:pt x="4302125" y="530225"/>
                </a:lnTo>
                <a:lnTo>
                  <a:pt x="4311650" y="533400"/>
                </a:lnTo>
                <a:lnTo>
                  <a:pt x="4318000" y="536575"/>
                </a:lnTo>
                <a:lnTo>
                  <a:pt x="4327525" y="546100"/>
                </a:lnTo>
                <a:lnTo>
                  <a:pt x="4337050" y="558800"/>
                </a:lnTo>
                <a:lnTo>
                  <a:pt x="4340225" y="565150"/>
                </a:lnTo>
                <a:lnTo>
                  <a:pt x="4343400" y="571500"/>
                </a:lnTo>
                <a:lnTo>
                  <a:pt x="4346575" y="581025"/>
                </a:lnTo>
                <a:lnTo>
                  <a:pt x="4349750" y="587375"/>
                </a:lnTo>
                <a:lnTo>
                  <a:pt x="4349750" y="603250"/>
                </a:lnTo>
                <a:lnTo>
                  <a:pt x="4349750" y="908050"/>
                </a:lnTo>
                <a:lnTo>
                  <a:pt x="4349750" y="920750"/>
                </a:lnTo>
                <a:lnTo>
                  <a:pt x="4343400" y="936625"/>
                </a:lnTo>
                <a:lnTo>
                  <a:pt x="4337050" y="949325"/>
                </a:lnTo>
                <a:lnTo>
                  <a:pt x="4327525" y="962025"/>
                </a:lnTo>
                <a:lnTo>
                  <a:pt x="4318000" y="971550"/>
                </a:lnTo>
                <a:lnTo>
                  <a:pt x="4305300" y="977900"/>
                </a:lnTo>
                <a:lnTo>
                  <a:pt x="4289425" y="981075"/>
                </a:lnTo>
                <a:lnTo>
                  <a:pt x="4273550" y="984250"/>
                </a:lnTo>
                <a:lnTo>
                  <a:pt x="4257675" y="981075"/>
                </a:lnTo>
                <a:lnTo>
                  <a:pt x="4244975" y="977900"/>
                </a:lnTo>
                <a:lnTo>
                  <a:pt x="4229100" y="971550"/>
                </a:lnTo>
                <a:lnTo>
                  <a:pt x="4219575" y="962025"/>
                </a:lnTo>
                <a:lnTo>
                  <a:pt x="4210050" y="949325"/>
                </a:lnTo>
                <a:lnTo>
                  <a:pt x="4203700" y="936625"/>
                </a:lnTo>
                <a:lnTo>
                  <a:pt x="4197350" y="920750"/>
                </a:lnTo>
                <a:lnTo>
                  <a:pt x="4197350" y="908050"/>
                </a:lnTo>
                <a:lnTo>
                  <a:pt x="4197350" y="787400"/>
                </a:lnTo>
                <a:lnTo>
                  <a:pt x="3873500" y="1127125"/>
                </a:lnTo>
                <a:lnTo>
                  <a:pt x="3863975" y="1136650"/>
                </a:lnTo>
                <a:lnTo>
                  <a:pt x="3851275" y="1146175"/>
                </a:lnTo>
                <a:lnTo>
                  <a:pt x="3838575" y="1152525"/>
                </a:lnTo>
                <a:lnTo>
                  <a:pt x="3825875" y="1158875"/>
                </a:lnTo>
                <a:lnTo>
                  <a:pt x="3813175" y="1158875"/>
                </a:lnTo>
                <a:lnTo>
                  <a:pt x="3810000" y="1158875"/>
                </a:lnTo>
                <a:lnTo>
                  <a:pt x="3806825" y="1158875"/>
                </a:lnTo>
                <a:lnTo>
                  <a:pt x="3473450" y="1162050"/>
                </a:lnTo>
                <a:lnTo>
                  <a:pt x="3022600" y="1612900"/>
                </a:lnTo>
                <a:lnTo>
                  <a:pt x="3009900" y="1622425"/>
                </a:lnTo>
                <a:lnTo>
                  <a:pt x="2997200" y="1628775"/>
                </a:lnTo>
                <a:lnTo>
                  <a:pt x="2981325" y="1631950"/>
                </a:lnTo>
                <a:lnTo>
                  <a:pt x="2968625" y="1635125"/>
                </a:lnTo>
                <a:lnTo>
                  <a:pt x="2952750" y="1631950"/>
                </a:lnTo>
                <a:lnTo>
                  <a:pt x="2940050" y="1628775"/>
                </a:lnTo>
                <a:lnTo>
                  <a:pt x="2924175" y="1622425"/>
                </a:lnTo>
                <a:lnTo>
                  <a:pt x="2914650" y="1612900"/>
                </a:lnTo>
                <a:lnTo>
                  <a:pt x="2901950" y="1600200"/>
                </a:lnTo>
                <a:lnTo>
                  <a:pt x="2895600" y="1587500"/>
                </a:lnTo>
                <a:lnTo>
                  <a:pt x="2892425" y="1571625"/>
                </a:lnTo>
                <a:lnTo>
                  <a:pt x="2889250" y="1555750"/>
                </a:lnTo>
                <a:lnTo>
                  <a:pt x="2892425" y="1543050"/>
                </a:lnTo>
                <a:lnTo>
                  <a:pt x="2895600" y="1527175"/>
                </a:lnTo>
                <a:lnTo>
                  <a:pt x="2901950" y="1514475"/>
                </a:lnTo>
                <a:lnTo>
                  <a:pt x="2914650" y="1501775"/>
                </a:lnTo>
                <a:lnTo>
                  <a:pt x="3371850" y="1044575"/>
                </a:lnTo>
                <a:lnTo>
                  <a:pt x="3381375" y="1031875"/>
                </a:lnTo>
                <a:lnTo>
                  <a:pt x="3394075" y="1019175"/>
                </a:lnTo>
                <a:lnTo>
                  <a:pt x="3409950" y="1012825"/>
                </a:lnTo>
                <a:lnTo>
                  <a:pt x="3425825" y="1009650"/>
                </a:lnTo>
                <a:lnTo>
                  <a:pt x="3435350" y="1006475"/>
                </a:lnTo>
                <a:lnTo>
                  <a:pt x="3438525" y="1006475"/>
                </a:lnTo>
                <a:lnTo>
                  <a:pt x="3441700" y="1006475"/>
                </a:lnTo>
                <a:lnTo>
                  <a:pt x="3775075" y="1006475"/>
                </a:lnTo>
                <a:lnTo>
                  <a:pt x="4086225" y="679450"/>
                </a:lnTo>
                <a:lnTo>
                  <a:pt x="3930650" y="679450"/>
                </a:lnTo>
                <a:lnTo>
                  <a:pt x="3914775" y="676275"/>
                </a:lnTo>
                <a:lnTo>
                  <a:pt x="3902075" y="673100"/>
                </a:lnTo>
                <a:lnTo>
                  <a:pt x="3886200" y="666750"/>
                </a:lnTo>
                <a:lnTo>
                  <a:pt x="3876675" y="657225"/>
                </a:lnTo>
                <a:lnTo>
                  <a:pt x="3867150" y="644525"/>
                </a:lnTo>
                <a:lnTo>
                  <a:pt x="3860800" y="631825"/>
                </a:lnTo>
                <a:lnTo>
                  <a:pt x="3854450" y="615950"/>
                </a:lnTo>
                <a:lnTo>
                  <a:pt x="3854450" y="603250"/>
                </a:lnTo>
                <a:lnTo>
                  <a:pt x="3854450" y="587375"/>
                </a:lnTo>
                <a:lnTo>
                  <a:pt x="3860800" y="571500"/>
                </a:lnTo>
                <a:lnTo>
                  <a:pt x="3867150" y="558800"/>
                </a:lnTo>
                <a:lnTo>
                  <a:pt x="3876675" y="546100"/>
                </a:lnTo>
                <a:lnTo>
                  <a:pt x="3886200" y="536575"/>
                </a:lnTo>
                <a:lnTo>
                  <a:pt x="3902075" y="530225"/>
                </a:lnTo>
                <a:lnTo>
                  <a:pt x="3914775" y="527050"/>
                </a:lnTo>
                <a:lnTo>
                  <a:pt x="3930650" y="523875"/>
                </a:lnTo>
                <a:close/>
                <a:moveTo>
                  <a:pt x="3302000" y="285750"/>
                </a:moveTo>
                <a:lnTo>
                  <a:pt x="3333750" y="317500"/>
                </a:lnTo>
                <a:lnTo>
                  <a:pt x="2622550" y="1104900"/>
                </a:lnTo>
                <a:lnTo>
                  <a:pt x="2543175" y="1028700"/>
                </a:lnTo>
                <a:lnTo>
                  <a:pt x="3302000" y="285750"/>
                </a:lnTo>
                <a:close/>
                <a:moveTo>
                  <a:pt x="2543175" y="0"/>
                </a:moveTo>
                <a:lnTo>
                  <a:pt x="4841875" y="0"/>
                </a:lnTo>
                <a:lnTo>
                  <a:pt x="4879975" y="3175"/>
                </a:lnTo>
                <a:lnTo>
                  <a:pt x="4918075" y="6350"/>
                </a:lnTo>
                <a:lnTo>
                  <a:pt x="4956175" y="15875"/>
                </a:lnTo>
                <a:lnTo>
                  <a:pt x="4991100" y="28575"/>
                </a:lnTo>
                <a:lnTo>
                  <a:pt x="5026025" y="47625"/>
                </a:lnTo>
                <a:lnTo>
                  <a:pt x="5057775" y="66675"/>
                </a:lnTo>
                <a:lnTo>
                  <a:pt x="5086350" y="88900"/>
                </a:lnTo>
                <a:lnTo>
                  <a:pt x="5111750" y="111125"/>
                </a:lnTo>
                <a:lnTo>
                  <a:pt x="5137150" y="139700"/>
                </a:lnTo>
                <a:lnTo>
                  <a:pt x="5159375" y="168275"/>
                </a:lnTo>
                <a:lnTo>
                  <a:pt x="5178425" y="200025"/>
                </a:lnTo>
                <a:lnTo>
                  <a:pt x="5194300" y="234950"/>
                </a:lnTo>
                <a:lnTo>
                  <a:pt x="5207000" y="269875"/>
                </a:lnTo>
                <a:lnTo>
                  <a:pt x="5216525" y="304800"/>
                </a:lnTo>
                <a:lnTo>
                  <a:pt x="5222875" y="342900"/>
                </a:lnTo>
                <a:lnTo>
                  <a:pt x="5226050" y="384175"/>
                </a:lnTo>
                <a:lnTo>
                  <a:pt x="5226050" y="1739900"/>
                </a:lnTo>
                <a:lnTo>
                  <a:pt x="5222875" y="1778000"/>
                </a:lnTo>
                <a:lnTo>
                  <a:pt x="5216525" y="1816100"/>
                </a:lnTo>
                <a:lnTo>
                  <a:pt x="5207000" y="1854200"/>
                </a:lnTo>
                <a:lnTo>
                  <a:pt x="5194300" y="1889125"/>
                </a:lnTo>
                <a:lnTo>
                  <a:pt x="5178425" y="1920875"/>
                </a:lnTo>
                <a:lnTo>
                  <a:pt x="5159375" y="1952625"/>
                </a:lnTo>
                <a:lnTo>
                  <a:pt x="5137150" y="1984375"/>
                </a:lnTo>
                <a:lnTo>
                  <a:pt x="5111750" y="2009775"/>
                </a:lnTo>
                <a:lnTo>
                  <a:pt x="5086350" y="2035175"/>
                </a:lnTo>
                <a:lnTo>
                  <a:pt x="5057775" y="2057400"/>
                </a:lnTo>
                <a:lnTo>
                  <a:pt x="5026025" y="2076450"/>
                </a:lnTo>
                <a:lnTo>
                  <a:pt x="4991100" y="2092325"/>
                </a:lnTo>
                <a:lnTo>
                  <a:pt x="4956175" y="2105025"/>
                </a:lnTo>
                <a:lnTo>
                  <a:pt x="4918075" y="2114550"/>
                </a:lnTo>
                <a:lnTo>
                  <a:pt x="4879975" y="2120900"/>
                </a:lnTo>
                <a:lnTo>
                  <a:pt x="4841875" y="2120900"/>
                </a:lnTo>
                <a:lnTo>
                  <a:pt x="2543175" y="2120900"/>
                </a:lnTo>
                <a:lnTo>
                  <a:pt x="2505075" y="2120900"/>
                </a:lnTo>
                <a:lnTo>
                  <a:pt x="2466975" y="2114550"/>
                </a:lnTo>
                <a:lnTo>
                  <a:pt x="2428875" y="2105025"/>
                </a:lnTo>
                <a:lnTo>
                  <a:pt x="2393950" y="2092325"/>
                </a:lnTo>
                <a:lnTo>
                  <a:pt x="2362200" y="2076450"/>
                </a:lnTo>
                <a:lnTo>
                  <a:pt x="2330450" y="2057400"/>
                </a:lnTo>
                <a:lnTo>
                  <a:pt x="2298700" y="2035175"/>
                </a:lnTo>
                <a:lnTo>
                  <a:pt x="2273300" y="2009775"/>
                </a:lnTo>
                <a:lnTo>
                  <a:pt x="2247900" y="1984375"/>
                </a:lnTo>
                <a:lnTo>
                  <a:pt x="2225675" y="1952625"/>
                </a:lnTo>
                <a:lnTo>
                  <a:pt x="2206625" y="1920875"/>
                </a:lnTo>
                <a:lnTo>
                  <a:pt x="2190750" y="1889125"/>
                </a:lnTo>
                <a:lnTo>
                  <a:pt x="2178050" y="1854200"/>
                </a:lnTo>
                <a:lnTo>
                  <a:pt x="2168525" y="1816100"/>
                </a:lnTo>
                <a:lnTo>
                  <a:pt x="2162175" y="1778000"/>
                </a:lnTo>
                <a:lnTo>
                  <a:pt x="2159000" y="1739900"/>
                </a:lnTo>
                <a:lnTo>
                  <a:pt x="2159000" y="1435100"/>
                </a:lnTo>
                <a:lnTo>
                  <a:pt x="2241550" y="1406525"/>
                </a:lnTo>
                <a:lnTo>
                  <a:pt x="2324100" y="1374775"/>
                </a:lnTo>
                <a:lnTo>
                  <a:pt x="2324100" y="1739900"/>
                </a:lnTo>
                <a:lnTo>
                  <a:pt x="2324100" y="1762125"/>
                </a:lnTo>
                <a:lnTo>
                  <a:pt x="2327275" y="1784350"/>
                </a:lnTo>
                <a:lnTo>
                  <a:pt x="2333625" y="1803400"/>
                </a:lnTo>
                <a:lnTo>
                  <a:pt x="2339975" y="1825625"/>
                </a:lnTo>
                <a:lnTo>
                  <a:pt x="2349500" y="1844675"/>
                </a:lnTo>
                <a:lnTo>
                  <a:pt x="2362200" y="1863725"/>
                </a:lnTo>
                <a:lnTo>
                  <a:pt x="2374900" y="1879600"/>
                </a:lnTo>
                <a:lnTo>
                  <a:pt x="2387600" y="1895475"/>
                </a:lnTo>
                <a:lnTo>
                  <a:pt x="2403475" y="1908175"/>
                </a:lnTo>
                <a:lnTo>
                  <a:pt x="2419350" y="1920875"/>
                </a:lnTo>
                <a:lnTo>
                  <a:pt x="2438400" y="1933575"/>
                </a:lnTo>
                <a:lnTo>
                  <a:pt x="2457450" y="1943100"/>
                </a:lnTo>
                <a:lnTo>
                  <a:pt x="2476500" y="1949450"/>
                </a:lnTo>
                <a:lnTo>
                  <a:pt x="2498725" y="1955800"/>
                </a:lnTo>
                <a:lnTo>
                  <a:pt x="2520950" y="1958975"/>
                </a:lnTo>
                <a:lnTo>
                  <a:pt x="2543175" y="1958975"/>
                </a:lnTo>
                <a:lnTo>
                  <a:pt x="4841875" y="1958975"/>
                </a:lnTo>
                <a:lnTo>
                  <a:pt x="4864100" y="1958975"/>
                </a:lnTo>
                <a:lnTo>
                  <a:pt x="4886325" y="1955800"/>
                </a:lnTo>
                <a:lnTo>
                  <a:pt x="4908550" y="1949450"/>
                </a:lnTo>
                <a:lnTo>
                  <a:pt x="4927600" y="1943100"/>
                </a:lnTo>
                <a:lnTo>
                  <a:pt x="4946650" y="1933575"/>
                </a:lnTo>
                <a:lnTo>
                  <a:pt x="4965700" y="1920875"/>
                </a:lnTo>
                <a:lnTo>
                  <a:pt x="4981575" y="1908175"/>
                </a:lnTo>
                <a:lnTo>
                  <a:pt x="4997450" y="1895475"/>
                </a:lnTo>
                <a:lnTo>
                  <a:pt x="5013325" y="1879600"/>
                </a:lnTo>
                <a:lnTo>
                  <a:pt x="5026025" y="1863725"/>
                </a:lnTo>
                <a:lnTo>
                  <a:pt x="5035550" y="1844675"/>
                </a:lnTo>
                <a:lnTo>
                  <a:pt x="5045075" y="1825625"/>
                </a:lnTo>
                <a:lnTo>
                  <a:pt x="5051425" y="1803400"/>
                </a:lnTo>
                <a:lnTo>
                  <a:pt x="5057775" y="1784350"/>
                </a:lnTo>
                <a:lnTo>
                  <a:pt x="5060950" y="1762125"/>
                </a:lnTo>
                <a:lnTo>
                  <a:pt x="5060950" y="1739900"/>
                </a:lnTo>
                <a:lnTo>
                  <a:pt x="5060950" y="384175"/>
                </a:lnTo>
                <a:lnTo>
                  <a:pt x="5060950" y="361950"/>
                </a:lnTo>
                <a:lnTo>
                  <a:pt x="5057775" y="339725"/>
                </a:lnTo>
                <a:lnTo>
                  <a:pt x="5051425" y="317500"/>
                </a:lnTo>
                <a:lnTo>
                  <a:pt x="5045075" y="298450"/>
                </a:lnTo>
                <a:lnTo>
                  <a:pt x="5035550" y="279400"/>
                </a:lnTo>
                <a:lnTo>
                  <a:pt x="5026025" y="260350"/>
                </a:lnTo>
                <a:lnTo>
                  <a:pt x="5013325" y="244475"/>
                </a:lnTo>
                <a:lnTo>
                  <a:pt x="4997450" y="228600"/>
                </a:lnTo>
                <a:lnTo>
                  <a:pt x="4981575" y="212725"/>
                </a:lnTo>
                <a:lnTo>
                  <a:pt x="4965700" y="200025"/>
                </a:lnTo>
                <a:lnTo>
                  <a:pt x="4946650" y="190500"/>
                </a:lnTo>
                <a:lnTo>
                  <a:pt x="4927600" y="180975"/>
                </a:lnTo>
                <a:lnTo>
                  <a:pt x="4908550" y="171450"/>
                </a:lnTo>
                <a:lnTo>
                  <a:pt x="4886325" y="168275"/>
                </a:lnTo>
                <a:lnTo>
                  <a:pt x="4864100" y="165100"/>
                </a:lnTo>
                <a:lnTo>
                  <a:pt x="4841875" y="161925"/>
                </a:lnTo>
                <a:lnTo>
                  <a:pt x="2543175" y="161925"/>
                </a:lnTo>
                <a:lnTo>
                  <a:pt x="2520950" y="165100"/>
                </a:lnTo>
                <a:lnTo>
                  <a:pt x="2498725" y="168275"/>
                </a:lnTo>
                <a:lnTo>
                  <a:pt x="2476500" y="171450"/>
                </a:lnTo>
                <a:lnTo>
                  <a:pt x="2457450" y="180975"/>
                </a:lnTo>
                <a:lnTo>
                  <a:pt x="2438400" y="190500"/>
                </a:lnTo>
                <a:lnTo>
                  <a:pt x="2419350" y="200025"/>
                </a:lnTo>
                <a:lnTo>
                  <a:pt x="2403475" y="212725"/>
                </a:lnTo>
                <a:lnTo>
                  <a:pt x="2387600" y="228600"/>
                </a:lnTo>
                <a:lnTo>
                  <a:pt x="2374900" y="244475"/>
                </a:lnTo>
                <a:lnTo>
                  <a:pt x="2362200" y="260350"/>
                </a:lnTo>
                <a:lnTo>
                  <a:pt x="2349500" y="279400"/>
                </a:lnTo>
                <a:lnTo>
                  <a:pt x="2339975" y="298450"/>
                </a:lnTo>
                <a:lnTo>
                  <a:pt x="2333625" y="317500"/>
                </a:lnTo>
                <a:lnTo>
                  <a:pt x="2327275" y="339725"/>
                </a:lnTo>
                <a:lnTo>
                  <a:pt x="2324100" y="361950"/>
                </a:lnTo>
                <a:lnTo>
                  <a:pt x="2324100" y="384175"/>
                </a:lnTo>
                <a:lnTo>
                  <a:pt x="2324100" y="1066800"/>
                </a:lnTo>
                <a:lnTo>
                  <a:pt x="2241550" y="1089025"/>
                </a:lnTo>
                <a:lnTo>
                  <a:pt x="2159000" y="1117600"/>
                </a:lnTo>
                <a:lnTo>
                  <a:pt x="2159000" y="384175"/>
                </a:lnTo>
                <a:lnTo>
                  <a:pt x="2162175" y="342900"/>
                </a:lnTo>
                <a:lnTo>
                  <a:pt x="2168525" y="304800"/>
                </a:lnTo>
                <a:lnTo>
                  <a:pt x="2178050" y="269875"/>
                </a:lnTo>
                <a:lnTo>
                  <a:pt x="2190750" y="234950"/>
                </a:lnTo>
                <a:lnTo>
                  <a:pt x="2206625" y="200025"/>
                </a:lnTo>
                <a:lnTo>
                  <a:pt x="2225675" y="168275"/>
                </a:lnTo>
                <a:lnTo>
                  <a:pt x="2247900" y="139700"/>
                </a:lnTo>
                <a:lnTo>
                  <a:pt x="2273300" y="111125"/>
                </a:lnTo>
                <a:lnTo>
                  <a:pt x="2298700" y="88900"/>
                </a:lnTo>
                <a:lnTo>
                  <a:pt x="2330450" y="66675"/>
                </a:lnTo>
                <a:lnTo>
                  <a:pt x="2362200" y="47625"/>
                </a:lnTo>
                <a:lnTo>
                  <a:pt x="2393950" y="28575"/>
                </a:lnTo>
                <a:lnTo>
                  <a:pt x="2428875" y="15875"/>
                </a:lnTo>
                <a:lnTo>
                  <a:pt x="2466975" y="6350"/>
                </a:lnTo>
                <a:lnTo>
                  <a:pt x="2505075" y="3175"/>
                </a:lnTo>
                <a:lnTo>
                  <a:pt x="254317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21"/>
          <p:cNvSpPr/>
          <p:nvPr/>
        </p:nvSpPr>
        <p:spPr bwMode="auto">
          <a:xfrm>
            <a:off x="9581322" y="2097802"/>
            <a:ext cx="1912101" cy="1912101"/>
          </a:xfrm>
          <a:prstGeom prst="ellipse">
            <a:avLst/>
          </a:prstGeom>
          <a:solidFill>
            <a:schemeClr val="accent2"/>
          </a:solidFill>
          <a:ln>
            <a:noFill/>
          </a:ln>
        </p:spPr>
        <p:txBody>
          <a:bodyPr/>
          <a:lstStyle/>
          <a:p>
            <a:endParaRPr lang="zh-CN" altLang="en-US"/>
          </a:p>
        </p:txBody>
      </p:sp>
      <p:sp>
        <p:nvSpPr>
          <p:cNvPr id="27" name="KSO_Shape"/>
          <p:cNvSpPr/>
          <p:nvPr/>
        </p:nvSpPr>
        <p:spPr bwMode="auto">
          <a:xfrm>
            <a:off x="10146707" y="2493088"/>
            <a:ext cx="781331" cy="1121528"/>
          </a:xfrm>
          <a:custGeom>
            <a:avLst/>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矩形 27"/>
          <p:cNvSpPr/>
          <p:nvPr/>
        </p:nvSpPr>
        <p:spPr>
          <a:xfrm>
            <a:off x="463953" y="4210050"/>
            <a:ext cx="2648052"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
        <p:nvSpPr>
          <p:cNvPr id="41" name="矩形 40"/>
          <p:cNvSpPr/>
          <p:nvPr/>
        </p:nvSpPr>
        <p:spPr>
          <a:xfrm>
            <a:off x="3380417" y="4191000"/>
            <a:ext cx="2648052"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rPr>
              <a:t>请输入文本请输入文本请输入文本请输入文本请输入文本请输入文本请输入文本请输入文本请输入文本</a:t>
            </a:r>
            <a:endParaRPr lang="zh-CN" altLang="zh-CN" sz="2000" dirty="0">
              <a:solidFill>
                <a:schemeClr val="tx1"/>
              </a:solidFill>
              <a:latin typeface="+mj-ea"/>
            </a:endParaRPr>
          </a:p>
        </p:txBody>
      </p:sp>
      <p:sp>
        <p:nvSpPr>
          <p:cNvPr id="42" name="矩形 41"/>
          <p:cNvSpPr/>
          <p:nvPr/>
        </p:nvSpPr>
        <p:spPr>
          <a:xfrm>
            <a:off x="6296881" y="4191000"/>
            <a:ext cx="2648052"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
        <p:nvSpPr>
          <p:cNvPr id="43" name="矩形 42"/>
          <p:cNvSpPr/>
          <p:nvPr/>
        </p:nvSpPr>
        <p:spPr>
          <a:xfrm>
            <a:off x="9213346" y="4191000"/>
            <a:ext cx="2648052"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任意多边形 11"/>
          <p:cNvSpPr/>
          <p:nvPr/>
        </p:nvSpPr>
        <p:spPr bwMode="auto">
          <a:xfrm>
            <a:off x="754063" y="3404281"/>
            <a:ext cx="5834743" cy="2757484"/>
          </a:xfrm>
          <a:custGeom>
            <a:avLst/>
            <a:gdLst>
              <a:gd name="connsiteX0" fmla="*/ 0 w 5834743"/>
              <a:gd name="connsiteY0" fmla="*/ 2685484 h 2757484"/>
              <a:gd name="connsiteX1" fmla="*/ 5834743 w 5834743"/>
              <a:gd name="connsiteY1" fmla="*/ 2685484 h 2757484"/>
              <a:gd name="connsiteX2" fmla="*/ 5834743 w 5834743"/>
              <a:gd name="connsiteY2" fmla="*/ 2757484 h 2757484"/>
              <a:gd name="connsiteX3" fmla="*/ 0 w 5834743"/>
              <a:gd name="connsiteY3" fmla="*/ 2757484 h 2757484"/>
              <a:gd name="connsiteX4" fmla="*/ 2033811 w 5834743"/>
              <a:gd name="connsiteY4" fmla="*/ 0 h 2757484"/>
              <a:gd name="connsiteX5" fmla="*/ 2117656 w 5834743"/>
              <a:gd name="connsiteY5" fmla="*/ 0 h 2757484"/>
              <a:gd name="connsiteX6" fmla="*/ 2117656 w 5834743"/>
              <a:gd name="connsiteY6" fmla="*/ 305368 h 2757484"/>
              <a:gd name="connsiteX7" fmla="*/ 2207489 w 5834743"/>
              <a:gd name="connsiteY7" fmla="*/ 395182 h 2757484"/>
              <a:gd name="connsiteX8" fmla="*/ 2351223 w 5834743"/>
              <a:gd name="connsiteY8" fmla="*/ 413145 h 2757484"/>
              <a:gd name="connsiteX9" fmla="*/ 2432073 w 5834743"/>
              <a:gd name="connsiteY9" fmla="*/ 553853 h 2757484"/>
              <a:gd name="connsiteX10" fmla="*/ 2432073 w 5834743"/>
              <a:gd name="connsiteY10" fmla="*/ 1224464 h 2757484"/>
              <a:gd name="connsiteX11" fmla="*/ 2518912 w 5834743"/>
              <a:gd name="connsiteY11" fmla="*/ 1284340 h 2757484"/>
              <a:gd name="connsiteX12" fmla="*/ 2635695 w 5834743"/>
              <a:gd name="connsiteY12" fmla="*/ 1284340 h 2757484"/>
              <a:gd name="connsiteX13" fmla="*/ 3117801 w 5834743"/>
              <a:gd name="connsiteY13" fmla="*/ 1284340 h 2757484"/>
              <a:gd name="connsiteX14" fmla="*/ 3153735 w 5834743"/>
              <a:gd name="connsiteY14" fmla="*/ 1314278 h 2757484"/>
              <a:gd name="connsiteX15" fmla="*/ 3153735 w 5834743"/>
              <a:gd name="connsiteY15" fmla="*/ 1499894 h 2757484"/>
              <a:gd name="connsiteX16" fmla="*/ 3363346 w 5834743"/>
              <a:gd name="connsiteY16" fmla="*/ 1499894 h 2757484"/>
              <a:gd name="connsiteX17" fmla="*/ 3477135 w 5834743"/>
              <a:gd name="connsiteY17" fmla="*/ 1383136 h 2757484"/>
              <a:gd name="connsiteX18" fmla="*/ 3477135 w 5834743"/>
              <a:gd name="connsiteY18" fmla="*/ 580797 h 2757484"/>
              <a:gd name="connsiteX19" fmla="*/ 3665785 w 5834743"/>
              <a:gd name="connsiteY19" fmla="*/ 428114 h 2757484"/>
              <a:gd name="connsiteX20" fmla="*/ 3773585 w 5834743"/>
              <a:gd name="connsiteY20" fmla="*/ 365244 h 2757484"/>
              <a:gd name="connsiteX21" fmla="*/ 3773585 w 5834743"/>
              <a:gd name="connsiteY21" fmla="*/ 113765 h 2757484"/>
              <a:gd name="connsiteX22" fmla="*/ 3857430 w 5834743"/>
              <a:gd name="connsiteY22" fmla="*/ 113765 h 2757484"/>
              <a:gd name="connsiteX23" fmla="*/ 3857430 w 5834743"/>
              <a:gd name="connsiteY23" fmla="*/ 365244 h 2757484"/>
              <a:gd name="connsiteX24" fmla="*/ 3665785 w 5834743"/>
              <a:gd name="connsiteY24" fmla="*/ 511940 h 2757484"/>
              <a:gd name="connsiteX25" fmla="*/ 3560979 w 5834743"/>
              <a:gd name="connsiteY25" fmla="*/ 580797 h 2757484"/>
              <a:gd name="connsiteX26" fmla="*/ 3560979 w 5834743"/>
              <a:gd name="connsiteY26" fmla="*/ 1383136 h 2757484"/>
              <a:gd name="connsiteX27" fmla="*/ 3363346 w 5834743"/>
              <a:gd name="connsiteY27" fmla="*/ 1583720 h 2757484"/>
              <a:gd name="connsiteX28" fmla="*/ 3153735 w 5834743"/>
              <a:gd name="connsiteY28" fmla="*/ 1583720 h 2757484"/>
              <a:gd name="connsiteX29" fmla="*/ 3153735 w 5834743"/>
              <a:gd name="connsiteY29" fmla="*/ 2020815 h 2757484"/>
              <a:gd name="connsiteX30" fmla="*/ 3608891 w 5834743"/>
              <a:gd name="connsiteY30" fmla="*/ 2020815 h 2757484"/>
              <a:gd name="connsiteX31" fmla="*/ 3722679 w 5834743"/>
              <a:gd name="connsiteY31" fmla="*/ 1916032 h 2757484"/>
              <a:gd name="connsiteX32" fmla="*/ 3722679 w 5834743"/>
              <a:gd name="connsiteY32" fmla="*/ 1110700 h 2757484"/>
              <a:gd name="connsiteX33" fmla="*/ 3917319 w 5834743"/>
              <a:gd name="connsiteY33" fmla="*/ 916103 h 2757484"/>
              <a:gd name="connsiteX34" fmla="*/ 4369480 w 5834743"/>
              <a:gd name="connsiteY34" fmla="*/ 916103 h 2757484"/>
              <a:gd name="connsiteX35" fmla="*/ 4369480 w 5834743"/>
              <a:gd name="connsiteY35" fmla="*/ 999929 h 2757484"/>
              <a:gd name="connsiteX36" fmla="*/ 3917319 w 5834743"/>
              <a:gd name="connsiteY36" fmla="*/ 999929 h 2757484"/>
              <a:gd name="connsiteX37" fmla="*/ 3806524 w 5834743"/>
              <a:gd name="connsiteY37" fmla="*/ 1110700 h 2757484"/>
              <a:gd name="connsiteX38" fmla="*/ 3806524 w 5834743"/>
              <a:gd name="connsiteY38" fmla="*/ 1916032 h 2757484"/>
              <a:gd name="connsiteX39" fmla="*/ 3608891 w 5834743"/>
              <a:gd name="connsiteY39" fmla="*/ 2104642 h 2757484"/>
              <a:gd name="connsiteX40" fmla="*/ 3153735 w 5834743"/>
              <a:gd name="connsiteY40" fmla="*/ 2104642 h 2757484"/>
              <a:gd name="connsiteX41" fmla="*/ 3153735 w 5834743"/>
              <a:gd name="connsiteY41" fmla="*/ 2606045 h 2757484"/>
              <a:gd name="connsiteX42" fmla="*/ 3153735 w 5834743"/>
              <a:gd name="connsiteY42" fmla="*/ 2638425 h 2757484"/>
              <a:gd name="connsiteX43" fmla="*/ 2635695 w 5834743"/>
              <a:gd name="connsiteY43" fmla="*/ 2638425 h 2757484"/>
              <a:gd name="connsiteX44" fmla="*/ 2635695 w 5834743"/>
              <a:gd name="connsiteY44" fmla="*/ 2595151 h 2757484"/>
              <a:gd name="connsiteX45" fmla="*/ 2635695 w 5834743"/>
              <a:gd name="connsiteY45" fmla="*/ 1787299 h 2757484"/>
              <a:gd name="connsiteX46" fmla="*/ 2282350 w 5834743"/>
              <a:gd name="connsiteY46" fmla="*/ 1787299 h 2757484"/>
              <a:gd name="connsiteX47" fmla="*/ 2090706 w 5834743"/>
              <a:gd name="connsiteY47" fmla="*/ 1640603 h 2757484"/>
              <a:gd name="connsiteX48" fmla="*/ 2090706 w 5834743"/>
              <a:gd name="connsiteY48" fmla="*/ 829283 h 2757484"/>
              <a:gd name="connsiteX49" fmla="*/ 1994883 w 5834743"/>
              <a:gd name="connsiteY49" fmla="*/ 697556 h 2757484"/>
              <a:gd name="connsiteX50" fmla="*/ 1578655 w 5834743"/>
              <a:gd name="connsiteY50" fmla="*/ 697556 h 2757484"/>
              <a:gd name="connsiteX51" fmla="*/ 1578655 w 5834743"/>
              <a:gd name="connsiteY51" fmla="*/ 613729 h 2757484"/>
              <a:gd name="connsiteX52" fmla="*/ 1994883 w 5834743"/>
              <a:gd name="connsiteY52" fmla="*/ 613729 h 2757484"/>
              <a:gd name="connsiteX53" fmla="*/ 2174550 w 5834743"/>
              <a:gd name="connsiteY53" fmla="*/ 829283 h 2757484"/>
              <a:gd name="connsiteX54" fmla="*/ 2174550 w 5834743"/>
              <a:gd name="connsiteY54" fmla="*/ 1640603 h 2757484"/>
              <a:gd name="connsiteX55" fmla="*/ 2282350 w 5834743"/>
              <a:gd name="connsiteY55" fmla="*/ 1703472 h 2757484"/>
              <a:gd name="connsiteX56" fmla="*/ 2635695 w 5834743"/>
              <a:gd name="connsiteY56" fmla="*/ 1703472 h 2757484"/>
              <a:gd name="connsiteX57" fmla="*/ 2635695 w 5834743"/>
              <a:gd name="connsiteY57" fmla="*/ 1368167 h 2757484"/>
              <a:gd name="connsiteX58" fmla="*/ 2518912 w 5834743"/>
              <a:gd name="connsiteY58" fmla="*/ 1368167 h 2757484"/>
              <a:gd name="connsiteX59" fmla="*/ 2348228 w 5834743"/>
              <a:gd name="connsiteY59" fmla="*/ 1224464 h 2757484"/>
              <a:gd name="connsiteX60" fmla="*/ 2348228 w 5834743"/>
              <a:gd name="connsiteY60" fmla="*/ 553853 h 2757484"/>
              <a:gd name="connsiteX61" fmla="*/ 2318284 w 5834743"/>
              <a:gd name="connsiteY61" fmla="*/ 490983 h 2757484"/>
              <a:gd name="connsiteX62" fmla="*/ 2207489 w 5834743"/>
              <a:gd name="connsiteY62" fmla="*/ 479008 h 2757484"/>
              <a:gd name="connsiteX63" fmla="*/ 2033811 w 5834743"/>
              <a:gd name="connsiteY63" fmla="*/ 305368 h 2757484"/>
              <a:gd name="connsiteX64" fmla="*/ 2033811 w 5834743"/>
              <a:gd name="connsiteY64" fmla="*/ 0 h 275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834743" h="2757484">
                <a:moveTo>
                  <a:pt x="0" y="2685484"/>
                </a:moveTo>
                <a:lnTo>
                  <a:pt x="5834743" y="2685484"/>
                </a:lnTo>
                <a:lnTo>
                  <a:pt x="5834743" y="2757484"/>
                </a:lnTo>
                <a:lnTo>
                  <a:pt x="0" y="2757484"/>
                </a:lnTo>
                <a:close/>
                <a:moveTo>
                  <a:pt x="2033811" y="0"/>
                </a:moveTo>
                <a:cubicBezTo>
                  <a:pt x="2033811" y="0"/>
                  <a:pt x="2033811" y="0"/>
                  <a:pt x="2117656" y="0"/>
                </a:cubicBezTo>
                <a:cubicBezTo>
                  <a:pt x="2117656" y="0"/>
                  <a:pt x="2117656" y="0"/>
                  <a:pt x="2117656" y="305368"/>
                </a:cubicBezTo>
                <a:cubicBezTo>
                  <a:pt x="2117656" y="374225"/>
                  <a:pt x="2138617" y="395182"/>
                  <a:pt x="2207489" y="395182"/>
                </a:cubicBezTo>
                <a:cubicBezTo>
                  <a:pt x="2258395" y="395182"/>
                  <a:pt x="2309300" y="395182"/>
                  <a:pt x="2351223" y="413145"/>
                </a:cubicBezTo>
                <a:cubicBezTo>
                  <a:pt x="2405123" y="437095"/>
                  <a:pt x="2432073" y="484996"/>
                  <a:pt x="2432073" y="553853"/>
                </a:cubicBezTo>
                <a:cubicBezTo>
                  <a:pt x="2432073" y="553853"/>
                  <a:pt x="2432073" y="553853"/>
                  <a:pt x="2432073" y="1224464"/>
                </a:cubicBezTo>
                <a:cubicBezTo>
                  <a:pt x="2432073" y="1266378"/>
                  <a:pt x="2441056" y="1284340"/>
                  <a:pt x="2518912" y="1284340"/>
                </a:cubicBezTo>
                <a:cubicBezTo>
                  <a:pt x="2518912" y="1284340"/>
                  <a:pt x="2518912" y="1284340"/>
                  <a:pt x="2635695" y="1284340"/>
                </a:cubicBezTo>
                <a:cubicBezTo>
                  <a:pt x="2635695" y="1284340"/>
                  <a:pt x="2635695" y="1284340"/>
                  <a:pt x="3117801" y="1284340"/>
                </a:cubicBezTo>
                <a:cubicBezTo>
                  <a:pt x="3135768" y="1284340"/>
                  <a:pt x="3150740" y="1296316"/>
                  <a:pt x="3153735" y="1314278"/>
                </a:cubicBezTo>
                <a:cubicBezTo>
                  <a:pt x="3153735" y="1314278"/>
                  <a:pt x="3153735" y="1314278"/>
                  <a:pt x="3153735" y="1499894"/>
                </a:cubicBezTo>
                <a:cubicBezTo>
                  <a:pt x="3153735" y="1499894"/>
                  <a:pt x="3153735" y="1499894"/>
                  <a:pt x="3363346" y="1499894"/>
                </a:cubicBezTo>
                <a:cubicBezTo>
                  <a:pt x="3432218" y="1499894"/>
                  <a:pt x="3477135" y="1490913"/>
                  <a:pt x="3477135" y="1383136"/>
                </a:cubicBezTo>
                <a:cubicBezTo>
                  <a:pt x="3477135" y="1383136"/>
                  <a:pt x="3477135" y="1383136"/>
                  <a:pt x="3477135" y="580797"/>
                </a:cubicBezTo>
                <a:cubicBezTo>
                  <a:pt x="3477135" y="440089"/>
                  <a:pt x="3569963" y="428114"/>
                  <a:pt x="3665785" y="428114"/>
                </a:cubicBezTo>
                <a:cubicBezTo>
                  <a:pt x="3773585" y="428114"/>
                  <a:pt x="3773585" y="410151"/>
                  <a:pt x="3773585" y="365244"/>
                </a:cubicBezTo>
                <a:cubicBezTo>
                  <a:pt x="3773585" y="365244"/>
                  <a:pt x="3773585" y="365244"/>
                  <a:pt x="3773585" y="113765"/>
                </a:cubicBezTo>
                <a:cubicBezTo>
                  <a:pt x="3773585" y="113765"/>
                  <a:pt x="3773585" y="113765"/>
                  <a:pt x="3857430" y="113765"/>
                </a:cubicBezTo>
                <a:cubicBezTo>
                  <a:pt x="3857430" y="113765"/>
                  <a:pt x="3857430" y="113765"/>
                  <a:pt x="3857430" y="365244"/>
                </a:cubicBezTo>
                <a:cubicBezTo>
                  <a:pt x="3857430" y="499965"/>
                  <a:pt x="3758613" y="511940"/>
                  <a:pt x="3665785" y="511940"/>
                </a:cubicBezTo>
                <a:cubicBezTo>
                  <a:pt x="3560979" y="511940"/>
                  <a:pt x="3560979" y="526909"/>
                  <a:pt x="3560979" y="580797"/>
                </a:cubicBezTo>
                <a:cubicBezTo>
                  <a:pt x="3560979" y="580797"/>
                  <a:pt x="3560979" y="580797"/>
                  <a:pt x="3560979" y="1383136"/>
                </a:cubicBezTo>
                <a:cubicBezTo>
                  <a:pt x="3560979" y="1562764"/>
                  <a:pt x="3447190" y="1583720"/>
                  <a:pt x="3363346" y="1583720"/>
                </a:cubicBezTo>
                <a:cubicBezTo>
                  <a:pt x="3363346" y="1583720"/>
                  <a:pt x="3363346" y="1583720"/>
                  <a:pt x="3153735" y="1583720"/>
                </a:cubicBezTo>
                <a:cubicBezTo>
                  <a:pt x="3153735" y="1583720"/>
                  <a:pt x="3153735" y="1583720"/>
                  <a:pt x="3153735" y="2020815"/>
                </a:cubicBezTo>
                <a:cubicBezTo>
                  <a:pt x="3153735" y="2020815"/>
                  <a:pt x="3153735" y="2020815"/>
                  <a:pt x="3608891" y="2020815"/>
                </a:cubicBezTo>
                <a:cubicBezTo>
                  <a:pt x="3689741" y="2020815"/>
                  <a:pt x="3722679" y="1993871"/>
                  <a:pt x="3722679" y="1916032"/>
                </a:cubicBezTo>
                <a:cubicBezTo>
                  <a:pt x="3722679" y="1916032"/>
                  <a:pt x="3722679" y="1916032"/>
                  <a:pt x="3722679" y="1110700"/>
                </a:cubicBezTo>
                <a:cubicBezTo>
                  <a:pt x="3722679" y="937060"/>
                  <a:pt x="3815507" y="916103"/>
                  <a:pt x="3917319" y="916103"/>
                </a:cubicBezTo>
                <a:lnTo>
                  <a:pt x="4369480" y="916103"/>
                </a:lnTo>
                <a:cubicBezTo>
                  <a:pt x="4369480" y="916103"/>
                  <a:pt x="4369480" y="916103"/>
                  <a:pt x="4369480" y="999929"/>
                </a:cubicBezTo>
                <a:cubicBezTo>
                  <a:pt x="4369480" y="999929"/>
                  <a:pt x="4369480" y="999929"/>
                  <a:pt x="3917319" y="999929"/>
                </a:cubicBezTo>
                <a:cubicBezTo>
                  <a:pt x="3833474" y="999929"/>
                  <a:pt x="3806524" y="1008911"/>
                  <a:pt x="3806524" y="1110700"/>
                </a:cubicBezTo>
                <a:cubicBezTo>
                  <a:pt x="3806524" y="1110700"/>
                  <a:pt x="3806524" y="1110700"/>
                  <a:pt x="3806524" y="1916032"/>
                </a:cubicBezTo>
                <a:cubicBezTo>
                  <a:pt x="3806524" y="2002852"/>
                  <a:pt x="3770591" y="2104642"/>
                  <a:pt x="3608891" y="2104642"/>
                </a:cubicBezTo>
                <a:cubicBezTo>
                  <a:pt x="3608891" y="2104642"/>
                  <a:pt x="3608891" y="2104642"/>
                  <a:pt x="3153735" y="2104642"/>
                </a:cubicBezTo>
                <a:cubicBezTo>
                  <a:pt x="3153735" y="2104642"/>
                  <a:pt x="3153735" y="2104642"/>
                  <a:pt x="3153735" y="2606045"/>
                </a:cubicBezTo>
                <a:lnTo>
                  <a:pt x="3153735" y="2638425"/>
                </a:lnTo>
                <a:lnTo>
                  <a:pt x="2635695" y="2638425"/>
                </a:lnTo>
                <a:lnTo>
                  <a:pt x="2635695" y="2595151"/>
                </a:lnTo>
                <a:cubicBezTo>
                  <a:pt x="2635695" y="2438591"/>
                  <a:pt x="2635695" y="2188094"/>
                  <a:pt x="2635695" y="1787299"/>
                </a:cubicBezTo>
                <a:cubicBezTo>
                  <a:pt x="2635695" y="1787299"/>
                  <a:pt x="2635695" y="1787299"/>
                  <a:pt x="2282350" y="1787299"/>
                </a:cubicBezTo>
                <a:cubicBezTo>
                  <a:pt x="2207489" y="1787299"/>
                  <a:pt x="2090706" y="1787299"/>
                  <a:pt x="2090706" y="1640603"/>
                </a:cubicBezTo>
                <a:cubicBezTo>
                  <a:pt x="2090706" y="1640603"/>
                  <a:pt x="2090706" y="1640603"/>
                  <a:pt x="2090706" y="829283"/>
                </a:cubicBezTo>
                <a:cubicBezTo>
                  <a:pt x="2090706" y="736475"/>
                  <a:pt x="2075733" y="697556"/>
                  <a:pt x="1994883" y="697556"/>
                </a:cubicBezTo>
                <a:cubicBezTo>
                  <a:pt x="1994883" y="697556"/>
                  <a:pt x="1994883" y="697556"/>
                  <a:pt x="1578655" y="697556"/>
                </a:cubicBezTo>
                <a:cubicBezTo>
                  <a:pt x="1578655" y="697556"/>
                  <a:pt x="1578655" y="697556"/>
                  <a:pt x="1578655" y="613729"/>
                </a:cubicBezTo>
                <a:cubicBezTo>
                  <a:pt x="1578655" y="613729"/>
                  <a:pt x="1578655" y="613729"/>
                  <a:pt x="1994883" y="613729"/>
                </a:cubicBezTo>
                <a:cubicBezTo>
                  <a:pt x="2174550" y="613729"/>
                  <a:pt x="2174550" y="769407"/>
                  <a:pt x="2174550" y="829283"/>
                </a:cubicBezTo>
                <a:cubicBezTo>
                  <a:pt x="2174550" y="829283"/>
                  <a:pt x="2174550" y="829283"/>
                  <a:pt x="2174550" y="1640603"/>
                </a:cubicBezTo>
                <a:cubicBezTo>
                  <a:pt x="2174550" y="1697485"/>
                  <a:pt x="2186528" y="1703472"/>
                  <a:pt x="2282350" y="1703472"/>
                </a:cubicBezTo>
                <a:cubicBezTo>
                  <a:pt x="2282350" y="1703472"/>
                  <a:pt x="2282350" y="1703472"/>
                  <a:pt x="2635695" y="1703472"/>
                </a:cubicBezTo>
                <a:cubicBezTo>
                  <a:pt x="2635695" y="1703472"/>
                  <a:pt x="2635695" y="1703472"/>
                  <a:pt x="2635695" y="1368167"/>
                </a:cubicBezTo>
                <a:cubicBezTo>
                  <a:pt x="2635695" y="1368167"/>
                  <a:pt x="2635695" y="1368167"/>
                  <a:pt x="2518912" y="1368167"/>
                </a:cubicBezTo>
                <a:cubicBezTo>
                  <a:pt x="2471000" y="1368167"/>
                  <a:pt x="2348228" y="1368167"/>
                  <a:pt x="2348228" y="1224464"/>
                </a:cubicBezTo>
                <a:cubicBezTo>
                  <a:pt x="2348228" y="1224464"/>
                  <a:pt x="2348228" y="1224464"/>
                  <a:pt x="2348228" y="553853"/>
                </a:cubicBezTo>
                <a:cubicBezTo>
                  <a:pt x="2348228" y="502959"/>
                  <a:pt x="2330261" y="493977"/>
                  <a:pt x="2318284" y="490983"/>
                </a:cubicBezTo>
                <a:cubicBezTo>
                  <a:pt x="2291334" y="479008"/>
                  <a:pt x="2249411" y="479008"/>
                  <a:pt x="2207489" y="479008"/>
                </a:cubicBezTo>
                <a:cubicBezTo>
                  <a:pt x="2090706" y="479008"/>
                  <a:pt x="2033811" y="419132"/>
                  <a:pt x="2033811" y="305368"/>
                </a:cubicBezTo>
                <a:cubicBezTo>
                  <a:pt x="2033811" y="305368"/>
                  <a:pt x="2033811" y="305368"/>
                  <a:pt x="203381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oAutofit/>
          </a:bodyPr>
          <a:lstStyle/>
          <a:p>
            <a:endParaRPr lang="zh-CN" altLang="en-US"/>
          </a:p>
        </p:txBody>
      </p:sp>
      <p:sp>
        <p:nvSpPr>
          <p:cNvPr id="13" name="Oval 29"/>
          <p:cNvSpPr>
            <a:spLocks noChangeArrowheads="1"/>
          </p:cNvSpPr>
          <p:nvPr/>
        </p:nvSpPr>
        <p:spPr bwMode="auto">
          <a:xfrm>
            <a:off x="854416" y="3659191"/>
            <a:ext cx="1446212" cy="1438275"/>
          </a:xfrm>
          <a:prstGeom prst="roundRect">
            <a:avLst/>
          </a:prstGeom>
          <a:solidFill>
            <a:schemeClr val="accent2"/>
          </a:solidFill>
          <a:ln>
            <a:noFill/>
          </a:ln>
        </p:spPr>
        <p:txBody>
          <a:bodyPr anchor="ctr"/>
          <a:lstStyle/>
          <a:p>
            <a:pPr algn="ctr">
              <a:defRPr/>
            </a:pPr>
            <a:r>
              <a:rPr lang="zh-CN" altLang="en-US" dirty="0">
                <a:solidFill>
                  <a:srgbClr val="FFFFFF"/>
                </a:solidFill>
              </a:rPr>
              <a:t>文本</a:t>
            </a:r>
          </a:p>
        </p:txBody>
      </p:sp>
      <p:sp>
        <p:nvSpPr>
          <p:cNvPr id="14" name="Oval 30"/>
          <p:cNvSpPr>
            <a:spLocks noChangeArrowheads="1"/>
          </p:cNvSpPr>
          <p:nvPr/>
        </p:nvSpPr>
        <p:spPr bwMode="auto">
          <a:xfrm>
            <a:off x="2116818" y="2045381"/>
            <a:ext cx="1443038" cy="1441450"/>
          </a:xfrm>
          <a:prstGeom prst="roundRect">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zh-CN" altLang="en-US" dirty="0">
                <a:solidFill>
                  <a:srgbClr val="FFFFFF"/>
                </a:solidFill>
              </a:rPr>
              <a:t>文本</a:t>
            </a:r>
          </a:p>
        </p:txBody>
      </p:sp>
      <p:sp>
        <p:nvSpPr>
          <p:cNvPr id="15" name="Oval 31"/>
          <p:cNvSpPr>
            <a:spLocks noChangeArrowheads="1"/>
          </p:cNvSpPr>
          <p:nvPr/>
        </p:nvSpPr>
        <p:spPr bwMode="auto">
          <a:xfrm>
            <a:off x="3818165" y="2200955"/>
            <a:ext cx="1446213" cy="1439863"/>
          </a:xfrm>
          <a:prstGeom prst="roundRect">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r>
              <a:rPr lang="zh-CN" altLang="en-US" dirty="0">
                <a:solidFill>
                  <a:srgbClr val="FFFFFF"/>
                </a:solidFill>
              </a:rPr>
              <a:t>文本</a:t>
            </a:r>
          </a:p>
        </p:txBody>
      </p:sp>
      <p:sp>
        <p:nvSpPr>
          <p:cNvPr id="16" name="Oval 32"/>
          <p:cNvSpPr>
            <a:spLocks noChangeArrowheads="1"/>
          </p:cNvSpPr>
          <p:nvPr/>
        </p:nvSpPr>
        <p:spPr bwMode="auto">
          <a:xfrm>
            <a:off x="5062766" y="4063091"/>
            <a:ext cx="1446213" cy="1439863"/>
          </a:xfrm>
          <a:prstGeom prst="roundRect">
            <a:avLst/>
          </a:prstGeom>
          <a:solidFill>
            <a:schemeClr val="accent1"/>
          </a:solidFill>
          <a:ln>
            <a:noFill/>
          </a:ln>
        </p:spPr>
        <p:txBody>
          <a:bodyPr anchor="ctr"/>
          <a:lstStyle/>
          <a:p>
            <a:pPr algn="ctr">
              <a:defRPr/>
            </a:pPr>
            <a:r>
              <a:rPr lang="zh-CN" altLang="en-US" dirty="0">
                <a:solidFill>
                  <a:srgbClr val="FFFFFF"/>
                </a:solidFill>
              </a:rPr>
              <a:t>文本</a:t>
            </a:r>
          </a:p>
        </p:txBody>
      </p:sp>
      <p:sp>
        <p:nvSpPr>
          <p:cNvPr id="17" name="矩形 16"/>
          <p:cNvSpPr/>
          <p:nvPr/>
        </p:nvSpPr>
        <p:spPr>
          <a:xfrm>
            <a:off x="6847115" y="2491488"/>
            <a:ext cx="5069113" cy="3451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457200" indent="-457200">
              <a:lnSpc>
                <a:spcPct val="150000"/>
              </a:lnSpc>
              <a:buFont typeface="+mj-ea"/>
              <a:buAutoNum type="circleNumDbPlai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ea"/>
              <a:buAutoNum type="circleNumDbPlai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ea"/>
              <a:buAutoNum type="circleNumDbPlain"/>
            </a:pPr>
            <a:endParaRPr lang="zh-CN" altLang="zh-CN" sz="20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5" name="矩形 14"/>
          <p:cNvSpPr/>
          <p:nvPr/>
        </p:nvSpPr>
        <p:spPr>
          <a:xfrm>
            <a:off x="1811060" y="4191000"/>
            <a:ext cx="2648052"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
        <p:nvSpPr>
          <p:cNvPr id="16" name="矩形 15"/>
          <p:cNvSpPr/>
          <p:nvPr/>
        </p:nvSpPr>
        <p:spPr>
          <a:xfrm>
            <a:off x="4771974" y="4191000"/>
            <a:ext cx="2648052"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
        <p:nvSpPr>
          <p:cNvPr id="17" name="矩形 16"/>
          <p:cNvSpPr/>
          <p:nvPr/>
        </p:nvSpPr>
        <p:spPr>
          <a:xfrm>
            <a:off x="7732888" y="4191000"/>
            <a:ext cx="2648052"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
        <p:nvSpPr>
          <p:cNvPr id="18" name="Oval 6"/>
          <p:cNvSpPr>
            <a:spLocks noChangeArrowheads="1"/>
          </p:cNvSpPr>
          <p:nvPr/>
        </p:nvSpPr>
        <p:spPr bwMode="auto">
          <a:xfrm>
            <a:off x="2553607" y="1930017"/>
            <a:ext cx="1051386" cy="1058949"/>
          </a:xfrm>
          <a:prstGeom prst="ellipse">
            <a:avLst/>
          </a:prstGeom>
          <a:solidFill>
            <a:schemeClr val="accent1"/>
          </a:solidFill>
          <a:ln w="9525">
            <a:solidFill>
              <a:srgbClr val="FFFFFF"/>
            </a:solidFill>
          </a:ln>
        </p:spPr>
        <p:txBody>
          <a:bodyPr/>
          <a:lstStyle/>
          <a:p>
            <a:pPr>
              <a:defRPr/>
            </a:pPr>
            <a:endParaRPr lang="zh-CN" altLang="en-US" sz="6000">
              <a:solidFill>
                <a:schemeClr val="tx1">
                  <a:lumMod val="60000"/>
                  <a:lumOff val="40000"/>
                </a:schemeClr>
              </a:solidFill>
              <a:latin typeface="+mn-lt"/>
            </a:endParaRPr>
          </a:p>
        </p:txBody>
      </p:sp>
      <p:sp>
        <p:nvSpPr>
          <p:cNvPr id="19" name="KSO_Shape"/>
          <p:cNvSpPr/>
          <p:nvPr/>
        </p:nvSpPr>
        <p:spPr bwMode="auto">
          <a:xfrm>
            <a:off x="2783947" y="2214841"/>
            <a:ext cx="590707" cy="489302"/>
          </a:xfrm>
          <a:custGeom>
            <a:avLst/>
            <a:gdLst>
              <a:gd name="T0" fmla="*/ 334092 w 2468563"/>
              <a:gd name="T1" fmla="*/ 1163517 h 2043113"/>
              <a:gd name="T2" fmla="*/ 311629 w 2468563"/>
              <a:gd name="T3" fmla="*/ 1134978 h 2043113"/>
              <a:gd name="T4" fmla="*/ 315291 w 2468563"/>
              <a:gd name="T5" fmla="*/ 1112098 h 2043113"/>
              <a:gd name="T6" fmla="*/ 370471 w 2468563"/>
              <a:gd name="T7" fmla="*/ 1125137 h 2043113"/>
              <a:gd name="T8" fmla="*/ 424186 w 2468563"/>
              <a:gd name="T9" fmla="*/ 1113082 h 2043113"/>
              <a:gd name="T10" fmla="*/ 435173 w 2468563"/>
              <a:gd name="T11" fmla="*/ 1130550 h 2043113"/>
              <a:gd name="T12" fmla="*/ 412711 w 2468563"/>
              <a:gd name="T13" fmla="*/ 1163025 h 2043113"/>
              <a:gd name="T14" fmla="*/ 523600 w 2468563"/>
              <a:gd name="T15" fmla="*/ 1053218 h 2043113"/>
              <a:gd name="T16" fmla="*/ 584854 w 2468563"/>
              <a:gd name="T17" fmla="*/ 1098646 h 2043113"/>
              <a:gd name="T18" fmla="*/ 636062 w 2468563"/>
              <a:gd name="T19" fmla="*/ 1158562 h 2043113"/>
              <a:gd name="T20" fmla="*/ 677960 w 2468563"/>
              <a:gd name="T21" fmla="*/ 1230511 h 2043113"/>
              <a:gd name="T22" fmla="*/ 733823 w 2468563"/>
              <a:gd name="T23" fmla="*/ 1397981 h 2043113"/>
              <a:gd name="T24" fmla="*/ 752199 w 2468563"/>
              <a:gd name="T25" fmla="*/ 1577975 h 2043113"/>
              <a:gd name="T26" fmla="*/ 10291 w 2468563"/>
              <a:gd name="T27" fmla="*/ 1413943 h 2043113"/>
              <a:gd name="T28" fmla="*/ 47533 w 2468563"/>
              <a:gd name="T29" fmla="*/ 1260469 h 2043113"/>
              <a:gd name="T30" fmla="*/ 83061 w 2468563"/>
              <a:gd name="T31" fmla="*/ 1184591 h 2043113"/>
              <a:gd name="T32" fmla="*/ 130839 w 2468563"/>
              <a:gd name="T33" fmla="*/ 1119764 h 2043113"/>
              <a:gd name="T34" fmla="*/ 193318 w 2468563"/>
              <a:gd name="T35" fmla="*/ 1068688 h 2043113"/>
              <a:gd name="T36" fmla="*/ 234235 w 2468563"/>
              <a:gd name="T37" fmla="*/ 1047079 h 2043113"/>
              <a:gd name="T38" fmla="*/ 399937 w 2468563"/>
              <a:gd name="T39" fmla="*/ 643940 h 2043113"/>
              <a:gd name="T40" fmla="*/ 463019 w 2468563"/>
              <a:gd name="T41" fmla="*/ 664037 h 2043113"/>
              <a:gd name="T42" fmla="*/ 516320 w 2468563"/>
              <a:gd name="T43" fmla="*/ 710847 h 2043113"/>
              <a:gd name="T44" fmla="*/ 530746 w 2468563"/>
              <a:gd name="T45" fmla="*/ 746874 h 2043113"/>
              <a:gd name="T46" fmla="*/ 532457 w 2468563"/>
              <a:gd name="T47" fmla="*/ 792704 h 2043113"/>
              <a:gd name="T48" fmla="*/ 542237 w 2468563"/>
              <a:gd name="T49" fmla="*/ 811575 h 2043113"/>
              <a:gd name="T50" fmla="*/ 549083 w 2468563"/>
              <a:gd name="T51" fmla="*/ 856424 h 2043113"/>
              <a:gd name="T52" fmla="*/ 538814 w 2468563"/>
              <a:gd name="T53" fmla="*/ 885343 h 2043113"/>
              <a:gd name="T54" fmla="*/ 523900 w 2468563"/>
              <a:gd name="T55" fmla="*/ 921860 h 2043113"/>
              <a:gd name="T56" fmla="*/ 502383 w 2468563"/>
              <a:gd name="T57" fmla="*/ 982150 h 2043113"/>
              <a:gd name="T58" fmla="*/ 460574 w 2468563"/>
              <a:gd name="T59" fmla="*/ 1037783 h 2043113"/>
              <a:gd name="T60" fmla="*/ 403849 w 2468563"/>
              <a:gd name="T61" fmla="*/ 1072340 h 2043113"/>
              <a:gd name="T62" fmla="*/ 340279 w 2468563"/>
              <a:gd name="T63" fmla="*/ 1069888 h 2043113"/>
              <a:gd name="T64" fmla="*/ 284777 w 2468563"/>
              <a:gd name="T65" fmla="*/ 1032391 h 2043113"/>
              <a:gd name="T66" fmla="*/ 244923 w 2468563"/>
              <a:gd name="T67" fmla="*/ 975288 h 2043113"/>
              <a:gd name="T68" fmla="*/ 226341 w 2468563"/>
              <a:gd name="T69" fmla="*/ 915733 h 2043113"/>
              <a:gd name="T70" fmla="*/ 209471 w 2468563"/>
              <a:gd name="T71" fmla="*/ 881177 h 2043113"/>
              <a:gd name="T72" fmla="*/ 200913 w 2468563"/>
              <a:gd name="T73" fmla="*/ 837308 h 2043113"/>
              <a:gd name="T74" fmla="*/ 212405 w 2468563"/>
              <a:gd name="T75" fmla="*/ 808388 h 2043113"/>
              <a:gd name="T76" fmla="*/ 217539 w 2468563"/>
              <a:gd name="T77" fmla="*/ 781675 h 2043113"/>
              <a:gd name="T78" fmla="*/ 222429 w 2468563"/>
              <a:gd name="T79" fmla="*/ 738051 h 2043113"/>
              <a:gd name="T80" fmla="*/ 244190 w 2468563"/>
              <a:gd name="T81" fmla="*/ 697613 h 2043113"/>
              <a:gd name="T82" fmla="*/ 302137 w 2468563"/>
              <a:gd name="T83" fmla="*/ 657419 h 2043113"/>
              <a:gd name="T84" fmla="*/ 363996 w 2468563"/>
              <a:gd name="T85" fmla="*/ 642225 h 2043113"/>
              <a:gd name="T86" fmla="*/ 1153781 w 2468563"/>
              <a:gd name="T87" fmla="*/ 571772 h 2043113"/>
              <a:gd name="T88" fmla="*/ 1202294 w 2468563"/>
              <a:gd name="T89" fmla="*/ 716875 h 2043113"/>
              <a:gd name="T90" fmla="*/ 1214545 w 2468563"/>
              <a:gd name="T91" fmla="*/ 827907 h 2043113"/>
              <a:gd name="T92" fmla="*/ 1535760 w 2468563"/>
              <a:gd name="T93" fmla="*/ 502163 h 2043113"/>
              <a:gd name="T94" fmla="*/ 1197638 w 2468563"/>
              <a:gd name="T95" fmla="*/ 845309 h 2043113"/>
              <a:gd name="T96" fmla="*/ 1149861 w 2468563"/>
              <a:gd name="T97" fmla="*/ 775454 h 2043113"/>
              <a:gd name="T98" fmla="*/ 1189798 w 2468563"/>
              <a:gd name="T99" fmla="*/ 617117 h 2043113"/>
              <a:gd name="T100" fmla="*/ 1104778 w 2468563"/>
              <a:gd name="T101" fmla="*/ 675207 h 2043113"/>
              <a:gd name="T102" fmla="*/ 1238555 w 2468563"/>
              <a:gd name="T103" fmla="*/ 84454 h 2043113"/>
              <a:gd name="T104" fmla="*/ 1264336 w 2468563"/>
              <a:gd name="T105" fmla="*/ 11016 h 2043113"/>
              <a:gd name="T106" fmla="*/ 1886365 w 2468563"/>
              <a:gd name="T107" fmla="*/ 234891 h 2043113"/>
              <a:gd name="T108" fmla="*/ 1905000 w 2468563"/>
              <a:gd name="T109" fmla="*/ 274522 h 2043113"/>
              <a:gd name="T110" fmla="*/ 1886365 w 2468563"/>
              <a:gd name="T111" fmla="*/ 314397 h 2043113"/>
              <a:gd name="T112" fmla="*/ 1809444 w 2468563"/>
              <a:gd name="T113" fmla="*/ 1074053 h 2043113"/>
              <a:gd name="T114" fmla="*/ 595895 w 2468563"/>
              <a:gd name="T115" fmla="*/ 317332 h 2043113"/>
              <a:gd name="T116" fmla="*/ 573582 w 2468563"/>
              <a:gd name="T117" fmla="*/ 279903 h 2043113"/>
              <a:gd name="T118" fmla="*/ 588539 w 2468563"/>
              <a:gd name="T119" fmla="*/ 238315 h 2043113"/>
              <a:gd name="T120" fmla="*/ 1011611 w 2468563"/>
              <a:gd name="T121" fmla="*/ 223148 h 2043113"/>
              <a:gd name="T122" fmla="*/ 1228980 w 2468563"/>
              <a:gd name="T123" fmla="*/ 1714 h 2043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68563" h="2043113">
                <a:moveTo>
                  <a:pt x="303264" y="1355839"/>
                </a:moveTo>
                <a:lnTo>
                  <a:pt x="429743" y="1638966"/>
                </a:lnTo>
                <a:lnTo>
                  <a:pt x="463711" y="1520110"/>
                </a:lnTo>
                <a:lnTo>
                  <a:pt x="460769" y="1519546"/>
                </a:lnTo>
                <a:lnTo>
                  <a:pt x="454442" y="1517635"/>
                </a:lnTo>
                <a:lnTo>
                  <a:pt x="448747" y="1515087"/>
                </a:lnTo>
                <a:lnTo>
                  <a:pt x="443052" y="1512857"/>
                </a:lnTo>
                <a:lnTo>
                  <a:pt x="437989" y="1509671"/>
                </a:lnTo>
                <a:lnTo>
                  <a:pt x="432927" y="1506486"/>
                </a:lnTo>
                <a:lnTo>
                  <a:pt x="428814" y="1502663"/>
                </a:lnTo>
                <a:lnTo>
                  <a:pt x="424385" y="1499159"/>
                </a:lnTo>
                <a:lnTo>
                  <a:pt x="420588" y="1495018"/>
                </a:lnTo>
                <a:lnTo>
                  <a:pt x="417108" y="1491196"/>
                </a:lnTo>
                <a:lnTo>
                  <a:pt x="413944" y="1486736"/>
                </a:lnTo>
                <a:lnTo>
                  <a:pt x="411096" y="1482595"/>
                </a:lnTo>
                <a:lnTo>
                  <a:pt x="408249" y="1478454"/>
                </a:lnTo>
                <a:lnTo>
                  <a:pt x="406034" y="1473994"/>
                </a:lnTo>
                <a:lnTo>
                  <a:pt x="403819" y="1469534"/>
                </a:lnTo>
                <a:lnTo>
                  <a:pt x="400022" y="1460934"/>
                </a:lnTo>
                <a:lnTo>
                  <a:pt x="397175" y="1453289"/>
                </a:lnTo>
                <a:lnTo>
                  <a:pt x="394960" y="1445962"/>
                </a:lnTo>
                <a:lnTo>
                  <a:pt x="393378" y="1439910"/>
                </a:lnTo>
                <a:lnTo>
                  <a:pt x="392746" y="1435450"/>
                </a:lnTo>
                <a:lnTo>
                  <a:pt x="392113" y="1430990"/>
                </a:lnTo>
                <a:lnTo>
                  <a:pt x="396542" y="1433857"/>
                </a:lnTo>
                <a:lnTo>
                  <a:pt x="401604" y="1436406"/>
                </a:lnTo>
                <a:lnTo>
                  <a:pt x="408565" y="1439910"/>
                </a:lnTo>
                <a:lnTo>
                  <a:pt x="417740" y="1443414"/>
                </a:lnTo>
                <a:lnTo>
                  <a:pt x="427548" y="1447236"/>
                </a:lnTo>
                <a:lnTo>
                  <a:pt x="439255" y="1450422"/>
                </a:lnTo>
                <a:lnTo>
                  <a:pt x="445583" y="1452333"/>
                </a:lnTo>
                <a:lnTo>
                  <a:pt x="451910" y="1453607"/>
                </a:lnTo>
                <a:lnTo>
                  <a:pt x="458555" y="1454881"/>
                </a:lnTo>
                <a:lnTo>
                  <a:pt x="465515" y="1455518"/>
                </a:lnTo>
                <a:lnTo>
                  <a:pt x="472476" y="1456474"/>
                </a:lnTo>
                <a:lnTo>
                  <a:pt x="480069" y="1456793"/>
                </a:lnTo>
                <a:lnTo>
                  <a:pt x="487346" y="1456793"/>
                </a:lnTo>
                <a:lnTo>
                  <a:pt x="494939" y="1456474"/>
                </a:lnTo>
                <a:lnTo>
                  <a:pt x="502533" y="1455837"/>
                </a:lnTo>
                <a:lnTo>
                  <a:pt x="510443" y="1454881"/>
                </a:lnTo>
                <a:lnTo>
                  <a:pt x="518036" y="1453289"/>
                </a:lnTo>
                <a:lnTo>
                  <a:pt x="526262" y="1450740"/>
                </a:lnTo>
                <a:lnTo>
                  <a:pt x="533855" y="1448192"/>
                </a:lnTo>
                <a:lnTo>
                  <a:pt x="541765" y="1445006"/>
                </a:lnTo>
                <a:lnTo>
                  <a:pt x="549675" y="1441184"/>
                </a:lnTo>
                <a:lnTo>
                  <a:pt x="557585" y="1436724"/>
                </a:lnTo>
                <a:lnTo>
                  <a:pt x="565178" y="1431309"/>
                </a:lnTo>
                <a:lnTo>
                  <a:pt x="573088" y="1425575"/>
                </a:lnTo>
                <a:lnTo>
                  <a:pt x="572455" y="1429716"/>
                </a:lnTo>
                <a:lnTo>
                  <a:pt x="571822" y="1434494"/>
                </a:lnTo>
                <a:lnTo>
                  <a:pt x="570873" y="1440228"/>
                </a:lnTo>
                <a:lnTo>
                  <a:pt x="568975" y="1447555"/>
                </a:lnTo>
                <a:lnTo>
                  <a:pt x="566760" y="1455200"/>
                </a:lnTo>
                <a:lnTo>
                  <a:pt x="563912" y="1463801"/>
                </a:lnTo>
                <a:lnTo>
                  <a:pt x="559799" y="1472720"/>
                </a:lnTo>
                <a:lnTo>
                  <a:pt x="557901" y="1477180"/>
                </a:lnTo>
                <a:lnTo>
                  <a:pt x="555054" y="1481639"/>
                </a:lnTo>
                <a:lnTo>
                  <a:pt x="552522" y="1486099"/>
                </a:lnTo>
                <a:lnTo>
                  <a:pt x="549359" y="1490240"/>
                </a:lnTo>
                <a:lnTo>
                  <a:pt x="546195" y="1494381"/>
                </a:lnTo>
                <a:lnTo>
                  <a:pt x="542714" y="1498522"/>
                </a:lnTo>
                <a:lnTo>
                  <a:pt x="538918" y="1502345"/>
                </a:lnTo>
                <a:lnTo>
                  <a:pt x="534805" y="1505849"/>
                </a:lnTo>
                <a:lnTo>
                  <a:pt x="530375" y="1509034"/>
                </a:lnTo>
                <a:lnTo>
                  <a:pt x="525946" y="1512220"/>
                </a:lnTo>
                <a:lnTo>
                  <a:pt x="520567" y="1514768"/>
                </a:lnTo>
                <a:lnTo>
                  <a:pt x="515188" y="1517316"/>
                </a:lnTo>
                <a:lnTo>
                  <a:pt x="511422" y="1518580"/>
                </a:lnTo>
                <a:lnTo>
                  <a:pt x="529292" y="1632494"/>
                </a:lnTo>
                <a:lnTo>
                  <a:pt x="666898" y="1361111"/>
                </a:lnTo>
                <a:lnTo>
                  <a:pt x="668973" y="1358269"/>
                </a:lnTo>
                <a:lnTo>
                  <a:pt x="678498" y="1363674"/>
                </a:lnTo>
                <a:lnTo>
                  <a:pt x="688023" y="1369079"/>
                </a:lnTo>
                <a:lnTo>
                  <a:pt x="697230" y="1374802"/>
                </a:lnTo>
                <a:lnTo>
                  <a:pt x="706438" y="1380524"/>
                </a:lnTo>
                <a:lnTo>
                  <a:pt x="715328" y="1386883"/>
                </a:lnTo>
                <a:lnTo>
                  <a:pt x="723900" y="1393560"/>
                </a:lnTo>
                <a:lnTo>
                  <a:pt x="732790" y="1400555"/>
                </a:lnTo>
                <a:lnTo>
                  <a:pt x="741045" y="1407549"/>
                </a:lnTo>
                <a:lnTo>
                  <a:pt x="749300" y="1414862"/>
                </a:lnTo>
                <a:lnTo>
                  <a:pt x="757873" y="1422493"/>
                </a:lnTo>
                <a:lnTo>
                  <a:pt x="765810" y="1430123"/>
                </a:lnTo>
                <a:lnTo>
                  <a:pt x="773430" y="1438072"/>
                </a:lnTo>
                <a:lnTo>
                  <a:pt x="781050" y="1446656"/>
                </a:lnTo>
                <a:lnTo>
                  <a:pt x="788670" y="1454923"/>
                </a:lnTo>
                <a:lnTo>
                  <a:pt x="796290" y="1463507"/>
                </a:lnTo>
                <a:lnTo>
                  <a:pt x="803593" y="1472409"/>
                </a:lnTo>
                <a:lnTo>
                  <a:pt x="810578" y="1481312"/>
                </a:lnTo>
                <a:lnTo>
                  <a:pt x="817563" y="1490850"/>
                </a:lnTo>
                <a:lnTo>
                  <a:pt x="824230" y="1500070"/>
                </a:lnTo>
                <a:lnTo>
                  <a:pt x="830898" y="1509608"/>
                </a:lnTo>
                <a:lnTo>
                  <a:pt x="837565" y="1519783"/>
                </a:lnTo>
                <a:lnTo>
                  <a:pt x="843915" y="1529957"/>
                </a:lnTo>
                <a:lnTo>
                  <a:pt x="849948" y="1539813"/>
                </a:lnTo>
                <a:lnTo>
                  <a:pt x="855980" y="1550305"/>
                </a:lnTo>
                <a:lnTo>
                  <a:pt x="862013" y="1560797"/>
                </a:lnTo>
                <a:lnTo>
                  <a:pt x="867728" y="1571289"/>
                </a:lnTo>
                <a:lnTo>
                  <a:pt x="873443" y="1582417"/>
                </a:lnTo>
                <a:lnTo>
                  <a:pt x="878523" y="1593227"/>
                </a:lnTo>
                <a:lnTo>
                  <a:pt x="889000" y="1615483"/>
                </a:lnTo>
                <a:lnTo>
                  <a:pt x="899160" y="1638374"/>
                </a:lnTo>
                <a:lnTo>
                  <a:pt x="908050" y="1661902"/>
                </a:lnTo>
                <a:lnTo>
                  <a:pt x="916623" y="1685748"/>
                </a:lnTo>
                <a:lnTo>
                  <a:pt x="924878" y="1709593"/>
                </a:lnTo>
                <a:lnTo>
                  <a:pt x="932180" y="1734393"/>
                </a:lnTo>
                <a:lnTo>
                  <a:pt x="939165" y="1759510"/>
                </a:lnTo>
                <a:lnTo>
                  <a:pt x="945515" y="1784627"/>
                </a:lnTo>
                <a:lnTo>
                  <a:pt x="950913" y="1810062"/>
                </a:lnTo>
                <a:lnTo>
                  <a:pt x="955675" y="1835816"/>
                </a:lnTo>
                <a:lnTo>
                  <a:pt x="960438" y="1861569"/>
                </a:lnTo>
                <a:lnTo>
                  <a:pt x="964248" y="1887322"/>
                </a:lnTo>
                <a:lnTo>
                  <a:pt x="967423" y="1913393"/>
                </a:lnTo>
                <a:lnTo>
                  <a:pt x="970280" y="1939464"/>
                </a:lnTo>
                <a:lnTo>
                  <a:pt x="972185" y="1965536"/>
                </a:lnTo>
                <a:lnTo>
                  <a:pt x="973773" y="1991289"/>
                </a:lnTo>
                <a:lnTo>
                  <a:pt x="974408" y="2017360"/>
                </a:lnTo>
                <a:lnTo>
                  <a:pt x="974725" y="2043113"/>
                </a:lnTo>
                <a:lnTo>
                  <a:pt x="0" y="2043113"/>
                </a:lnTo>
                <a:lnTo>
                  <a:pt x="0" y="2016406"/>
                </a:lnTo>
                <a:lnTo>
                  <a:pt x="635" y="1990017"/>
                </a:lnTo>
                <a:lnTo>
                  <a:pt x="1588" y="1963310"/>
                </a:lnTo>
                <a:lnTo>
                  <a:pt x="2858" y="1936603"/>
                </a:lnTo>
                <a:lnTo>
                  <a:pt x="5080" y="1909578"/>
                </a:lnTo>
                <a:lnTo>
                  <a:pt x="7303" y="1883189"/>
                </a:lnTo>
                <a:lnTo>
                  <a:pt x="10160" y="1856800"/>
                </a:lnTo>
                <a:lnTo>
                  <a:pt x="13335" y="1830729"/>
                </a:lnTo>
                <a:lnTo>
                  <a:pt x="17463" y="1804657"/>
                </a:lnTo>
                <a:lnTo>
                  <a:pt x="21590" y="1778904"/>
                </a:lnTo>
                <a:lnTo>
                  <a:pt x="26670" y="1753469"/>
                </a:lnTo>
                <a:lnTo>
                  <a:pt x="32385" y="1728352"/>
                </a:lnTo>
                <a:lnTo>
                  <a:pt x="38735" y="1703870"/>
                </a:lnTo>
                <a:lnTo>
                  <a:pt x="45403" y="1679389"/>
                </a:lnTo>
                <a:lnTo>
                  <a:pt x="53023" y="1655543"/>
                </a:lnTo>
                <a:lnTo>
                  <a:pt x="57150" y="1643779"/>
                </a:lnTo>
                <a:lnTo>
                  <a:pt x="61595" y="1632016"/>
                </a:lnTo>
                <a:lnTo>
                  <a:pt x="65723" y="1620888"/>
                </a:lnTo>
                <a:lnTo>
                  <a:pt x="70168" y="1609442"/>
                </a:lnTo>
                <a:lnTo>
                  <a:pt x="75248" y="1597996"/>
                </a:lnTo>
                <a:lnTo>
                  <a:pt x="79693" y="1586868"/>
                </a:lnTo>
                <a:lnTo>
                  <a:pt x="85090" y="1576058"/>
                </a:lnTo>
                <a:lnTo>
                  <a:pt x="90170" y="1565248"/>
                </a:lnTo>
                <a:lnTo>
                  <a:pt x="95885" y="1554438"/>
                </a:lnTo>
                <a:lnTo>
                  <a:pt x="101600" y="1544264"/>
                </a:lnTo>
                <a:lnTo>
                  <a:pt x="107633" y="1533772"/>
                </a:lnTo>
                <a:lnTo>
                  <a:pt x="113665" y="1523916"/>
                </a:lnTo>
                <a:lnTo>
                  <a:pt x="120015" y="1514060"/>
                </a:lnTo>
                <a:lnTo>
                  <a:pt x="126365" y="1504203"/>
                </a:lnTo>
                <a:lnTo>
                  <a:pt x="133033" y="1494665"/>
                </a:lnTo>
                <a:lnTo>
                  <a:pt x="140018" y="1485445"/>
                </a:lnTo>
                <a:lnTo>
                  <a:pt x="147003" y="1476225"/>
                </a:lnTo>
                <a:lnTo>
                  <a:pt x="154305" y="1467322"/>
                </a:lnTo>
                <a:lnTo>
                  <a:pt x="161925" y="1458738"/>
                </a:lnTo>
                <a:lnTo>
                  <a:pt x="169545" y="1449836"/>
                </a:lnTo>
                <a:lnTo>
                  <a:pt x="177800" y="1441569"/>
                </a:lnTo>
                <a:lnTo>
                  <a:pt x="186055" y="1433621"/>
                </a:lnTo>
                <a:lnTo>
                  <a:pt x="194310" y="1425672"/>
                </a:lnTo>
                <a:lnTo>
                  <a:pt x="202883" y="1418041"/>
                </a:lnTo>
                <a:lnTo>
                  <a:pt x="212090" y="1410729"/>
                </a:lnTo>
                <a:lnTo>
                  <a:pt x="221298" y="1403416"/>
                </a:lnTo>
                <a:lnTo>
                  <a:pt x="230823" y="1396739"/>
                </a:lnTo>
                <a:lnTo>
                  <a:pt x="240348" y="1390063"/>
                </a:lnTo>
                <a:lnTo>
                  <a:pt x="250508" y="1383704"/>
                </a:lnTo>
                <a:lnTo>
                  <a:pt x="260350" y="1377345"/>
                </a:lnTo>
                <a:lnTo>
                  <a:pt x="270828" y="1371622"/>
                </a:lnTo>
                <a:lnTo>
                  <a:pt x="281623" y="1365899"/>
                </a:lnTo>
                <a:lnTo>
                  <a:pt x="292418" y="1360494"/>
                </a:lnTo>
                <a:lnTo>
                  <a:pt x="303264" y="1355839"/>
                </a:lnTo>
                <a:close/>
                <a:moveTo>
                  <a:pt x="303530" y="1355725"/>
                </a:moveTo>
                <a:lnTo>
                  <a:pt x="303532" y="1355727"/>
                </a:lnTo>
                <a:lnTo>
                  <a:pt x="303525" y="1355727"/>
                </a:lnTo>
                <a:lnTo>
                  <a:pt x="303530" y="1355725"/>
                </a:lnTo>
                <a:close/>
                <a:moveTo>
                  <a:pt x="1481455" y="1064649"/>
                </a:moveTo>
                <a:lnTo>
                  <a:pt x="1492568" y="1069647"/>
                </a:lnTo>
                <a:lnTo>
                  <a:pt x="1492568" y="1069726"/>
                </a:lnTo>
                <a:lnTo>
                  <a:pt x="1481455" y="1064649"/>
                </a:lnTo>
                <a:close/>
                <a:moveTo>
                  <a:pt x="486569" y="830263"/>
                </a:moveTo>
                <a:lnTo>
                  <a:pt x="493856" y="830898"/>
                </a:lnTo>
                <a:lnTo>
                  <a:pt x="501460" y="831533"/>
                </a:lnTo>
                <a:lnTo>
                  <a:pt x="509381" y="832484"/>
                </a:lnTo>
                <a:lnTo>
                  <a:pt x="518252" y="833754"/>
                </a:lnTo>
                <a:lnTo>
                  <a:pt x="526807" y="835340"/>
                </a:lnTo>
                <a:lnTo>
                  <a:pt x="535361" y="836927"/>
                </a:lnTo>
                <a:lnTo>
                  <a:pt x="544549" y="839148"/>
                </a:lnTo>
                <a:lnTo>
                  <a:pt x="553737" y="841687"/>
                </a:lnTo>
                <a:lnTo>
                  <a:pt x="563242" y="844225"/>
                </a:lnTo>
                <a:lnTo>
                  <a:pt x="572431" y="847716"/>
                </a:lnTo>
                <a:lnTo>
                  <a:pt x="581619" y="851206"/>
                </a:lnTo>
                <a:lnTo>
                  <a:pt x="590807" y="855332"/>
                </a:lnTo>
                <a:lnTo>
                  <a:pt x="599995" y="859774"/>
                </a:lnTo>
                <a:lnTo>
                  <a:pt x="609183" y="864217"/>
                </a:lnTo>
                <a:lnTo>
                  <a:pt x="617738" y="869611"/>
                </a:lnTo>
                <a:lnTo>
                  <a:pt x="625975" y="875323"/>
                </a:lnTo>
                <a:lnTo>
                  <a:pt x="634530" y="881669"/>
                </a:lnTo>
                <a:lnTo>
                  <a:pt x="642134" y="888333"/>
                </a:lnTo>
                <a:lnTo>
                  <a:pt x="649738" y="895631"/>
                </a:lnTo>
                <a:lnTo>
                  <a:pt x="656708" y="903247"/>
                </a:lnTo>
                <a:lnTo>
                  <a:pt x="663045" y="911498"/>
                </a:lnTo>
                <a:lnTo>
                  <a:pt x="669065" y="920383"/>
                </a:lnTo>
                <a:lnTo>
                  <a:pt x="671599" y="924825"/>
                </a:lnTo>
                <a:lnTo>
                  <a:pt x="674451" y="929585"/>
                </a:lnTo>
                <a:lnTo>
                  <a:pt x="676669" y="934345"/>
                </a:lnTo>
                <a:lnTo>
                  <a:pt x="679203" y="939422"/>
                </a:lnTo>
                <a:lnTo>
                  <a:pt x="681421" y="944816"/>
                </a:lnTo>
                <a:lnTo>
                  <a:pt x="683005" y="950211"/>
                </a:lnTo>
                <a:lnTo>
                  <a:pt x="684590" y="955605"/>
                </a:lnTo>
                <a:lnTo>
                  <a:pt x="686491" y="961000"/>
                </a:lnTo>
                <a:lnTo>
                  <a:pt x="687758" y="967029"/>
                </a:lnTo>
                <a:lnTo>
                  <a:pt x="689025" y="973058"/>
                </a:lnTo>
                <a:lnTo>
                  <a:pt x="689659" y="979087"/>
                </a:lnTo>
                <a:lnTo>
                  <a:pt x="690609" y="985433"/>
                </a:lnTo>
                <a:lnTo>
                  <a:pt x="690926" y="991780"/>
                </a:lnTo>
                <a:lnTo>
                  <a:pt x="691560" y="998444"/>
                </a:lnTo>
                <a:lnTo>
                  <a:pt x="691560" y="1005107"/>
                </a:lnTo>
                <a:lnTo>
                  <a:pt x="690926" y="1012088"/>
                </a:lnTo>
                <a:lnTo>
                  <a:pt x="690609" y="1019069"/>
                </a:lnTo>
                <a:lnTo>
                  <a:pt x="689976" y="1026368"/>
                </a:lnTo>
                <a:lnTo>
                  <a:pt x="689025" y="1034301"/>
                </a:lnTo>
                <a:lnTo>
                  <a:pt x="688075" y="1041599"/>
                </a:lnTo>
                <a:lnTo>
                  <a:pt x="689025" y="1041916"/>
                </a:lnTo>
                <a:lnTo>
                  <a:pt x="691877" y="1042868"/>
                </a:lnTo>
                <a:lnTo>
                  <a:pt x="693778" y="1043820"/>
                </a:lnTo>
                <a:lnTo>
                  <a:pt x="695679" y="1044772"/>
                </a:lnTo>
                <a:lnTo>
                  <a:pt x="698213" y="1046676"/>
                </a:lnTo>
                <a:lnTo>
                  <a:pt x="700431" y="1048580"/>
                </a:lnTo>
                <a:lnTo>
                  <a:pt x="702649" y="1050802"/>
                </a:lnTo>
                <a:lnTo>
                  <a:pt x="704867" y="1053975"/>
                </a:lnTo>
                <a:lnTo>
                  <a:pt x="707085" y="1057148"/>
                </a:lnTo>
                <a:lnTo>
                  <a:pt x="708669" y="1061273"/>
                </a:lnTo>
                <a:lnTo>
                  <a:pt x="710253" y="1066033"/>
                </a:lnTo>
                <a:lnTo>
                  <a:pt x="711837" y="1071110"/>
                </a:lnTo>
                <a:lnTo>
                  <a:pt x="712471" y="1077139"/>
                </a:lnTo>
                <a:lnTo>
                  <a:pt x="712788" y="1084120"/>
                </a:lnTo>
                <a:lnTo>
                  <a:pt x="712471" y="1097765"/>
                </a:lnTo>
                <a:lnTo>
                  <a:pt x="711520" y="1108871"/>
                </a:lnTo>
                <a:lnTo>
                  <a:pt x="710887" y="1114266"/>
                </a:lnTo>
                <a:lnTo>
                  <a:pt x="709619" y="1119026"/>
                </a:lnTo>
                <a:lnTo>
                  <a:pt x="708669" y="1123468"/>
                </a:lnTo>
                <a:lnTo>
                  <a:pt x="707402" y="1127276"/>
                </a:lnTo>
                <a:lnTo>
                  <a:pt x="706451" y="1131401"/>
                </a:lnTo>
                <a:lnTo>
                  <a:pt x="704867" y="1134574"/>
                </a:lnTo>
                <a:lnTo>
                  <a:pt x="703283" y="1138065"/>
                </a:lnTo>
                <a:lnTo>
                  <a:pt x="701699" y="1140921"/>
                </a:lnTo>
                <a:lnTo>
                  <a:pt x="698213" y="1146315"/>
                </a:lnTo>
                <a:lnTo>
                  <a:pt x="694411" y="1151392"/>
                </a:lnTo>
                <a:lnTo>
                  <a:pt x="690293" y="1156470"/>
                </a:lnTo>
                <a:lnTo>
                  <a:pt x="688392" y="1159325"/>
                </a:lnTo>
                <a:lnTo>
                  <a:pt x="686174" y="1163133"/>
                </a:lnTo>
                <a:lnTo>
                  <a:pt x="684273" y="1167259"/>
                </a:lnTo>
                <a:lnTo>
                  <a:pt x="682372" y="1172653"/>
                </a:lnTo>
                <a:lnTo>
                  <a:pt x="681104" y="1178682"/>
                </a:lnTo>
                <a:lnTo>
                  <a:pt x="680154" y="1185663"/>
                </a:lnTo>
                <a:lnTo>
                  <a:pt x="678887" y="1193596"/>
                </a:lnTo>
                <a:lnTo>
                  <a:pt x="677302" y="1202164"/>
                </a:lnTo>
                <a:lnTo>
                  <a:pt x="675401" y="1210414"/>
                </a:lnTo>
                <a:lnTo>
                  <a:pt x="673184" y="1218982"/>
                </a:lnTo>
                <a:lnTo>
                  <a:pt x="670332" y="1227867"/>
                </a:lnTo>
                <a:lnTo>
                  <a:pt x="667164" y="1236435"/>
                </a:lnTo>
                <a:lnTo>
                  <a:pt x="663679" y="1245002"/>
                </a:lnTo>
                <a:lnTo>
                  <a:pt x="659877" y="1254205"/>
                </a:lnTo>
                <a:lnTo>
                  <a:pt x="655758" y="1262772"/>
                </a:lnTo>
                <a:lnTo>
                  <a:pt x="651005" y="1271657"/>
                </a:lnTo>
                <a:lnTo>
                  <a:pt x="646570" y="1280225"/>
                </a:lnTo>
                <a:lnTo>
                  <a:pt x="641183" y="1288793"/>
                </a:lnTo>
                <a:lnTo>
                  <a:pt x="635797" y="1297360"/>
                </a:lnTo>
                <a:lnTo>
                  <a:pt x="629777" y="1305611"/>
                </a:lnTo>
                <a:lnTo>
                  <a:pt x="623758" y="1313544"/>
                </a:lnTo>
                <a:lnTo>
                  <a:pt x="617421" y="1321477"/>
                </a:lnTo>
                <a:lnTo>
                  <a:pt x="610767" y="1329410"/>
                </a:lnTo>
                <a:lnTo>
                  <a:pt x="604114" y="1336708"/>
                </a:lnTo>
                <a:lnTo>
                  <a:pt x="596827" y="1343689"/>
                </a:lnTo>
                <a:lnTo>
                  <a:pt x="589540" y="1350353"/>
                </a:lnTo>
                <a:lnTo>
                  <a:pt x="581619" y="1356699"/>
                </a:lnTo>
                <a:lnTo>
                  <a:pt x="574015" y="1362729"/>
                </a:lnTo>
                <a:lnTo>
                  <a:pt x="566094" y="1368123"/>
                </a:lnTo>
                <a:lnTo>
                  <a:pt x="557856" y="1373200"/>
                </a:lnTo>
                <a:lnTo>
                  <a:pt x="549302" y="1377643"/>
                </a:lnTo>
                <a:lnTo>
                  <a:pt x="541064" y="1382085"/>
                </a:lnTo>
                <a:lnTo>
                  <a:pt x="532510" y="1385258"/>
                </a:lnTo>
                <a:lnTo>
                  <a:pt x="523321" y="1388432"/>
                </a:lnTo>
                <a:lnTo>
                  <a:pt x="514450" y="1390653"/>
                </a:lnTo>
                <a:lnTo>
                  <a:pt x="505262" y="1392239"/>
                </a:lnTo>
                <a:lnTo>
                  <a:pt x="496074" y="1393191"/>
                </a:lnTo>
                <a:lnTo>
                  <a:pt x="486569" y="1393826"/>
                </a:lnTo>
                <a:lnTo>
                  <a:pt x="477064" y="1393191"/>
                </a:lnTo>
                <a:lnTo>
                  <a:pt x="467876" y="1392239"/>
                </a:lnTo>
                <a:lnTo>
                  <a:pt x="458687" y="1390653"/>
                </a:lnTo>
                <a:lnTo>
                  <a:pt x="449816" y="1388432"/>
                </a:lnTo>
                <a:lnTo>
                  <a:pt x="440945" y="1385258"/>
                </a:lnTo>
                <a:lnTo>
                  <a:pt x="432073" y="1382085"/>
                </a:lnTo>
                <a:lnTo>
                  <a:pt x="423836" y="1377643"/>
                </a:lnTo>
                <a:lnTo>
                  <a:pt x="415281" y="1373200"/>
                </a:lnTo>
                <a:lnTo>
                  <a:pt x="407044" y="1368123"/>
                </a:lnTo>
                <a:lnTo>
                  <a:pt x="399123" y="1362729"/>
                </a:lnTo>
                <a:lnTo>
                  <a:pt x="391202" y="1356699"/>
                </a:lnTo>
                <a:lnTo>
                  <a:pt x="383915" y="1350353"/>
                </a:lnTo>
                <a:lnTo>
                  <a:pt x="376628" y="1343689"/>
                </a:lnTo>
                <a:lnTo>
                  <a:pt x="369024" y="1336708"/>
                </a:lnTo>
                <a:lnTo>
                  <a:pt x="362370" y="1329410"/>
                </a:lnTo>
                <a:lnTo>
                  <a:pt x="355717" y="1321477"/>
                </a:lnTo>
                <a:lnTo>
                  <a:pt x="349380" y="1313544"/>
                </a:lnTo>
                <a:lnTo>
                  <a:pt x="343360" y="1305611"/>
                </a:lnTo>
                <a:lnTo>
                  <a:pt x="337340" y="1297360"/>
                </a:lnTo>
                <a:lnTo>
                  <a:pt x="332271" y="1288793"/>
                </a:lnTo>
                <a:lnTo>
                  <a:pt x="326885" y="1280225"/>
                </a:lnTo>
                <a:lnTo>
                  <a:pt x="322132" y="1271657"/>
                </a:lnTo>
                <a:lnTo>
                  <a:pt x="317380" y="1262772"/>
                </a:lnTo>
                <a:lnTo>
                  <a:pt x="313261" y="1254205"/>
                </a:lnTo>
                <a:lnTo>
                  <a:pt x="309459" y="1245002"/>
                </a:lnTo>
                <a:lnTo>
                  <a:pt x="306291" y="1236435"/>
                </a:lnTo>
                <a:lnTo>
                  <a:pt x="302805" y="1227867"/>
                </a:lnTo>
                <a:lnTo>
                  <a:pt x="300271" y="1218982"/>
                </a:lnTo>
                <a:lnTo>
                  <a:pt x="297736" y="1210414"/>
                </a:lnTo>
                <a:lnTo>
                  <a:pt x="295835" y="1202164"/>
                </a:lnTo>
                <a:lnTo>
                  <a:pt x="294251" y="1193596"/>
                </a:lnTo>
                <a:lnTo>
                  <a:pt x="293300" y="1185663"/>
                </a:lnTo>
                <a:lnTo>
                  <a:pt x="292033" y="1178682"/>
                </a:lnTo>
                <a:lnTo>
                  <a:pt x="290766" y="1172653"/>
                </a:lnTo>
                <a:lnTo>
                  <a:pt x="288865" y="1167259"/>
                </a:lnTo>
                <a:lnTo>
                  <a:pt x="286964" y="1163133"/>
                </a:lnTo>
                <a:lnTo>
                  <a:pt x="284746" y="1159325"/>
                </a:lnTo>
                <a:lnTo>
                  <a:pt x="282845" y="1156470"/>
                </a:lnTo>
                <a:lnTo>
                  <a:pt x="278726" y="1151392"/>
                </a:lnTo>
                <a:lnTo>
                  <a:pt x="274924" y="1146315"/>
                </a:lnTo>
                <a:lnTo>
                  <a:pt x="271439" y="1140921"/>
                </a:lnTo>
                <a:lnTo>
                  <a:pt x="268271" y="1134574"/>
                </a:lnTo>
                <a:lnTo>
                  <a:pt x="266686" y="1131401"/>
                </a:lnTo>
                <a:lnTo>
                  <a:pt x="265419" y="1127276"/>
                </a:lnTo>
                <a:lnTo>
                  <a:pt x="264469" y="1123468"/>
                </a:lnTo>
                <a:lnTo>
                  <a:pt x="263518" y="1119026"/>
                </a:lnTo>
                <a:lnTo>
                  <a:pt x="262568" y="1114266"/>
                </a:lnTo>
                <a:lnTo>
                  <a:pt x="261934" y="1108871"/>
                </a:lnTo>
                <a:lnTo>
                  <a:pt x="260983" y="1097765"/>
                </a:lnTo>
                <a:lnTo>
                  <a:pt x="260350" y="1084120"/>
                </a:lnTo>
                <a:lnTo>
                  <a:pt x="260983" y="1077139"/>
                </a:lnTo>
                <a:lnTo>
                  <a:pt x="261617" y="1071110"/>
                </a:lnTo>
                <a:lnTo>
                  <a:pt x="262884" y="1066033"/>
                </a:lnTo>
                <a:lnTo>
                  <a:pt x="264469" y="1061273"/>
                </a:lnTo>
                <a:lnTo>
                  <a:pt x="266053" y="1057148"/>
                </a:lnTo>
                <a:lnTo>
                  <a:pt x="268271" y="1053975"/>
                </a:lnTo>
                <a:lnTo>
                  <a:pt x="270488" y="1050802"/>
                </a:lnTo>
                <a:lnTo>
                  <a:pt x="272706" y="1048580"/>
                </a:lnTo>
                <a:lnTo>
                  <a:pt x="275241" y="1046676"/>
                </a:lnTo>
                <a:lnTo>
                  <a:pt x="277459" y="1044772"/>
                </a:lnTo>
                <a:lnTo>
                  <a:pt x="279360" y="1043820"/>
                </a:lnTo>
                <a:lnTo>
                  <a:pt x="281578" y="1042868"/>
                </a:lnTo>
                <a:lnTo>
                  <a:pt x="284112" y="1041916"/>
                </a:lnTo>
                <a:lnTo>
                  <a:pt x="285063" y="1041599"/>
                </a:lnTo>
                <a:lnTo>
                  <a:pt x="283795" y="1034301"/>
                </a:lnTo>
                <a:lnTo>
                  <a:pt x="283162" y="1026368"/>
                </a:lnTo>
                <a:lnTo>
                  <a:pt x="282528" y="1019069"/>
                </a:lnTo>
                <a:lnTo>
                  <a:pt x="281894" y="1012088"/>
                </a:lnTo>
                <a:lnTo>
                  <a:pt x="281894" y="1005107"/>
                </a:lnTo>
                <a:lnTo>
                  <a:pt x="281894" y="998444"/>
                </a:lnTo>
                <a:lnTo>
                  <a:pt x="282211" y="991780"/>
                </a:lnTo>
                <a:lnTo>
                  <a:pt x="282528" y="985433"/>
                </a:lnTo>
                <a:lnTo>
                  <a:pt x="283162" y="979087"/>
                </a:lnTo>
                <a:lnTo>
                  <a:pt x="284112" y="973058"/>
                </a:lnTo>
                <a:lnTo>
                  <a:pt x="285063" y="967029"/>
                </a:lnTo>
                <a:lnTo>
                  <a:pt x="286964" y="961000"/>
                </a:lnTo>
                <a:lnTo>
                  <a:pt x="288231" y="955605"/>
                </a:lnTo>
                <a:lnTo>
                  <a:pt x="289815" y="950211"/>
                </a:lnTo>
                <a:lnTo>
                  <a:pt x="291716" y="944816"/>
                </a:lnTo>
                <a:lnTo>
                  <a:pt x="293934" y="939422"/>
                </a:lnTo>
                <a:lnTo>
                  <a:pt x="296152" y="934345"/>
                </a:lnTo>
                <a:lnTo>
                  <a:pt x="298687" y="929585"/>
                </a:lnTo>
                <a:lnTo>
                  <a:pt x="301221" y="924825"/>
                </a:lnTo>
                <a:lnTo>
                  <a:pt x="304073" y="920383"/>
                </a:lnTo>
                <a:lnTo>
                  <a:pt x="309776" y="911498"/>
                </a:lnTo>
                <a:lnTo>
                  <a:pt x="316429" y="903247"/>
                </a:lnTo>
                <a:lnTo>
                  <a:pt x="323400" y="895631"/>
                </a:lnTo>
                <a:lnTo>
                  <a:pt x="330687" y="888333"/>
                </a:lnTo>
                <a:lnTo>
                  <a:pt x="338924" y="881669"/>
                </a:lnTo>
                <a:lnTo>
                  <a:pt x="346845" y="875323"/>
                </a:lnTo>
                <a:lnTo>
                  <a:pt x="355400" y="869611"/>
                </a:lnTo>
                <a:lnTo>
                  <a:pt x="364271" y="864217"/>
                </a:lnTo>
                <a:lnTo>
                  <a:pt x="373142" y="859774"/>
                </a:lnTo>
                <a:lnTo>
                  <a:pt x="382014" y="855332"/>
                </a:lnTo>
                <a:lnTo>
                  <a:pt x="391519" y="851206"/>
                </a:lnTo>
                <a:lnTo>
                  <a:pt x="400707" y="847716"/>
                </a:lnTo>
                <a:lnTo>
                  <a:pt x="410212" y="844225"/>
                </a:lnTo>
                <a:lnTo>
                  <a:pt x="419400" y="841687"/>
                </a:lnTo>
                <a:lnTo>
                  <a:pt x="428588" y="839148"/>
                </a:lnTo>
                <a:lnTo>
                  <a:pt x="437776" y="836927"/>
                </a:lnTo>
                <a:lnTo>
                  <a:pt x="446331" y="835340"/>
                </a:lnTo>
                <a:lnTo>
                  <a:pt x="455202" y="833754"/>
                </a:lnTo>
                <a:lnTo>
                  <a:pt x="463440" y="832484"/>
                </a:lnTo>
                <a:lnTo>
                  <a:pt x="471678" y="831533"/>
                </a:lnTo>
                <a:lnTo>
                  <a:pt x="479598" y="830898"/>
                </a:lnTo>
                <a:lnTo>
                  <a:pt x="486569" y="830263"/>
                </a:lnTo>
                <a:close/>
                <a:moveTo>
                  <a:pt x="977804" y="422275"/>
                </a:moveTo>
                <a:lnTo>
                  <a:pt x="977804" y="1118375"/>
                </a:lnTo>
                <a:lnTo>
                  <a:pt x="1390015" y="817113"/>
                </a:lnTo>
                <a:lnTo>
                  <a:pt x="1449070" y="773953"/>
                </a:lnTo>
                <a:lnTo>
                  <a:pt x="1478598" y="752373"/>
                </a:lnTo>
                <a:lnTo>
                  <a:pt x="1493520" y="741583"/>
                </a:lnTo>
                <a:lnTo>
                  <a:pt x="1495108" y="740313"/>
                </a:lnTo>
                <a:lnTo>
                  <a:pt x="1495743" y="739996"/>
                </a:lnTo>
                <a:lnTo>
                  <a:pt x="1499235" y="741583"/>
                </a:lnTo>
                <a:lnTo>
                  <a:pt x="1491298" y="737457"/>
                </a:lnTo>
                <a:lnTo>
                  <a:pt x="1551940" y="766971"/>
                </a:lnTo>
                <a:lnTo>
                  <a:pt x="1551940" y="767288"/>
                </a:lnTo>
                <a:lnTo>
                  <a:pt x="1551940" y="768240"/>
                </a:lnTo>
                <a:lnTo>
                  <a:pt x="1552258" y="773001"/>
                </a:lnTo>
                <a:lnTo>
                  <a:pt x="1552575" y="781887"/>
                </a:lnTo>
                <a:lnTo>
                  <a:pt x="1557973" y="928187"/>
                </a:lnTo>
                <a:lnTo>
                  <a:pt x="1560361" y="996818"/>
                </a:lnTo>
                <a:lnTo>
                  <a:pt x="1511300" y="1036404"/>
                </a:lnTo>
                <a:lnTo>
                  <a:pt x="1507808" y="1039260"/>
                </a:lnTo>
                <a:lnTo>
                  <a:pt x="1505903" y="1040847"/>
                </a:lnTo>
                <a:lnTo>
                  <a:pt x="1505903" y="1041165"/>
                </a:lnTo>
                <a:lnTo>
                  <a:pt x="1549083" y="1060841"/>
                </a:lnTo>
                <a:lnTo>
                  <a:pt x="1563053" y="1067106"/>
                </a:lnTo>
                <a:lnTo>
                  <a:pt x="1563053" y="1067188"/>
                </a:lnTo>
                <a:lnTo>
                  <a:pt x="1573848" y="1071948"/>
                </a:lnTo>
                <a:lnTo>
                  <a:pt x="1563053" y="1067106"/>
                </a:lnTo>
                <a:lnTo>
                  <a:pt x="1563053" y="1066553"/>
                </a:lnTo>
                <a:lnTo>
                  <a:pt x="1563053" y="1065284"/>
                </a:lnTo>
                <a:lnTo>
                  <a:pt x="1562735" y="1056080"/>
                </a:lnTo>
                <a:lnTo>
                  <a:pt x="1562100" y="1037991"/>
                </a:lnTo>
                <a:lnTo>
                  <a:pt x="1560513" y="1001178"/>
                </a:lnTo>
                <a:lnTo>
                  <a:pt x="1560361" y="996818"/>
                </a:lnTo>
                <a:lnTo>
                  <a:pt x="1624965" y="944689"/>
                </a:lnTo>
                <a:lnTo>
                  <a:pt x="1990090" y="650185"/>
                </a:lnTo>
                <a:lnTo>
                  <a:pt x="2001202" y="641616"/>
                </a:lnTo>
                <a:lnTo>
                  <a:pt x="1911350" y="530225"/>
                </a:lnTo>
                <a:lnTo>
                  <a:pt x="2162175" y="556883"/>
                </a:lnTo>
                <a:lnTo>
                  <a:pt x="2135188" y="807592"/>
                </a:lnTo>
                <a:lnTo>
                  <a:pt x="2045652" y="696518"/>
                </a:lnTo>
                <a:lnTo>
                  <a:pt x="2034540" y="705087"/>
                </a:lnTo>
                <a:lnTo>
                  <a:pt x="1669415" y="999591"/>
                </a:lnTo>
                <a:lnTo>
                  <a:pt x="1555750" y="1091307"/>
                </a:lnTo>
                <a:lnTo>
                  <a:pt x="1551940" y="1094480"/>
                </a:lnTo>
                <a:lnTo>
                  <a:pt x="1550353" y="1095749"/>
                </a:lnTo>
                <a:lnTo>
                  <a:pt x="1550035" y="1095749"/>
                </a:lnTo>
                <a:lnTo>
                  <a:pt x="1506855" y="1076074"/>
                </a:lnTo>
                <a:lnTo>
                  <a:pt x="1492568" y="1069647"/>
                </a:lnTo>
                <a:lnTo>
                  <a:pt x="1492568" y="1069092"/>
                </a:lnTo>
                <a:lnTo>
                  <a:pt x="1492568" y="1068140"/>
                </a:lnTo>
                <a:lnTo>
                  <a:pt x="1492250" y="1058619"/>
                </a:lnTo>
                <a:lnTo>
                  <a:pt x="1491615" y="1040847"/>
                </a:lnTo>
                <a:lnTo>
                  <a:pt x="1490028" y="1004034"/>
                </a:lnTo>
                <a:lnTo>
                  <a:pt x="1487488" y="930726"/>
                </a:lnTo>
                <a:lnTo>
                  <a:pt x="1483991" y="836157"/>
                </a:lnTo>
                <a:lnTo>
                  <a:pt x="1490980" y="831076"/>
                </a:lnTo>
                <a:lnTo>
                  <a:pt x="1520190" y="809496"/>
                </a:lnTo>
                <a:lnTo>
                  <a:pt x="1534795" y="798706"/>
                </a:lnTo>
                <a:lnTo>
                  <a:pt x="1537018" y="797437"/>
                </a:lnTo>
                <a:lnTo>
                  <a:pt x="1537335" y="797120"/>
                </a:lnTo>
                <a:lnTo>
                  <a:pt x="1535492" y="795947"/>
                </a:lnTo>
                <a:lnTo>
                  <a:pt x="1541780" y="799024"/>
                </a:lnTo>
                <a:lnTo>
                  <a:pt x="1533843" y="794898"/>
                </a:lnTo>
                <a:lnTo>
                  <a:pt x="1535492" y="795947"/>
                </a:lnTo>
                <a:lnTo>
                  <a:pt x="1481455" y="769510"/>
                </a:lnTo>
                <a:lnTo>
                  <a:pt x="1481455" y="769827"/>
                </a:lnTo>
                <a:lnTo>
                  <a:pt x="1481455" y="771097"/>
                </a:lnTo>
                <a:lnTo>
                  <a:pt x="1481773" y="775540"/>
                </a:lnTo>
                <a:lnTo>
                  <a:pt x="1482090" y="784743"/>
                </a:lnTo>
                <a:lnTo>
                  <a:pt x="1483991" y="836157"/>
                </a:lnTo>
                <a:lnTo>
                  <a:pt x="1431608" y="874237"/>
                </a:lnTo>
                <a:lnTo>
                  <a:pt x="977804" y="1205369"/>
                </a:lnTo>
                <a:lnTo>
                  <a:pt x="977804" y="1279208"/>
                </a:lnTo>
                <a:lnTo>
                  <a:pt x="2233708" y="1279208"/>
                </a:lnTo>
                <a:lnTo>
                  <a:pt x="2233708" y="422275"/>
                </a:lnTo>
                <a:lnTo>
                  <a:pt x="977804" y="422275"/>
                </a:lnTo>
                <a:close/>
                <a:moveTo>
                  <a:pt x="1604961" y="109349"/>
                </a:moveTo>
                <a:lnTo>
                  <a:pt x="1432317" y="288925"/>
                </a:lnTo>
                <a:lnTo>
                  <a:pt x="1770657" y="288925"/>
                </a:lnTo>
                <a:lnTo>
                  <a:pt x="1604961" y="109349"/>
                </a:lnTo>
                <a:close/>
                <a:moveTo>
                  <a:pt x="1605916" y="0"/>
                </a:moveTo>
                <a:lnTo>
                  <a:pt x="1610688" y="317"/>
                </a:lnTo>
                <a:lnTo>
                  <a:pt x="1615461" y="951"/>
                </a:lnTo>
                <a:lnTo>
                  <a:pt x="1619915" y="2219"/>
                </a:lnTo>
                <a:lnTo>
                  <a:pt x="1623733" y="4121"/>
                </a:lnTo>
                <a:lnTo>
                  <a:pt x="1627870" y="6022"/>
                </a:lnTo>
                <a:lnTo>
                  <a:pt x="1631688" y="8241"/>
                </a:lnTo>
                <a:lnTo>
                  <a:pt x="1635188" y="11410"/>
                </a:lnTo>
                <a:lnTo>
                  <a:pt x="1638369" y="14263"/>
                </a:lnTo>
                <a:lnTo>
                  <a:pt x="1892057" y="288925"/>
                </a:lnTo>
                <a:lnTo>
                  <a:pt x="2401839" y="288925"/>
                </a:lnTo>
                <a:lnTo>
                  <a:pt x="2408511" y="289242"/>
                </a:lnTo>
                <a:lnTo>
                  <a:pt x="2415184" y="290192"/>
                </a:lnTo>
                <a:lnTo>
                  <a:pt x="2421538" y="291776"/>
                </a:lnTo>
                <a:lnTo>
                  <a:pt x="2427893" y="294310"/>
                </a:lnTo>
                <a:lnTo>
                  <a:pt x="2433612" y="297160"/>
                </a:lnTo>
                <a:lnTo>
                  <a:pt x="2439332" y="300645"/>
                </a:lnTo>
                <a:lnTo>
                  <a:pt x="2444415" y="304129"/>
                </a:lnTo>
                <a:lnTo>
                  <a:pt x="2448864" y="308563"/>
                </a:lnTo>
                <a:lnTo>
                  <a:pt x="2453312" y="313314"/>
                </a:lnTo>
                <a:lnTo>
                  <a:pt x="2457442" y="318699"/>
                </a:lnTo>
                <a:lnTo>
                  <a:pt x="2460620" y="323767"/>
                </a:lnTo>
                <a:lnTo>
                  <a:pt x="2463162" y="329785"/>
                </a:lnTo>
                <a:lnTo>
                  <a:pt x="2465703" y="335803"/>
                </a:lnTo>
                <a:lnTo>
                  <a:pt x="2467292" y="342138"/>
                </a:lnTo>
                <a:lnTo>
                  <a:pt x="2468245" y="348790"/>
                </a:lnTo>
                <a:lnTo>
                  <a:pt x="2468563" y="355442"/>
                </a:lnTo>
                <a:lnTo>
                  <a:pt x="2468245" y="362410"/>
                </a:lnTo>
                <a:lnTo>
                  <a:pt x="2467292" y="369062"/>
                </a:lnTo>
                <a:lnTo>
                  <a:pt x="2465703" y="375397"/>
                </a:lnTo>
                <a:lnTo>
                  <a:pt x="2463162" y="381415"/>
                </a:lnTo>
                <a:lnTo>
                  <a:pt x="2460620" y="387433"/>
                </a:lnTo>
                <a:lnTo>
                  <a:pt x="2457442" y="392818"/>
                </a:lnTo>
                <a:lnTo>
                  <a:pt x="2453312" y="397886"/>
                </a:lnTo>
                <a:lnTo>
                  <a:pt x="2448864" y="402954"/>
                </a:lnTo>
                <a:lnTo>
                  <a:pt x="2444415" y="407071"/>
                </a:lnTo>
                <a:lnTo>
                  <a:pt x="2439332" y="410872"/>
                </a:lnTo>
                <a:lnTo>
                  <a:pt x="2433612" y="414040"/>
                </a:lnTo>
                <a:lnTo>
                  <a:pt x="2427893" y="417207"/>
                </a:lnTo>
                <a:lnTo>
                  <a:pt x="2421538" y="419108"/>
                </a:lnTo>
                <a:lnTo>
                  <a:pt x="2415184" y="420691"/>
                </a:lnTo>
                <a:lnTo>
                  <a:pt x="2408511" y="421958"/>
                </a:lnTo>
                <a:lnTo>
                  <a:pt x="2401839" y="422275"/>
                </a:lnTo>
                <a:lnTo>
                  <a:pt x="2344738" y="422275"/>
                </a:lnTo>
                <a:lnTo>
                  <a:pt x="2344738" y="1390650"/>
                </a:lnTo>
                <a:lnTo>
                  <a:pt x="866775" y="1390650"/>
                </a:lnTo>
                <a:lnTo>
                  <a:pt x="866775" y="422275"/>
                </a:lnTo>
                <a:lnTo>
                  <a:pt x="809674" y="422275"/>
                </a:lnTo>
                <a:lnTo>
                  <a:pt x="803001" y="421958"/>
                </a:lnTo>
                <a:lnTo>
                  <a:pt x="796329" y="420691"/>
                </a:lnTo>
                <a:lnTo>
                  <a:pt x="789974" y="419108"/>
                </a:lnTo>
                <a:lnTo>
                  <a:pt x="783620" y="417207"/>
                </a:lnTo>
                <a:lnTo>
                  <a:pt x="777900" y="414040"/>
                </a:lnTo>
                <a:lnTo>
                  <a:pt x="772181" y="410872"/>
                </a:lnTo>
                <a:lnTo>
                  <a:pt x="767098" y="407071"/>
                </a:lnTo>
                <a:lnTo>
                  <a:pt x="762649" y="402954"/>
                </a:lnTo>
                <a:lnTo>
                  <a:pt x="758201" y="397886"/>
                </a:lnTo>
                <a:lnTo>
                  <a:pt x="754070" y="392818"/>
                </a:lnTo>
                <a:lnTo>
                  <a:pt x="750893" y="387433"/>
                </a:lnTo>
                <a:lnTo>
                  <a:pt x="748033" y="381415"/>
                </a:lnTo>
                <a:lnTo>
                  <a:pt x="745809" y="375397"/>
                </a:lnTo>
                <a:lnTo>
                  <a:pt x="744221" y="369062"/>
                </a:lnTo>
                <a:lnTo>
                  <a:pt x="743267" y="362410"/>
                </a:lnTo>
                <a:lnTo>
                  <a:pt x="742950" y="355442"/>
                </a:lnTo>
                <a:lnTo>
                  <a:pt x="743267" y="348790"/>
                </a:lnTo>
                <a:lnTo>
                  <a:pt x="744221" y="342138"/>
                </a:lnTo>
                <a:lnTo>
                  <a:pt x="745809" y="335803"/>
                </a:lnTo>
                <a:lnTo>
                  <a:pt x="748033" y="329785"/>
                </a:lnTo>
                <a:lnTo>
                  <a:pt x="750893" y="323767"/>
                </a:lnTo>
                <a:lnTo>
                  <a:pt x="754070" y="318699"/>
                </a:lnTo>
                <a:lnTo>
                  <a:pt x="758201" y="313314"/>
                </a:lnTo>
                <a:lnTo>
                  <a:pt x="762649" y="308563"/>
                </a:lnTo>
                <a:lnTo>
                  <a:pt x="767098" y="304129"/>
                </a:lnTo>
                <a:lnTo>
                  <a:pt x="772181" y="300645"/>
                </a:lnTo>
                <a:lnTo>
                  <a:pt x="777900" y="297160"/>
                </a:lnTo>
                <a:lnTo>
                  <a:pt x="783620" y="294310"/>
                </a:lnTo>
                <a:lnTo>
                  <a:pt x="789974" y="291776"/>
                </a:lnTo>
                <a:lnTo>
                  <a:pt x="796329" y="290192"/>
                </a:lnTo>
                <a:lnTo>
                  <a:pt x="803001" y="289242"/>
                </a:lnTo>
                <a:lnTo>
                  <a:pt x="809674" y="288925"/>
                </a:lnTo>
                <a:lnTo>
                  <a:pt x="1310879" y="288925"/>
                </a:lnTo>
                <a:lnTo>
                  <a:pt x="1311607" y="287475"/>
                </a:lnTo>
                <a:lnTo>
                  <a:pt x="1314152" y="283672"/>
                </a:lnTo>
                <a:lnTo>
                  <a:pt x="1317334" y="280502"/>
                </a:lnTo>
                <a:lnTo>
                  <a:pt x="1573462" y="13629"/>
                </a:lnTo>
                <a:lnTo>
                  <a:pt x="1576962" y="10777"/>
                </a:lnTo>
                <a:lnTo>
                  <a:pt x="1580780" y="7924"/>
                </a:lnTo>
                <a:lnTo>
                  <a:pt x="1584280" y="5705"/>
                </a:lnTo>
                <a:lnTo>
                  <a:pt x="1588735" y="3804"/>
                </a:lnTo>
                <a:lnTo>
                  <a:pt x="1592553" y="2219"/>
                </a:lnTo>
                <a:lnTo>
                  <a:pt x="1597007" y="951"/>
                </a:lnTo>
                <a:lnTo>
                  <a:pt x="1601780" y="317"/>
                </a:lnTo>
                <a:lnTo>
                  <a:pt x="1605916"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9" name="Oval 6"/>
          <p:cNvSpPr>
            <a:spLocks noChangeArrowheads="1"/>
          </p:cNvSpPr>
          <p:nvPr/>
        </p:nvSpPr>
        <p:spPr bwMode="auto">
          <a:xfrm>
            <a:off x="5551712" y="1930017"/>
            <a:ext cx="1051386" cy="1058949"/>
          </a:xfrm>
          <a:prstGeom prst="ellipse">
            <a:avLst/>
          </a:prstGeom>
          <a:solidFill>
            <a:schemeClr val="accent2"/>
          </a:solidFill>
          <a:ln w="9525">
            <a:solidFill>
              <a:srgbClr val="FFFFFF"/>
            </a:solidFill>
          </a:ln>
        </p:spPr>
        <p:txBody>
          <a:bodyPr/>
          <a:lstStyle/>
          <a:p>
            <a:pPr>
              <a:defRPr/>
            </a:pPr>
            <a:endParaRPr lang="zh-CN" altLang="en-US" sz="6000">
              <a:solidFill>
                <a:schemeClr val="tx1">
                  <a:lumMod val="60000"/>
                  <a:lumOff val="40000"/>
                </a:schemeClr>
              </a:solidFill>
              <a:latin typeface="+mn-lt"/>
            </a:endParaRPr>
          </a:p>
        </p:txBody>
      </p:sp>
      <p:sp>
        <p:nvSpPr>
          <p:cNvPr id="30" name="KSO_Shape"/>
          <p:cNvSpPr/>
          <p:nvPr/>
        </p:nvSpPr>
        <p:spPr bwMode="auto">
          <a:xfrm>
            <a:off x="5782052" y="2208441"/>
            <a:ext cx="590707" cy="502101"/>
          </a:xfrm>
          <a:custGeom>
            <a:avLst/>
            <a:gdLst>
              <a:gd name="T0" fmla="*/ 751859 w 3897313"/>
              <a:gd name="T1" fmla="*/ 3070865 h 3311525"/>
              <a:gd name="T2" fmla="*/ 255585 w 3897313"/>
              <a:gd name="T3" fmla="*/ 3040088 h 3311525"/>
              <a:gd name="T4" fmla="*/ 743927 w 3897313"/>
              <a:gd name="T5" fmla="*/ 2593335 h 3311525"/>
              <a:gd name="T6" fmla="*/ 1413894 w 3897313"/>
              <a:gd name="T7" fmla="*/ 3077845 h 3311525"/>
              <a:gd name="T8" fmla="*/ 936625 w 3897313"/>
              <a:gd name="T9" fmla="*/ 3015560 h 3311525"/>
              <a:gd name="T10" fmla="*/ 2154553 w 3897313"/>
              <a:gd name="T11" fmla="*/ 3028286 h 3311525"/>
              <a:gd name="T12" fmla="*/ 1664757 w 3897313"/>
              <a:gd name="T13" fmla="*/ 3075622 h 3311525"/>
              <a:gd name="T14" fmla="*/ 1758006 w 3897313"/>
              <a:gd name="T15" fmla="*/ 2237553 h 3311525"/>
              <a:gd name="T16" fmla="*/ 2834647 w 3897313"/>
              <a:gd name="T17" fmla="*/ 3040063 h 3311525"/>
              <a:gd name="T18" fmla="*/ 2339302 w 3897313"/>
              <a:gd name="T19" fmla="*/ 3070861 h 3311525"/>
              <a:gd name="T20" fmla="*/ 2569533 w 3897313"/>
              <a:gd name="T21" fmla="*/ 1738630 h 3311525"/>
              <a:gd name="T22" fmla="*/ 3498851 w 3897313"/>
              <a:gd name="T23" fmla="*/ 3067687 h 3311525"/>
              <a:gd name="T24" fmla="*/ 2999741 w 3897313"/>
              <a:gd name="T25" fmla="*/ 3045465 h 3311525"/>
              <a:gd name="T26" fmla="*/ 3400426 w 3897313"/>
              <a:gd name="T27" fmla="*/ 924221 h 3311525"/>
              <a:gd name="T28" fmla="*/ 684213 w 3897313"/>
              <a:gd name="T29" fmla="*/ 392109 h 3311525"/>
              <a:gd name="T30" fmla="*/ 907734 w 3897313"/>
              <a:gd name="T31" fmla="*/ 594315 h 3311525"/>
              <a:gd name="T32" fmla="*/ 1026479 w 3897313"/>
              <a:gd name="T33" fmla="*/ 723193 h 3311525"/>
              <a:gd name="T34" fmla="*/ 975996 w 3897313"/>
              <a:gd name="T35" fmla="*/ 832073 h 3311525"/>
              <a:gd name="T36" fmla="*/ 863919 w 3897313"/>
              <a:gd name="T37" fmla="*/ 848262 h 3311525"/>
              <a:gd name="T38" fmla="*/ 730251 w 3897313"/>
              <a:gd name="T39" fmla="*/ 739382 h 3311525"/>
              <a:gd name="T40" fmla="*/ 539433 w 3897313"/>
              <a:gd name="T41" fmla="*/ 721606 h 3311525"/>
              <a:gd name="T42" fmla="*/ 414656 w 3897313"/>
              <a:gd name="T43" fmla="*/ 828264 h 3311525"/>
              <a:gd name="T44" fmla="*/ 476886 w 3897313"/>
              <a:gd name="T45" fmla="*/ 961586 h 3311525"/>
              <a:gd name="T46" fmla="*/ 899479 w 3897313"/>
              <a:gd name="T47" fmla="*/ 1159030 h 3311525"/>
              <a:gd name="T48" fmla="*/ 1054101 w 3897313"/>
              <a:gd name="T49" fmla="*/ 1345364 h 3311525"/>
              <a:gd name="T50" fmla="*/ 1035369 w 3897313"/>
              <a:gd name="T51" fmla="*/ 1555187 h 3311525"/>
              <a:gd name="T52" fmla="*/ 868999 w 3897313"/>
              <a:gd name="T53" fmla="*/ 1723110 h 3311525"/>
              <a:gd name="T54" fmla="*/ 679451 w 3897313"/>
              <a:gd name="T55" fmla="*/ 1888811 h 3311525"/>
              <a:gd name="T56" fmla="*/ 528003 w 3897313"/>
              <a:gd name="T57" fmla="*/ 1891033 h 3311525"/>
              <a:gd name="T58" fmla="*/ 367666 w 3897313"/>
              <a:gd name="T59" fmla="*/ 1718349 h 3311525"/>
              <a:gd name="T60" fmla="*/ 191136 w 3897313"/>
              <a:gd name="T61" fmla="*/ 1594867 h 3311525"/>
              <a:gd name="T62" fmla="*/ 180341 w 3897313"/>
              <a:gd name="T63" fmla="*/ 1485987 h 3311525"/>
              <a:gd name="T64" fmla="*/ 300038 w 3897313"/>
              <a:gd name="T65" fmla="*/ 1414247 h 3311525"/>
              <a:gd name="T66" fmla="*/ 369253 w 3897313"/>
              <a:gd name="T67" fmla="*/ 1467258 h 3311525"/>
              <a:gd name="T68" fmla="*/ 645478 w 3897313"/>
              <a:gd name="T69" fmla="*/ 1564393 h 3311525"/>
              <a:gd name="T70" fmla="*/ 785496 w 3897313"/>
              <a:gd name="T71" fmla="*/ 1520905 h 3311525"/>
              <a:gd name="T72" fmla="*/ 793434 w 3897313"/>
              <a:gd name="T73" fmla="*/ 1370123 h 3311525"/>
              <a:gd name="T74" fmla="*/ 334328 w 3897313"/>
              <a:gd name="T75" fmla="*/ 1127604 h 3311525"/>
              <a:gd name="T76" fmla="*/ 199073 w 3897313"/>
              <a:gd name="T77" fmla="*/ 972061 h 3311525"/>
              <a:gd name="T78" fmla="*/ 197803 w 3897313"/>
              <a:gd name="T79" fmla="*/ 758428 h 3311525"/>
              <a:gd name="T80" fmla="*/ 356553 w 3897313"/>
              <a:gd name="T81" fmla="*/ 575903 h 3311525"/>
              <a:gd name="T82" fmla="*/ 525781 w 3897313"/>
              <a:gd name="T83" fmla="*/ 384491 h 3311525"/>
              <a:gd name="T84" fmla="*/ 3649008 w 3897313"/>
              <a:gd name="T85" fmla="*/ 6033 h 3311525"/>
              <a:gd name="T86" fmla="*/ 3716323 w 3897313"/>
              <a:gd name="T87" fmla="*/ 71764 h 3311525"/>
              <a:gd name="T88" fmla="*/ 3884930 w 3897313"/>
              <a:gd name="T89" fmla="*/ 709702 h 3311525"/>
              <a:gd name="T90" fmla="*/ 3809358 w 3897313"/>
              <a:gd name="T91" fmla="*/ 766859 h 3311525"/>
              <a:gd name="T92" fmla="*/ 3717911 w 3897313"/>
              <a:gd name="T93" fmla="*/ 745584 h 3311525"/>
              <a:gd name="T94" fmla="*/ 3455952 w 3897313"/>
              <a:gd name="T95" fmla="*/ 648099 h 3311525"/>
              <a:gd name="T96" fmla="*/ 2896154 w 3897313"/>
              <a:gd name="T97" fmla="*/ 1275241 h 3311525"/>
              <a:gd name="T98" fmla="*/ 2256022 w 3897313"/>
              <a:gd name="T99" fmla="*/ 1779812 h 3311525"/>
              <a:gd name="T100" fmla="*/ 1575246 w 3897313"/>
              <a:gd name="T101" fmla="*/ 2148158 h 3311525"/>
              <a:gd name="T102" fmla="*/ 927493 w 3897313"/>
              <a:gd name="T103" fmla="*/ 2376787 h 3311525"/>
              <a:gd name="T104" fmla="*/ 113356 w 3897313"/>
              <a:gd name="T105" fmla="*/ 2517140 h 3311525"/>
              <a:gd name="T106" fmla="*/ 384206 w 3897313"/>
              <a:gd name="T107" fmla="*/ 2221192 h 3311525"/>
              <a:gd name="T108" fmla="*/ 1118644 w 3897313"/>
              <a:gd name="T109" fmla="*/ 2040830 h 3311525"/>
              <a:gd name="T110" fmla="*/ 2028673 w 3897313"/>
              <a:gd name="T111" fmla="*/ 1609610 h 3311525"/>
              <a:gd name="T112" fmla="*/ 2530999 w 3897313"/>
              <a:gd name="T113" fmla="*/ 1244757 h 3311525"/>
              <a:gd name="T114" fmla="*/ 3068570 w 3897313"/>
              <a:gd name="T115" fmla="*/ 708114 h 3311525"/>
              <a:gd name="T116" fmla="*/ 3069841 w 3897313"/>
              <a:gd name="T117" fmla="*/ 393750 h 3311525"/>
              <a:gd name="T118" fmla="*/ 2984744 w 3897313"/>
              <a:gd name="T119" fmla="*/ 355010 h 3311525"/>
              <a:gd name="T120" fmla="*/ 2960294 w 3897313"/>
              <a:gd name="T121" fmla="*/ 262288 h 3311525"/>
              <a:gd name="T122" fmla="*/ 3015226 w 3897313"/>
              <a:gd name="T123" fmla="*/ 186713 h 331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97313" h="3311525">
                <a:moveTo>
                  <a:pt x="0" y="3178175"/>
                </a:moveTo>
                <a:lnTo>
                  <a:pt x="3803650" y="3178175"/>
                </a:lnTo>
                <a:lnTo>
                  <a:pt x="3803650" y="3311525"/>
                </a:lnTo>
                <a:lnTo>
                  <a:pt x="0" y="3311525"/>
                </a:lnTo>
                <a:lnTo>
                  <a:pt x="0" y="3178175"/>
                </a:lnTo>
                <a:close/>
                <a:moveTo>
                  <a:pt x="784225" y="2584450"/>
                </a:moveTo>
                <a:lnTo>
                  <a:pt x="784225" y="3015656"/>
                </a:lnTo>
                <a:lnTo>
                  <a:pt x="783908" y="3022002"/>
                </a:lnTo>
                <a:lnTo>
                  <a:pt x="782956" y="3028348"/>
                </a:lnTo>
                <a:lnTo>
                  <a:pt x="781369" y="3034059"/>
                </a:lnTo>
                <a:lnTo>
                  <a:pt x="779465" y="3040088"/>
                </a:lnTo>
                <a:lnTo>
                  <a:pt x="776610" y="3045482"/>
                </a:lnTo>
                <a:lnTo>
                  <a:pt x="773437" y="3050558"/>
                </a:lnTo>
                <a:lnTo>
                  <a:pt x="769946" y="3055318"/>
                </a:lnTo>
                <a:lnTo>
                  <a:pt x="766138" y="3059760"/>
                </a:lnTo>
                <a:lnTo>
                  <a:pt x="761696" y="3064202"/>
                </a:lnTo>
                <a:lnTo>
                  <a:pt x="756936" y="3067692"/>
                </a:lnTo>
                <a:lnTo>
                  <a:pt x="751859" y="3070865"/>
                </a:lnTo>
                <a:lnTo>
                  <a:pt x="746465" y="3073086"/>
                </a:lnTo>
                <a:lnTo>
                  <a:pt x="740436" y="3075625"/>
                </a:lnTo>
                <a:lnTo>
                  <a:pt x="734407" y="3077211"/>
                </a:lnTo>
                <a:lnTo>
                  <a:pt x="728696" y="3077846"/>
                </a:lnTo>
                <a:lnTo>
                  <a:pt x="722349" y="3078163"/>
                </a:lnTo>
                <a:lnTo>
                  <a:pt x="312701" y="3078163"/>
                </a:lnTo>
                <a:lnTo>
                  <a:pt x="306355" y="3077846"/>
                </a:lnTo>
                <a:lnTo>
                  <a:pt x="300643" y="3077211"/>
                </a:lnTo>
                <a:lnTo>
                  <a:pt x="294614" y="3075625"/>
                </a:lnTo>
                <a:lnTo>
                  <a:pt x="288585" y="3073086"/>
                </a:lnTo>
                <a:lnTo>
                  <a:pt x="283191" y="3070865"/>
                </a:lnTo>
                <a:lnTo>
                  <a:pt x="278114" y="3067692"/>
                </a:lnTo>
                <a:lnTo>
                  <a:pt x="273354" y="3064202"/>
                </a:lnTo>
                <a:lnTo>
                  <a:pt x="268912" y="3059760"/>
                </a:lnTo>
                <a:lnTo>
                  <a:pt x="265104" y="3055318"/>
                </a:lnTo>
                <a:lnTo>
                  <a:pt x="261614" y="3050558"/>
                </a:lnTo>
                <a:lnTo>
                  <a:pt x="258441" y="3045482"/>
                </a:lnTo>
                <a:lnTo>
                  <a:pt x="255585" y="3040088"/>
                </a:lnTo>
                <a:lnTo>
                  <a:pt x="253681" y="3034059"/>
                </a:lnTo>
                <a:lnTo>
                  <a:pt x="252094" y="3028348"/>
                </a:lnTo>
                <a:lnTo>
                  <a:pt x="251142" y="3022002"/>
                </a:lnTo>
                <a:lnTo>
                  <a:pt x="250825" y="3015656"/>
                </a:lnTo>
                <a:lnTo>
                  <a:pt x="250825" y="2675514"/>
                </a:lnTo>
                <a:lnTo>
                  <a:pt x="303181" y="2669486"/>
                </a:lnTo>
                <a:lnTo>
                  <a:pt x="359980" y="2662505"/>
                </a:lnTo>
                <a:lnTo>
                  <a:pt x="390125" y="2658380"/>
                </a:lnTo>
                <a:lnTo>
                  <a:pt x="421221" y="2653621"/>
                </a:lnTo>
                <a:lnTo>
                  <a:pt x="453587" y="2648861"/>
                </a:lnTo>
                <a:lnTo>
                  <a:pt x="486587" y="2643785"/>
                </a:lnTo>
                <a:lnTo>
                  <a:pt x="520540" y="2638073"/>
                </a:lnTo>
                <a:lnTo>
                  <a:pt x="555444" y="2631727"/>
                </a:lnTo>
                <a:lnTo>
                  <a:pt x="591300" y="2625381"/>
                </a:lnTo>
                <a:lnTo>
                  <a:pt x="628425" y="2618401"/>
                </a:lnTo>
                <a:lnTo>
                  <a:pt x="665868" y="2610469"/>
                </a:lnTo>
                <a:lnTo>
                  <a:pt x="704580" y="2602219"/>
                </a:lnTo>
                <a:lnTo>
                  <a:pt x="743927" y="2593335"/>
                </a:lnTo>
                <a:lnTo>
                  <a:pt x="784225" y="2584450"/>
                </a:lnTo>
                <a:close/>
                <a:moveTo>
                  <a:pt x="1470025" y="2365375"/>
                </a:moveTo>
                <a:lnTo>
                  <a:pt x="1470025" y="3015560"/>
                </a:lnTo>
                <a:lnTo>
                  <a:pt x="1469708" y="3021916"/>
                </a:lnTo>
                <a:lnTo>
                  <a:pt x="1468757" y="3028271"/>
                </a:lnTo>
                <a:lnTo>
                  <a:pt x="1467171" y="3033991"/>
                </a:lnTo>
                <a:lnTo>
                  <a:pt x="1464951" y="3040029"/>
                </a:lnTo>
                <a:lnTo>
                  <a:pt x="1462414" y="3045432"/>
                </a:lnTo>
                <a:lnTo>
                  <a:pt x="1459243" y="3050516"/>
                </a:lnTo>
                <a:lnTo>
                  <a:pt x="1455755" y="3055283"/>
                </a:lnTo>
                <a:lnTo>
                  <a:pt x="1451949" y="3059732"/>
                </a:lnTo>
                <a:lnTo>
                  <a:pt x="1447192" y="3064181"/>
                </a:lnTo>
                <a:lnTo>
                  <a:pt x="1442435" y="3067676"/>
                </a:lnTo>
                <a:lnTo>
                  <a:pt x="1437362" y="3070854"/>
                </a:lnTo>
                <a:lnTo>
                  <a:pt x="1431653" y="3073079"/>
                </a:lnTo>
                <a:lnTo>
                  <a:pt x="1426262" y="3075621"/>
                </a:lnTo>
                <a:lnTo>
                  <a:pt x="1420237" y="3077210"/>
                </a:lnTo>
                <a:lnTo>
                  <a:pt x="1413894" y="3077845"/>
                </a:lnTo>
                <a:lnTo>
                  <a:pt x="1407869" y="3078163"/>
                </a:lnTo>
                <a:lnTo>
                  <a:pt x="998781" y="3078163"/>
                </a:lnTo>
                <a:lnTo>
                  <a:pt x="992439" y="3077845"/>
                </a:lnTo>
                <a:lnTo>
                  <a:pt x="986096" y="3077210"/>
                </a:lnTo>
                <a:lnTo>
                  <a:pt x="980388" y="3075621"/>
                </a:lnTo>
                <a:lnTo>
                  <a:pt x="974680" y="3073079"/>
                </a:lnTo>
                <a:lnTo>
                  <a:pt x="969289" y="3070854"/>
                </a:lnTo>
                <a:lnTo>
                  <a:pt x="964215" y="3067676"/>
                </a:lnTo>
                <a:lnTo>
                  <a:pt x="959458" y="3064181"/>
                </a:lnTo>
                <a:lnTo>
                  <a:pt x="955018" y="3059732"/>
                </a:lnTo>
                <a:lnTo>
                  <a:pt x="950896" y="3055283"/>
                </a:lnTo>
                <a:lnTo>
                  <a:pt x="947090" y="3050516"/>
                </a:lnTo>
                <a:lnTo>
                  <a:pt x="943919" y="3045432"/>
                </a:lnTo>
                <a:lnTo>
                  <a:pt x="941699" y="3040029"/>
                </a:lnTo>
                <a:lnTo>
                  <a:pt x="939479" y="3033991"/>
                </a:lnTo>
                <a:lnTo>
                  <a:pt x="937894" y="3028271"/>
                </a:lnTo>
                <a:lnTo>
                  <a:pt x="936942" y="3021916"/>
                </a:lnTo>
                <a:lnTo>
                  <a:pt x="936625" y="3015560"/>
                </a:lnTo>
                <a:lnTo>
                  <a:pt x="936625" y="2545241"/>
                </a:lnTo>
                <a:lnTo>
                  <a:pt x="994024" y="2529034"/>
                </a:lnTo>
                <a:lnTo>
                  <a:pt x="1053326" y="2512191"/>
                </a:lnTo>
                <a:lnTo>
                  <a:pt x="1112628" y="2493442"/>
                </a:lnTo>
                <a:lnTo>
                  <a:pt x="1173833" y="2474375"/>
                </a:lnTo>
                <a:lnTo>
                  <a:pt x="1235672" y="2453401"/>
                </a:lnTo>
                <a:lnTo>
                  <a:pt x="1266750" y="2442597"/>
                </a:lnTo>
                <a:lnTo>
                  <a:pt x="1298145" y="2431156"/>
                </a:lnTo>
                <a:lnTo>
                  <a:pt x="1330174" y="2419716"/>
                </a:lnTo>
                <a:lnTo>
                  <a:pt x="1361886" y="2407958"/>
                </a:lnTo>
                <a:lnTo>
                  <a:pt x="1394233" y="2395565"/>
                </a:lnTo>
                <a:lnTo>
                  <a:pt x="1426579" y="2383171"/>
                </a:lnTo>
                <a:lnTo>
                  <a:pt x="1448144" y="2374273"/>
                </a:lnTo>
                <a:lnTo>
                  <a:pt x="1470025" y="2365375"/>
                </a:lnTo>
                <a:close/>
                <a:moveTo>
                  <a:pt x="2155826" y="2020888"/>
                </a:moveTo>
                <a:lnTo>
                  <a:pt x="2155826" y="3015578"/>
                </a:lnTo>
                <a:lnTo>
                  <a:pt x="2155190" y="3021932"/>
                </a:lnTo>
                <a:lnTo>
                  <a:pt x="2154553" y="3028286"/>
                </a:lnTo>
                <a:lnTo>
                  <a:pt x="2152962" y="3034004"/>
                </a:lnTo>
                <a:lnTo>
                  <a:pt x="2151052" y="3040040"/>
                </a:lnTo>
                <a:lnTo>
                  <a:pt x="2148188" y="3045441"/>
                </a:lnTo>
                <a:lnTo>
                  <a:pt x="2145006" y="3050524"/>
                </a:lnTo>
                <a:lnTo>
                  <a:pt x="2141505" y="3055289"/>
                </a:lnTo>
                <a:lnTo>
                  <a:pt x="2137367" y="3059737"/>
                </a:lnTo>
                <a:lnTo>
                  <a:pt x="2133230" y="3064185"/>
                </a:lnTo>
                <a:lnTo>
                  <a:pt x="2128456" y="3067679"/>
                </a:lnTo>
                <a:lnTo>
                  <a:pt x="2123364" y="3070856"/>
                </a:lnTo>
                <a:lnTo>
                  <a:pt x="2117636" y="3073080"/>
                </a:lnTo>
                <a:lnTo>
                  <a:pt x="2111907" y="3075622"/>
                </a:lnTo>
                <a:lnTo>
                  <a:pt x="2105860" y="3077210"/>
                </a:lnTo>
                <a:lnTo>
                  <a:pt x="2099813" y="3077845"/>
                </a:lnTo>
                <a:lnTo>
                  <a:pt x="2093766" y="3078163"/>
                </a:lnTo>
                <a:lnTo>
                  <a:pt x="1682898" y="3078163"/>
                </a:lnTo>
                <a:lnTo>
                  <a:pt x="1676533" y="3077845"/>
                </a:lnTo>
                <a:lnTo>
                  <a:pt x="1670486" y="3077210"/>
                </a:lnTo>
                <a:lnTo>
                  <a:pt x="1664757" y="3075622"/>
                </a:lnTo>
                <a:lnTo>
                  <a:pt x="1658711" y="3073080"/>
                </a:lnTo>
                <a:lnTo>
                  <a:pt x="1653300" y="3070856"/>
                </a:lnTo>
                <a:lnTo>
                  <a:pt x="1648208" y="3067679"/>
                </a:lnTo>
                <a:lnTo>
                  <a:pt x="1643434" y="3064185"/>
                </a:lnTo>
                <a:lnTo>
                  <a:pt x="1638979" y="3059737"/>
                </a:lnTo>
                <a:lnTo>
                  <a:pt x="1635160" y="3055289"/>
                </a:lnTo>
                <a:lnTo>
                  <a:pt x="1631341" y="3050524"/>
                </a:lnTo>
                <a:lnTo>
                  <a:pt x="1628158" y="3045441"/>
                </a:lnTo>
                <a:lnTo>
                  <a:pt x="1625612" y="3040040"/>
                </a:lnTo>
                <a:lnTo>
                  <a:pt x="1623702" y="3034004"/>
                </a:lnTo>
                <a:lnTo>
                  <a:pt x="1622111" y="3028286"/>
                </a:lnTo>
                <a:lnTo>
                  <a:pt x="1621156" y="3021932"/>
                </a:lnTo>
                <a:lnTo>
                  <a:pt x="1620838" y="3015578"/>
                </a:lnTo>
                <a:lnTo>
                  <a:pt x="1620838" y="2301092"/>
                </a:lnTo>
                <a:lnTo>
                  <a:pt x="1655210" y="2285842"/>
                </a:lnTo>
                <a:lnTo>
                  <a:pt x="1689581" y="2269958"/>
                </a:lnTo>
                <a:lnTo>
                  <a:pt x="1723953" y="2253756"/>
                </a:lnTo>
                <a:lnTo>
                  <a:pt x="1758006" y="2237553"/>
                </a:lnTo>
                <a:lnTo>
                  <a:pt x="1792060" y="2221033"/>
                </a:lnTo>
                <a:lnTo>
                  <a:pt x="1825477" y="2203878"/>
                </a:lnTo>
                <a:lnTo>
                  <a:pt x="1859530" y="2187041"/>
                </a:lnTo>
                <a:lnTo>
                  <a:pt x="1892629" y="2169568"/>
                </a:lnTo>
                <a:lnTo>
                  <a:pt x="1926364" y="2151777"/>
                </a:lnTo>
                <a:lnTo>
                  <a:pt x="1959462" y="2133668"/>
                </a:lnTo>
                <a:lnTo>
                  <a:pt x="1992879" y="2115560"/>
                </a:lnTo>
                <a:lnTo>
                  <a:pt x="2025660" y="2097452"/>
                </a:lnTo>
                <a:lnTo>
                  <a:pt x="2058440" y="2078390"/>
                </a:lnTo>
                <a:lnTo>
                  <a:pt x="2090902" y="2059647"/>
                </a:lnTo>
                <a:lnTo>
                  <a:pt x="2123682" y="2040267"/>
                </a:lnTo>
                <a:lnTo>
                  <a:pt x="2155826" y="2020888"/>
                </a:lnTo>
                <a:close/>
                <a:moveTo>
                  <a:pt x="2840038" y="1514475"/>
                </a:moveTo>
                <a:lnTo>
                  <a:pt x="2840038" y="3015616"/>
                </a:lnTo>
                <a:lnTo>
                  <a:pt x="2839404" y="3021966"/>
                </a:lnTo>
                <a:lnTo>
                  <a:pt x="2838770" y="3028316"/>
                </a:lnTo>
                <a:lnTo>
                  <a:pt x="2837184" y="3034031"/>
                </a:lnTo>
                <a:lnTo>
                  <a:pt x="2834647" y="3040063"/>
                </a:lnTo>
                <a:lnTo>
                  <a:pt x="2832427" y="3045461"/>
                </a:lnTo>
                <a:lnTo>
                  <a:pt x="2829256" y="3050541"/>
                </a:lnTo>
                <a:lnTo>
                  <a:pt x="2825768" y="3055303"/>
                </a:lnTo>
                <a:lnTo>
                  <a:pt x="2821328" y="3059748"/>
                </a:lnTo>
                <a:lnTo>
                  <a:pt x="2817205" y="3064193"/>
                </a:lnTo>
                <a:lnTo>
                  <a:pt x="2812449" y="3067686"/>
                </a:lnTo>
                <a:lnTo>
                  <a:pt x="2807057" y="3070861"/>
                </a:lnTo>
                <a:lnTo>
                  <a:pt x="2801666" y="3073083"/>
                </a:lnTo>
                <a:lnTo>
                  <a:pt x="2796275" y="3075623"/>
                </a:lnTo>
                <a:lnTo>
                  <a:pt x="2790250" y="3077211"/>
                </a:lnTo>
                <a:lnTo>
                  <a:pt x="2783908" y="3077846"/>
                </a:lnTo>
                <a:lnTo>
                  <a:pt x="2777565" y="3078163"/>
                </a:lnTo>
                <a:lnTo>
                  <a:pt x="2368794" y="3078163"/>
                </a:lnTo>
                <a:lnTo>
                  <a:pt x="2362452" y="3077846"/>
                </a:lnTo>
                <a:lnTo>
                  <a:pt x="2356109" y="3077211"/>
                </a:lnTo>
                <a:lnTo>
                  <a:pt x="2350084" y="3075623"/>
                </a:lnTo>
                <a:lnTo>
                  <a:pt x="2344693" y="3073083"/>
                </a:lnTo>
                <a:lnTo>
                  <a:pt x="2339302" y="3070861"/>
                </a:lnTo>
                <a:lnTo>
                  <a:pt x="2334228" y="3067686"/>
                </a:lnTo>
                <a:lnTo>
                  <a:pt x="2329471" y="3064193"/>
                </a:lnTo>
                <a:lnTo>
                  <a:pt x="2324714" y="3059748"/>
                </a:lnTo>
                <a:lnTo>
                  <a:pt x="2320592" y="3055303"/>
                </a:lnTo>
                <a:lnTo>
                  <a:pt x="2317103" y="3050541"/>
                </a:lnTo>
                <a:lnTo>
                  <a:pt x="2313932" y="3045461"/>
                </a:lnTo>
                <a:lnTo>
                  <a:pt x="2311712" y="3040063"/>
                </a:lnTo>
                <a:lnTo>
                  <a:pt x="2309175" y="3034031"/>
                </a:lnTo>
                <a:lnTo>
                  <a:pt x="2307590" y="3028316"/>
                </a:lnTo>
                <a:lnTo>
                  <a:pt x="2306955" y="3021966"/>
                </a:lnTo>
                <a:lnTo>
                  <a:pt x="2306638" y="3015616"/>
                </a:lnTo>
                <a:lnTo>
                  <a:pt x="2306638" y="1925320"/>
                </a:lnTo>
                <a:lnTo>
                  <a:pt x="2351035" y="1895158"/>
                </a:lnTo>
                <a:lnTo>
                  <a:pt x="2395433" y="1864995"/>
                </a:lnTo>
                <a:lnTo>
                  <a:pt x="2439513" y="1834198"/>
                </a:lnTo>
                <a:lnTo>
                  <a:pt x="2483275" y="1803083"/>
                </a:lnTo>
                <a:lnTo>
                  <a:pt x="2526721" y="1771015"/>
                </a:lnTo>
                <a:lnTo>
                  <a:pt x="2569533" y="1738630"/>
                </a:lnTo>
                <a:lnTo>
                  <a:pt x="2612344" y="1705610"/>
                </a:lnTo>
                <a:lnTo>
                  <a:pt x="2654204" y="1671955"/>
                </a:lnTo>
                <a:lnTo>
                  <a:pt x="2701139" y="1633855"/>
                </a:lnTo>
                <a:lnTo>
                  <a:pt x="2748073" y="1594803"/>
                </a:lnTo>
                <a:lnTo>
                  <a:pt x="2794055" y="1554798"/>
                </a:lnTo>
                <a:lnTo>
                  <a:pt x="2840038" y="1514475"/>
                </a:lnTo>
                <a:close/>
                <a:moveTo>
                  <a:pt x="3525838" y="762000"/>
                </a:moveTo>
                <a:lnTo>
                  <a:pt x="3525838" y="3015624"/>
                </a:lnTo>
                <a:lnTo>
                  <a:pt x="3525521" y="3021973"/>
                </a:lnTo>
                <a:lnTo>
                  <a:pt x="3524886" y="3028322"/>
                </a:lnTo>
                <a:lnTo>
                  <a:pt x="3523298" y="3034037"/>
                </a:lnTo>
                <a:lnTo>
                  <a:pt x="3521076" y="3040068"/>
                </a:lnTo>
                <a:lnTo>
                  <a:pt x="3518536" y="3045465"/>
                </a:lnTo>
                <a:lnTo>
                  <a:pt x="3515361" y="3050544"/>
                </a:lnTo>
                <a:lnTo>
                  <a:pt x="3511868" y="3055306"/>
                </a:lnTo>
                <a:lnTo>
                  <a:pt x="3507741" y="3059751"/>
                </a:lnTo>
                <a:lnTo>
                  <a:pt x="3503613" y="3064195"/>
                </a:lnTo>
                <a:lnTo>
                  <a:pt x="3498851" y="3067687"/>
                </a:lnTo>
                <a:lnTo>
                  <a:pt x="3493453" y="3070862"/>
                </a:lnTo>
                <a:lnTo>
                  <a:pt x="3488056" y="3073084"/>
                </a:lnTo>
                <a:lnTo>
                  <a:pt x="3482023" y="3075623"/>
                </a:lnTo>
                <a:lnTo>
                  <a:pt x="3476308" y="3077211"/>
                </a:lnTo>
                <a:lnTo>
                  <a:pt x="3470276" y="3077846"/>
                </a:lnTo>
                <a:lnTo>
                  <a:pt x="3463926" y="3078163"/>
                </a:lnTo>
                <a:lnTo>
                  <a:pt x="3054351" y="3078163"/>
                </a:lnTo>
                <a:lnTo>
                  <a:pt x="3048001" y="3077846"/>
                </a:lnTo>
                <a:lnTo>
                  <a:pt x="3041968" y="3077211"/>
                </a:lnTo>
                <a:lnTo>
                  <a:pt x="3035936" y="3075623"/>
                </a:lnTo>
                <a:lnTo>
                  <a:pt x="3030221" y="3073084"/>
                </a:lnTo>
                <a:lnTo>
                  <a:pt x="3024506" y="3070862"/>
                </a:lnTo>
                <a:lnTo>
                  <a:pt x="3019426" y="3067687"/>
                </a:lnTo>
                <a:lnTo>
                  <a:pt x="3014663" y="3064195"/>
                </a:lnTo>
                <a:lnTo>
                  <a:pt x="3010536" y="3059751"/>
                </a:lnTo>
                <a:lnTo>
                  <a:pt x="3006408" y="3055306"/>
                </a:lnTo>
                <a:lnTo>
                  <a:pt x="3002916" y="3050544"/>
                </a:lnTo>
                <a:lnTo>
                  <a:pt x="2999741" y="3045465"/>
                </a:lnTo>
                <a:lnTo>
                  <a:pt x="2997201" y="3040068"/>
                </a:lnTo>
                <a:lnTo>
                  <a:pt x="2994978" y="3034037"/>
                </a:lnTo>
                <a:lnTo>
                  <a:pt x="2993391" y="3028322"/>
                </a:lnTo>
                <a:lnTo>
                  <a:pt x="2992756" y="3021973"/>
                </a:lnTo>
                <a:lnTo>
                  <a:pt x="2992438" y="3015624"/>
                </a:lnTo>
                <a:lnTo>
                  <a:pt x="2992438" y="1374374"/>
                </a:lnTo>
                <a:lnTo>
                  <a:pt x="3028316" y="1338819"/>
                </a:lnTo>
                <a:lnTo>
                  <a:pt x="3063558" y="1303264"/>
                </a:lnTo>
                <a:lnTo>
                  <a:pt x="3098801" y="1267391"/>
                </a:lnTo>
                <a:lnTo>
                  <a:pt x="3133408" y="1230884"/>
                </a:lnTo>
                <a:lnTo>
                  <a:pt x="3168333" y="1194059"/>
                </a:lnTo>
                <a:lnTo>
                  <a:pt x="3201988" y="1156599"/>
                </a:lnTo>
                <a:lnTo>
                  <a:pt x="3235961" y="1119139"/>
                </a:lnTo>
                <a:lnTo>
                  <a:pt x="3269616" y="1081044"/>
                </a:lnTo>
                <a:lnTo>
                  <a:pt x="3302636" y="1042314"/>
                </a:lnTo>
                <a:lnTo>
                  <a:pt x="3335973" y="1003585"/>
                </a:lnTo>
                <a:lnTo>
                  <a:pt x="3368041" y="964220"/>
                </a:lnTo>
                <a:lnTo>
                  <a:pt x="3400426" y="924221"/>
                </a:lnTo>
                <a:lnTo>
                  <a:pt x="3432493" y="884221"/>
                </a:lnTo>
                <a:lnTo>
                  <a:pt x="3463926" y="843904"/>
                </a:lnTo>
                <a:lnTo>
                  <a:pt x="3495041" y="802952"/>
                </a:lnTo>
                <a:lnTo>
                  <a:pt x="3525838" y="762000"/>
                </a:lnTo>
                <a:close/>
                <a:moveTo>
                  <a:pt x="549911" y="373063"/>
                </a:moveTo>
                <a:lnTo>
                  <a:pt x="655638" y="373063"/>
                </a:lnTo>
                <a:lnTo>
                  <a:pt x="658813" y="373381"/>
                </a:lnTo>
                <a:lnTo>
                  <a:pt x="661988" y="373698"/>
                </a:lnTo>
                <a:lnTo>
                  <a:pt x="664846" y="374650"/>
                </a:lnTo>
                <a:lnTo>
                  <a:pt x="667386" y="375920"/>
                </a:lnTo>
                <a:lnTo>
                  <a:pt x="670243" y="376872"/>
                </a:lnTo>
                <a:lnTo>
                  <a:pt x="673101" y="378460"/>
                </a:lnTo>
                <a:lnTo>
                  <a:pt x="675323" y="380047"/>
                </a:lnTo>
                <a:lnTo>
                  <a:pt x="677228" y="382269"/>
                </a:lnTo>
                <a:lnTo>
                  <a:pt x="679451" y="384491"/>
                </a:lnTo>
                <a:lnTo>
                  <a:pt x="681356" y="386713"/>
                </a:lnTo>
                <a:lnTo>
                  <a:pt x="682943" y="389252"/>
                </a:lnTo>
                <a:lnTo>
                  <a:pt x="684213" y="392109"/>
                </a:lnTo>
                <a:lnTo>
                  <a:pt x="684848" y="394649"/>
                </a:lnTo>
                <a:lnTo>
                  <a:pt x="685483" y="397823"/>
                </a:lnTo>
                <a:lnTo>
                  <a:pt x="686436" y="400680"/>
                </a:lnTo>
                <a:lnTo>
                  <a:pt x="686436" y="403854"/>
                </a:lnTo>
                <a:lnTo>
                  <a:pt x="686436" y="515908"/>
                </a:lnTo>
                <a:lnTo>
                  <a:pt x="708026" y="518448"/>
                </a:lnTo>
                <a:lnTo>
                  <a:pt x="729933" y="522257"/>
                </a:lnTo>
                <a:lnTo>
                  <a:pt x="751206" y="526384"/>
                </a:lnTo>
                <a:lnTo>
                  <a:pt x="761366" y="528923"/>
                </a:lnTo>
                <a:lnTo>
                  <a:pt x="772161" y="531463"/>
                </a:lnTo>
                <a:lnTo>
                  <a:pt x="788036" y="536859"/>
                </a:lnTo>
                <a:lnTo>
                  <a:pt x="804864" y="542573"/>
                </a:lnTo>
                <a:lnTo>
                  <a:pt x="821691" y="548922"/>
                </a:lnTo>
                <a:lnTo>
                  <a:pt x="839154" y="556857"/>
                </a:lnTo>
                <a:lnTo>
                  <a:pt x="856299" y="565111"/>
                </a:lnTo>
                <a:lnTo>
                  <a:pt x="873761" y="574316"/>
                </a:lnTo>
                <a:lnTo>
                  <a:pt x="890589" y="584157"/>
                </a:lnTo>
                <a:lnTo>
                  <a:pt x="907734" y="594315"/>
                </a:lnTo>
                <a:lnTo>
                  <a:pt x="924244" y="605425"/>
                </a:lnTo>
                <a:lnTo>
                  <a:pt x="940119" y="617170"/>
                </a:lnTo>
                <a:lnTo>
                  <a:pt x="955359" y="629550"/>
                </a:lnTo>
                <a:lnTo>
                  <a:pt x="962661" y="635581"/>
                </a:lnTo>
                <a:lnTo>
                  <a:pt x="969646" y="641930"/>
                </a:lnTo>
                <a:lnTo>
                  <a:pt x="976314" y="648596"/>
                </a:lnTo>
                <a:lnTo>
                  <a:pt x="982981" y="655579"/>
                </a:lnTo>
                <a:lnTo>
                  <a:pt x="989331" y="662246"/>
                </a:lnTo>
                <a:lnTo>
                  <a:pt x="995364" y="668912"/>
                </a:lnTo>
                <a:lnTo>
                  <a:pt x="1001079" y="675895"/>
                </a:lnTo>
                <a:lnTo>
                  <a:pt x="1006794" y="683196"/>
                </a:lnTo>
                <a:lnTo>
                  <a:pt x="1011556" y="690180"/>
                </a:lnTo>
                <a:lnTo>
                  <a:pt x="1016001" y="697163"/>
                </a:lnTo>
                <a:lnTo>
                  <a:pt x="1019176" y="702242"/>
                </a:lnTo>
                <a:lnTo>
                  <a:pt x="1021716" y="707639"/>
                </a:lnTo>
                <a:lnTo>
                  <a:pt x="1023621" y="712718"/>
                </a:lnTo>
                <a:lnTo>
                  <a:pt x="1025209" y="717797"/>
                </a:lnTo>
                <a:lnTo>
                  <a:pt x="1026479" y="723193"/>
                </a:lnTo>
                <a:lnTo>
                  <a:pt x="1027114" y="728907"/>
                </a:lnTo>
                <a:lnTo>
                  <a:pt x="1028066" y="734621"/>
                </a:lnTo>
                <a:lnTo>
                  <a:pt x="1028066" y="740334"/>
                </a:lnTo>
                <a:lnTo>
                  <a:pt x="1027749" y="746048"/>
                </a:lnTo>
                <a:lnTo>
                  <a:pt x="1026796" y="752079"/>
                </a:lnTo>
                <a:lnTo>
                  <a:pt x="1025526" y="758111"/>
                </a:lnTo>
                <a:lnTo>
                  <a:pt x="1023939" y="763824"/>
                </a:lnTo>
                <a:lnTo>
                  <a:pt x="1022034" y="769856"/>
                </a:lnTo>
                <a:lnTo>
                  <a:pt x="1019811" y="775887"/>
                </a:lnTo>
                <a:lnTo>
                  <a:pt x="1017271" y="781601"/>
                </a:lnTo>
                <a:lnTo>
                  <a:pt x="1014096" y="787632"/>
                </a:lnTo>
                <a:lnTo>
                  <a:pt x="1010286" y="794616"/>
                </a:lnTo>
                <a:lnTo>
                  <a:pt x="1005524" y="800964"/>
                </a:lnTo>
                <a:lnTo>
                  <a:pt x="1000444" y="807630"/>
                </a:lnTo>
                <a:lnTo>
                  <a:pt x="994729" y="813979"/>
                </a:lnTo>
                <a:lnTo>
                  <a:pt x="989014" y="820328"/>
                </a:lnTo>
                <a:lnTo>
                  <a:pt x="982664" y="826359"/>
                </a:lnTo>
                <a:lnTo>
                  <a:pt x="975996" y="832073"/>
                </a:lnTo>
                <a:lnTo>
                  <a:pt x="969329" y="837152"/>
                </a:lnTo>
                <a:lnTo>
                  <a:pt x="961709" y="841913"/>
                </a:lnTo>
                <a:lnTo>
                  <a:pt x="954089" y="846675"/>
                </a:lnTo>
                <a:lnTo>
                  <a:pt x="946469" y="850167"/>
                </a:lnTo>
                <a:lnTo>
                  <a:pt x="938214" y="853976"/>
                </a:lnTo>
                <a:lnTo>
                  <a:pt x="930276" y="856198"/>
                </a:lnTo>
                <a:lnTo>
                  <a:pt x="922021" y="858102"/>
                </a:lnTo>
                <a:lnTo>
                  <a:pt x="913131" y="859690"/>
                </a:lnTo>
                <a:lnTo>
                  <a:pt x="904876" y="860007"/>
                </a:lnTo>
                <a:lnTo>
                  <a:pt x="899796" y="859690"/>
                </a:lnTo>
                <a:lnTo>
                  <a:pt x="894716" y="859372"/>
                </a:lnTo>
                <a:lnTo>
                  <a:pt x="889954" y="858420"/>
                </a:lnTo>
                <a:lnTo>
                  <a:pt x="885191" y="857785"/>
                </a:lnTo>
                <a:lnTo>
                  <a:pt x="880746" y="856198"/>
                </a:lnTo>
                <a:lnTo>
                  <a:pt x="876619" y="854611"/>
                </a:lnTo>
                <a:lnTo>
                  <a:pt x="872174" y="852706"/>
                </a:lnTo>
                <a:lnTo>
                  <a:pt x="867729" y="850801"/>
                </a:lnTo>
                <a:lnTo>
                  <a:pt x="863919" y="848262"/>
                </a:lnTo>
                <a:lnTo>
                  <a:pt x="860109" y="845405"/>
                </a:lnTo>
                <a:lnTo>
                  <a:pt x="856299" y="842548"/>
                </a:lnTo>
                <a:lnTo>
                  <a:pt x="852806" y="839374"/>
                </a:lnTo>
                <a:lnTo>
                  <a:pt x="849314" y="835565"/>
                </a:lnTo>
                <a:lnTo>
                  <a:pt x="846139" y="832073"/>
                </a:lnTo>
                <a:lnTo>
                  <a:pt x="843281" y="828264"/>
                </a:lnTo>
                <a:lnTo>
                  <a:pt x="840106" y="823820"/>
                </a:lnTo>
                <a:lnTo>
                  <a:pt x="834709" y="816519"/>
                </a:lnTo>
                <a:lnTo>
                  <a:pt x="831534" y="812392"/>
                </a:lnTo>
                <a:lnTo>
                  <a:pt x="825184" y="806361"/>
                </a:lnTo>
                <a:lnTo>
                  <a:pt x="819469" y="800647"/>
                </a:lnTo>
                <a:lnTo>
                  <a:pt x="807086" y="790172"/>
                </a:lnTo>
                <a:lnTo>
                  <a:pt x="793751" y="780014"/>
                </a:lnTo>
                <a:lnTo>
                  <a:pt x="779781" y="769856"/>
                </a:lnTo>
                <a:lnTo>
                  <a:pt x="765176" y="760015"/>
                </a:lnTo>
                <a:lnTo>
                  <a:pt x="750571" y="750810"/>
                </a:lnTo>
                <a:lnTo>
                  <a:pt x="736918" y="742874"/>
                </a:lnTo>
                <a:lnTo>
                  <a:pt x="730251" y="739382"/>
                </a:lnTo>
                <a:lnTo>
                  <a:pt x="723901" y="736208"/>
                </a:lnTo>
                <a:lnTo>
                  <a:pt x="717551" y="733668"/>
                </a:lnTo>
                <a:lnTo>
                  <a:pt x="711518" y="731446"/>
                </a:lnTo>
                <a:lnTo>
                  <a:pt x="698501" y="727320"/>
                </a:lnTo>
                <a:lnTo>
                  <a:pt x="685483" y="723828"/>
                </a:lnTo>
                <a:lnTo>
                  <a:pt x="672148" y="720653"/>
                </a:lnTo>
                <a:lnTo>
                  <a:pt x="658813" y="718114"/>
                </a:lnTo>
                <a:lnTo>
                  <a:pt x="645796" y="716209"/>
                </a:lnTo>
                <a:lnTo>
                  <a:pt x="632461" y="714622"/>
                </a:lnTo>
                <a:lnTo>
                  <a:pt x="619443" y="713670"/>
                </a:lnTo>
                <a:lnTo>
                  <a:pt x="606426" y="713352"/>
                </a:lnTo>
                <a:lnTo>
                  <a:pt x="597536" y="713352"/>
                </a:lnTo>
                <a:lnTo>
                  <a:pt x="588646" y="713670"/>
                </a:lnTo>
                <a:lnTo>
                  <a:pt x="579438" y="714622"/>
                </a:lnTo>
                <a:lnTo>
                  <a:pt x="569596" y="715892"/>
                </a:lnTo>
                <a:lnTo>
                  <a:pt x="559753" y="717479"/>
                </a:lnTo>
                <a:lnTo>
                  <a:pt x="549593" y="719066"/>
                </a:lnTo>
                <a:lnTo>
                  <a:pt x="539433" y="721606"/>
                </a:lnTo>
                <a:lnTo>
                  <a:pt x="528638" y="724463"/>
                </a:lnTo>
                <a:lnTo>
                  <a:pt x="518161" y="727954"/>
                </a:lnTo>
                <a:lnTo>
                  <a:pt x="507366" y="732081"/>
                </a:lnTo>
                <a:lnTo>
                  <a:pt x="496571" y="736843"/>
                </a:lnTo>
                <a:lnTo>
                  <a:pt x="486093" y="742239"/>
                </a:lnTo>
                <a:lnTo>
                  <a:pt x="474981" y="748588"/>
                </a:lnTo>
                <a:lnTo>
                  <a:pt x="464821" y="755254"/>
                </a:lnTo>
                <a:lnTo>
                  <a:pt x="454026" y="763190"/>
                </a:lnTo>
                <a:lnTo>
                  <a:pt x="443866" y="771760"/>
                </a:lnTo>
                <a:lnTo>
                  <a:pt x="440691" y="774935"/>
                </a:lnTo>
                <a:lnTo>
                  <a:pt x="437516" y="778109"/>
                </a:lnTo>
                <a:lnTo>
                  <a:pt x="434658" y="781283"/>
                </a:lnTo>
                <a:lnTo>
                  <a:pt x="432118" y="784775"/>
                </a:lnTo>
                <a:lnTo>
                  <a:pt x="427356" y="792711"/>
                </a:lnTo>
                <a:lnTo>
                  <a:pt x="422911" y="800647"/>
                </a:lnTo>
                <a:lnTo>
                  <a:pt x="419418" y="809535"/>
                </a:lnTo>
                <a:lnTo>
                  <a:pt x="416561" y="818741"/>
                </a:lnTo>
                <a:lnTo>
                  <a:pt x="414656" y="828264"/>
                </a:lnTo>
                <a:lnTo>
                  <a:pt x="413068" y="837787"/>
                </a:lnTo>
                <a:lnTo>
                  <a:pt x="412751" y="847627"/>
                </a:lnTo>
                <a:lnTo>
                  <a:pt x="412751" y="857785"/>
                </a:lnTo>
                <a:lnTo>
                  <a:pt x="413386" y="867625"/>
                </a:lnTo>
                <a:lnTo>
                  <a:pt x="414973" y="877466"/>
                </a:lnTo>
                <a:lnTo>
                  <a:pt x="417513" y="887306"/>
                </a:lnTo>
                <a:lnTo>
                  <a:pt x="420688" y="896829"/>
                </a:lnTo>
                <a:lnTo>
                  <a:pt x="424498" y="906035"/>
                </a:lnTo>
                <a:lnTo>
                  <a:pt x="429261" y="914606"/>
                </a:lnTo>
                <a:lnTo>
                  <a:pt x="434023" y="921272"/>
                </a:lnTo>
                <a:lnTo>
                  <a:pt x="438468" y="927620"/>
                </a:lnTo>
                <a:lnTo>
                  <a:pt x="443231" y="933652"/>
                </a:lnTo>
                <a:lnTo>
                  <a:pt x="448311" y="939048"/>
                </a:lnTo>
                <a:lnTo>
                  <a:pt x="453391" y="944127"/>
                </a:lnTo>
                <a:lnTo>
                  <a:pt x="458788" y="948571"/>
                </a:lnTo>
                <a:lnTo>
                  <a:pt x="464821" y="953333"/>
                </a:lnTo>
                <a:lnTo>
                  <a:pt x="470536" y="957142"/>
                </a:lnTo>
                <a:lnTo>
                  <a:pt x="476886" y="961586"/>
                </a:lnTo>
                <a:lnTo>
                  <a:pt x="483236" y="965078"/>
                </a:lnTo>
                <a:lnTo>
                  <a:pt x="497523" y="972696"/>
                </a:lnTo>
                <a:lnTo>
                  <a:pt x="512763" y="979997"/>
                </a:lnTo>
                <a:lnTo>
                  <a:pt x="529591" y="987933"/>
                </a:lnTo>
                <a:lnTo>
                  <a:pt x="538163" y="991742"/>
                </a:lnTo>
                <a:lnTo>
                  <a:pt x="592138" y="1015232"/>
                </a:lnTo>
                <a:lnTo>
                  <a:pt x="629286" y="1031421"/>
                </a:lnTo>
                <a:lnTo>
                  <a:pt x="664211" y="1047610"/>
                </a:lnTo>
                <a:lnTo>
                  <a:pt x="686436" y="1056181"/>
                </a:lnTo>
                <a:lnTo>
                  <a:pt x="738188" y="1077767"/>
                </a:lnTo>
                <a:lnTo>
                  <a:pt x="764858" y="1089829"/>
                </a:lnTo>
                <a:lnTo>
                  <a:pt x="792164" y="1101892"/>
                </a:lnTo>
                <a:lnTo>
                  <a:pt x="819786" y="1114906"/>
                </a:lnTo>
                <a:lnTo>
                  <a:pt x="846456" y="1129191"/>
                </a:lnTo>
                <a:lnTo>
                  <a:pt x="860109" y="1136175"/>
                </a:lnTo>
                <a:lnTo>
                  <a:pt x="873444" y="1143793"/>
                </a:lnTo>
                <a:lnTo>
                  <a:pt x="886461" y="1151094"/>
                </a:lnTo>
                <a:lnTo>
                  <a:pt x="899479" y="1159030"/>
                </a:lnTo>
                <a:lnTo>
                  <a:pt x="912179" y="1166966"/>
                </a:lnTo>
                <a:lnTo>
                  <a:pt x="924244" y="1175536"/>
                </a:lnTo>
                <a:lnTo>
                  <a:pt x="935991" y="1183790"/>
                </a:lnTo>
                <a:lnTo>
                  <a:pt x="948056" y="1192995"/>
                </a:lnTo>
                <a:lnTo>
                  <a:pt x="958851" y="1202201"/>
                </a:lnTo>
                <a:lnTo>
                  <a:pt x="969646" y="1211406"/>
                </a:lnTo>
                <a:lnTo>
                  <a:pt x="980124" y="1220929"/>
                </a:lnTo>
                <a:lnTo>
                  <a:pt x="989966" y="1231405"/>
                </a:lnTo>
                <a:lnTo>
                  <a:pt x="999174" y="1241563"/>
                </a:lnTo>
                <a:lnTo>
                  <a:pt x="1008381" y="1251721"/>
                </a:lnTo>
                <a:lnTo>
                  <a:pt x="1016001" y="1262831"/>
                </a:lnTo>
                <a:lnTo>
                  <a:pt x="1023621" y="1273941"/>
                </a:lnTo>
                <a:lnTo>
                  <a:pt x="1030606" y="1285369"/>
                </a:lnTo>
                <a:lnTo>
                  <a:pt x="1036639" y="1297114"/>
                </a:lnTo>
                <a:lnTo>
                  <a:pt x="1042036" y="1309494"/>
                </a:lnTo>
                <a:lnTo>
                  <a:pt x="1046799" y="1321873"/>
                </a:lnTo>
                <a:lnTo>
                  <a:pt x="1050609" y="1333936"/>
                </a:lnTo>
                <a:lnTo>
                  <a:pt x="1054101" y="1345364"/>
                </a:lnTo>
                <a:lnTo>
                  <a:pt x="1056641" y="1357109"/>
                </a:lnTo>
                <a:lnTo>
                  <a:pt x="1058864" y="1368854"/>
                </a:lnTo>
                <a:lnTo>
                  <a:pt x="1060769" y="1380599"/>
                </a:lnTo>
                <a:lnTo>
                  <a:pt x="1062356" y="1392661"/>
                </a:lnTo>
                <a:lnTo>
                  <a:pt x="1062991" y="1404406"/>
                </a:lnTo>
                <a:lnTo>
                  <a:pt x="1063626" y="1416151"/>
                </a:lnTo>
                <a:lnTo>
                  <a:pt x="1063626" y="1428214"/>
                </a:lnTo>
                <a:lnTo>
                  <a:pt x="1062991" y="1439959"/>
                </a:lnTo>
                <a:lnTo>
                  <a:pt x="1062356" y="1451704"/>
                </a:lnTo>
                <a:lnTo>
                  <a:pt x="1061086" y="1463449"/>
                </a:lnTo>
                <a:lnTo>
                  <a:pt x="1059181" y="1475511"/>
                </a:lnTo>
                <a:lnTo>
                  <a:pt x="1057276" y="1487257"/>
                </a:lnTo>
                <a:lnTo>
                  <a:pt x="1054419" y="1498684"/>
                </a:lnTo>
                <a:lnTo>
                  <a:pt x="1051561" y="1510112"/>
                </a:lnTo>
                <a:lnTo>
                  <a:pt x="1048069" y="1521539"/>
                </a:lnTo>
                <a:lnTo>
                  <a:pt x="1044259" y="1532967"/>
                </a:lnTo>
                <a:lnTo>
                  <a:pt x="1039814" y="1544077"/>
                </a:lnTo>
                <a:lnTo>
                  <a:pt x="1035369" y="1555187"/>
                </a:lnTo>
                <a:lnTo>
                  <a:pt x="1030289" y="1565980"/>
                </a:lnTo>
                <a:lnTo>
                  <a:pt x="1024891" y="1576773"/>
                </a:lnTo>
                <a:lnTo>
                  <a:pt x="1018859" y="1587248"/>
                </a:lnTo>
                <a:lnTo>
                  <a:pt x="1012509" y="1598041"/>
                </a:lnTo>
                <a:lnTo>
                  <a:pt x="1005841" y="1608199"/>
                </a:lnTo>
                <a:lnTo>
                  <a:pt x="998856" y="1618039"/>
                </a:lnTo>
                <a:lnTo>
                  <a:pt x="991236" y="1627880"/>
                </a:lnTo>
                <a:lnTo>
                  <a:pt x="983299" y="1637403"/>
                </a:lnTo>
                <a:lnTo>
                  <a:pt x="975044" y="1646926"/>
                </a:lnTo>
                <a:lnTo>
                  <a:pt x="966789" y="1656131"/>
                </a:lnTo>
                <a:lnTo>
                  <a:pt x="957899" y="1665020"/>
                </a:lnTo>
                <a:lnTo>
                  <a:pt x="948374" y="1673908"/>
                </a:lnTo>
                <a:lnTo>
                  <a:pt x="936944" y="1682796"/>
                </a:lnTo>
                <a:lnTo>
                  <a:pt x="925196" y="1692001"/>
                </a:lnTo>
                <a:lnTo>
                  <a:pt x="912179" y="1700572"/>
                </a:lnTo>
                <a:lnTo>
                  <a:pt x="898209" y="1708508"/>
                </a:lnTo>
                <a:lnTo>
                  <a:pt x="883921" y="1716444"/>
                </a:lnTo>
                <a:lnTo>
                  <a:pt x="868999" y="1723110"/>
                </a:lnTo>
                <a:lnTo>
                  <a:pt x="853124" y="1729776"/>
                </a:lnTo>
                <a:lnTo>
                  <a:pt x="836614" y="1736125"/>
                </a:lnTo>
                <a:lnTo>
                  <a:pt x="819786" y="1741521"/>
                </a:lnTo>
                <a:lnTo>
                  <a:pt x="802324" y="1746283"/>
                </a:lnTo>
                <a:lnTo>
                  <a:pt x="784226" y="1751044"/>
                </a:lnTo>
                <a:lnTo>
                  <a:pt x="765811" y="1755171"/>
                </a:lnTo>
                <a:lnTo>
                  <a:pt x="746443" y="1758663"/>
                </a:lnTo>
                <a:lnTo>
                  <a:pt x="727076" y="1761202"/>
                </a:lnTo>
                <a:lnTo>
                  <a:pt x="707073" y="1763742"/>
                </a:lnTo>
                <a:lnTo>
                  <a:pt x="686436" y="1765329"/>
                </a:lnTo>
                <a:lnTo>
                  <a:pt x="686436" y="1869447"/>
                </a:lnTo>
                <a:lnTo>
                  <a:pt x="686436" y="1872621"/>
                </a:lnTo>
                <a:lnTo>
                  <a:pt x="685483" y="1875161"/>
                </a:lnTo>
                <a:lnTo>
                  <a:pt x="684848" y="1878335"/>
                </a:lnTo>
                <a:lnTo>
                  <a:pt x="684213" y="1881192"/>
                </a:lnTo>
                <a:lnTo>
                  <a:pt x="682943" y="1884049"/>
                </a:lnTo>
                <a:lnTo>
                  <a:pt x="681356" y="1886271"/>
                </a:lnTo>
                <a:lnTo>
                  <a:pt x="679451" y="1888811"/>
                </a:lnTo>
                <a:lnTo>
                  <a:pt x="677228" y="1891033"/>
                </a:lnTo>
                <a:lnTo>
                  <a:pt x="675323" y="1892937"/>
                </a:lnTo>
                <a:lnTo>
                  <a:pt x="673101" y="1894524"/>
                </a:lnTo>
                <a:lnTo>
                  <a:pt x="670243" y="1896112"/>
                </a:lnTo>
                <a:lnTo>
                  <a:pt x="667386" y="1897381"/>
                </a:lnTo>
                <a:lnTo>
                  <a:pt x="664846" y="1898651"/>
                </a:lnTo>
                <a:lnTo>
                  <a:pt x="661988" y="1899286"/>
                </a:lnTo>
                <a:lnTo>
                  <a:pt x="658813" y="1899921"/>
                </a:lnTo>
                <a:lnTo>
                  <a:pt x="655638" y="1900238"/>
                </a:lnTo>
                <a:lnTo>
                  <a:pt x="549911" y="1900238"/>
                </a:lnTo>
                <a:lnTo>
                  <a:pt x="546736" y="1899921"/>
                </a:lnTo>
                <a:lnTo>
                  <a:pt x="543561" y="1899286"/>
                </a:lnTo>
                <a:lnTo>
                  <a:pt x="540386" y="1898651"/>
                </a:lnTo>
                <a:lnTo>
                  <a:pt x="537846" y="1897381"/>
                </a:lnTo>
                <a:lnTo>
                  <a:pt x="534988" y="1896112"/>
                </a:lnTo>
                <a:lnTo>
                  <a:pt x="532766" y="1894524"/>
                </a:lnTo>
                <a:lnTo>
                  <a:pt x="530226" y="1892937"/>
                </a:lnTo>
                <a:lnTo>
                  <a:pt x="528003" y="1891033"/>
                </a:lnTo>
                <a:lnTo>
                  <a:pt x="525781" y="1888811"/>
                </a:lnTo>
                <a:lnTo>
                  <a:pt x="524193" y="1886271"/>
                </a:lnTo>
                <a:lnTo>
                  <a:pt x="522606" y="1884049"/>
                </a:lnTo>
                <a:lnTo>
                  <a:pt x="521653" y="1881192"/>
                </a:lnTo>
                <a:lnTo>
                  <a:pt x="520383" y="1878335"/>
                </a:lnTo>
                <a:lnTo>
                  <a:pt x="519748" y="1875161"/>
                </a:lnTo>
                <a:lnTo>
                  <a:pt x="519113" y="1872621"/>
                </a:lnTo>
                <a:lnTo>
                  <a:pt x="518796" y="1869447"/>
                </a:lnTo>
                <a:lnTo>
                  <a:pt x="518796" y="1757710"/>
                </a:lnTo>
                <a:lnTo>
                  <a:pt x="493078" y="1753584"/>
                </a:lnTo>
                <a:lnTo>
                  <a:pt x="467678" y="1748187"/>
                </a:lnTo>
                <a:lnTo>
                  <a:pt x="441961" y="1742156"/>
                </a:lnTo>
                <a:lnTo>
                  <a:pt x="429261" y="1738982"/>
                </a:lnTo>
                <a:lnTo>
                  <a:pt x="416561" y="1734855"/>
                </a:lnTo>
                <a:lnTo>
                  <a:pt x="404178" y="1731363"/>
                </a:lnTo>
                <a:lnTo>
                  <a:pt x="391796" y="1726919"/>
                </a:lnTo>
                <a:lnTo>
                  <a:pt x="379731" y="1722793"/>
                </a:lnTo>
                <a:lnTo>
                  <a:pt x="367666" y="1718349"/>
                </a:lnTo>
                <a:lnTo>
                  <a:pt x="355601" y="1713270"/>
                </a:lnTo>
                <a:lnTo>
                  <a:pt x="344171" y="1708508"/>
                </a:lnTo>
                <a:lnTo>
                  <a:pt x="332106" y="1703112"/>
                </a:lnTo>
                <a:lnTo>
                  <a:pt x="321311" y="1697398"/>
                </a:lnTo>
                <a:lnTo>
                  <a:pt x="309881" y="1692001"/>
                </a:lnTo>
                <a:lnTo>
                  <a:pt x="299086" y="1685970"/>
                </a:lnTo>
                <a:lnTo>
                  <a:pt x="288608" y="1679622"/>
                </a:lnTo>
                <a:lnTo>
                  <a:pt x="277813" y="1673273"/>
                </a:lnTo>
                <a:lnTo>
                  <a:pt x="267971" y="1666607"/>
                </a:lnTo>
                <a:lnTo>
                  <a:pt x="258128" y="1659623"/>
                </a:lnTo>
                <a:lnTo>
                  <a:pt x="248286" y="1652322"/>
                </a:lnTo>
                <a:lnTo>
                  <a:pt x="239078" y="1645021"/>
                </a:lnTo>
                <a:lnTo>
                  <a:pt x="230188" y="1637085"/>
                </a:lnTo>
                <a:lnTo>
                  <a:pt x="221933" y="1629150"/>
                </a:lnTo>
                <a:lnTo>
                  <a:pt x="213678" y="1620896"/>
                </a:lnTo>
                <a:lnTo>
                  <a:pt x="205741" y="1612643"/>
                </a:lnTo>
                <a:lnTo>
                  <a:pt x="198121" y="1604072"/>
                </a:lnTo>
                <a:lnTo>
                  <a:pt x="191136" y="1594867"/>
                </a:lnTo>
                <a:lnTo>
                  <a:pt x="184468" y="1585979"/>
                </a:lnTo>
                <a:lnTo>
                  <a:pt x="178436" y="1575821"/>
                </a:lnTo>
                <a:lnTo>
                  <a:pt x="175261" y="1571377"/>
                </a:lnTo>
                <a:lnTo>
                  <a:pt x="173038" y="1565980"/>
                </a:lnTo>
                <a:lnTo>
                  <a:pt x="170816" y="1560901"/>
                </a:lnTo>
                <a:lnTo>
                  <a:pt x="169228" y="1555505"/>
                </a:lnTo>
                <a:lnTo>
                  <a:pt x="168276" y="1550426"/>
                </a:lnTo>
                <a:lnTo>
                  <a:pt x="167323" y="1544395"/>
                </a:lnTo>
                <a:lnTo>
                  <a:pt x="167006" y="1538998"/>
                </a:lnTo>
                <a:lnTo>
                  <a:pt x="166688" y="1533284"/>
                </a:lnTo>
                <a:lnTo>
                  <a:pt x="167006" y="1527571"/>
                </a:lnTo>
                <a:lnTo>
                  <a:pt x="167641" y="1521539"/>
                </a:lnTo>
                <a:lnTo>
                  <a:pt x="168911" y="1515508"/>
                </a:lnTo>
                <a:lnTo>
                  <a:pt x="170498" y="1509794"/>
                </a:lnTo>
                <a:lnTo>
                  <a:pt x="172403" y="1503763"/>
                </a:lnTo>
                <a:lnTo>
                  <a:pt x="174943" y="1497732"/>
                </a:lnTo>
                <a:lnTo>
                  <a:pt x="177483" y="1492018"/>
                </a:lnTo>
                <a:lnTo>
                  <a:pt x="180341" y="1485987"/>
                </a:lnTo>
                <a:lnTo>
                  <a:pt x="184786" y="1479321"/>
                </a:lnTo>
                <a:lnTo>
                  <a:pt x="189231" y="1472655"/>
                </a:lnTo>
                <a:lnTo>
                  <a:pt x="194311" y="1465988"/>
                </a:lnTo>
                <a:lnTo>
                  <a:pt x="199708" y="1459640"/>
                </a:lnTo>
                <a:lnTo>
                  <a:pt x="205741" y="1453291"/>
                </a:lnTo>
                <a:lnTo>
                  <a:pt x="212091" y="1447260"/>
                </a:lnTo>
                <a:lnTo>
                  <a:pt x="218758" y="1441546"/>
                </a:lnTo>
                <a:lnTo>
                  <a:pt x="225743" y="1436467"/>
                </a:lnTo>
                <a:lnTo>
                  <a:pt x="232728" y="1431071"/>
                </a:lnTo>
                <a:lnTo>
                  <a:pt x="240348" y="1426944"/>
                </a:lnTo>
                <a:lnTo>
                  <a:pt x="248286" y="1422817"/>
                </a:lnTo>
                <a:lnTo>
                  <a:pt x="256541" y="1419643"/>
                </a:lnTo>
                <a:lnTo>
                  <a:pt x="264796" y="1417104"/>
                </a:lnTo>
                <a:lnTo>
                  <a:pt x="273051" y="1415199"/>
                </a:lnTo>
                <a:lnTo>
                  <a:pt x="281306" y="1413929"/>
                </a:lnTo>
                <a:lnTo>
                  <a:pt x="290196" y="1413612"/>
                </a:lnTo>
                <a:lnTo>
                  <a:pt x="294641" y="1413612"/>
                </a:lnTo>
                <a:lnTo>
                  <a:pt x="300038" y="1414247"/>
                </a:lnTo>
                <a:lnTo>
                  <a:pt x="304483" y="1414564"/>
                </a:lnTo>
                <a:lnTo>
                  <a:pt x="309246" y="1415834"/>
                </a:lnTo>
                <a:lnTo>
                  <a:pt x="313691" y="1417104"/>
                </a:lnTo>
                <a:lnTo>
                  <a:pt x="318136" y="1419008"/>
                </a:lnTo>
                <a:lnTo>
                  <a:pt x="322263" y="1420595"/>
                </a:lnTo>
                <a:lnTo>
                  <a:pt x="326708" y="1422817"/>
                </a:lnTo>
                <a:lnTo>
                  <a:pt x="330518" y="1425357"/>
                </a:lnTo>
                <a:lnTo>
                  <a:pt x="334646" y="1428214"/>
                </a:lnTo>
                <a:lnTo>
                  <a:pt x="338138" y="1430753"/>
                </a:lnTo>
                <a:lnTo>
                  <a:pt x="341631" y="1434245"/>
                </a:lnTo>
                <a:lnTo>
                  <a:pt x="345123" y="1437419"/>
                </a:lnTo>
                <a:lnTo>
                  <a:pt x="348298" y="1441546"/>
                </a:lnTo>
                <a:lnTo>
                  <a:pt x="351473" y="1445355"/>
                </a:lnTo>
                <a:lnTo>
                  <a:pt x="354331" y="1449799"/>
                </a:lnTo>
                <a:lnTo>
                  <a:pt x="359411" y="1457100"/>
                </a:lnTo>
                <a:lnTo>
                  <a:pt x="360998" y="1459322"/>
                </a:lnTo>
                <a:lnTo>
                  <a:pt x="363538" y="1461227"/>
                </a:lnTo>
                <a:lnTo>
                  <a:pt x="369253" y="1467258"/>
                </a:lnTo>
                <a:lnTo>
                  <a:pt x="375286" y="1472972"/>
                </a:lnTo>
                <a:lnTo>
                  <a:pt x="386716" y="1482178"/>
                </a:lnTo>
                <a:lnTo>
                  <a:pt x="399733" y="1491701"/>
                </a:lnTo>
                <a:lnTo>
                  <a:pt x="413068" y="1500589"/>
                </a:lnTo>
                <a:lnTo>
                  <a:pt x="427356" y="1509794"/>
                </a:lnTo>
                <a:lnTo>
                  <a:pt x="441643" y="1517730"/>
                </a:lnTo>
                <a:lnTo>
                  <a:pt x="455296" y="1524714"/>
                </a:lnTo>
                <a:lnTo>
                  <a:pt x="468631" y="1531062"/>
                </a:lnTo>
                <a:lnTo>
                  <a:pt x="481331" y="1535824"/>
                </a:lnTo>
                <a:lnTo>
                  <a:pt x="501333" y="1542173"/>
                </a:lnTo>
                <a:lnTo>
                  <a:pt x="522288" y="1547886"/>
                </a:lnTo>
                <a:lnTo>
                  <a:pt x="543243" y="1552648"/>
                </a:lnTo>
                <a:lnTo>
                  <a:pt x="564198" y="1557092"/>
                </a:lnTo>
                <a:lnTo>
                  <a:pt x="585153" y="1560266"/>
                </a:lnTo>
                <a:lnTo>
                  <a:pt x="605473" y="1562488"/>
                </a:lnTo>
                <a:lnTo>
                  <a:pt x="625793" y="1564076"/>
                </a:lnTo>
                <a:lnTo>
                  <a:pt x="635636" y="1564393"/>
                </a:lnTo>
                <a:lnTo>
                  <a:pt x="645478" y="1564393"/>
                </a:lnTo>
                <a:lnTo>
                  <a:pt x="655638" y="1564076"/>
                </a:lnTo>
                <a:lnTo>
                  <a:pt x="665798" y="1563758"/>
                </a:lnTo>
                <a:lnTo>
                  <a:pt x="676276" y="1562806"/>
                </a:lnTo>
                <a:lnTo>
                  <a:pt x="685483" y="1562171"/>
                </a:lnTo>
                <a:lnTo>
                  <a:pt x="695008" y="1560584"/>
                </a:lnTo>
                <a:lnTo>
                  <a:pt x="704533" y="1558997"/>
                </a:lnTo>
                <a:lnTo>
                  <a:pt x="713106" y="1557092"/>
                </a:lnTo>
                <a:lnTo>
                  <a:pt x="721996" y="1555187"/>
                </a:lnTo>
                <a:lnTo>
                  <a:pt x="729933" y="1552331"/>
                </a:lnTo>
                <a:lnTo>
                  <a:pt x="737553" y="1549474"/>
                </a:lnTo>
                <a:lnTo>
                  <a:pt x="745491" y="1546299"/>
                </a:lnTo>
                <a:lnTo>
                  <a:pt x="752793" y="1543125"/>
                </a:lnTo>
                <a:lnTo>
                  <a:pt x="759778" y="1539633"/>
                </a:lnTo>
                <a:lnTo>
                  <a:pt x="766128" y="1535824"/>
                </a:lnTo>
                <a:lnTo>
                  <a:pt x="772478" y="1531380"/>
                </a:lnTo>
                <a:lnTo>
                  <a:pt x="778193" y="1526936"/>
                </a:lnTo>
                <a:lnTo>
                  <a:pt x="782003" y="1523761"/>
                </a:lnTo>
                <a:lnTo>
                  <a:pt x="785496" y="1520905"/>
                </a:lnTo>
                <a:lnTo>
                  <a:pt x="791846" y="1513604"/>
                </a:lnTo>
                <a:lnTo>
                  <a:pt x="797244" y="1506303"/>
                </a:lnTo>
                <a:lnTo>
                  <a:pt x="802324" y="1497732"/>
                </a:lnTo>
                <a:lnTo>
                  <a:pt x="806769" y="1489161"/>
                </a:lnTo>
                <a:lnTo>
                  <a:pt x="810261" y="1480273"/>
                </a:lnTo>
                <a:lnTo>
                  <a:pt x="813119" y="1471067"/>
                </a:lnTo>
                <a:lnTo>
                  <a:pt x="815024" y="1461227"/>
                </a:lnTo>
                <a:lnTo>
                  <a:pt x="816294" y="1451704"/>
                </a:lnTo>
                <a:lnTo>
                  <a:pt x="816929" y="1441863"/>
                </a:lnTo>
                <a:lnTo>
                  <a:pt x="816611" y="1432023"/>
                </a:lnTo>
                <a:lnTo>
                  <a:pt x="815659" y="1422183"/>
                </a:lnTo>
                <a:lnTo>
                  <a:pt x="813754" y="1412660"/>
                </a:lnTo>
                <a:lnTo>
                  <a:pt x="811214" y="1403137"/>
                </a:lnTo>
                <a:lnTo>
                  <a:pt x="807404" y="1393614"/>
                </a:lnTo>
                <a:lnTo>
                  <a:pt x="803276" y="1385043"/>
                </a:lnTo>
                <a:lnTo>
                  <a:pt x="800419" y="1379964"/>
                </a:lnTo>
                <a:lnTo>
                  <a:pt x="796926" y="1374885"/>
                </a:lnTo>
                <a:lnTo>
                  <a:pt x="793434" y="1370123"/>
                </a:lnTo>
                <a:lnTo>
                  <a:pt x="788989" y="1365044"/>
                </a:lnTo>
                <a:lnTo>
                  <a:pt x="784544" y="1359966"/>
                </a:lnTo>
                <a:lnTo>
                  <a:pt x="779463" y="1355204"/>
                </a:lnTo>
                <a:lnTo>
                  <a:pt x="774383" y="1350443"/>
                </a:lnTo>
                <a:lnTo>
                  <a:pt x="768986" y="1345364"/>
                </a:lnTo>
                <a:lnTo>
                  <a:pt x="762953" y="1340602"/>
                </a:lnTo>
                <a:lnTo>
                  <a:pt x="756603" y="1336158"/>
                </a:lnTo>
                <a:lnTo>
                  <a:pt x="750253" y="1331396"/>
                </a:lnTo>
                <a:lnTo>
                  <a:pt x="743586" y="1326952"/>
                </a:lnTo>
                <a:lnTo>
                  <a:pt x="736601" y="1322826"/>
                </a:lnTo>
                <a:lnTo>
                  <a:pt x="729298" y="1318382"/>
                </a:lnTo>
                <a:lnTo>
                  <a:pt x="721996" y="1314572"/>
                </a:lnTo>
                <a:lnTo>
                  <a:pt x="714058" y="1311081"/>
                </a:lnTo>
                <a:lnTo>
                  <a:pt x="667068" y="1288543"/>
                </a:lnTo>
                <a:lnTo>
                  <a:pt x="480696" y="1199344"/>
                </a:lnTo>
                <a:lnTo>
                  <a:pt x="389891" y="1155538"/>
                </a:lnTo>
                <a:lnTo>
                  <a:pt x="356236" y="1139031"/>
                </a:lnTo>
                <a:lnTo>
                  <a:pt x="334328" y="1127604"/>
                </a:lnTo>
                <a:lnTo>
                  <a:pt x="324486" y="1122525"/>
                </a:lnTo>
                <a:lnTo>
                  <a:pt x="314961" y="1116494"/>
                </a:lnTo>
                <a:lnTo>
                  <a:pt x="305436" y="1110145"/>
                </a:lnTo>
                <a:lnTo>
                  <a:pt x="296228" y="1103479"/>
                </a:lnTo>
                <a:lnTo>
                  <a:pt x="287338" y="1096495"/>
                </a:lnTo>
                <a:lnTo>
                  <a:pt x="278766" y="1088877"/>
                </a:lnTo>
                <a:lnTo>
                  <a:pt x="270193" y="1080941"/>
                </a:lnTo>
                <a:lnTo>
                  <a:pt x="262573" y="1072688"/>
                </a:lnTo>
                <a:lnTo>
                  <a:pt x="254636" y="1064117"/>
                </a:lnTo>
                <a:lnTo>
                  <a:pt x="247016" y="1054911"/>
                </a:lnTo>
                <a:lnTo>
                  <a:pt x="240031" y="1046023"/>
                </a:lnTo>
                <a:lnTo>
                  <a:pt x="232728" y="1036500"/>
                </a:lnTo>
                <a:lnTo>
                  <a:pt x="226061" y="1026660"/>
                </a:lnTo>
                <a:lnTo>
                  <a:pt x="220346" y="1016185"/>
                </a:lnTo>
                <a:lnTo>
                  <a:pt x="214313" y="1005709"/>
                </a:lnTo>
                <a:lnTo>
                  <a:pt x="208916" y="994916"/>
                </a:lnTo>
                <a:lnTo>
                  <a:pt x="203518" y="983489"/>
                </a:lnTo>
                <a:lnTo>
                  <a:pt x="199073" y="972061"/>
                </a:lnTo>
                <a:lnTo>
                  <a:pt x="194628" y="960634"/>
                </a:lnTo>
                <a:lnTo>
                  <a:pt x="191136" y="948889"/>
                </a:lnTo>
                <a:lnTo>
                  <a:pt x="187643" y="937461"/>
                </a:lnTo>
                <a:lnTo>
                  <a:pt x="185103" y="925716"/>
                </a:lnTo>
                <a:lnTo>
                  <a:pt x="182881" y="913336"/>
                </a:lnTo>
                <a:lnTo>
                  <a:pt x="181293" y="901591"/>
                </a:lnTo>
                <a:lnTo>
                  <a:pt x="179706" y="889846"/>
                </a:lnTo>
                <a:lnTo>
                  <a:pt x="179071" y="877466"/>
                </a:lnTo>
                <a:lnTo>
                  <a:pt x="178753" y="865721"/>
                </a:lnTo>
                <a:lnTo>
                  <a:pt x="178753" y="853341"/>
                </a:lnTo>
                <a:lnTo>
                  <a:pt x="179706" y="841278"/>
                </a:lnTo>
                <a:lnTo>
                  <a:pt x="180658" y="829533"/>
                </a:lnTo>
                <a:lnTo>
                  <a:pt x="182246" y="817471"/>
                </a:lnTo>
                <a:lnTo>
                  <a:pt x="184468" y="805408"/>
                </a:lnTo>
                <a:lnTo>
                  <a:pt x="187008" y="793346"/>
                </a:lnTo>
                <a:lnTo>
                  <a:pt x="190183" y="781601"/>
                </a:lnTo>
                <a:lnTo>
                  <a:pt x="193676" y="770173"/>
                </a:lnTo>
                <a:lnTo>
                  <a:pt x="197803" y="758428"/>
                </a:lnTo>
                <a:lnTo>
                  <a:pt x="202248" y="747000"/>
                </a:lnTo>
                <a:lnTo>
                  <a:pt x="206693" y="735890"/>
                </a:lnTo>
                <a:lnTo>
                  <a:pt x="212091" y="724463"/>
                </a:lnTo>
                <a:lnTo>
                  <a:pt x="217806" y="713352"/>
                </a:lnTo>
                <a:lnTo>
                  <a:pt x="224156" y="702877"/>
                </a:lnTo>
                <a:lnTo>
                  <a:pt x="230823" y="692084"/>
                </a:lnTo>
                <a:lnTo>
                  <a:pt x="238126" y="681609"/>
                </a:lnTo>
                <a:lnTo>
                  <a:pt x="245428" y="671134"/>
                </a:lnTo>
                <a:lnTo>
                  <a:pt x="253366" y="661293"/>
                </a:lnTo>
                <a:lnTo>
                  <a:pt x="261621" y="651453"/>
                </a:lnTo>
                <a:lnTo>
                  <a:pt x="270193" y="641930"/>
                </a:lnTo>
                <a:lnTo>
                  <a:pt x="279718" y="632724"/>
                </a:lnTo>
                <a:lnTo>
                  <a:pt x="291148" y="621931"/>
                </a:lnTo>
                <a:lnTo>
                  <a:pt x="303531" y="612091"/>
                </a:lnTo>
                <a:lnTo>
                  <a:pt x="316231" y="602250"/>
                </a:lnTo>
                <a:lnTo>
                  <a:pt x="329248" y="592727"/>
                </a:lnTo>
                <a:lnTo>
                  <a:pt x="342583" y="584157"/>
                </a:lnTo>
                <a:lnTo>
                  <a:pt x="356553" y="575903"/>
                </a:lnTo>
                <a:lnTo>
                  <a:pt x="371158" y="567968"/>
                </a:lnTo>
                <a:lnTo>
                  <a:pt x="386398" y="560349"/>
                </a:lnTo>
                <a:lnTo>
                  <a:pt x="401638" y="553683"/>
                </a:lnTo>
                <a:lnTo>
                  <a:pt x="417513" y="547017"/>
                </a:lnTo>
                <a:lnTo>
                  <a:pt x="433071" y="540986"/>
                </a:lnTo>
                <a:lnTo>
                  <a:pt x="449898" y="535907"/>
                </a:lnTo>
                <a:lnTo>
                  <a:pt x="466726" y="530828"/>
                </a:lnTo>
                <a:lnTo>
                  <a:pt x="483553" y="526384"/>
                </a:lnTo>
                <a:lnTo>
                  <a:pt x="501016" y="522892"/>
                </a:lnTo>
                <a:lnTo>
                  <a:pt x="518796" y="519718"/>
                </a:lnTo>
                <a:lnTo>
                  <a:pt x="518796" y="403854"/>
                </a:lnTo>
                <a:lnTo>
                  <a:pt x="519113" y="400680"/>
                </a:lnTo>
                <a:lnTo>
                  <a:pt x="519748" y="397823"/>
                </a:lnTo>
                <a:lnTo>
                  <a:pt x="520383" y="394649"/>
                </a:lnTo>
                <a:lnTo>
                  <a:pt x="521653" y="392109"/>
                </a:lnTo>
                <a:lnTo>
                  <a:pt x="522606" y="389252"/>
                </a:lnTo>
                <a:lnTo>
                  <a:pt x="524193" y="386713"/>
                </a:lnTo>
                <a:lnTo>
                  <a:pt x="525781" y="384491"/>
                </a:lnTo>
                <a:lnTo>
                  <a:pt x="528003" y="382269"/>
                </a:lnTo>
                <a:lnTo>
                  <a:pt x="530226" y="380047"/>
                </a:lnTo>
                <a:lnTo>
                  <a:pt x="532766" y="378460"/>
                </a:lnTo>
                <a:lnTo>
                  <a:pt x="534988" y="376872"/>
                </a:lnTo>
                <a:lnTo>
                  <a:pt x="537846" y="375920"/>
                </a:lnTo>
                <a:lnTo>
                  <a:pt x="540386" y="374650"/>
                </a:lnTo>
                <a:lnTo>
                  <a:pt x="543561" y="373698"/>
                </a:lnTo>
                <a:lnTo>
                  <a:pt x="546736" y="373381"/>
                </a:lnTo>
                <a:lnTo>
                  <a:pt x="549911" y="373063"/>
                </a:lnTo>
                <a:close/>
                <a:moveTo>
                  <a:pt x="3606459" y="0"/>
                </a:moveTo>
                <a:lnTo>
                  <a:pt x="3612175" y="0"/>
                </a:lnTo>
                <a:lnTo>
                  <a:pt x="3617573" y="0"/>
                </a:lnTo>
                <a:lnTo>
                  <a:pt x="3622653" y="317"/>
                </a:lnTo>
                <a:lnTo>
                  <a:pt x="3628369" y="1270"/>
                </a:lnTo>
                <a:lnTo>
                  <a:pt x="3633449" y="1905"/>
                </a:lnTo>
                <a:lnTo>
                  <a:pt x="3638847" y="3175"/>
                </a:lnTo>
                <a:lnTo>
                  <a:pt x="3643927" y="4445"/>
                </a:lnTo>
                <a:lnTo>
                  <a:pt x="3649008" y="6033"/>
                </a:lnTo>
                <a:lnTo>
                  <a:pt x="3653771" y="7938"/>
                </a:lnTo>
                <a:lnTo>
                  <a:pt x="3658851" y="10161"/>
                </a:lnTo>
                <a:lnTo>
                  <a:pt x="3663614" y="12384"/>
                </a:lnTo>
                <a:lnTo>
                  <a:pt x="3668059" y="14924"/>
                </a:lnTo>
                <a:lnTo>
                  <a:pt x="3672822" y="17782"/>
                </a:lnTo>
                <a:lnTo>
                  <a:pt x="3677268" y="20640"/>
                </a:lnTo>
                <a:lnTo>
                  <a:pt x="3681395" y="24133"/>
                </a:lnTo>
                <a:lnTo>
                  <a:pt x="3685523" y="27308"/>
                </a:lnTo>
                <a:lnTo>
                  <a:pt x="3689334" y="30801"/>
                </a:lnTo>
                <a:lnTo>
                  <a:pt x="3693461" y="34612"/>
                </a:lnTo>
                <a:lnTo>
                  <a:pt x="3696954" y="38740"/>
                </a:lnTo>
                <a:lnTo>
                  <a:pt x="3700130" y="43185"/>
                </a:lnTo>
                <a:lnTo>
                  <a:pt x="3703622" y="47313"/>
                </a:lnTo>
                <a:lnTo>
                  <a:pt x="3706480" y="51759"/>
                </a:lnTo>
                <a:lnTo>
                  <a:pt x="3709020" y="56522"/>
                </a:lnTo>
                <a:lnTo>
                  <a:pt x="3711878" y="61603"/>
                </a:lnTo>
                <a:lnTo>
                  <a:pt x="3714101" y="66683"/>
                </a:lnTo>
                <a:lnTo>
                  <a:pt x="3716323" y="71764"/>
                </a:lnTo>
                <a:lnTo>
                  <a:pt x="3718228" y="77480"/>
                </a:lnTo>
                <a:lnTo>
                  <a:pt x="3892233" y="625236"/>
                </a:lnTo>
                <a:lnTo>
                  <a:pt x="3893820" y="630952"/>
                </a:lnTo>
                <a:lnTo>
                  <a:pt x="3894773" y="636350"/>
                </a:lnTo>
                <a:lnTo>
                  <a:pt x="3896043" y="642066"/>
                </a:lnTo>
                <a:lnTo>
                  <a:pt x="3896361" y="647464"/>
                </a:lnTo>
                <a:lnTo>
                  <a:pt x="3897313" y="652862"/>
                </a:lnTo>
                <a:lnTo>
                  <a:pt x="3897313" y="658261"/>
                </a:lnTo>
                <a:lnTo>
                  <a:pt x="3897313" y="663659"/>
                </a:lnTo>
                <a:lnTo>
                  <a:pt x="3896996" y="669057"/>
                </a:lnTo>
                <a:lnTo>
                  <a:pt x="3896043" y="674138"/>
                </a:lnTo>
                <a:lnTo>
                  <a:pt x="3895408" y="679853"/>
                </a:lnTo>
                <a:lnTo>
                  <a:pt x="3894138" y="684934"/>
                </a:lnTo>
                <a:lnTo>
                  <a:pt x="3892868" y="690015"/>
                </a:lnTo>
                <a:lnTo>
                  <a:pt x="3890963" y="695095"/>
                </a:lnTo>
                <a:lnTo>
                  <a:pt x="3889375" y="699858"/>
                </a:lnTo>
                <a:lnTo>
                  <a:pt x="3886835" y="704939"/>
                </a:lnTo>
                <a:lnTo>
                  <a:pt x="3884930" y="709702"/>
                </a:lnTo>
                <a:lnTo>
                  <a:pt x="3882389" y="714465"/>
                </a:lnTo>
                <a:lnTo>
                  <a:pt x="3879532" y="718911"/>
                </a:lnTo>
                <a:lnTo>
                  <a:pt x="3876356" y="723356"/>
                </a:lnTo>
                <a:lnTo>
                  <a:pt x="3873181" y="727484"/>
                </a:lnTo>
                <a:lnTo>
                  <a:pt x="3870006" y="731930"/>
                </a:lnTo>
                <a:lnTo>
                  <a:pt x="3866513" y="735423"/>
                </a:lnTo>
                <a:lnTo>
                  <a:pt x="3862385" y="739233"/>
                </a:lnTo>
                <a:lnTo>
                  <a:pt x="3858575" y="743044"/>
                </a:lnTo>
                <a:lnTo>
                  <a:pt x="3854130" y="746537"/>
                </a:lnTo>
                <a:lnTo>
                  <a:pt x="3850002" y="749712"/>
                </a:lnTo>
                <a:lnTo>
                  <a:pt x="3845239" y="752888"/>
                </a:lnTo>
                <a:lnTo>
                  <a:pt x="3840476" y="755428"/>
                </a:lnTo>
                <a:lnTo>
                  <a:pt x="3835713" y="757968"/>
                </a:lnTo>
                <a:lnTo>
                  <a:pt x="3830633" y="760191"/>
                </a:lnTo>
                <a:lnTo>
                  <a:pt x="3825552" y="762414"/>
                </a:lnTo>
                <a:lnTo>
                  <a:pt x="3819837" y="764319"/>
                </a:lnTo>
                <a:lnTo>
                  <a:pt x="3814439" y="765907"/>
                </a:lnTo>
                <a:lnTo>
                  <a:pt x="3809358" y="766859"/>
                </a:lnTo>
                <a:lnTo>
                  <a:pt x="3803643" y="768129"/>
                </a:lnTo>
                <a:lnTo>
                  <a:pt x="3798245" y="769082"/>
                </a:lnTo>
                <a:lnTo>
                  <a:pt x="3792847" y="769400"/>
                </a:lnTo>
                <a:lnTo>
                  <a:pt x="3787132" y="769400"/>
                </a:lnTo>
                <a:lnTo>
                  <a:pt x="3781734" y="769400"/>
                </a:lnTo>
                <a:lnTo>
                  <a:pt x="3776653" y="769082"/>
                </a:lnTo>
                <a:lnTo>
                  <a:pt x="3770938" y="768447"/>
                </a:lnTo>
                <a:lnTo>
                  <a:pt x="3765857" y="767494"/>
                </a:lnTo>
                <a:lnTo>
                  <a:pt x="3760777" y="766224"/>
                </a:lnTo>
                <a:lnTo>
                  <a:pt x="3755379" y="764954"/>
                </a:lnTo>
                <a:lnTo>
                  <a:pt x="3750616" y="763366"/>
                </a:lnTo>
                <a:lnTo>
                  <a:pt x="3745536" y="761461"/>
                </a:lnTo>
                <a:lnTo>
                  <a:pt x="3740773" y="759556"/>
                </a:lnTo>
                <a:lnTo>
                  <a:pt x="3736010" y="757016"/>
                </a:lnTo>
                <a:lnTo>
                  <a:pt x="3731247" y="754475"/>
                </a:lnTo>
                <a:lnTo>
                  <a:pt x="3726484" y="751617"/>
                </a:lnTo>
                <a:lnTo>
                  <a:pt x="3722039" y="748760"/>
                </a:lnTo>
                <a:lnTo>
                  <a:pt x="3717911" y="745584"/>
                </a:lnTo>
                <a:lnTo>
                  <a:pt x="3713783" y="742091"/>
                </a:lnTo>
                <a:lnTo>
                  <a:pt x="3709973" y="738598"/>
                </a:lnTo>
                <a:lnTo>
                  <a:pt x="3705845" y="734788"/>
                </a:lnTo>
                <a:lnTo>
                  <a:pt x="3702352" y="730660"/>
                </a:lnTo>
                <a:lnTo>
                  <a:pt x="3699177" y="726214"/>
                </a:lnTo>
                <a:lnTo>
                  <a:pt x="3696002" y="722086"/>
                </a:lnTo>
                <a:lnTo>
                  <a:pt x="3692826" y="717641"/>
                </a:lnTo>
                <a:lnTo>
                  <a:pt x="3690286" y="712878"/>
                </a:lnTo>
                <a:lnTo>
                  <a:pt x="3687428" y="707797"/>
                </a:lnTo>
                <a:lnTo>
                  <a:pt x="3684888" y="703034"/>
                </a:lnTo>
                <a:lnTo>
                  <a:pt x="3682983" y="697636"/>
                </a:lnTo>
                <a:lnTo>
                  <a:pt x="3681078" y="692555"/>
                </a:lnTo>
                <a:lnTo>
                  <a:pt x="3602332" y="443604"/>
                </a:lnTo>
                <a:lnTo>
                  <a:pt x="3573437" y="485836"/>
                </a:lnTo>
                <a:lnTo>
                  <a:pt x="3544224" y="527117"/>
                </a:lnTo>
                <a:lnTo>
                  <a:pt x="3515012" y="568079"/>
                </a:lnTo>
                <a:lnTo>
                  <a:pt x="3485482" y="608407"/>
                </a:lnTo>
                <a:lnTo>
                  <a:pt x="3455952" y="648099"/>
                </a:lnTo>
                <a:lnTo>
                  <a:pt x="3425787" y="687792"/>
                </a:lnTo>
                <a:lnTo>
                  <a:pt x="3395940" y="726214"/>
                </a:lnTo>
                <a:lnTo>
                  <a:pt x="3365775" y="764637"/>
                </a:lnTo>
                <a:lnTo>
                  <a:pt x="3335610" y="802424"/>
                </a:lnTo>
                <a:lnTo>
                  <a:pt x="3304810" y="839576"/>
                </a:lnTo>
                <a:lnTo>
                  <a:pt x="3274327" y="875776"/>
                </a:lnTo>
                <a:lnTo>
                  <a:pt x="3243527" y="912293"/>
                </a:lnTo>
                <a:lnTo>
                  <a:pt x="3212410" y="947540"/>
                </a:lnTo>
                <a:lnTo>
                  <a:pt x="3181292" y="982786"/>
                </a:lnTo>
                <a:lnTo>
                  <a:pt x="3150175" y="1017081"/>
                </a:lnTo>
                <a:lnTo>
                  <a:pt x="3119057" y="1051058"/>
                </a:lnTo>
                <a:lnTo>
                  <a:pt x="3087304" y="1084717"/>
                </a:lnTo>
                <a:lnTo>
                  <a:pt x="3055869" y="1117741"/>
                </a:lnTo>
                <a:lnTo>
                  <a:pt x="3023799" y="1150130"/>
                </a:lnTo>
                <a:lnTo>
                  <a:pt x="2992364" y="1181884"/>
                </a:lnTo>
                <a:lnTo>
                  <a:pt x="2960294" y="1213638"/>
                </a:lnTo>
                <a:lnTo>
                  <a:pt x="2928541" y="1244439"/>
                </a:lnTo>
                <a:lnTo>
                  <a:pt x="2896154" y="1275241"/>
                </a:lnTo>
                <a:lnTo>
                  <a:pt x="2864084" y="1305090"/>
                </a:lnTo>
                <a:lnTo>
                  <a:pt x="2831696" y="1334303"/>
                </a:lnTo>
                <a:lnTo>
                  <a:pt x="2799626" y="1363517"/>
                </a:lnTo>
                <a:lnTo>
                  <a:pt x="2767238" y="1391778"/>
                </a:lnTo>
                <a:lnTo>
                  <a:pt x="2734851" y="1420039"/>
                </a:lnTo>
                <a:lnTo>
                  <a:pt x="2702145" y="1447665"/>
                </a:lnTo>
                <a:lnTo>
                  <a:pt x="2669758" y="1474656"/>
                </a:lnTo>
                <a:lnTo>
                  <a:pt x="2637053" y="1501647"/>
                </a:lnTo>
                <a:lnTo>
                  <a:pt x="2604665" y="1527685"/>
                </a:lnTo>
                <a:lnTo>
                  <a:pt x="2565609" y="1558169"/>
                </a:lnTo>
                <a:lnTo>
                  <a:pt x="2526871" y="1588018"/>
                </a:lnTo>
                <a:lnTo>
                  <a:pt x="2488451" y="1617231"/>
                </a:lnTo>
                <a:lnTo>
                  <a:pt x="2449712" y="1645492"/>
                </a:lnTo>
                <a:lnTo>
                  <a:pt x="2410974" y="1673753"/>
                </a:lnTo>
                <a:lnTo>
                  <a:pt x="2372236" y="1701379"/>
                </a:lnTo>
                <a:lnTo>
                  <a:pt x="2333180" y="1727735"/>
                </a:lnTo>
                <a:lnTo>
                  <a:pt x="2294760" y="1754091"/>
                </a:lnTo>
                <a:lnTo>
                  <a:pt x="2256022" y="1779812"/>
                </a:lnTo>
                <a:lnTo>
                  <a:pt x="2217283" y="1804580"/>
                </a:lnTo>
                <a:lnTo>
                  <a:pt x="2178545" y="1829031"/>
                </a:lnTo>
                <a:lnTo>
                  <a:pt x="2140442" y="1853164"/>
                </a:lnTo>
                <a:lnTo>
                  <a:pt x="2101704" y="1876344"/>
                </a:lnTo>
                <a:lnTo>
                  <a:pt x="2063601" y="1899207"/>
                </a:lnTo>
                <a:lnTo>
                  <a:pt x="2025180" y="1921435"/>
                </a:lnTo>
                <a:lnTo>
                  <a:pt x="1987077" y="1943027"/>
                </a:lnTo>
                <a:lnTo>
                  <a:pt x="1948656" y="1964303"/>
                </a:lnTo>
                <a:lnTo>
                  <a:pt x="1910871" y="1984943"/>
                </a:lnTo>
                <a:lnTo>
                  <a:pt x="1873085" y="2004948"/>
                </a:lnTo>
                <a:lnTo>
                  <a:pt x="1834982" y="2024635"/>
                </a:lnTo>
                <a:lnTo>
                  <a:pt x="1797197" y="2043688"/>
                </a:lnTo>
                <a:lnTo>
                  <a:pt x="1759729" y="2062105"/>
                </a:lnTo>
                <a:lnTo>
                  <a:pt x="1722578" y="2080522"/>
                </a:lnTo>
                <a:lnTo>
                  <a:pt x="1685745" y="2097987"/>
                </a:lnTo>
                <a:lnTo>
                  <a:pt x="1648594" y="2115134"/>
                </a:lnTo>
                <a:lnTo>
                  <a:pt x="1611444" y="2131964"/>
                </a:lnTo>
                <a:lnTo>
                  <a:pt x="1575246" y="2148158"/>
                </a:lnTo>
                <a:lnTo>
                  <a:pt x="1538413" y="2164035"/>
                </a:lnTo>
                <a:lnTo>
                  <a:pt x="1502533" y="2179277"/>
                </a:lnTo>
                <a:lnTo>
                  <a:pt x="1466335" y="2193884"/>
                </a:lnTo>
                <a:lnTo>
                  <a:pt x="1430772" y="2208491"/>
                </a:lnTo>
                <a:lnTo>
                  <a:pt x="1395209" y="2222463"/>
                </a:lnTo>
                <a:lnTo>
                  <a:pt x="1359646" y="2236117"/>
                </a:lnTo>
                <a:lnTo>
                  <a:pt x="1324718" y="2249136"/>
                </a:lnTo>
                <a:lnTo>
                  <a:pt x="1290108" y="2261837"/>
                </a:lnTo>
                <a:lnTo>
                  <a:pt x="1255815" y="2274539"/>
                </a:lnTo>
                <a:lnTo>
                  <a:pt x="1221205" y="2286288"/>
                </a:lnTo>
                <a:lnTo>
                  <a:pt x="1187547" y="2297720"/>
                </a:lnTo>
                <a:lnTo>
                  <a:pt x="1153889" y="2308833"/>
                </a:lnTo>
                <a:lnTo>
                  <a:pt x="1120231" y="2319947"/>
                </a:lnTo>
                <a:lnTo>
                  <a:pt x="1087526" y="2330109"/>
                </a:lnTo>
                <a:lnTo>
                  <a:pt x="1054821" y="2339952"/>
                </a:lnTo>
                <a:lnTo>
                  <a:pt x="1022433" y="2349796"/>
                </a:lnTo>
                <a:lnTo>
                  <a:pt x="990681" y="2359322"/>
                </a:lnTo>
                <a:lnTo>
                  <a:pt x="927493" y="2376787"/>
                </a:lnTo>
                <a:lnTo>
                  <a:pt x="865893" y="2393299"/>
                </a:lnTo>
                <a:lnTo>
                  <a:pt x="805881" y="2408223"/>
                </a:lnTo>
                <a:lnTo>
                  <a:pt x="747773" y="2422195"/>
                </a:lnTo>
                <a:lnTo>
                  <a:pt x="691254" y="2434579"/>
                </a:lnTo>
                <a:lnTo>
                  <a:pt x="636322" y="2446011"/>
                </a:lnTo>
                <a:lnTo>
                  <a:pt x="583295" y="2456490"/>
                </a:lnTo>
                <a:lnTo>
                  <a:pt x="531856" y="2465698"/>
                </a:lnTo>
                <a:lnTo>
                  <a:pt x="482639" y="2474272"/>
                </a:lnTo>
                <a:lnTo>
                  <a:pt x="435645" y="2481893"/>
                </a:lnTo>
                <a:lnTo>
                  <a:pt x="390239" y="2488561"/>
                </a:lnTo>
                <a:lnTo>
                  <a:pt x="347691" y="2494277"/>
                </a:lnTo>
                <a:lnTo>
                  <a:pt x="306730" y="2499357"/>
                </a:lnTo>
                <a:lnTo>
                  <a:pt x="268309" y="2503803"/>
                </a:lnTo>
                <a:lnTo>
                  <a:pt x="232429" y="2507613"/>
                </a:lnTo>
                <a:lnTo>
                  <a:pt x="199088" y="2510789"/>
                </a:lnTo>
                <a:lnTo>
                  <a:pt x="167653" y="2513647"/>
                </a:lnTo>
                <a:lnTo>
                  <a:pt x="139393" y="2515552"/>
                </a:lnTo>
                <a:lnTo>
                  <a:pt x="113356" y="2517140"/>
                </a:lnTo>
                <a:lnTo>
                  <a:pt x="90494" y="2518410"/>
                </a:lnTo>
                <a:lnTo>
                  <a:pt x="52709" y="2519998"/>
                </a:lnTo>
                <a:lnTo>
                  <a:pt x="26672" y="2520633"/>
                </a:lnTo>
                <a:lnTo>
                  <a:pt x="12701" y="2520950"/>
                </a:lnTo>
                <a:lnTo>
                  <a:pt x="11113" y="2520950"/>
                </a:lnTo>
                <a:lnTo>
                  <a:pt x="12383" y="2255487"/>
                </a:lnTo>
                <a:lnTo>
                  <a:pt x="12701" y="2255487"/>
                </a:lnTo>
                <a:lnTo>
                  <a:pt x="31752" y="2255169"/>
                </a:lnTo>
                <a:lnTo>
                  <a:pt x="51121" y="2254217"/>
                </a:lnTo>
                <a:lnTo>
                  <a:pt x="77158" y="2253264"/>
                </a:lnTo>
                <a:lnTo>
                  <a:pt x="108911" y="2251676"/>
                </a:lnTo>
                <a:lnTo>
                  <a:pt x="147014" y="2248818"/>
                </a:lnTo>
                <a:lnTo>
                  <a:pt x="190198" y="2245008"/>
                </a:lnTo>
                <a:lnTo>
                  <a:pt x="239732" y="2240245"/>
                </a:lnTo>
                <a:lnTo>
                  <a:pt x="293711" y="2233576"/>
                </a:lnTo>
                <a:lnTo>
                  <a:pt x="322924" y="2229766"/>
                </a:lnTo>
                <a:lnTo>
                  <a:pt x="353089" y="2225638"/>
                </a:lnTo>
                <a:lnTo>
                  <a:pt x="384206" y="2221192"/>
                </a:lnTo>
                <a:lnTo>
                  <a:pt x="417229" y="2216112"/>
                </a:lnTo>
                <a:lnTo>
                  <a:pt x="450569" y="2210714"/>
                </a:lnTo>
                <a:lnTo>
                  <a:pt x="485814" y="2204680"/>
                </a:lnTo>
                <a:lnTo>
                  <a:pt x="521060" y="2198012"/>
                </a:lnTo>
                <a:lnTo>
                  <a:pt x="558210" y="2190709"/>
                </a:lnTo>
                <a:lnTo>
                  <a:pt x="596313" y="2183405"/>
                </a:lnTo>
                <a:lnTo>
                  <a:pt x="635052" y="2175149"/>
                </a:lnTo>
                <a:lnTo>
                  <a:pt x="675060" y="2166258"/>
                </a:lnTo>
                <a:lnTo>
                  <a:pt x="715703" y="2157049"/>
                </a:lnTo>
                <a:lnTo>
                  <a:pt x="757617" y="2146570"/>
                </a:lnTo>
                <a:lnTo>
                  <a:pt x="799530" y="2136092"/>
                </a:lnTo>
                <a:lnTo>
                  <a:pt x="843031" y="2124660"/>
                </a:lnTo>
                <a:lnTo>
                  <a:pt x="887167" y="2112276"/>
                </a:lnTo>
                <a:lnTo>
                  <a:pt x="932256" y="2099575"/>
                </a:lnTo>
                <a:lnTo>
                  <a:pt x="977980" y="2086238"/>
                </a:lnTo>
                <a:lnTo>
                  <a:pt x="1024021" y="2071631"/>
                </a:lnTo>
                <a:lnTo>
                  <a:pt x="1071015" y="2056707"/>
                </a:lnTo>
                <a:lnTo>
                  <a:pt x="1118644" y="2040830"/>
                </a:lnTo>
                <a:lnTo>
                  <a:pt x="1167225" y="2024000"/>
                </a:lnTo>
                <a:lnTo>
                  <a:pt x="1216124" y="2006535"/>
                </a:lnTo>
                <a:lnTo>
                  <a:pt x="1265658" y="1988118"/>
                </a:lnTo>
                <a:lnTo>
                  <a:pt x="1315510" y="1968748"/>
                </a:lnTo>
                <a:lnTo>
                  <a:pt x="1365996" y="1948108"/>
                </a:lnTo>
                <a:lnTo>
                  <a:pt x="1417118" y="1927150"/>
                </a:lnTo>
                <a:lnTo>
                  <a:pt x="1468557" y="1904923"/>
                </a:lnTo>
                <a:lnTo>
                  <a:pt x="1520314" y="1882060"/>
                </a:lnTo>
                <a:lnTo>
                  <a:pt x="1572706" y="1857927"/>
                </a:lnTo>
                <a:lnTo>
                  <a:pt x="1625098" y="1832523"/>
                </a:lnTo>
                <a:lnTo>
                  <a:pt x="1678124" y="1806485"/>
                </a:lnTo>
                <a:lnTo>
                  <a:pt x="1731786" y="1779494"/>
                </a:lnTo>
                <a:lnTo>
                  <a:pt x="1785131" y="1750916"/>
                </a:lnTo>
                <a:lnTo>
                  <a:pt x="1839110" y="1721702"/>
                </a:lnTo>
                <a:lnTo>
                  <a:pt x="1893089" y="1690901"/>
                </a:lnTo>
                <a:lnTo>
                  <a:pt x="1947069" y="1659464"/>
                </a:lnTo>
                <a:lnTo>
                  <a:pt x="2001683" y="1626758"/>
                </a:lnTo>
                <a:lnTo>
                  <a:pt x="2028673" y="1609610"/>
                </a:lnTo>
                <a:lnTo>
                  <a:pt x="2055980" y="1592781"/>
                </a:lnTo>
                <a:lnTo>
                  <a:pt x="2083605" y="1575316"/>
                </a:lnTo>
                <a:lnTo>
                  <a:pt x="2110912" y="1557534"/>
                </a:lnTo>
                <a:lnTo>
                  <a:pt x="2137902" y="1539434"/>
                </a:lnTo>
                <a:lnTo>
                  <a:pt x="2165209" y="1521017"/>
                </a:lnTo>
                <a:lnTo>
                  <a:pt x="2192834" y="1502282"/>
                </a:lnTo>
                <a:lnTo>
                  <a:pt x="2220141" y="1483547"/>
                </a:lnTo>
                <a:lnTo>
                  <a:pt x="2247766" y="1464177"/>
                </a:lnTo>
                <a:lnTo>
                  <a:pt x="2274756" y="1444490"/>
                </a:lnTo>
                <a:lnTo>
                  <a:pt x="2302380" y="1424802"/>
                </a:lnTo>
                <a:lnTo>
                  <a:pt x="2329688" y="1404162"/>
                </a:lnTo>
                <a:lnTo>
                  <a:pt x="2356995" y="1383522"/>
                </a:lnTo>
                <a:lnTo>
                  <a:pt x="2384620" y="1362882"/>
                </a:lnTo>
                <a:lnTo>
                  <a:pt x="2411927" y="1341289"/>
                </a:lnTo>
                <a:lnTo>
                  <a:pt x="2438916" y="1320014"/>
                </a:lnTo>
                <a:lnTo>
                  <a:pt x="2469716" y="1295246"/>
                </a:lnTo>
                <a:lnTo>
                  <a:pt x="2500517" y="1270478"/>
                </a:lnTo>
                <a:lnTo>
                  <a:pt x="2530999" y="1244757"/>
                </a:lnTo>
                <a:lnTo>
                  <a:pt x="2561164" y="1219036"/>
                </a:lnTo>
                <a:lnTo>
                  <a:pt x="2591646" y="1192680"/>
                </a:lnTo>
                <a:lnTo>
                  <a:pt x="2622129" y="1166007"/>
                </a:lnTo>
                <a:lnTo>
                  <a:pt x="2652294" y="1138699"/>
                </a:lnTo>
                <a:lnTo>
                  <a:pt x="2682776" y="1111073"/>
                </a:lnTo>
                <a:lnTo>
                  <a:pt x="2713259" y="1083129"/>
                </a:lnTo>
                <a:lnTo>
                  <a:pt x="2743106" y="1054233"/>
                </a:lnTo>
                <a:lnTo>
                  <a:pt x="2772954" y="1025337"/>
                </a:lnTo>
                <a:lnTo>
                  <a:pt x="2803119" y="995806"/>
                </a:lnTo>
                <a:lnTo>
                  <a:pt x="2832966" y="965957"/>
                </a:lnTo>
                <a:lnTo>
                  <a:pt x="2862496" y="935155"/>
                </a:lnTo>
                <a:lnTo>
                  <a:pt x="2892661" y="904354"/>
                </a:lnTo>
                <a:lnTo>
                  <a:pt x="2922191" y="872600"/>
                </a:lnTo>
                <a:lnTo>
                  <a:pt x="2951721" y="840846"/>
                </a:lnTo>
                <a:lnTo>
                  <a:pt x="2980933" y="808457"/>
                </a:lnTo>
                <a:lnTo>
                  <a:pt x="3010146" y="775750"/>
                </a:lnTo>
                <a:lnTo>
                  <a:pt x="3039358" y="742091"/>
                </a:lnTo>
                <a:lnTo>
                  <a:pt x="3068570" y="708114"/>
                </a:lnTo>
                <a:lnTo>
                  <a:pt x="3097465" y="673820"/>
                </a:lnTo>
                <a:lnTo>
                  <a:pt x="3126043" y="639208"/>
                </a:lnTo>
                <a:lnTo>
                  <a:pt x="3154620" y="603644"/>
                </a:lnTo>
                <a:lnTo>
                  <a:pt x="3182880" y="567762"/>
                </a:lnTo>
                <a:lnTo>
                  <a:pt x="3211457" y="530927"/>
                </a:lnTo>
                <a:lnTo>
                  <a:pt x="3239717" y="494092"/>
                </a:lnTo>
                <a:lnTo>
                  <a:pt x="3267659" y="456623"/>
                </a:lnTo>
                <a:lnTo>
                  <a:pt x="3295284" y="418518"/>
                </a:lnTo>
                <a:lnTo>
                  <a:pt x="3322909" y="380096"/>
                </a:lnTo>
                <a:lnTo>
                  <a:pt x="3350533" y="341038"/>
                </a:lnTo>
                <a:lnTo>
                  <a:pt x="3377841" y="301028"/>
                </a:lnTo>
                <a:lnTo>
                  <a:pt x="3102546" y="388669"/>
                </a:lnTo>
                <a:lnTo>
                  <a:pt x="3097465" y="390257"/>
                </a:lnTo>
                <a:lnTo>
                  <a:pt x="3091750" y="391527"/>
                </a:lnTo>
                <a:lnTo>
                  <a:pt x="3086352" y="392480"/>
                </a:lnTo>
                <a:lnTo>
                  <a:pt x="3080636" y="393115"/>
                </a:lnTo>
                <a:lnTo>
                  <a:pt x="3075238" y="393750"/>
                </a:lnTo>
                <a:lnTo>
                  <a:pt x="3069841" y="393750"/>
                </a:lnTo>
                <a:lnTo>
                  <a:pt x="3064125" y="393750"/>
                </a:lnTo>
                <a:lnTo>
                  <a:pt x="3059045" y="393432"/>
                </a:lnTo>
                <a:lnTo>
                  <a:pt x="3053647" y="392480"/>
                </a:lnTo>
                <a:lnTo>
                  <a:pt x="3048249" y="391844"/>
                </a:lnTo>
                <a:lnTo>
                  <a:pt x="3043168" y="390574"/>
                </a:lnTo>
                <a:lnTo>
                  <a:pt x="3038088" y="389304"/>
                </a:lnTo>
                <a:lnTo>
                  <a:pt x="3033008" y="387399"/>
                </a:lnTo>
                <a:lnTo>
                  <a:pt x="3027927" y="385811"/>
                </a:lnTo>
                <a:lnTo>
                  <a:pt x="3023164" y="383588"/>
                </a:lnTo>
                <a:lnTo>
                  <a:pt x="3018401" y="381048"/>
                </a:lnTo>
                <a:lnTo>
                  <a:pt x="3013638" y="378825"/>
                </a:lnTo>
                <a:lnTo>
                  <a:pt x="3008876" y="375967"/>
                </a:lnTo>
                <a:lnTo>
                  <a:pt x="3004748" y="372792"/>
                </a:lnTo>
                <a:lnTo>
                  <a:pt x="3000302" y="369616"/>
                </a:lnTo>
                <a:lnTo>
                  <a:pt x="2996492" y="366441"/>
                </a:lnTo>
                <a:lnTo>
                  <a:pt x="2992364" y="362948"/>
                </a:lnTo>
                <a:lnTo>
                  <a:pt x="2988554" y="359138"/>
                </a:lnTo>
                <a:lnTo>
                  <a:pt x="2984744" y="355010"/>
                </a:lnTo>
                <a:lnTo>
                  <a:pt x="2981886" y="350882"/>
                </a:lnTo>
                <a:lnTo>
                  <a:pt x="2978711" y="346436"/>
                </a:lnTo>
                <a:lnTo>
                  <a:pt x="2975535" y="341673"/>
                </a:lnTo>
                <a:lnTo>
                  <a:pt x="2972678" y="336910"/>
                </a:lnTo>
                <a:lnTo>
                  <a:pt x="2969820" y="332147"/>
                </a:lnTo>
                <a:lnTo>
                  <a:pt x="2967597" y="327066"/>
                </a:lnTo>
                <a:lnTo>
                  <a:pt x="2965692" y="321985"/>
                </a:lnTo>
                <a:lnTo>
                  <a:pt x="2963469" y="316587"/>
                </a:lnTo>
                <a:lnTo>
                  <a:pt x="2961882" y="310872"/>
                </a:lnTo>
                <a:lnTo>
                  <a:pt x="2960929" y="305791"/>
                </a:lnTo>
                <a:lnTo>
                  <a:pt x="2959977" y="300393"/>
                </a:lnTo>
                <a:lnTo>
                  <a:pt x="2959341" y="294677"/>
                </a:lnTo>
                <a:lnTo>
                  <a:pt x="2958706" y="289279"/>
                </a:lnTo>
                <a:lnTo>
                  <a:pt x="2958389" y="283563"/>
                </a:lnTo>
                <a:lnTo>
                  <a:pt x="2958389" y="278165"/>
                </a:lnTo>
                <a:lnTo>
                  <a:pt x="2958706" y="273084"/>
                </a:lnTo>
                <a:lnTo>
                  <a:pt x="2959659" y="267369"/>
                </a:lnTo>
                <a:lnTo>
                  <a:pt x="2960294" y="262288"/>
                </a:lnTo>
                <a:lnTo>
                  <a:pt x="2961564" y="257207"/>
                </a:lnTo>
                <a:lnTo>
                  <a:pt x="2963152" y="251809"/>
                </a:lnTo>
                <a:lnTo>
                  <a:pt x="2964739" y="247046"/>
                </a:lnTo>
                <a:lnTo>
                  <a:pt x="2966327" y="241965"/>
                </a:lnTo>
                <a:lnTo>
                  <a:pt x="2968867" y="237202"/>
                </a:lnTo>
                <a:lnTo>
                  <a:pt x="2971090" y="232439"/>
                </a:lnTo>
                <a:lnTo>
                  <a:pt x="2973313" y="227676"/>
                </a:lnTo>
                <a:lnTo>
                  <a:pt x="2976170" y="222913"/>
                </a:lnTo>
                <a:lnTo>
                  <a:pt x="2979346" y="218467"/>
                </a:lnTo>
                <a:lnTo>
                  <a:pt x="2982521" y="214339"/>
                </a:lnTo>
                <a:lnTo>
                  <a:pt x="2986014" y="210211"/>
                </a:lnTo>
                <a:lnTo>
                  <a:pt x="2989506" y="206401"/>
                </a:lnTo>
                <a:lnTo>
                  <a:pt x="2993317" y="202273"/>
                </a:lnTo>
                <a:lnTo>
                  <a:pt x="2997127" y="198780"/>
                </a:lnTo>
                <a:lnTo>
                  <a:pt x="3001572" y="195605"/>
                </a:lnTo>
                <a:lnTo>
                  <a:pt x="3005700" y="192429"/>
                </a:lnTo>
                <a:lnTo>
                  <a:pt x="3010463" y="189254"/>
                </a:lnTo>
                <a:lnTo>
                  <a:pt x="3015226" y="186713"/>
                </a:lnTo>
                <a:lnTo>
                  <a:pt x="3019989" y="183856"/>
                </a:lnTo>
                <a:lnTo>
                  <a:pt x="3025069" y="181633"/>
                </a:lnTo>
                <a:lnTo>
                  <a:pt x="3030150" y="179410"/>
                </a:lnTo>
                <a:lnTo>
                  <a:pt x="3035865" y="177505"/>
                </a:lnTo>
                <a:lnTo>
                  <a:pt x="3579470" y="5081"/>
                </a:lnTo>
                <a:lnTo>
                  <a:pt x="3584868" y="3493"/>
                </a:lnTo>
                <a:lnTo>
                  <a:pt x="3590266" y="2540"/>
                </a:lnTo>
                <a:lnTo>
                  <a:pt x="3595981" y="1270"/>
                </a:lnTo>
                <a:lnTo>
                  <a:pt x="3601061" y="317"/>
                </a:lnTo>
                <a:lnTo>
                  <a:pt x="3606459"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1" name="Oval 6"/>
          <p:cNvSpPr>
            <a:spLocks noChangeArrowheads="1"/>
          </p:cNvSpPr>
          <p:nvPr/>
        </p:nvSpPr>
        <p:spPr bwMode="auto">
          <a:xfrm>
            <a:off x="8549817" y="1930017"/>
            <a:ext cx="1051386" cy="1058949"/>
          </a:xfrm>
          <a:prstGeom prst="ellipse">
            <a:avLst/>
          </a:prstGeom>
          <a:solidFill>
            <a:schemeClr val="accent1"/>
          </a:solidFill>
          <a:ln w="9525">
            <a:solidFill>
              <a:srgbClr val="FFFFFF"/>
            </a:solidFill>
          </a:ln>
        </p:spPr>
        <p:txBody>
          <a:bodyPr/>
          <a:lstStyle/>
          <a:p>
            <a:pPr>
              <a:defRPr/>
            </a:pPr>
            <a:endParaRPr lang="zh-CN" altLang="en-US" sz="6000">
              <a:solidFill>
                <a:schemeClr val="tx1">
                  <a:lumMod val="60000"/>
                  <a:lumOff val="40000"/>
                </a:schemeClr>
              </a:solidFill>
              <a:latin typeface="+mn-lt"/>
            </a:endParaRPr>
          </a:p>
        </p:txBody>
      </p:sp>
      <p:sp>
        <p:nvSpPr>
          <p:cNvPr id="32" name="KSO_Shape"/>
          <p:cNvSpPr/>
          <p:nvPr/>
        </p:nvSpPr>
        <p:spPr bwMode="auto">
          <a:xfrm>
            <a:off x="8882644" y="2214841"/>
            <a:ext cx="385734" cy="489302"/>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3" name="矩形 32"/>
          <p:cNvSpPr/>
          <p:nvPr/>
        </p:nvSpPr>
        <p:spPr>
          <a:xfrm>
            <a:off x="1811060" y="3217565"/>
            <a:ext cx="2648052" cy="728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rgbClr val="FFFFFF"/>
                </a:solidFill>
                <a:latin typeface="+mj-ea"/>
                <a:ea typeface="+mj-ea"/>
              </a:rPr>
              <a:t>请输入文本</a:t>
            </a:r>
            <a:endParaRPr lang="zh-CN" altLang="zh-CN" dirty="0">
              <a:solidFill>
                <a:srgbClr val="FFFFFF"/>
              </a:solidFill>
              <a:latin typeface="+mj-ea"/>
              <a:ea typeface="+mj-ea"/>
            </a:endParaRPr>
          </a:p>
        </p:txBody>
      </p:sp>
      <p:sp>
        <p:nvSpPr>
          <p:cNvPr id="34" name="矩形 33"/>
          <p:cNvSpPr/>
          <p:nvPr/>
        </p:nvSpPr>
        <p:spPr>
          <a:xfrm>
            <a:off x="4771974" y="3217565"/>
            <a:ext cx="2648052" cy="7282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rgbClr val="FFFFFF"/>
                </a:solidFill>
                <a:latin typeface="+mj-ea"/>
                <a:ea typeface="+mj-ea"/>
              </a:rPr>
              <a:t>请输入文本</a:t>
            </a:r>
            <a:endParaRPr lang="zh-CN" altLang="zh-CN" dirty="0">
              <a:solidFill>
                <a:srgbClr val="FFFFFF"/>
              </a:solidFill>
              <a:latin typeface="+mj-ea"/>
              <a:ea typeface="+mj-ea"/>
            </a:endParaRPr>
          </a:p>
        </p:txBody>
      </p:sp>
      <p:sp>
        <p:nvSpPr>
          <p:cNvPr id="35" name="矩形 34"/>
          <p:cNvSpPr/>
          <p:nvPr/>
        </p:nvSpPr>
        <p:spPr>
          <a:xfrm>
            <a:off x="7732888" y="3217565"/>
            <a:ext cx="2648052" cy="728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rgbClr val="FFFFFF"/>
                </a:solidFill>
                <a:latin typeface="+mj-ea"/>
                <a:ea typeface="+mj-ea"/>
              </a:rPr>
              <a:t>请输入文本</a:t>
            </a:r>
            <a:endParaRPr lang="zh-CN" altLang="zh-CN" dirty="0">
              <a:solidFill>
                <a:srgbClr val="FFFFFF"/>
              </a:solidFill>
              <a:latin typeface="+mj-ea"/>
              <a:ea typeface="+mj-ea"/>
            </a:endParaRPr>
          </a:p>
        </p:txBody>
      </p:sp>
      <p:sp>
        <p:nvSpPr>
          <p:cNvPr id="38" name="KSO_Shape"/>
          <p:cNvSpPr/>
          <p:nvPr/>
        </p:nvSpPr>
        <p:spPr>
          <a:xfrm>
            <a:off x="4396584" y="2277723"/>
            <a:ext cx="363537" cy="363537"/>
          </a:xfrm>
          <a:custGeom>
            <a:avLst/>
            <a:gdLst>
              <a:gd name="connsiteX0" fmla="*/ 266223 w 594308"/>
              <a:gd name="connsiteY0" fmla="*/ 155067 h 594308"/>
              <a:gd name="connsiteX1" fmla="*/ 343018 w 594308"/>
              <a:gd name="connsiteY1" fmla="*/ 155067 h 594308"/>
              <a:gd name="connsiteX2" fmla="*/ 495418 w 594308"/>
              <a:gd name="connsiteY2" fmla="*/ 297467 h 594308"/>
              <a:gd name="connsiteX3" fmla="*/ 343018 w 594308"/>
              <a:gd name="connsiteY3" fmla="*/ 439241 h 594308"/>
              <a:gd name="connsiteX4" fmla="*/ 266223 w 594308"/>
              <a:gd name="connsiteY4" fmla="*/ 439241 h 594308"/>
              <a:gd name="connsiteX5" fmla="*/ 392429 w 594308"/>
              <a:gd name="connsiteY5" fmla="*/ 322191 h 594308"/>
              <a:gd name="connsiteX6" fmla="*/ 98890 w 594308"/>
              <a:gd name="connsiteY6" fmla="*/ 322191 h 594308"/>
              <a:gd name="connsiteX7" fmla="*/ 98890 w 594308"/>
              <a:gd name="connsiteY7" fmla="*/ 272117 h 594308"/>
              <a:gd name="connsiteX8" fmla="*/ 392429 w 594308"/>
              <a:gd name="connsiteY8" fmla="*/ 272117 h 594308"/>
              <a:gd name="connsiteX9" fmla="*/ 297154 w 594308"/>
              <a:gd name="connsiteY9" fmla="*/ 56239 h 594308"/>
              <a:gd name="connsiteX10" fmla="*/ 56239 w 594308"/>
              <a:gd name="connsiteY10" fmla="*/ 297154 h 594308"/>
              <a:gd name="connsiteX11" fmla="*/ 297154 w 594308"/>
              <a:gd name="connsiteY11" fmla="*/ 538069 h 594308"/>
              <a:gd name="connsiteX12" fmla="*/ 538069 w 594308"/>
              <a:gd name="connsiteY12" fmla="*/ 297154 h 594308"/>
              <a:gd name="connsiteX13" fmla="*/ 297154 w 594308"/>
              <a:gd name="connsiteY13" fmla="*/ 56239 h 594308"/>
              <a:gd name="connsiteX14" fmla="*/ 297154 w 594308"/>
              <a:gd name="connsiteY14" fmla="*/ 0 h 594308"/>
              <a:gd name="connsiteX15" fmla="*/ 594308 w 594308"/>
              <a:gd name="connsiteY15" fmla="*/ 297154 h 594308"/>
              <a:gd name="connsiteX16" fmla="*/ 297154 w 594308"/>
              <a:gd name="connsiteY16" fmla="*/ 594308 h 594308"/>
              <a:gd name="connsiteX17" fmla="*/ 0 w 594308"/>
              <a:gd name="connsiteY17" fmla="*/ 297154 h 594308"/>
              <a:gd name="connsiteX18" fmla="*/ 297154 w 594308"/>
              <a:gd name="connsiteY18" fmla="*/ 0 h 59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308" h="594308">
                <a:moveTo>
                  <a:pt x="266223" y="155067"/>
                </a:moveTo>
                <a:lnTo>
                  <a:pt x="343018" y="155067"/>
                </a:lnTo>
                <a:lnTo>
                  <a:pt x="495418" y="297467"/>
                </a:lnTo>
                <a:lnTo>
                  <a:pt x="343018" y="439241"/>
                </a:lnTo>
                <a:lnTo>
                  <a:pt x="266223" y="439241"/>
                </a:lnTo>
                <a:lnTo>
                  <a:pt x="392429" y="322191"/>
                </a:lnTo>
                <a:lnTo>
                  <a:pt x="98890" y="322191"/>
                </a:lnTo>
                <a:lnTo>
                  <a:pt x="98890" y="272117"/>
                </a:lnTo>
                <a:lnTo>
                  <a:pt x="392429" y="272117"/>
                </a:lnTo>
                <a:close/>
                <a:moveTo>
                  <a:pt x="297154" y="56239"/>
                </a:moveTo>
                <a:cubicBezTo>
                  <a:pt x="164100" y="56239"/>
                  <a:pt x="56239" y="164100"/>
                  <a:pt x="56239" y="297154"/>
                </a:cubicBezTo>
                <a:cubicBezTo>
                  <a:pt x="56239" y="430208"/>
                  <a:pt x="164100" y="538069"/>
                  <a:pt x="297154" y="538069"/>
                </a:cubicBezTo>
                <a:cubicBezTo>
                  <a:pt x="430208" y="538069"/>
                  <a:pt x="538069" y="430208"/>
                  <a:pt x="538069" y="297154"/>
                </a:cubicBezTo>
                <a:cubicBezTo>
                  <a:pt x="538069" y="164100"/>
                  <a:pt x="430208" y="56239"/>
                  <a:pt x="297154" y="56239"/>
                </a:cubicBezTo>
                <a:close/>
                <a:moveTo>
                  <a:pt x="297154" y="0"/>
                </a:moveTo>
                <a:cubicBezTo>
                  <a:pt x="461268" y="0"/>
                  <a:pt x="594308" y="133040"/>
                  <a:pt x="594308" y="297154"/>
                </a:cubicBezTo>
                <a:cubicBezTo>
                  <a:pt x="594308" y="461268"/>
                  <a:pt x="461268" y="594308"/>
                  <a:pt x="297154" y="594308"/>
                </a:cubicBezTo>
                <a:cubicBezTo>
                  <a:pt x="133040" y="594308"/>
                  <a:pt x="0" y="461268"/>
                  <a:pt x="0" y="297154"/>
                </a:cubicBezTo>
                <a:cubicBezTo>
                  <a:pt x="0" y="133040"/>
                  <a:pt x="133040" y="0"/>
                  <a:pt x="29715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pPr>
            <a:endParaRPr lang="zh-CN" altLang="en-US">
              <a:solidFill>
                <a:srgbClr val="FFFFFF"/>
              </a:solidFill>
            </a:endParaRPr>
          </a:p>
        </p:txBody>
      </p:sp>
      <p:sp>
        <p:nvSpPr>
          <p:cNvPr id="39" name="KSO_Shape"/>
          <p:cNvSpPr/>
          <p:nvPr/>
        </p:nvSpPr>
        <p:spPr>
          <a:xfrm>
            <a:off x="7394688" y="2277723"/>
            <a:ext cx="363537" cy="363537"/>
          </a:xfrm>
          <a:custGeom>
            <a:avLst/>
            <a:gdLst>
              <a:gd name="connsiteX0" fmla="*/ 266223 w 594308"/>
              <a:gd name="connsiteY0" fmla="*/ 155067 h 594308"/>
              <a:gd name="connsiteX1" fmla="*/ 343018 w 594308"/>
              <a:gd name="connsiteY1" fmla="*/ 155067 h 594308"/>
              <a:gd name="connsiteX2" fmla="*/ 495418 w 594308"/>
              <a:gd name="connsiteY2" fmla="*/ 297467 h 594308"/>
              <a:gd name="connsiteX3" fmla="*/ 343018 w 594308"/>
              <a:gd name="connsiteY3" fmla="*/ 439241 h 594308"/>
              <a:gd name="connsiteX4" fmla="*/ 266223 w 594308"/>
              <a:gd name="connsiteY4" fmla="*/ 439241 h 594308"/>
              <a:gd name="connsiteX5" fmla="*/ 392429 w 594308"/>
              <a:gd name="connsiteY5" fmla="*/ 322191 h 594308"/>
              <a:gd name="connsiteX6" fmla="*/ 98890 w 594308"/>
              <a:gd name="connsiteY6" fmla="*/ 322191 h 594308"/>
              <a:gd name="connsiteX7" fmla="*/ 98890 w 594308"/>
              <a:gd name="connsiteY7" fmla="*/ 272117 h 594308"/>
              <a:gd name="connsiteX8" fmla="*/ 392429 w 594308"/>
              <a:gd name="connsiteY8" fmla="*/ 272117 h 594308"/>
              <a:gd name="connsiteX9" fmla="*/ 297154 w 594308"/>
              <a:gd name="connsiteY9" fmla="*/ 56239 h 594308"/>
              <a:gd name="connsiteX10" fmla="*/ 56239 w 594308"/>
              <a:gd name="connsiteY10" fmla="*/ 297154 h 594308"/>
              <a:gd name="connsiteX11" fmla="*/ 297154 w 594308"/>
              <a:gd name="connsiteY11" fmla="*/ 538069 h 594308"/>
              <a:gd name="connsiteX12" fmla="*/ 538069 w 594308"/>
              <a:gd name="connsiteY12" fmla="*/ 297154 h 594308"/>
              <a:gd name="connsiteX13" fmla="*/ 297154 w 594308"/>
              <a:gd name="connsiteY13" fmla="*/ 56239 h 594308"/>
              <a:gd name="connsiteX14" fmla="*/ 297154 w 594308"/>
              <a:gd name="connsiteY14" fmla="*/ 0 h 594308"/>
              <a:gd name="connsiteX15" fmla="*/ 594308 w 594308"/>
              <a:gd name="connsiteY15" fmla="*/ 297154 h 594308"/>
              <a:gd name="connsiteX16" fmla="*/ 297154 w 594308"/>
              <a:gd name="connsiteY16" fmla="*/ 594308 h 594308"/>
              <a:gd name="connsiteX17" fmla="*/ 0 w 594308"/>
              <a:gd name="connsiteY17" fmla="*/ 297154 h 594308"/>
              <a:gd name="connsiteX18" fmla="*/ 297154 w 594308"/>
              <a:gd name="connsiteY18" fmla="*/ 0 h 59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308" h="594308">
                <a:moveTo>
                  <a:pt x="266223" y="155067"/>
                </a:moveTo>
                <a:lnTo>
                  <a:pt x="343018" y="155067"/>
                </a:lnTo>
                <a:lnTo>
                  <a:pt x="495418" y="297467"/>
                </a:lnTo>
                <a:lnTo>
                  <a:pt x="343018" y="439241"/>
                </a:lnTo>
                <a:lnTo>
                  <a:pt x="266223" y="439241"/>
                </a:lnTo>
                <a:lnTo>
                  <a:pt x="392429" y="322191"/>
                </a:lnTo>
                <a:lnTo>
                  <a:pt x="98890" y="322191"/>
                </a:lnTo>
                <a:lnTo>
                  <a:pt x="98890" y="272117"/>
                </a:lnTo>
                <a:lnTo>
                  <a:pt x="392429" y="272117"/>
                </a:lnTo>
                <a:close/>
                <a:moveTo>
                  <a:pt x="297154" y="56239"/>
                </a:moveTo>
                <a:cubicBezTo>
                  <a:pt x="164100" y="56239"/>
                  <a:pt x="56239" y="164100"/>
                  <a:pt x="56239" y="297154"/>
                </a:cubicBezTo>
                <a:cubicBezTo>
                  <a:pt x="56239" y="430208"/>
                  <a:pt x="164100" y="538069"/>
                  <a:pt x="297154" y="538069"/>
                </a:cubicBezTo>
                <a:cubicBezTo>
                  <a:pt x="430208" y="538069"/>
                  <a:pt x="538069" y="430208"/>
                  <a:pt x="538069" y="297154"/>
                </a:cubicBezTo>
                <a:cubicBezTo>
                  <a:pt x="538069" y="164100"/>
                  <a:pt x="430208" y="56239"/>
                  <a:pt x="297154" y="56239"/>
                </a:cubicBezTo>
                <a:close/>
                <a:moveTo>
                  <a:pt x="297154" y="0"/>
                </a:moveTo>
                <a:cubicBezTo>
                  <a:pt x="461268" y="0"/>
                  <a:pt x="594308" y="133040"/>
                  <a:pt x="594308" y="297154"/>
                </a:cubicBezTo>
                <a:cubicBezTo>
                  <a:pt x="594308" y="461268"/>
                  <a:pt x="461268" y="594308"/>
                  <a:pt x="297154" y="594308"/>
                </a:cubicBezTo>
                <a:cubicBezTo>
                  <a:pt x="133040" y="594308"/>
                  <a:pt x="0" y="461268"/>
                  <a:pt x="0" y="297154"/>
                </a:cubicBezTo>
                <a:cubicBezTo>
                  <a:pt x="0" y="133040"/>
                  <a:pt x="133040" y="0"/>
                  <a:pt x="29715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pPr>
            <a:endParaRPr lang="zh-CN" altLang="en-US">
              <a:solidFill>
                <a:srgbClr val="FFFFFF"/>
              </a:solidFill>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dirty="0"/>
              <a:t>请在此输入</a:t>
            </a:r>
            <a:br>
              <a:rPr lang="en-US" altLang="zh-CN" dirty="0"/>
            </a:br>
            <a:r>
              <a:rPr lang="zh-CN" altLang="en-US" dirty="0"/>
              <a:t>第一章的大标题</a:t>
            </a:r>
          </a:p>
        </p:txBody>
      </p:sp>
      <p:sp>
        <p:nvSpPr>
          <p:cNvPr id="9219" name="文本占位符 2"/>
          <p:cNvSpPr>
            <a:spLocks noGrp="1"/>
          </p:cNvSpPr>
          <p:nvPr>
            <p:ph type="body" idx="1"/>
          </p:nvPr>
        </p:nvSpPr>
        <p:spPr/>
        <p:txBody>
          <a:bodyPr/>
          <a:lstStyle/>
          <a:p>
            <a:r>
              <a:rPr lang="zh-CN" altLang="en-US" dirty="0"/>
              <a:t>请输入第一章说明小标题</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85" name="Freeform 5"/>
          <p:cNvSpPr/>
          <p:nvPr/>
        </p:nvSpPr>
        <p:spPr bwMode="auto">
          <a:xfrm>
            <a:off x="1028841" y="3757780"/>
            <a:ext cx="1609610" cy="1775418"/>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chemeClr val="accent1"/>
          </a:solidFill>
          <a:ln w="9525">
            <a:noFill/>
            <a:round/>
          </a:ln>
          <a:effectLst>
            <a:outerShdw blurRad="50800" dist="50800" dir="5400000" algn="ctr" rotWithShape="0">
              <a:srgbClr val="000000">
                <a:alpha val="0"/>
              </a:srgb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86" name="Freeform 7"/>
          <p:cNvSpPr/>
          <p:nvPr/>
        </p:nvSpPr>
        <p:spPr bwMode="auto">
          <a:xfrm>
            <a:off x="1839549" y="3771352"/>
            <a:ext cx="798903" cy="1761845"/>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chemeClr val="accent1">
              <a:lumMod val="20000"/>
              <a:lumOff val="80000"/>
              <a:alpha val="50000"/>
            </a:schemeClr>
          </a:solidFill>
          <a:ln w="9525">
            <a:noFill/>
            <a:round/>
          </a:ln>
          <a:effectLst>
            <a:outerShdw blurRad="50800" dist="50800" dir="5400000" algn="ctr" rotWithShape="0">
              <a:srgbClr val="000000">
                <a:alpha val="0"/>
              </a:srgb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87" name="Freeform 9"/>
          <p:cNvSpPr/>
          <p:nvPr/>
        </p:nvSpPr>
        <p:spPr bwMode="auto">
          <a:xfrm>
            <a:off x="2086667" y="2989516"/>
            <a:ext cx="1684383" cy="2543681"/>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close/>
              </a:path>
            </a:pathLst>
          </a:custGeom>
          <a:solidFill>
            <a:schemeClr val="accent2">
              <a:alpha val="88000"/>
            </a:schemeClr>
          </a:solidFill>
          <a:ln w="9525">
            <a:noFill/>
            <a:round/>
          </a:ln>
          <a:effectLst>
            <a:outerShdw blurRad="50800" dist="50800" dir="5400000" algn="ctr" rotWithShape="0">
              <a:srgbClr val="000000">
                <a:alpha val="0"/>
              </a:srgb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88" name="Freeform 11"/>
          <p:cNvSpPr/>
          <p:nvPr/>
        </p:nvSpPr>
        <p:spPr bwMode="auto">
          <a:xfrm>
            <a:off x="2932795" y="3008521"/>
            <a:ext cx="838257" cy="2524677"/>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close/>
              </a:path>
            </a:pathLst>
          </a:custGeom>
          <a:solidFill>
            <a:schemeClr val="accent2">
              <a:lumMod val="20000"/>
              <a:lumOff val="80000"/>
            </a:schemeClr>
          </a:solidFill>
          <a:ln w="9525">
            <a:noFill/>
            <a:round/>
          </a:ln>
          <a:effectLst>
            <a:outerShdw blurRad="50800" dist="50800" dir="5400000" algn="ctr" rotWithShape="0">
              <a:srgbClr val="000000">
                <a:alpha val="0"/>
              </a:srgb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89" name="Freeform 13"/>
          <p:cNvSpPr/>
          <p:nvPr/>
        </p:nvSpPr>
        <p:spPr bwMode="auto">
          <a:xfrm>
            <a:off x="3303547" y="4243711"/>
            <a:ext cx="1574189" cy="1289486"/>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chemeClr val="accent1">
              <a:alpha val="90000"/>
            </a:schemeClr>
          </a:solidFill>
          <a:ln w="9525">
            <a:noFill/>
            <a:round/>
          </a:ln>
          <a:effectLst>
            <a:outerShdw blurRad="50800" dist="50800" dir="5400000" algn="ctr" rotWithShape="0">
              <a:srgbClr val="000000">
                <a:alpha val="0"/>
              </a:srgb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90" name="Freeform 17"/>
          <p:cNvSpPr/>
          <p:nvPr/>
        </p:nvSpPr>
        <p:spPr bwMode="auto">
          <a:xfrm>
            <a:off x="4098515" y="4254570"/>
            <a:ext cx="779224" cy="1278628"/>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chemeClr val="accent1">
              <a:lumMod val="20000"/>
              <a:lumOff val="80000"/>
            </a:schemeClr>
          </a:solidFill>
          <a:ln w="9525">
            <a:noFill/>
            <a:round/>
          </a:ln>
          <a:effectLst>
            <a:outerShdw blurRad="50800" dist="50800" dir="5400000" algn="ctr" rotWithShape="0">
              <a:srgbClr val="000000">
                <a:alpha val="0"/>
              </a:srgb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91" name="Freeform 19"/>
          <p:cNvSpPr/>
          <p:nvPr/>
        </p:nvSpPr>
        <p:spPr bwMode="auto">
          <a:xfrm>
            <a:off x="4355509" y="3630188"/>
            <a:ext cx="1566319" cy="1903010"/>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close/>
              </a:path>
            </a:pathLst>
          </a:custGeom>
          <a:solidFill>
            <a:schemeClr val="accent2">
              <a:alpha val="90000"/>
            </a:schemeClr>
          </a:solidFill>
          <a:ln w="9525">
            <a:noFill/>
            <a:round/>
          </a:ln>
          <a:effectLst>
            <a:outerShdw blurRad="50800" dist="50800" dir="5400000" algn="ctr" rotWithShape="0">
              <a:srgbClr val="000000">
                <a:alpha val="0"/>
              </a:srgb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92" name="Freeform 21"/>
          <p:cNvSpPr/>
          <p:nvPr/>
        </p:nvSpPr>
        <p:spPr bwMode="auto">
          <a:xfrm>
            <a:off x="5150475" y="3643762"/>
            <a:ext cx="771353" cy="1889436"/>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close/>
              </a:path>
            </a:pathLst>
          </a:custGeom>
          <a:solidFill>
            <a:schemeClr val="accent2">
              <a:lumMod val="20000"/>
              <a:lumOff val="80000"/>
            </a:schemeClr>
          </a:solidFill>
          <a:ln w="9525">
            <a:noFill/>
            <a:round/>
          </a:ln>
          <a:effectLst>
            <a:outerShdw blurRad="50800" dist="50800" dir="5400000" algn="ctr" rotWithShape="0">
              <a:srgbClr val="000000">
                <a:alpha val="0"/>
              </a:srgb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15" name="TextBox 82"/>
          <p:cNvSpPr txBox="1"/>
          <p:nvPr/>
        </p:nvSpPr>
        <p:spPr>
          <a:xfrm>
            <a:off x="1313404" y="2766293"/>
            <a:ext cx="1042447" cy="502765"/>
          </a:xfrm>
          <a:prstGeom prst="rect">
            <a:avLst/>
          </a:prstGeom>
          <a:noFill/>
        </p:spPr>
        <p:txBody>
          <a:bodyPr wrap="square" rtlCol="0" anchor="ctr">
            <a:spAutoFit/>
          </a:bodyPr>
          <a:lstStyle/>
          <a:p>
            <a:pPr algn="ctr"/>
            <a:r>
              <a:rPr lang="id-ID" sz="2665" dirty="0">
                <a:solidFill>
                  <a:schemeClr val="accent1"/>
                </a:solidFill>
                <a:latin typeface="+mj-ea"/>
                <a:ea typeface="+mj-ea"/>
              </a:rPr>
              <a:t>6</a:t>
            </a:r>
            <a:r>
              <a:rPr lang="en-US" sz="2665" dirty="0">
                <a:solidFill>
                  <a:schemeClr val="accent1"/>
                </a:solidFill>
                <a:latin typeface="+mj-ea"/>
                <a:ea typeface="+mj-ea"/>
              </a:rPr>
              <a:t>0</a:t>
            </a:r>
            <a:r>
              <a:rPr lang="id-ID" sz="2665" dirty="0">
                <a:solidFill>
                  <a:schemeClr val="accent1"/>
                </a:solidFill>
                <a:latin typeface="+mj-ea"/>
                <a:ea typeface="+mj-ea"/>
              </a:rPr>
              <a:t>%</a:t>
            </a:r>
            <a:endParaRPr lang="en-US" sz="2665" dirty="0">
              <a:solidFill>
                <a:schemeClr val="accent1"/>
              </a:solidFill>
              <a:latin typeface="+mj-ea"/>
              <a:ea typeface="+mj-ea"/>
            </a:endParaRPr>
          </a:p>
        </p:txBody>
      </p:sp>
      <p:sp>
        <p:nvSpPr>
          <p:cNvPr id="18" name="TextBox 84"/>
          <p:cNvSpPr txBox="1"/>
          <p:nvPr/>
        </p:nvSpPr>
        <p:spPr>
          <a:xfrm>
            <a:off x="2452817" y="2114763"/>
            <a:ext cx="1042447" cy="502765"/>
          </a:xfrm>
          <a:prstGeom prst="rect">
            <a:avLst/>
          </a:prstGeom>
          <a:noFill/>
        </p:spPr>
        <p:txBody>
          <a:bodyPr wrap="square" rtlCol="0" anchor="ctr">
            <a:spAutoFit/>
          </a:bodyPr>
          <a:lstStyle/>
          <a:p>
            <a:pPr algn="ctr"/>
            <a:r>
              <a:rPr lang="id-ID" sz="2665" dirty="0">
                <a:solidFill>
                  <a:schemeClr val="accent2"/>
                </a:solidFill>
                <a:latin typeface="+mj-ea"/>
                <a:ea typeface="+mj-ea"/>
              </a:rPr>
              <a:t>9</a:t>
            </a:r>
            <a:r>
              <a:rPr lang="en-US" sz="2665" dirty="0">
                <a:solidFill>
                  <a:schemeClr val="accent2"/>
                </a:solidFill>
                <a:latin typeface="+mj-ea"/>
                <a:ea typeface="+mj-ea"/>
              </a:rPr>
              <a:t>2</a:t>
            </a:r>
            <a:r>
              <a:rPr lang="id-ID" sz="2665" dirty="0">
                <a:solidFill>
                  <a:schemeClr val="accent2"/>
                </a:solidFill>
                <a:latin typeface="+mj-ea"/>
                <a:ea typeface="+mj-ea"/>
              </a:rPr>
              <a:t>%</a:t>
            </a:r>
            <a:endParaRPr lang="en-US" sz="2665" dirty="0">
              <a:solidFill>
                <a:schemeClr val="accent2"/>
              </a:solidFill>
              <a:latin typeface="+mj-ea"/>
              <a:ea typeface="+mj-ea"/>
            </a:endParaRPr>
          </a:p>
        </p:txBody>
      </p:sp>
      <p:sp>
        <p:nvSpPr>
          <p:cNvPr id="20" name="TextBox 86"/>
          <p:cNvSpPr txBox="1"/>
          <p:nvPr/>
        </p:nvSpPr>
        <p:spPr>
          <a:xfrm>
            <a:off x="3622544" y="3372381"/>
            <a:ext cx="1042447" cy="502765"/>
          </a:xfrm>
          <a:prstGeom prst="rect">
            <a:avLst/>
          </a:prstGeom>
          <a:noFill/>
        </p:spPr>
        <p:txBody>
          <a:bodyPr wrap="square" rtlCol="0" anchor="ctr">
            <a:spAutoFit/>
          </a:bodyPr>
          <a:lstStyle/>
          <a:p>
            <a:pPr algn="ctr"/>
            <a:r>
              <a:rPr lang="en-US" sz="2665" dirty="0">
                <a:solidFill>
                  <a:schemeClr val="accent1"/>
                </a:solidFill>
                <a:latin typeface="+mj-ea"/>
                <a:ea typeface="+mj-ea"/>
              </a:rPr>
              <a:t>40</a:t>
            </a:r>
            <a:r>
              <a:rPr lang="id-ID" sz="2665" dirty="0">
                <a:solidFill>
                  <a:schemeClr val="accent1"/>
                </a:solidFill>
                <a:latin typeface="+mj-ea"/>
                <a:ea typeface="+mj-ea"/>
              </a:rPr>
              <a:t>%</a:t>
            </a:r>
            <a:endParaRPr lang="en-US" sz="2665" dirty="0">
              <a:solidFill>
                <a:schemeClr val="accent1"/>
              </a:solidFill>
              <a:latin typeface="+mj-ea"/>
              <a:ea typeface="+mj-ea"/>
            </a:endParaRPr>
          </a:p>
        </p:txBody>
      </p:sp>
      <p:sp>
        <p:nvSpPr>
          <p:cNvPr id="25" name="TextBox 88"/>
          <p:cNvSpPr txBox="1"/>
          <p:nvPr/>
        </p:nvSpPr>
        <p:spPr>
          <a:xfrm>
            <a:off x="4668017" y="2772342"/>
            <a:ext cx="1042447" cy="502765"/>
          </a:xfrm>
          <a:prstGeom prst="rect">
            <a:avLst/>
          </a:prstGeom>
          <a:noFill/>
        </p:spPr>
        <p:txBody>
          <a:bodyPr wrap="square" rtlCol="0" anchor="ctr">
            <a:spAutoFit/>
          </a:bodyPr>
          <a:lstStyle/>
          <a:p>
            <a:pPr algn="ctr"/>
            <a:r>
              <a:rPr lang="id-ID" sz="2665" dirty="0">
                <a:solidFill>
                  <a:schemeClr val="accent2"/>
                </a:solidFill>
                <a:latin typeface="+mj-ea"/>
                <a:ea typeface="+mj-ea"/>
              </a:rPr>
              <a:t>7</a:t>
            </a:r>
            <a:r>
              <a:rPr lang="en-US" sz="2665" dirty="0">
                <a:solidFill>
                  <a:schemeClr val="accent2"/>
                </a:solidFill>
                <a:latin typeface="+mj-ea"/>
                <a:ea typeface="+mj-ea"/>
              </a:rPr>
              <a:t>2</a:t>
            </a:r>
            <a:r>
              <a:rPr lang="id-ID" sz="2665" dirty="0">
                <a:solidFill>
                  <a:schemeClr val="accent2"/>
                </a:solidFill>
                <a:latin typeface="+mj-ea"/>
                <a:ea typeface="+mj-ea"/>
              </a:rPr>
              <a:t>%</a:t>
            </a:r>
            <a:endParaRPr lang="en-US" sz="2665" dirty="0">
              <a:solidFill>
                <a:schemeClr val="accent2"/>
              </a:solidFill>
              <a:latin typeface="+mj-ea"/>
              <a:ea typeface="+mj-ea"/>
            </a:endParaRPr>
          </a:p>
        </p:txBody>
      </p:sp>
      <p:sp>
        <p:nvSpPr>
          <p:cNvPr id="93" name="TextBox 82"/>
          <p:cNvSpPr txBox="1"/>
          <p:nvPr/>
        </p:nvSpPr>
        <p:spPr>
          <a:xfrm>
            <a:off x="1313404" y="5696257"/>
            <a:ext cx="1042447" cy="369332"/>
          </a:xfrm>
          <a:prstGeom prst="rect">
            <a:avLst/>
          </a:prstGeom>
          <a:noFill/>
        </p:spPr>
        <p:txBody>
          <a:bodyPr wrap="square" rtlCol="0" anchor="ctr">
            <a:spAutoFit/>
          </a:bodyPr>
          <a:lstStyle/>
          <a:p>
            <a:pPr algn="ctr"/>
            <a:r>
              <a:rPr lang="zh-CN" altLang="en-US" sz="1800" dirty="0">
                <a:latin typeface="+mj-ea"/>
                <a:ea typeface="+mj-ea"/>
              </a:rPr>
              <a:t>文本</a:t>
            </a:r>
            <a:endParaRPr lang="en-US" sz="1800" dirty="0">
              <a:latin typeface="+mj-ea"/>
              <a:ea typeface="+mj-ea"/>
            </a:endParaRPr>
          </a:p>
        </p:txBody>
      </p:sp>
      <p:sp>
        <p:nvSpPr>
          <p:cNvPr id="94" name="TextBox 84"/>
          <p:cNvSpPr txBox="1"/>
          <p:nvPr/>
        </p:nvSpPr>
        <p:spPr>
          <a:xfrm>
            <a:off x="2452817" y="5696257"/>
            <a:ext cx="1042447" cy="369332"/>
          </a:xfrm>
          <a:prstGeom prst="rect">
            <a:avLst/>
          </a:prstGeom>
          <a:noFill/>
        </p:spPr>
        <p:txBody>
          <a:bodyPr wrap="square" rtlCol="0" anchor="ctr">
            <a:spAutoFit/>
          </a:bodyPr>
          <a:lstStyle/>
          <a:p>
            <a:pPr algn="ctr"/>
            <a:r>
              <a:rPr lang="zh-CN" altLang="en-US" sz="1800" dirty="0">
                <a:latin typeface="+mj-ea"/>
                <a:ea typeface="+mj-ea"/>
              </a:rPr>
              <a:t>文本</a:t>
            </a:r>
            <a:endParaRPr lang="en-US" sz="1800" dirty="0">
              <a:latin typeface="+mj-ea"/>
              <a:ea typeface="+mj-ea"/>
            </a:endParaRPr>
          </a:p>
        </p:txBody>
      </p:sp>
      <p:sp>
        <p:nvSpPr>
          <p:cNvPr id="95" name="TextBox 86"/>
          <p:cNvSpPr txBox="1"/>
          <p:nvPr/>
        </p:nvSpPr>
        <p:spPr>
          <a:xfrm>
            <a:off x="3622544" y="5696257"/>
            <a:ext cx="1042447" cy="369332"/>
          </a:xfrm>
          <a:prstGeom prst="rect">
            <a:avLst/>
          </a:prstGeom>
          <a:noFill/>
        </p:spPr>
        <p:txBody>
          <a:bodyPr wrap="square" rtlCol="0" anchor="ctr">
            <a:spAutoFit/>
          </a:bodyPr>
          <a:lstStyle/>
          <a:p>
            <a:pPr algn="ctr"/>
            <a:r>
              <a:rPr lang="zh-CN" altLang="en-US" sz="1800" dirty="0">
                <a:latin typeface="+mj-ea"/>
                <a:ea typeface="+mj-ea"/>
              </a:rPr>
              <a:t>文本</a:t>
            </a:r>
            <a:endParaRPr lang="en-US" sz="1800" dirty="0">
              <a:latin typeface="+mj-ea"/>
              <a:ea typeface="+mj-ea"/>
            </a:endParaRPr>
          </a:p>
        </p:txBody>
      </p:sp>
      <p:sp>
        <p:nvSpPr>
          <p:cNvPr id="96" name="TextBox 88"/>
          <p:cNvSpPr txBox="1"/>
          <p:nvPr/>
        </p:nvSpPr>
        <p:spPr>
          <a:xfrm>
            <a:off x="4668017" y="5696257"/>
            <a:ext cx="1042447" cy="369332"/>
          </a:xfrm>
          <a:prstGeom prst="rect">
            <a:avLst/>
          </a:prstGeom>
          <a:noFill/>
        </p:spPr>
        <p:txBody>
          <a:bodyPr wrap="square" rtlCol="0" anchor="ctr">
            <a:spAutoFit/>
          </a:bodyPr>
          <a:lstStyle/>
          <a:p>
            <a:pPr algn="ctr"/>
            <a:r>
              <a:rPr lang="zh-CN" altLang="en-US" sz="1800" dirty="0">
                <a:latin typeface="+mj-ea"/>
                <a:ea typeface="+mj-ea"/>
              </a:rPr>
              <a:t>文本</a:t>
            </a:r>
            <a:endParaRPr lang="en-US" sz="1800" dirty="0">
              <a:latin typeface="+mj-ea"/>
              <a:ea typeface="+mj-ea"/>
            </a:endParaRPr>
          </a:p>
        </p:txBody>
      </p:sp>
      <p:sp>
        <p:nvSpPr>
          <p:cNvPr id="118" name="矩形 117"/>
          <p:cNvSpPr/>
          <p:nvPr/>
        </p:nvSpPr>
        <p:spPr>
          <a:xfrm>
            <a:off x="7558173" y="3630188"/>
            <a:ext cx="4154856"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r>
              <a:rPr lang="zh-CN" altLang="en-US" sz="2000" dirty="0">
                <a:solidFill>
                  <a:schemeClr val="tx1"/>
                </a:solidFill>
                <a:latin typeface="+mj-ea"/>
              </a:rPr>
              <a:t>请输入文本请输入文本请输入文本请输入文本请输入文本请输入文本</a:t>
            </a:r>
            <a:endParaRPr lang="zh-CN" altLang="zh-CN" sz="2000" dirty="0">
              <a:solidFill>
                <a:schemeClr val="tx1"/>
              </a:solidFill>
              <a:latin typeface="+mj-ea"/>
              <a:ea typeface="+mj-ea"/>
            </a:endParaRPr>
          </a:p>
        </p:txBody>
      </p:sp>
      <p:sp>
        <p:nvSpPr>
          <p:cNvPr id="120" name="矩形 119"/>
          <p:cNvSpPr/>
          <p:nvPr/>
        </p:nvSpPr>
        <p:spPr>
          <a:xfrm>
            <a:off x="7558173" y="2423393"/>
            <a:ext cx="4154856" cy="60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mj-ea"/>
                <a:ea typeface="+mj-ea"/>
              </a:rPr>
              <a:t>请输入您的小标题</a:t>
            </a:r>
            <a:endParaRPr lang="zh-CN" altLang="zh-CN" sz="2800" dirty="0">
              <a:solidFill>
                <a:schemeClr val="accent1"/>
              </a:solidFill>
              <a:latin typeface="+mj-ea"/>
              <a:ea typeface="+mj-ea"/>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3"/>
          <p:cNvSpPr>
            <a:spLocks noGrp="1"/>
          </p:cNvSpPr>
          <p:nvPr>
            <p:ph type="title"/>
          </p:nvPr>
        </p:nvSpPr>
        <p:spPr/>
        <p:txBody>
          <a:bodyPr/>
          <a:lstStyle/>
          <a:p>
            <a:pPr eaLnBrk="1" hangingPunct="1"/>
            <a:r>
              <a:rPr lang="zh-CN" altLang="en-US" dirty="0"/>
              <a:t>请在此输入您的大标题</a:t>
            </a:r>
          </a:p>
        </p:txBody>
      </p:sp>
      <p:sp>
        <p:nvSpPr>
          <p:cNvPr id="9" name="任意多边形 8"/>
          <p:cNvSpPr/>
          <p:nvPr/>
        </p:nvSpPr>
        <p:spPr>
          <a:xfrm rot="16200000">
            <a:off x="6352833" y="2645160"/>
            <a:ext cx="597747" cy="520118"/>
          </a:xfrm>
          <a:custGeom>
            <a:avLst/>
            <a:gdLst>
              <a:gd name="connsiteX0" fmla="*/ 528632 w 528632"/>
              <a:gd name="connsiteY0" fmla="*/ 260059 h 520118"/>
              <a:gd name="connsiteX1" fmla="*/ 268573 w 528632"/>
              <a:gd name="connsiteY1" fmla="*/ 520118 h 520118"/>
              <a:gd name="connsiteX2" fmla="*/ 0 w 528632"/>
              <a:gd name="connsiteY2" fmla="*/ 520118 h 520118"/>
              <a:gd name="connsiteX3" fmla="*/ 0 w 528632"/>
              <a:gd name="connsiteY3" fmla="*/ 0 h 520118"/>
              <a:gd name="connsiteX4" fmla="*/ 268573 w 528632"/>
              <a:gd name="connsiteY4" fmla="*/ 0 h 520118"/>
              <a:gd name="connsiteX5" fmla="*/ 528632 w 528632"/>
              <a:gd name="connsiteY5" fmla="*/ 260059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632" h="520118">
                <a:moveTo>
                  <a:pt x="528632" y="260059"/>
                </a:moveTo>
                <a:cubicBezTo>
                  <a:pt x="528632" y="403686"/>
                  <a:pt x="412200" y="520118"/>
                  <a:pt x="268573" y="520118"/>
                </a:cubicBezTo>
                <a:lnTo>
                  <a:pt x="0" y="520118"/>
                </a:lnTo>
                <a:lnTo>
                  <a:pt x="0" y="0"/>
                </a:lnTo>
                <a:lnTo>
                  <a:pt x="268573" y="0"/>
                </a:lnTo>
                <a:cubicBezTo>
                  <a:pt x="412200" y="0"/>
                  <a:pt x="528632" y="116432"/>
                  <a:pt x="528632" y="260059"/>
                </a:cubicBezTo>
                <a:close/>
              </a:path>
            </a:pathLst>
          </a:custGeom>
          <a:gradFill>
            <a:gsLst>
              <a:gs pos="0">
                <a:srgbClr val="FFFFFF"/>
              </a:gs>
              <a:gs pos="100000">
                <a:srgbClr val="E1DEE2"/>
              </a:gs>
            </a:gsLst>
            <a:lin ang="10800000" scaled="0"/>
          </a:gradFill>
          <a:ln>
            <a:noFill/>
          </a:ln>
          <a:effectLst>
            <a:outerShdw blurRad="254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4E8"/>
              </a:solidFill>
              <a:latin typeface="Arial" panose="020B0604020202020204" pitchFamily="34" charset="0"/>
              <a:ea typeface="黑体" panose="02010609060101010101" pitchFamily="49" charset="-122"/>
            </a:endParaRPr>
          </a:p>
        </p:txBody>
      </p:sp>
      <p:sp>
        <p:nvSpPr>
          <p:cNvPr id="10" name="任意多边形 9"/>
          <p:cNvSpPr/>
          <p:nvPr/>
        </p:nvSpPr>
        <p:spPr>
          <a:xfrm>
            <a:off x="6391648" y="3200918"/>
            <a:ext cx="1788626" cy="520118"/>
          </a:xfrm>
          <a:custGeom>
            <a:avLst/>
            <a:gdLst>
              <a:gd name="connsiteX0" fmla="*/ 19860 w 1788626"/>
              <a:gd name="connsiteY0" fmla="*/ 0 h 520118"/>
              <a:gd name="connsiteX1" fmla="*/ 1528567 w 1788626"/>
              <a:gd name="connsiteY1" fmla="*/ 0 h 520118"/>
              <a:gd name="connsiteX2" fmla="*/ 1788626 w 1788626"/>
              <a:gd name="connsiteY2" fmla="*/ 260059 h 520118"/>
              <a:gd name="connsiteX3" fmla="*/ 1528567 w 1788626"/>
              <a:gd name="connsiteY3" fmla="*/ 520118 h 520118"/>
              <a:gd name="connsiteX4" fmla="*/ 512574 w 1788626"/>
              <a:gd name="connsiteY4" fmla="*/ 520118 h 520118"/>
              <a:gd name="connsiteX5" fmla="*/ 0 w 1788626"/>
              <a:gd name="connsiteY5" fmla="*/ 2002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26" h="520118">
                <a:moveTo>
                  <a:pt x="19860" y="0"/>
                </a:moveTo>
                <a:lnTo>
                  <a:pt x="1528567" y="0"/>
                </a:lnTo>
                <a:cubicBezTo>
                  <a:pt x="1672194" y="0"/>
                  <a:pt x="1788626" y="116432"/>
                  <a:pt x="1788626" y="260059"/>
                </a:cubicBezTo>
                <a:cubicBezTo>
                  <a:pt x="1788626" y="403686"/>
                  <a:pt x="1672194" y="520118"/>
                  <a:pt x="1528567" y="520118"/>
                </a:cubicBezTo>
                <a:lnTo>
                  <a:pt x="512574" y="520118"/>
                </a:lnTo>
                <a:lnTo>
                  <a:pt x="0" y="2002"/>
                </a:lnTo>
                <a:close/>
              </a:path>
            </a:pathLst>
          </a:custGeom>
          <a:solidFill>
            <a:schemeClr val="accent1"/>
          </a:solidFill>
          <a:ln>
            <a:no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FF"/>
                </a:solidFill>
                <a:latin typeface="Arial" panose="020B0604020202020204" pitchFamily="34" charset="0"/>
                <a:ea typeface="黑体" panose="02010609060101010101" pitchFamily="49" charset="-122"/>
              </a:rPr>
              <a:t>文本</a:t>
            </a:r>
          </a:p>
        </p:txBody>
      </p:sp>
      <p:sp>
        <p:nvSpPr>
          <p:cNvPr id="11" name="椭圆 10"/>
          <p:cNvSpPr/>
          <p:nvPr/>
        </p:nvSpPr>
        <p:spPr>
          <a:xfrm>
            <a:off x="7710374" y="3280002"/>
            <a:ext cx="361950" cy="361950"/>
          </a:xfrm>
          <a:prstGeom prst="ellipse">
            <a:avLst/>
          </a:prstGeom>
          <a:solidFill>
            <a:srgbClr val="FFFFFF"/>
          </a:solidFill>
          <a:ln>
            <a:noFill/>
          </a:ln>
          <a:effectLst>
            <a:outerShdw blurRad="254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333333"/>
                </a:solidFill>
                <a:latin typeface="Arial" panose="020B0604020202020204" pitchFamily="34" charset="0"/>
                <a:ea typeface="黑体" panose="02010609060101010101" pitchFamily="49" charset="-122"/>
              </a:rPr>
              <a:t>D</a:t>
            </a:r>
            <a:endParaRPr lang="zh-CN" altLang="en-US">
              <a:solidFill>
                <a:srgbClr val="333333"/>
              </a:solidFill>
              <a:latin typeface="Arial" panose="020B0604020202020204" pitchFamily="34" charset="0"/>
              <a:ea typeface="黑体" panose="02010609060101010101" pitchFamily="49" charset="-122"/>
            </a:endParaRPr>
          </a:p>
        </p:txBody>
      </p:sp>
      <p:sp>
        <p:nvSpPr>
          <p:cNvPr id="15" name="任意多边形 14"/>
          <p:cNvSpPr/>
          <p:nvPr/>
        </p:nvSpPr>
        <p:spPr>
          <a:xfrm rot="16200000">
            <a:off x="6352833" y="3956434"/>
            <a:ext cx="597747" cy="520118"/>
          </a:xfrm>
          <a:custGeom>
            <a:avLst/>
            <a:gdLst>
              <a:gd name="connsiteX0" fmla="*/ 528632 w 528632"/>
              <a:gd name="connsiteY0" fmla="*/ 260059 h 520118"/>
              <a:gd name="connsiteX1" fmla="*/ 268573 w 528632"/>
              <a:gd name="connsiteY1" fmla="*/ 520118 h 520118"/>
              <a:gd name="connsiteX2" fmla="*/ 0 w 528632"/>
              <a:gd name="connsiteY2" fmla="*/ 520118 h 520118"/>
              <a:gd name="connsiteX3" fmla="*/ 0 w 528632"/>
              <a:gd name="connsiteY3" fmla="*/ 0 h 520118"/>
              <a:gd name="connsiteX4" fmla="*/ 268573 w 528632"/>
              <a:gd name="connsiteY4" fmla="*/ 0 h 520118"/>
              <a:gd name="connsiteX5" fmla="*/ 528632 w 528632"/>
              <a:gd name="connsiteY5" fmla="*/ 260059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632" h="520118">
                <a:moveTo>
                  <a:pt x="528632" y="260059"/>
                </a:moveTo>
                <a:cubicBezTo>
                  <a:pt x="528632" y="403686"/>
                  <a:pt x="412200" y="520118"/>
                  <a:pt x="268573" y="520118"/>
                </a:cubicBezTo>
                <a:lnTo>
                  <a:pt x="0" y="520118"/>
                </a:lnTo>
                <a:lnTo>
                  <a:pt x="0" y="0"/>
                </a:lnTo>
                <a:lnTo>
                  <a:pt x="268573" y="0"/>
                </a:lnTo>
                <a:cubicBezTo>
                  <a:pt x="412200" y="0"/>
                  <a:pt x="528632" y="116432"/>
                  <a:pt x="528632" y="260059"/>
                </a:cubicBezTo>
                <a:close/>
              </a:path>
            </a:pathLst>
          </a:custGeom>
          <a:gradFill>
            <a:gsLst>
              <a:gs pos="0">
                <a:srgbClr val="FFFFFF"/>
              </a:gs>
              <a:gs pos="100000">
                <a:srgbClr val="E1DEE2"/>
              </a:gs>
            </a:gsLst>
            <a:lin ang="10800000" scaled="0"/>
          </a:gradFill>
          <a:ln>
            <a:noFill/>
          </a:ln>
          <a:effectLst>
            <a:outerShdw blurRad="254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4E8"/>
              </a:solidFill>
              <a:latin typeface="Arial" panose="020B0604020202020204" pitchFamily="34" charset="0"/>
              <a:ea typeface="黑体" panose="02010609060101010101" pitchFamily="49" charset="-122"/>
            </a:endParaRPr>
          </a:p>
        </p:txBody>
      </p:sp>
      <p:sp>
        <p:nvSpPr>
          <p:cNvPr id="16" name="任意多边形 15"/>
          <p:cNvSpPr/>
          <p:nvPr/>
        </p:nvSpPr>
        <p:spPr>
          <a:xfrm>
            <a:off x="6391648" y="4512192"/>
            <a:ext cx="1788626" cy="520118"/>
          </a:xfrm>
          <a:custGeom>
            <a:avLst/>
            <a:gdLst>
              <a:gd name="connsiteX0" fmla="*/ 19860 w 1788626"/>
              <a:gd name="connsiteY0" fmla="*/ 0 h 520118"/>
              <a:gd name="connsiteX1" fmla="*/ 1528567 w 1788626"/>
              <a:gd name="connsiteY1" fmla="*/ 0 h 520118"/>
              <a:gd name="connsiteX2" fmla="*/ 1788626 w 1788626"/>
              <a:gd name="connsiteY2" fmla="*/ 260059 h 520118"/>
              <a:gd name="connsiteX3" fmla="*/ 1528567 w 1788626"/>
              <a:gd name="connsiteY3" fmla="*/ 520118 h 520118"/>
              <a:gd name="connsiteX4" fmla="*/ 512574 w 1788626"/>
              <a:gd name="connsiteY4" fmla="*/ 520118 h 520118"/>
              <a:gd name="connsiteX5" fmla="*/ 0 w 1788626"/>
              <a:gd name="connsiteY5" fmla="*/ 2002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26" h="520118">
                <a:moveTo>
                  <a:pt x="19860" y="0"/>
                </a:moveTo>
                <a:lnTo>
                  <a:pt x="1528567" y="0"/>
                </a:lnTo>
                <a:cubicBezTo>
                  <a:pt x="1672194" y="0"/>
                  <a:pt x="1788626" y="116432"/>
                  <a:pt x="1788626" y="260059"/>
                </a:cubicBezTo>
                <a:cubicBezTo>
                  <a:pt x="1788626" y="403686"/>
                  <a:pt x="1672194" y="520118"/>
                  <a:pt x="1528567" y="520118"/>
                </a:cubicBezTo>
                <a:lnTo>
                  <a:pt x="512574" y="520118"/>
                </a:lnTo>
                <a:lnTo>
                  <a:pt x="0" y="2002"/>
                </a:lnTo>
                <a:close/>
              </a:path>
            </a:pathLst>
          </a:custGeom>
          <a:solidFill>
            <a:schemeClr val="accent2"/>
          </a:solidFill>
          <a:ln>
            <a:no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FF"/>
                </a:solidFill>
                <a:latin typeface="Arial" panose="020B0604020202020204" pitchFamily="34" charset="0"/>
                <a:ea typeface="黑体" panose="02010609060101010101" pitchFamily="49" charset="-122"/>
              </a:rPr>
              <a:t>文本</a:t>
            </a:r>
          </a:p>
        </p:txBody>
      </p:sp>
      <p:sp>
        <p:nvSpPr>
          <p:cNvPr id="17" name="椭圆 16"/>
          <p:cNvSpPr/>
          <p:nvPr/>
        </p:nvSpPr>
        <p:spPr>
          <a:xfrm>
            <a:off x="7710374" y="4591276"/>
            <a:ext cx="361950" cy="361950"/>
          </a:xfrm>
          <a:prstGeom prst="ellipse">
            <a:avLst/>
          </a:prstGeom>
          <a:solidFill>
            <a:srgbClr val="FFFFFF"/>
          </a:solidFill>
          <a:ln>
            <a:noFill/>
          </a:ln>
          <a:effectLst>
            <a:outerShdw blurRad="254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333333"/>
                </a:solidFill>
                <a:latin typeface="Arial" panose="020B0604020202020204" pitchFamily="34" charset="0"/>
                <a:ea typeface="黑体" panose="02010609060101010101" pitchFamily="49" charset="-122"/>
              </a:rPr>
              <a:t>E</a:t>
            </a:r>
            <a:endParaRPr lang="zh-CN" altLang="en-US">
              <a:solidFill>
                <a:srgbClr val="333333"/>
              </a:solidFill>
              <a:latin typeface="Arial" panose="020B0604020202020204" pitchFamily="34" charset="0"/>
              <a:ea typeface="黑体" panose="02010609060101010101" pitchFamily="49" charset="-122"/>
            </a:endParaRPr>
          </a:p>
        </p:txBody>
      </p:sp>
      <p:sp>
        <p:nvSpPr>
          <p:cNvPr id="20" name="任意多边形 19"/>
          <p:cNvSpPr/>
          <p:nvPr/>
        </p:nvSpPr>
        <p:spPr>
          <a:xfrm rot="5400000" flipH="1">
            <a:off x="5254042" y="2645160"/>
            <a:ext cx="597747" cy="520118"/>
          </a:xfrm>
          <a:custGeom>
            <a:avLst/>
            <a:gdLst>
              <a:gd name="connsiteX0" fmla="*/ 528632 w 528632"/>
              <a:gd name="connsiteY0" fmla="*/ 260059 h 520118"/>
              <a:gd name="connsiteX1" fmla="*/ 268573 w 528632"/>
              <a:gd name="connsiteY1" fmla="*/ 520118 h 520118"/>
              <a:gd name="connsiteX2" fmla="*/ 0 w 528632"/>
              <a:gd name="connsiteY2" fmla="*/ 520118 h 520118"/>
              <a:gd name="connsiteX3" fmla="*/ 0 w 528632"/>
              <a:gd name="connsiteY3" fmla="*/ 0 h 520118"/>
              <a:gd name="connsiteX4" fmla="*/ 268573 w 528632"/>
              <a:gd name="connsiteY4" fmla="*/ 0 h 520118"/>
              <a:gd name="connsiteX5" fmla="*/ 528632 w 528632"/>
              <a:gd name="connsiteY5" fmla="*/ 260059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632" h="520118">
                <a:moveTo>
                  <a:pt x="528632" y="260059"/>
                </a:moveTo>
                <a:cubicBezTo>
                  <a:pt x="528632" y="403686"/>
                  <a:pt x="412200" y="520118"/>
                  <a:pt x="268573" y="520118"/>
                </a:cubicBezTo>
                <a:lnTo>
                  <a:pt x="0" y="520118"/>
                </a:lnTo>
                <a:lnTo>
                  <a:pt x="0" y="0"/>
                </a:lnTo>
                <a:lnTo>
                  <a:pt x="268573" y="0"/>
                </a:lnTo>
                <a:cubicBezTo>
                  <a:pt x="412200" y="0"/>
                  <a:pt x="528632" y="116432"/>
                  <a:pt x="528632" y="260059"/>
                </a:cubicBezTo>
                <a:close/>
              </a:path>
            </a:pathLst>
          </a:custGeom>
          <a:gradFill>
            <a:gsLst>
              <a:gs pos="0">
                <a:srgbClr val="FFFFFF"/>
              </a:gs>
              <a:gs pos="100000">
                <a:srgbClr val="E1DEE2"/>
              </a:gs>
            </a:gsLst>
            <a:lin ang="10800000" scaled="0"/>
          </a:gradFill>
          <a:ln>
            <a:noFill/>
          </a:ln>
          <a:effectLst>
            <a:outerShdw blurRad="254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4E8"/>
              </a:solidFill>
              <a:latin typeface="Arial" panose="020B0604020202020204" pitchFamily="34" charset="0"/>
              <a:ea typeface="黑体" panose="02010609060101010101" pitchFamily="49" charset="-122"/>
            </a:endParaRPr>
          </a:p>
        </p:txBody>
      </p:sp>
      <p:sp>
        <p:nvSpPr>
          <p:cNvPr id="21" name="任意多边形 20"/>
          <p:cNvSpPr/>
          <p:nvPr/>
        </p:nvSpPr>
        <p:spPr>
          <a:xfrm flipH="1">
            <a:off x="4024348" y="3200918"/>
            <a:ext cx="1788626" cy="520118"/>
          </a:xfrm>
          <a:custGeom>
            <a:avLst/>
            <a:gdLst>
              <a:gd name="connsiteX0" fmla="*/ 19860 w 1788626"/>
              <a:gd name="connsiteY0" fmla="*/ 0 h 520118"/>
              <a:gd name="connsiteX1" fmla="*/ 1528567 w 1788626"/>
              <a:gd name="connsiteY1" fmla="*/ 0 h 520118"/>
              <a:gd name="connsiteX2" fmla="*/ 1788626 w 1788626"/>
              <a:gd name="connsiteY2" fmla="*/ 260059 h 520118"/>
              <a:gd name="connsiteX3" fmla="*/ 1528567 w 1788626"/>
              <a:gd name="connsiteY3" fmla="*/ 520118 h 520118"/>
              <a:gd name="connsiteX4" fmla="*/ 512574 w 1788626"/>
              <a:gd name="connsiteY4" fmla="*/ 520118 h 520118"/>
              <a:gd name="connsiteX5" fmla="*/ 0 w 1788626"/>
              <a:gd name="connsiteY5" fmla="*/ 2002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26" h="520118">
                <a:moveTo>
                  <a:pt x="19860" y="0"/>
                </a:moveTo>
                <a:lnTo>
                  <a:pt x="1528567" y="0"/>
                </a:lnTo>
                <a:cubicBezTo>
                  <a:pt x="1672194" y="0"/>
                  <a:pt x="1788626" y="116432"/>
                  <a:pt x="1788626" y="260059"/>
                </a:cubicBezTo>
                <a:cubicBezTo>
                  <a:pt x="1788626" y="403686"/>
                  <a:pt x="1672194" y="520118"/>
                  <a:pt x="1528567" y="520118"/>
                </a:cubicBezTo>
                <a:lnTo>
                  <a:pt x="512574" y="520118"/>
                </a:lnTo>
                <a:lnTo>
                  <a:pt x="0" y="2002"/>
                </a:lnTo>
                <a:close/>
              </a:path>
            </a:pathLst>
          </a:custGeom>
          <a:ln>
            <a:no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FF"/>
                </a:solidFill>
                <a:latin typeface="Arial" panose="020B0604020202020204" pitchFamily="34" charset="0"/>
                <a:ea typeface="黑体" panose="02010609060101010101" pitchFamily="49" charset="-122"/>
              </a:rPr>
              <a:t>文本</a:t>
            </a:r>
          </a:p>
        </p:txBody>
      </p:sp>
      <p:sp>
        <p:nvSpPr>
          <p:cNvPr id="22" name="椭圆 21"/>
          <p:cNvSpPr/>
          <p:nvPr/>
        </p:nvSpPr>
        <p:spPr>
          <a:xfrm flipH="1">
            <a:off x="4132298" y="3280002"/>
            <a:ext cx="361950" cy="361950"/>
          </a:xfrm>
          <a:prstGeom prst="ellipse">
            <a:avLst/>
          </a:prstGeom>
          <a:solidFill>
            <a:srgbClr val="FFFFFF"/>
          </a:solidFill>
          <a:ln>
            <a:noFill/>
          </a:ln>
          <a:effectLst>
            <a:outerShdw blurRad="254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333333"/>
                </a:solidFill>
                <a:latin typeface="Arial" panose="020B0604020202020204" pitchFamily="34" charset="0"/>
                <a:ea typeface="黑体" panose="02010609060101010101" pitchFamily="49" charset="-122"/>
              </a:rPr>
              <a:t>A</a:t>
            </a:r>
            <a:endParaRPr lang="zh-CN" altLang="en-US">
              <a:solidFill>
                <a:srgbClr val="333333"/>
              </a:solidFill>
              <a:latin typeface="Arial" panose="020B0604020202020204" pitchFamily="34" charset="0"/>
              <a:ea typeface="黑体" panose="02010609060101010101" pitchFamily="49" charset="-122"/>
            </a:endParaRPr>
          </a:p>
        </p:txBody>
      </p:sp>
      <p:sp>
        <p:nvSpPr>
          <p:cNvPr id="25" name="任意多边形 24"/>
          <p:cNvSpPr/>
          <p:nvPr/>
        </p:nvSpPr>
        <p:spPr>
          <a:xfrm rot="5400000" flipH="1">
            <a:off x="5254042" y="3956434"/>
            <a:ext cx="597747" cy="520118"/>
          </a:xfrm>
          <a:custGeom>
            <a:avLst/>
            <a:gdLst>
              <a:gd name="connsiteX0" fmla="*/ 528632 w 528632"/>
              <a:gd name="connsiteY0" fmla="*/ 260059 h 520118"/>
              <a:gd name="connsiteX1" fmla="*/ 268573 w 528632"/>
              <a:gd name="connsiteY1" fmla="*/ 520118 h 520118"/>
              <a:gd name="connsiteX2" fmla="*/ 0 w 528632"/>
              <a:gd name="connsiteY2" fmla="*/ 520118 h 520118"/>
              <a:gd name="connsiteX3" fmla="*/ 0 w 528632"/>
              <a:gd name="connsiteY3" fmla="*/ 0 h 520118"/>
              <a:gd name="connsiteX4" fmla="*/ 268573 w 528632"/>
              <a:gd name="connsiteY4" fmla="*/ 0 h 520118"/>
              <a:gd name="connsiteX5" fmla="*/ 528632 w 528632"/>
              <a:gd name="connsiteY5" fmla="*/ 260059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632" h="520118">
                <a:moveTo>
                  <a:pt x="528632" y="260059"/>
                </a:moveTo>
                <a:cubicBezTo>
                  <a:pt x="528632" y="403686"/>
                  <a:pt x="412200" y="520118"/>
                  <a:pt x="268573" y="520118"/>
                </a:cubicBezTo>
                <a:lnTo>
                  <a:pt x="0" y="520118"/>
                </a:lnTo>
                <a:lnTo>
                  <a:pt x="0" y="0"/>
                </a:lnTo>
                <a:lnTo>
                  <a:pt x="268573" y="0"/>
                </a:lnTo>
                <a:cubicBezTo>
                  <a:pt x="412200" y="0"/>
                  <a:pt x="528632" y="116432"/>
                  <a:pt x="528632" y="260059"/>
                </a:cubicBezTo>
                <a:close/>
              </a:path>
            </a:pathLst>
          </a:custGeom>
          <a:gradFill>
            <a:gsLst>
              <a:gs pos="0">
                <a:srgbClr val="FFFFFF"/>
              </a:gs>
              <a:gs pos="100000">
                <a:srgbClr val="E1DEE2"/>
              </a:gs>
            </a:gsLst>
            <a:lin ang="10800000" scaled="0"/>
          </a:gradFill>
          <a:ln>
            <a:noFill/>
          </a:ln>
          <a:effectLst>
            <a:outerShdw blurRad="254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4E8"/>
              </a:solidFill>
              <a:latin typeface="Arial" panose="020B0604020202020204" pitchFamily="34" charset="0"/>
              <a:ea typeface="黑体" panose="02010609060101010101" pitchFamily="49" charset="-122"/>
            </a:endParaRPr>
          </a:p>
        </p:txBody>
      </p:sp>
      <p:sp>
        <p:nvSpPr>
          <p:cNvPr id="26" name="任意多边形 25"/>
          <p:cNvSpPr/>
          <p:nvPr/>
        </p:nvSpPr>
        <p:spPr>
          <a:xfrm flipH="1">
            <a:off x="4024348" y="4512192"/>
            <a:ext cx="1788626" cy="520118"/>
          </a:xfrm>
          <a:custGeom>
            <a:avLst/>
            <a:gdLst>
              <a:gd name="connsiteX0" fmla="*/ 19860 w 1788626"/>
              <a:gd name="connsiteY0" fmla="*/ 0 h 520118"/>
              <a:gd name="connsiteX1" fmla="*/ 1528567 w 1788626"/>
              <a:gd name="connsiteY1" fmla="*/ 0 h 520118"/>
              <a:gd name="connsiteX2" fmla="*/ 1788626 w 1788626"/>
              <a:gd name="connsiteY2" fmla="*/ 260059 h 520118"/>
              <a:gd name="connsiteX3" fmla="*/ 1528567 w 1788626"/>
              <a:gd name="connsiteY3" fmla="*/ 520118 h 520118"/>
              <a:gd name="connsiteX4" fmla="*/ 512574 w 1788626"/>
              <a:gd name="connsiteY4" fmla="*/ 520118 h 520118"/>
              <a:gd name="connsiteX5" fmla="*/ 0 w 1788626"/>
              <a:gd name="connsiteY5" fmla="*/ 2002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26" h="520118">
                <a:moveTo>
                  <a:pt x="19860" y="0"/>
                </a:moveTo>
                <a:lnTo>
                  <a:pt x="1528567" y="0"/>
                </a:lnTo>
                <a:cubicBezTo>
                  <a:pt x="1672194" y="0"/>
                  <a:pt x="1788626" y="116432"/>
                  <a:pt x="1788626" y="260059"/>
                </a:cubicBezTo>
                <a:cubicBezTo>
                  <a:pt x="1788626" y="403686"/>
                  <a:pt x="1672194" y="520118"/>
                  <a:pt x="1528567" y="520118"/>
                </a:cubicBezTo>
                <a:lnTo>
                  <a:pt x="512574" y="520118"/>
                </a:lnTo>
                <a:lnTo>
                  <a:pt x="0" y="2002"/>
                </a:lnTo>
                <a:close/>
              </a:path>
            </a:pathLst>
          </a:custGeom>
          <a:solidFill>
            <a:schemeClr val="accent2"/>
          </a:solidFill>
          <a:ln>
            <a:no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FF"/>
                </a:solidFill>
                <a:latin typeface="Arial" panose="020B0604020202020204" pitchFamily="34" charset="0"/>
                <a:ea typeface="黑体" panose="02010609060101010101" pitchFamily="49" charset="-122"/>
              </a:rPr>
              <a:t>文本</a:t>
            </a:r>
          </a:p>
        </p:txBody>
      </p:sp>
      <p:sp>
        <p:nvSpPr>
          <p:cNvPr id="27" name="椭圆 26"/>
          <p:cNvSpPr/>
          <p:nvPr/>
        </p:nvSpPr>
        <p:spPr>
          <a:xfrm flipH="1">
            <a:off x="4132298" y="4591276"/>
            <a:ext cx="361950" cy="361950"/>
          </a:xfrm>
          <a:prstGeom prst="ellipse">
            <a:avLst/>
          </a:prstGeom>
          <a:solidFill>
            <a:srgbClr val="FFFFFF"/>
          </a:solidFill>
          <a:ln>
            <a:noFill/>
          </a:ln>
          <a:effectLst>
            <a:outerShdw blurRad="254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333333"/>
                </a:solidFill>
                <a:latin typeface="Arial" panose="020B0604020202020204" pitchFamily="34" charset="0"/>
                <a:ea typeface="黑体" panose="02010609060101010101" pitchFamily="49" charset="-122"/>
              </a:rPr>
              <a:t>B</a:t>
            </a:r>
            <a:endParaRPr lang="zh-CN" altLang="en-US">
              <a:solidFill>
                <a:srgbClr val="333333"/>
              </a:solidFill>
              <a:latin typeface="Arial" panose="020B0604020202020204" pitchFamily="34" charset="0"/>
              <a:ea typeface="黑体" panose="02010609060101010101" pitchFamily="49" charset="-122"/>
            </a:endParaRPr>
          </a:p>
        </p:txBody>
      </p:sp>
      <p:sp>
        <p:nvSpPr>
          <p:cNvPr id="30" name="任意多边形 29"/>
          <p:cNvSpPr/>
          <p:nvPr/>
        </p:nvSpPr>
        <p:spPr>
          <a:xfrm rot="5400000" flipH="1">
            <a:off x="5254042" y="5267708"/>
            <a:ext cx="597747" cy="520118"/>
          </a:xfrm>
          <a:custGeom>
            <a:avLst/>
            <a:gdLst>
              <a:gd name="connsiteX0" fmla="*/ 528632 w 528632"/>
              <a:gd name="connsiteY0" fmla="*/ 260059 h 520118"/>
              <a:gd name="connsiteX1" fmla="*/ 268573 w 528632"/>
              <a:gd name="connsiteY1" fmla="*/ 520118 h 520118"/>
              <a:gd name="connsiteX2" fmla="*/ 0 w 528632"/>
              <a:gd name="connsiteY2" fmla="*/ 520118 h 520118"/>
              <a:gd name="connsiteX3" fmla="*/ 0 w 528632"/>
              <a:gd name="connsiteY3" fmla="*/ 0 h 520118"/>
              <a:gd name="connsiteX4" fmla="*/ 268573 w 528632"/>
              <a:gd name="connsiteY4" fmla="*/ 0 h 520118"/>
              <a:gd name="connsiteX5" fmla="*/ 528632 w 528632"/>
              <a:gd name="connsiteY5" fmla="*/ 260059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632" h="520118">
                <a:moveTo>
                  <a:pt x="528632" y="260059"/>
                </a:moveTo>
                <a:cubicBezTo>
                  <a:pt x="528632" y="403686"/>
                  <a:pt x="412200" y="520118"/>
                  <a:pt x="268573" y="520118"/>
                </a:cubicBezTo>
                <a:lnTo>
                  <a:pt x="0" y="520118"/>
                </a:lnTo>
                <a:lnTo>
                  <a:pt x="0" y="0"/>
                </a:lnTo>
                <a:lnTo>
                  <a:pt x="268573" y="0"/>
                </a:lnTo>
                <a:cubicBezTo>
                  <a:pt x="412200" y="0"/>
                  <a:pt x="528632" y="116432"/>
                  <a:pt x="528632" y="260059"/>
                </a:cubicBezTo>
                <a:close/>
              </a:path>
            </a:pathLst>
          </a:custGeom>
          <a:gradFill>
            <a:gsLst>
              <a:gs pos="0">
                <a:srgbClr val="FFFFFF"/>
              </a:gs>
              <a:gs pos="100000">
                <a:srgbClr val="E1DEE2"/>
              </a:gs>
            </a:gsLst>
            <a:lin ang="10800000" scaled="0"/>
          </a:gradFill>
          <a:ln>
            <a:noFill/>
          </a:ln>
          <a:effectLst>
            <a:outerShdw blurRad="254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4E8"/>
              </a:solidFill>
              <a:latin typeface="Arial" panose="020B0604020202020204" pitchFamily="34" charset="0"/>
              <a:ea typeface="黑体" panose="02010609060101010101" pitchFamily="49" charset="-122"/>
            </a:endParaRPr>
          </a:p>
        </p:txBody>
      </p:sp>
      <p:sp>
        <p:nvSpPr>
          <p:cNvPr id="31" name="任意多边形 30"/>
          <p:cNvSpPr/>
          <p:nvPr/>
        </p:nvSpPr>
        <p:spPr>
          <a:xfrm flipH="1">
            <a:off x="4024348" y="5823466"/>
            <a:ext cx="1788626" cy="520118"/>
          </a:xfrm>
          <a:custGeom>
            <a:avLst/>
            <a:gdLst>
              <a:gd name="connsiteX0" fmla="*/ 19860 w 1788626"/>
              <a:gd name="connsiteY0" fmla="*/ 0 h 520118"/>
              <a:gd name="connsiteX1" fmla="*/ 1528567 w 1788626"/>
              <a:gd name="connsiteY1" fmla="*/ 0 h 520118"/>
              <a:gd name="connsiteX2" fmla="*/ 1788626 w 1788626"/>
              <a:gd name="connsiteY2" fmla="*/ 260059 h 520118"/>
              <a:gd name="connsiteX3" fmla="*/ 1528567 w 1788626"/>
              <a:gd name="connsiteY3" fmla="*/ 520118 h 520118"/>
              <a:gd name="connsiteX4" fmla="*/ 512574 w 1788626"/>
              <a:gd name="connsiteY4" fmla="*/ 520118 h 520118"/>
              <a:gd name="connsiteX5" fmla="*/ 0 w 1788626"/>
              <a:gd name="connsiteY5" fmla="*/ 2002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26" h="520118">
                <a:moveTo>
                  <a:pt x="19860" y="0"/>
                </a:moveTo>
                <a:lnTo>
                  <a:pt x="1528567" y="0"/>
                </a:lnTo>
                <a:cubicBezTo>
                  <a:pt x="1672194" y="0"/>
                  <a:pt x="1788626" y="116432"/>
                  <a:pt x="1788626" y="260059"/>
                </a:cubicBezTo>
                <a:cubicBezTo>
                  <a:pt x="1788626" y="403686"/>
                  <a:pt x="1672194" y="520118"/>
                  <a:pt x="1528567" y="520118"/>
                </a:cubicBezTo>
                <a:lnTo>
                  <a:pt x="512574" y="520118"/>
                </a:lnTo>
                <a:lnTo>
                  <a:pt x="0" y="2002"/>
                </a:lnTo>
                <a:close/>
              </a:path>
            </a:pathLst>
          </a:custGeom>
          <a:solidFill>
            <a:schemeClr val="accent1"/>
          </a:solidFill>
          <a:ln>
            <a:no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FF"/>
                </a:solidFill>
                <a:latin typeface="Arial" panose="020B0604020202020204" pitchFamily="34" charset="0"/>
                <a:ea typeface="黑体" panose="02010609060101010101" pitchFamily="49" charset="-122"/>
              </a:rPr>
              <a:t>文本</a:t>
            </a:r>
          </a:p>
        </p:txBody>
      </p:sp>
      <p:sp>
        <p:nvSpPr>
          <p:cNvPr id="32" name="椭圆 31"/>
          <p:cNvSpPr/>
          <p:nvPr/>
        </p:nvSpPr>
        <p:spPr>
          <a:xfrm flipH="1">
            <a:off x="4132298" y="5902550"/>
            <a:ext cx="361950" cy="361950"/>
          </a:xfrm>
          <a:prstGeom prst="ellipse">
            <a:avLst/>
          </a:prstGeom>
          <a:solidFill>
            <a:srgbClr val="FFFFFF"/>
          </a:solidFill>
          <a:ln>
            <a:noFill/>
          </a:ln>
          <a:effectLst>
            <a:outerShdw blurRad="254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333333"/>
                </a:solidFill>
                <a:latin typeface="Arial" panose="020B0604020202020204" pitchFamily="34" charset="0"/>
                <a:ea typeface="黑体" panose="02010609060101010101" pitchFamily="49" charset="-122"/>
              </a:rPr>
              <a:t>C</a:t>
            </a:r>
            <a:endParaRPr lang="zh-CN" altLang="en-US">
              <a:solidFill>
                <a:srgbClr val="333333"/>
              </a:solidFill>
              <a:latin typeface="Arial" panose="020B0604020202020204" pitchFamily="34" charset="0"/>
              <a:ea typeface="黑体" panose="02010609060101010101" pitchFamily="49" charset="-122"/>
            </a:endParaRPr>
          </a:p>
        </p:txBody>
      </p:sp>
      <p:sp>
        <p:nvSpPr>
          <p:cNvPr id="34" name="任意多边形 33"/>
          <p:cNvSpPr/>
          <p:nvPr/>
        </p:nvSpPr>
        <p:spPr>
          <a:xfrm rot="16200000">
            <a:off x="6352834" y="5270041"/>
            <a:ext cx="597747" cy="520118"/>
          </a:xfrm>
          <a:custGeom>
            <a:avLst/>
            <a:gdLst>
              <a:gd name="connsiteX0" fmla="*/ 528632 w 528632"/>
              <a:gd name="connsiteY0" fmla="*/ 260059 h 520118"/>
              <a:gd name="connsiteX1" fmla="*/ 268573 w 528632"/>
              <a:gd name="connsiteY1" fmla="*/ 520118 h 520118"/>
              <a:gd name="connsiteX2" fmla="*/ 0 w 528632"/>
              <a:gd name="connsiteY2" fmla="*/ 520118 h 520118"/>
              <a:gd name="connsiteX3" fmla="*/ 0 w 528632"/>
              <a:gd name="connsiteY3" fmla="*/ 0 h 520118"/>
              <a:gd name="connsiteX4" fmla="*/ 268573 w 528632"/>
              <a:gd name="connsiteY4" fmla="*/ 0 h 520118"/>
              <a:gd name="connsiteX5" fmla="*/ 528632 w 528632"/>
              <a:gd name="connsiteY5" fmla="*/ 260059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632" h="520118">
                <a:moveTo>
                  <a:pt x="528632" y="260059"/>
                </a:moveTo>
                <a:cubicBezTo>
                  <a:pt x="528632" y="403686"/>
                  <a:pt x="412200" y="520118"/>
                  <a:pt x="268573" y="520118"/>
                </a:cubicBezTo>
                <a:lnTo>
                  <a:pt x="0" y="520118"/>
                </a:lnTo>
                <a:lnTo>
                  <a:pt x="0" y="0"/>
                </a:lnTo>
                <a:lnTo>
                  <a:pt x="268573" y="0"/>
                </a:lnTo>
                <a:cubicBezTo>
                  <a:pt x="412200" y="0"/>
                  <a:pt x="528632" y="116432"/>
                  <a:pt x="528632" y="260059"/>
                </a:cubicBezTo>
                <a:close/>
              </a:path>
            </a:pathLst>
          </a:custGeom>
          <a:gradFill>
            <a:gsLst>
              <a:gs pos="0">
                <a:srgbClr val="FFFFFF"/>
              </a:gs>
              <a:gs pos="100000">
                <a:srgbClr val="E1DEE2"/>
              </a:gs>
            </a:gsLst>
            <a:lin ang="10800000" scaled="0"/>
          </a:gradFill>
          <a:ln>
            <a:noFill/>
          </a:ln>
          <a:effectLst>
            <a:outerShdw blurRad="25400" dist="127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4E8"/>
              </a:solidFill>
              <a:latin typeface="Arial" panose="020B0604020202020204" pitchFamily="34" charset="0"/>
              <a:ea typeface="黑体" panose="02010609060101010101" pitchFamily="49" charset="-122"/>
            </a:endParaRPr>
          </a:p>
        </p:txBody>
      </p:sp>
      <p:sp>
        <p:nvSpPr>
          <p:cNvPr id="35" name="任意多边形 34"/>
          <p:cNvSpPr/>
          <p:nvPr/>
        </p:nvSpPr>
        <p:spPr>
          <a:xfrm>
            <a:off x="6391649" y="5825799"/>
            <a:ext cx="1788626" cy="520118"/>
          </a:xfrm>
          <a:custGeom>
            <a:avLst/>
            <a:gdLst>
              <a:gd name="connsiteX0" fmla="*/ 19860 w 1788626"/>
              <a:gd name="connsiteY0" fmla="*/ 0 h 520118"/>
              <a:gd name="connsiteX1" fmla="*/ 1528567 w 1788626"/>
              <a:gd name="connsiteY1" fmla="*/ 0 h 520118"/>
              <a:gd name="connsiteX2" fmla="*/ 1788626 w 1788626"/>
              <a:gd name="connsiteY2" fmla="*/ 260059 h 520118"/>
              <a:gd name="connsiteX3" fmla="*/ 1528567 w 1788626"/>
              <a:gd name="connsiteY3" fmla="*/ 520118 h 520118"/>
              <a:gd name="connsiteX4" fmla="*/ 512574 w 1788626"/>
              <a:gd name="connsiteY4" fmla="*/ 520118 h 520118"/>
              <a:gd name="connsiteX5" fmla="*/ 0 w 1788626"/>
              <a:gd name="connsiteY5" fmla="*/ 2002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26" h="520118">
                <a:moveTo>
                  <a:pt x="19860" y="0"/>
                </a:moveTo>
                <a:lnTo>
                  <a:pt x="1528567" y="0"/>
                </a:lnTo>
                <a:cubicBezTo>
                  <a:pt x="1672194" y="0"/>
                  <a:pt x="1788626" y="116432"/>
                  <a:pt x="1788626" y="260059"/>
                </a:cubicBezTo>
                <a:cubicBezTo>
                  <a:pt x="1788626" y="403686"/>
                  <a:pt x="1672194" y="520118"/>
                  <a:pt x="1528567" y="520118"/>
                </a:cubicBezTo>
                <a:lnTo>
                  <a:pt x="512574" y="520118"/>
                </a:lnTo>
                <a:lnTo>
                  <a:pt x="0" y="2002"/>
                </a:lnTo>
                <a:close/>
              </a:path>
            </a:pathLst>
          </a:custGeom>
          <a:solidFill>
            <a:schemeClr val="accent1"/>
          </a:solidFill>
          <a:ln>
            <a:no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FF"/>
                </a:solidFill>
                <a:latin typeface="Arial" panose="020B0604020202020204" pitchFamily="34" charset="0"/>
                <a:ea typeface="黑体" panose="02010609060101010101" pitchFamily="49" charset="-122"/>
              </a:rPr>
              <a:t>文本</a:t>
            </a:r>
          </a:p>
        </p:txBody>
      </p:sp>
      <p:sp>
        <p:nvSpPr>
          <p:cNvPr id="36" name="椭圆 35"/>
          <p:cNvSpPr/>
          <p:nvPr/>
        </p:nvSpPr>
        <p:spPr>
          <a:xfrm>
            <a:off x="7710375" y="5904883"/>
            <a:ext cx="361950" cy="361950"/>
          </a:xfrm>
          <a:prstGeom prst="ellipse">
            <a:avLst/>
          </a:prstGeom>
          <a:solidFill>
            <a:srgbClr val="FFFFFF"/>
          </a:solidFill>
          <a:ln>
            <a:noFill/>
          </a:ln>
          <a:effectLst>
            <a:outerShdw blurRad="254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a:solidFill>
                  <a:srgbClr val="333333"/>
                </a:solidFill>
                <a:latin typeface="Arial" panose="020B0604020202020204" pitchFamily="34" charset="0"/>
                <a:ea typeface="黑体" panose="02010609060101010101" pitchFamily="49" charset="-122"/>
              </a:rPr>
              <a:t>E</a:t>
            </a:r>
            <a:endParaRPr lang="zh-CN" altLang="en-US">
              <a:solidFill>
                <a:srgbClr val="333333"/>
              </a:solidFill>
              <a:latin typeface="Arial" panose="020B0604020202020204" pitchFamily="34" charset="0"/>
              <a:ea typeface="黑体" panose="02010609060101010101" pitchFamily="49" charset="-122"/>
            </a:endParaRPr>
          </a:p>
        </p:txBody>
      </p:sp>
      <p:sp>
        <p:nvSpPr>
          <p:cNvPr id="37" name="矩形 36"/>
          <p:cNvSpPr/>
          <p:nvPr/>
        </p:nvSpPr>
        <p:spPr>
          <a:xfrm>
            <a:off x="667656" y="2887235"/>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mj-ea"/>
                <a:ea typeface="+mj-ea"/>
              </a:rPr>
              <a:t>请输入文本请输入文本请输入文本请输入文本</a:t>
            </a:r>
            <a:r>
              <a:rPr lang="zh-CN" altLang="en-US" sz="1800" dirty="0">
                <a:solidFill>
                  <a:schemeClr val="tx1"/>
                </a:solidFill>
                <a:latin typeface="+mj-ea"/>
              </a:rPr>
              <a:t>请输入文本</a:t>
            </a:r>
            <a:endParaRPr lang="zh-CN" altLang="zh-CN" sz="1800" dirty="0">
              <a:solidFill>
                <a:schemeClr val="tx1"/>
              </a:solidFill>
              <a:latin typeface="+mj-ea"/>
              <a:ea typeface="+mj-ea"/>
            </a:endParaRPr>
          </a:p>
        </p:txBody>
      </p:sp>
      <p:sp>
        <p:nvSpPr>
          <p:cNvPr id="38" name="矩形 37"/>
          <p:cNvSpPr/>
          <p:nvPr/>
        </p:nvSpPr>
        <p:spPr>
          <a:xfrm>
            <a:off x="667656" y="4209313"/>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mj-ea"/>
                <a:ea typeface="+mj-ea"/>
              </a:rPr>
              <a:t>请输入文本请输入文本请输入文本请输入文本</a:t>
            </a:r>
            <a:r>
              <a:rPr lang="zh-CN" altLang="en-US" sz="1800" dirty="0">
                <a:solidFill>
                  <a:schemeClr val="tx1"/>
                </a:solidFill>
                <a:latin typeface="+mj-ea"/>
              </a:rPr>
              <a:t>请输入文本</a:t>
            </a:r>
            <a:endParaRPr lang="zh-CN" altLang="zh-CN" sz="1800" dirty="0">
              <a:solidFill>
                <a:schemeClr val="tx1"/>
              </a:solidFill>
              <a:latin typeface="+mj-ea"/>
              <a:ea typeface="+mj-ea"/>
            </a:endParaRPr>
          </a:p>
        </p:txBody>
      </p:sp>
      <p:sp>
        <p:nvSpPr>
          <p:cNvPr id="39" name="矩形 38"/>
          <p:cNvSpPr/>
          <p:nvPr/>
        </p:nvSpPr>
        <p:spPr>
          <a:xfrm>
            <a:off x="667656" y="5531391"/>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mj-ea"/>
                <a:ea typeface="+mj-ea"/>
              </a:rPr>
              <a:t>请输入文本请输入文本请输入文本请输入文本</a:t>
            </a:r>
            <a:r>
              <a:rPr lang="zh-CN" altLang="en-US" sz="1800" dirty="0">
                <a:solidFill>
                  <a:schemeClr val="tx1"/>
                </a:solidFill>
                <a:latin typeface="+mj-ea"/>
              </a:rPr>
              <a:t>请输入文本</a:t>
            </a:r>
            <a:endParaRPr lang="zh-CN" altLang="zh-CN" sz="1800" dirty="0">
              <a:solidFill>
                <a:schemeClr val="tx1"/>
              </a:solidFill>
              <a:latin typeface="+mj-ea"/>
              <a:ea typeface="+mj-ea"/>
            </a:endParaRPr>
          </a:p>
        </p:txBody>
      </p:sp>
      <p:sp>
        <p:nvSpPr>
          <p:cNvPr id="40" name="矩形 39"/>
          <p:cNvSpPr/>
          <p:nvPr/>
        </p:nvSpPr>
        <p:spPr>
          <a:xfrm>
            <a:off x="8292306" y="2887235"/>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a:t>
            </a:r>
            <a:r>
              <a:rPr lang="zh-CN" altLang="en-US" sz="1800" dirty="0">
                <a:solidFill>
                  <a:schemeClr val="tx1"/>
                </a:solidFill>
                <a:latin typeface="+mj-ea"/>
              </a:rPr>
              <a:t>请输入文本</a:t>
            </a:r>
            <a:endParaRPr lang="zh-CN" altLang="zh-CN" sz="1800" dirty="0">
              <a:solidFill>
                <a:schemeClr val="tx1"/>
              </a:solidFill>
              <a:latin typeface="+mj-ea"/>
              <a:ea typeface="+mj-ea"/>
            </a:endParaRPr>
          </a:p>
        </p:txBody>
      </p:sp>
      <p:sp>
        <p:nvSpPr>
          <p:cNvPr id="41" name="矩形 40"/>
          <p:cNvSpPr/>
          <p:nvPr/>
        </p:nvSpPr>
        <p:spPr>
          <a:xfrm>
            <a:off x="8292306" y="4209313"/>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a:t>
            </a:r>
            <a:r>
              <a:rPr lang="zh-CN" altLang="en-US" sz="1800" dirty="0">
                <a:solidFill>
                  <a:schemeClr val="tx1"/>
                </a:solidFill>
                <a:latin typeface="+mj-ea"/>
              </a:rPr>
              <a:t>请输入文本</a:t>
            </a:r>
            <a:endParaRPr lang="zh-CN" altLang="zh-CN" sz="1800" dirty="0">
              <a:solidFill>
                <a:schemeClr val="tx1"/>
              </a:solidFill>
              <a:latin typeface="+mj-ea"/>
              <a:ea typeface="+mj-ea"/>
            </a:endParaRPr>
          </a:p>
        </p:txBody>
      </p:sp>
      <p:sp>
        <p:nvSpPr>
          <p:cNvPr id="44" name="矩形 43"/>
          <p:cNvSpPr/>
          <p:nvPr/>
        </p:nvSpPr>
        <p:spPr>
          <a:xfrm>
            <a:off x="8292306" y="5531391"/>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a:t>
            </a:r>
            <a:r>
              <a:rPr lang="zh-CN" altLang="en-US" sz="1800" dirty="0">
                <a:solidFill>
                  <a:schemeClr val="tx1"/>
                </a:solidFill>
                <a:latin typeface="+mj-ea"/>
              </a:rPr>
              <a:t>请输入文本</a:t>
            </a:r>
            <a:endParaRPr lang="zh-CN" altLang="zh-CN" sz="1800" dirty="0">
              <a:solidFill>
                <a:schemeClr val="tx1"/>
              </a:solidFill>
              <a:latin typeface="+mj-ea"/>
              <a:ea typeface="+mj-ea"/>
            </a:endParaRPr>
          </a:p>
        </p:txBody>
      </p:sp>
      <p:cxnSp>
        <p:nvCxnSpPr>
          <p:cNvPr id="5" name="直接连接符 4"/>
          <p:cNvCxnSpPr/>
          <p:nvPr/>
        </p:nvCxnSpPr>
        <p:spPr>
          <a:xfrm>
            <a:off x="4407978" y="2496457"/>
            <a:ext cx="33760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3797" y="1696329"/>
            <a:ext cx="964406" cy="676591"/>
          </a:xfrm>
          <a:prstGeom prst="rect">
            <a:avLst/>
          </a:prstGeo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14" name="Rectangle 48"/>
          <p:cNvSpPr>
            <a:spLocks noChangeArrowheads="1"/>
          </p:cNvSpPr>
          <p:nvPr/>
        </p:nvSpPr>
        <p:spPr bwMode="auto">
          <a:xfrm>
            <a:off x="8476622" y="1840144"/>
            <a:ext cx="2902577" cy="4105341"/>
          </a:xfrm>
          <a:prstGeom prst="rect">
            <a:avLst/>
          </a:prstGeom>
          <a:solidFill>
            <a:schemeClr val="accent1">
              <a:lumMod val="40000"/>
              <a:lumOff val="60000"/>
            </a:schemeClr>
          </a:solidFill>
          <a:ln>
            <a:solidFill>
              <a:schemeClr val="accent1">
                <a:lumMod val="20000"/>
                <a:lumOff val="80000"/>
              </a:schemeClr>
            </a:solid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5" name="Rectangle 49"/>
          <p:cNvSpPr>
            <a:spLocks noChangeArrowheads="1"/>
          </p:cNvSpPr>
          <p:nvPr/>
        </p:nvSpPr>
        <p:spPr bwMode="auto">
          <a:xfrm>
            <a:off x="8943961" y="1986315"/>
            <a:ext cx="1967900" cy="613921"/>
          </a:xfrm>
          <a:prstGeom prst="rect">
            <a:avLst/>
          </a:prstGeom>
          <a:no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dirty="0">
                <a:solidFill>
                  <a:schemeClr val="accent1">
                    <a:lumMod val="75000"/>
                  </a:schemeClr>
                </a:solidFill>
                <a:latin typeface="+mn-ea"/>
                <a:ea typeface="+mn-ea"/>
              </a:rPr>
              <a:t>请输入文本</a:t>
            </a:r>
          </a:p>
        </p:txBody>
      </p:sp>
      <p:sp>
        <p:nvSpPr>
          <p:cNvPr id="16" name="Rectangle 50"/>
          <p:cNvSpPr>
            <a:spLocks noChangeArrowheads="1"/>
          </p:cNvSpPr>
          <p:nvPr/>
        </p:nvSpPr>
        <p:spPr bwMode="auto">
          <a:xfrm>
            <a:off x="8743909" y="2754762"/>
            <a:ext cx="2372182" cy="141997"/>
          </a:xfrm>
          <a:prstGeom prst="rect">
            <a:avLst/>
          </a:prstGeom>
          <a:solidFill>
            <a:schemeClr val="accent1">
              <a:lumMod val="7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7" name="Rectangle 51"/>
          <p:cNvSpPr>
            <a:spLocks noChangeArrowheads="1"/>
          </p:cNvSpPr>
          <p:nvPr/>
        </p:nvSpPr>
        <p:spPr bwMode="auto">
          <a:xfrm>
            <a:off x="8743909" y="2992814"/>
            <a:ext cx="2372182" cy="137817"/>
          </a:xfrm>
          <a:prstGeom prst="rect">
            <a:avLst/>
          </a:prstGeom>
          <a:solidFill>
            <a:schemeClr val="accent1">
              <a:lumMod val="7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8" name="Rectangle 52"/>
          <p:cNvSpPr>
            <a:spLocks noChangeArrowheads="1"/>
          </p:cNvSpPr>
          <p:nvPr/>
        </p:nvSpPr>
        <p:spPr bwMode="auto">
          <a:xfrm>
            <a:off x="8743909" y="3230866"/>
            <a:ext cx="2372182" cy="137817"/>
          </a:xfrm>
          <a:prstGeom prst="rect">
            <a:avLst/>
          </a:prstGeom>
          <a:solidFill>
            <a:schemeClr val="accent1">
              <a:lumMod val="7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19" name="Rectangle 53"/>
          <p:cNvSpPr>
            <a:spLocks noChangeArrowheads="1"/>
          </p:cNvSpPr>
          <p:nvPr/>
        </p:nvSpPr>
        <p:spPr bwMode="auto">
          <a:xfrm>
            <a:off x="8743909" y="3477266"/>
            <a:ext cx="1186091" cy="137817"/>
          </a:xfrm>
          <a:prstGeom prst="rect">
            <a:avLst/>
          </a:prstGeom>
          <a:solidFill>
            <a:schemeClr val="accent1">
              <a:lumMod val="7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0" name="Oval 54"/>
          <p:cNvSpPr>
            <a:spLocks noChangeArrowheads="1"/>
          </p:cNvSpPr>
          <p:nvPr/>
        </p:nvSpPr>
        <p:spPr bwMode="auto">
          <a:xfrm>
            <a:off x="9913291" y="4228568"/>
            <a:ext cx="684923" cy="680745"/>
          </a:xfrm>
          <a:prstGeom prst="ellipse">
            <a:avLst/>
          </a:prstGeom>
          <a:solidFill>
            <a:schemeClr val="accent1">
              <a:lumMod val="20000"/>
              <a:lumOff val="80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1" name="Freeform 58"/>
          <p:cNvSpPr/>
          <p:nvPr/>
        </p:nvSpPr>
        <p:spPr bwMode="auto">
          <a:xfrm>
            <a:off x="10259927" y="4228568"/>
            <a:ext cx="238055" cy="334107"/>
          </a:xfrm>
          <a:custGeom>
            <a:avLst/>
            <a:gdLst>
              <a:gd name="T0" fmla="*/ 0 w 24"/>
              <a:gd name="T1" fmla="*/ 0 h 34"/>
              <a:gd name="T2" fmla="*/ 0 w 24"/>
              <a:gd name="T3" fmla="*/ 63868 h 34"/>
              <a:gd name="T4" fmla="*/ 45506 w 24"/>
              <a:gd name="T5" fmla="*/ 18785 h 34"/>
              <a:gd name="T6" fmla="*/ 0 w 24"/>
              <a:gd name="T7" fmla="*/ 0 h 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34">
                <a:moveTo>
                  <a:pt x="0" y="0"/>
                </a:moveTo>
                <a:cubicBezTo>
                  <a:pt x="0" y="34"/>
                  <a:pt x="0" y="34"/>
                  <a:pt x="0" y="34"/>
                </a:cubicBezTo>
                <a:cubicBezTo>
                  <a:pt x="24" y="10"/>
                  <a:pt x="24" y="10"/>
                  <a:pt x="24" y="10"/>
                </a:cubicBezTo>
                <a:cubicBezTo>
                  <a:pt x="18" y="4"/>
                  <a:pt x="9" y="0"/>
                  <a:pt x="0" y="0"/>
                </a:cubicBezTo>
                <a:close/>
              </a:path>
            </a:pathLst>
          </a:custGeom>
          <a:solidFill>
            <a:schemeClr val="accent1"/>
          </a:solidFill>
          <a:ln>
            <a:noFill/>
          </a:ln>
        </p:spPr>
        <p:txBody>
          <a:bodyPr/>
          <a:lstStyle/>
          <a:p>
            <a:endParaRPr lang="zh-CN" altLang="en-US"/>
          </a:p>
        </p:txBody>
      </p:sp>
      <p:sp>
        <p:nvSpPr>
          <p:cNvPr id="22" name="Rectangle 59"/>
          <p:cNvSpPr>
            <a:spLocks noChangeArrowheads="1"/>
          </p:cNvSpPr>
          <p:nvPr/>
        </p:nvSpPr>
        <p:spPr bwMode="auto">
          <a:xfrm>
            <a:off x="8794031" y="5561380"/>
            <a:ext cx="1252911" cy="58470"/>
          </a:xfrm>
          <a:prstGeom prst="rect">
            <a:avLst/>
          </a:prstGeom>
          <a:solidFill>
            <a:schemeClr val="accent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3" name="Rectangle 60"/>
          <p:cNvSpPr>
            <a:spLocks noChangeArrowheads="1"/>
          </p:cNvSpPr>
          <p:nvPr/>
        </p:nvSpPr>
        <p:spPr bwMode="auto">
          <a:xfrm>
            <a:off x="8794031" y="4471354"/>
            <a:ext cx="275642" cy="1090026"/>
          </a:xfrm>
          <a:prstGeom prst="rect">
            <a:avLst/>
          </a:prstGeom>
          <a:solidFill>
            <a:schemeClr val="accent2"/>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4" name="Rectangle 61"/>
          <p:cNvSpPr>
            <a:spLocks noChangeArrowheads="1"/>
          </p:cNvSpPr>
          <p:nvPr/>
        </p:nvSpPr>
        <p:spPr bwMode="auto">
          <a:xfrm>
            <a:off x="9119783" y="5047689"/>
            <a:ext cx="275642" cy="513691"/>
          </a:xfrm>
          <a:prstGeom prst="rect">
            <a:avLst/>
          </a:prstGeom>
          <a:solidFill>
            <a:schemeClr val="accent3"/>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5" name="Rectangle 62"/>
          <p:cNvSpPr>
            <a:spLocks noChangeArrowheads="1"/>
          </p:cNvSpPr>
          <p:nvPr/>
        </p:nvSpPr>
        <p:spPr bwMode="auto">
          <a:xfrm>
            <a:off x="9437192" y="4809636"/>
            <a:ext cx="283992" cy="751743"/>
          </a:xfrm>
          <a:prstGeom prst="rect">
            <a:avLst/>
          </a:prstGeom>
          <a:solidFill>
            <a:schemeClr val="accent1">
              <a:lumMod val="60000"/>
              <a:lumOff val="40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26" name="Rectangle 63"/>
          <p:cNvSpPr>
            <a:spLocks noChangeArrowheads="1"/>
          </p:cNvSpPr>
          <p:nvPr/>
        </p:nvSpPr>
        <p:spPr bwMode="auto">
          <a:xfrm>
            <a:off x="9762944" y="5026806"/>
            <a:ext cx="283992" cy="534574"/>
          </a:xfrm>
          <a:prstGeom prst="rect">
            <a:avLst/>
          </a:prstGeom>
          <a:solidFill>
            <a:schemeClr val="accent4"/>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42" name="Rectangle 53"/>
          <p:cNvSpPr>
            <a:spLocks noChangeArrowheads="1"/>
          </p:cNvSpPr>
          <p:nvPr/>
        </p:nvSpPr>
        <p:spPr bwMode="auto">
          <a:xfrm>
            <a:off x="8743909" y="3721820"/>
            <a:ext cx="1965439" cy="160345"/>
          </a:xfrm>
          <a:prstGeom prst="rect">
            <a:avLst/>
          </a:prstGeom>
          <a:solidFill>
            <a:schemeClr val="accent1">
              <a:lumMod val="75000"/>
            </a:schemeClr>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a:solidFill>
                <a:srgbClr val="000000"/>
              </a:solidFill>
            </a:endParaRPr>
          </a:p>
        </p:txBody>
      </p:sp>
      <p:sp>
        <p:nvSpPr>
          <p:cNvPr id="36" name="椭圆 35"/>
          <p:cNvSpPr/>
          <p:nvPr/>
        </p:nvSpPr>
        <p:spPr>
          <a:xfrm>
            <a:off x="1314429" y="2172093"/>
            <a:ext cx="615600" cy="615499"/>
          </a:xfrm>
          <a:prstGeom prst="ellipse">
            <a:avLst/>
          </a:prstGeom>
          <a:solidFill>
            <a:schemeClr val="accent1"/>
          </a:solidFill>
          <a:ln>
            <a:solidFill>
              <a:srgbClr val="FAFA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FFFFFF"/>
                </a:solidFill>
                <a:latin typeface="Arial" panose="020B0604020202020204" pitchFamily="34" charset="0"/>
                <a:cs typeface="Arial" panose="020B0604020202020204" pitchFamily="34" charset="0"/>
              </a:rPr>
              <a:t>1</a:t>
            </a:r>
            <a:endParaRPr lang="zh-CN" altLang="en-US" sz="2800" dirty="0">
              <a:solidFill>
                <a:srgbClr val="FFFFFF"/>
              </a:solidFill>
              <a:latin typeface="Arial" panose="020B0604020202020204" pitchFamily="34" charset="0"/>
              <a:cs typeface="Arial" panose="020B0604020202020204" pitchFamily="34" charset="0"/>
            </a:endParaRPr>
          </a:p>
        </p:txBody>
      </p:sp>
      <p:sp>
        <p:nvSpPr>
          <p:cNvPr id="39" name="圆角矩形 38"/>
          <p:cNvSpPr/>
          <p:nvPr/>
        </p:nvSpPr>
        <p:spPr>
          <a:xfrm>
            <a:off x="2063451" y="1840144"/>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3" name="直接连接符 42"/>
          <p:cNvCxnSpPr/>
          <p:nvPr/>
        </p:nvCxnSpPr>
        <p:spPr>
          <a:xfrm>
            <a:off x="1314429" y="3167433"/>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1314429" y="3561119"/>
            <a:ext cx="615600" cy="615499"/>
          </a:xfrm>
          <a:prstGeom prst="ellipse">
            <a:avLst/>
          </a:prstGeom>
          <a:solidFill>
            <a:schemeClr val="accent1"/>
          </a:solidFill>
          <a:ln>
            <a:solidFill>
              <a:srgbClr val="FAFA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FFFFFF"/>
                </a:solidFill>
                <a:latin typeface="Arial" panose="020B0604020202020204" pitchFamily="34" charset="0"/>
                <a:cs typeface="Arial" panose="020B0604020202020204" pitchFamily="34" charset="0"/>
              </a:rPr>
              <a:t>2</a:t>
            </a:r>
            <a:endParaRPr lang="zh-CN" altLang="en-US" sz="2800" dirty="0">
              <a:solidFill>
                <a:srgbClr val="FFFFFF"/>
              </a:solidFill>
              <a:latin typeface="Arial" panose="020B0604020202020204" pitchFamily="34" charset="0"/>
              <a:cs typeface="Arial" panose="020B0604020202020204" pitchFamily="34" charset="0"/>
            </a:endParaRPr>
          </a:p>
        </p:txBody>
      </p:sp>
      <p:sp>
        <p:nvSpPr>
          <p:cNvPr id="45" name="圆角矩形 44"/>
          <p:cNvSpPr/>
          <p:nvPr/>
        </p:nvSpPr>
        <p:spPr>
          <a:xfrm>
            <a:off x="2063451" y="3229170"/>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6" name="直接连接符 45"/>
          <p:cNvCxnSpPr/>
          <p:nvPr/>
        </p:nvCxnSpPr>
        <p:spPr>
          <a:xfrm>
            <a:off x="1314429" y="4556459"/>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1314429" y="4950145"/>
            <a:ext cx="615600" cy="615499"/>
          </a:xfrm>
          <a:prstGeom prst="ellipse">
            <a:avLst/>
          </a:prstGeom>
          <a:solidFill>
            <a:schemeClr val="accent1"/>
          </a:solidFill>
          <a:ln>
            <a:solidFill>
              <a:srgbClr val="FAFA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rgbClr val="FFFFFF"/>
                </a:solidFill>
                <a:latin typeface="Arial" panose="020B0604020202020204" pitchFamily="34" charset="0"/>
                <a:cs typeface="Arial" panose="020B0604020202020204" pitchFamily="34" charset="0"/>
              </a:rPr>
              <a:t>3</a:t>
            </a:r>
            <a:endParaRPr lang="zh-CN" altLang="en-US" sz="2800" dirty="0">
              <a:solidFill>
                <a:srgbClr val="FFFFFF"/>
              </a:solidFill>
              <a:latin typeface="Arial" panose="020B0604020202020204" pitchFamily="34" charset="0"/>
              <a:cs typeface="Arial" panose="020B0604020202020204" pitchFamily="34" charset="0"/>
            </a:endParaRPr>
          </a:p>
        </p:txBody>
      </p:sp>
      <p:sp>
        <p:nvSpPr>
          <p:cNvPr id="48" name="圆角矩形 47"/>
          <p:cNvSpPr/>
          <p:nvPr/>
        </p:nvSpPr>
        <p:spPr>
          <a:xfrm>
            <a:off x="2063451" y="4618196"/>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ndParaRPr>
          </a:p>
        </p:txBody>
      </p:sp>
      <p:cxnSp>
        <p:nvCxnSpPr>
          <p:cNvPr id="49" name="直接连接符 48"/>
          <p:cNvCxnSpPr/>
          <p:nvPr/>
        </p:nvCxnSpPr>
        <p:spPr>
          <a:xfrm>
            <a:off x="1314429" y="5945485"/>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7" name="KSO_Shape"/>
          <p:cNvSpPr/>
          <p:nvPr/>
        </p:nvSpPr>
        <p:spPr bwMode="auto">
          <a:xfrm>
            <a:off x="10198593" y="4716769"/>
            <a:ext cx="1072825" cy="836803"/>
          </a:xfrm>
          <a:custGeom>
            <a:avLst/>
            <a:gdLst>
              <a:gd name="T0" fmla="*/ 278720 w 1639888"/>
              <a:gd name="T1" fmla="*/ 1174261 h 1279525"/>
              <a:gd name="T2" fmla="*/ 622754 w 1639888"/>
              <a:gd name="T3" fmla="*/ 1125017 h 1279525"/>
              <a:gd name="T4" fmla="*/ 562202 w 1639888"/>
              <a:gd name="T5" fmla="*/ 1253548 h 1279525"/>
              <a:gd name="T6" fmla="*/ 129948 w 1639888"/>
              <a:gd name="T7" fmla="*/ 1263939 h 1279525"/>
              <a:gd name="T8" fmla="*/ 1116918 w 1639888"/>
              <a:gd name="T9" fmla="*/ 1008063 h 1279525"/>
              <a:gd name="T10" fmla="*/ 978506 w 1639888"/>
              <a:gd name="T11" fmla="*/ 1167440 h 1279525"/>
              <a:gd name="T12" fmla="*/ 797664 w 1639888"/>
              <a:gd name="T13" fmla="*/ 1075457 h 1279525"/>
              <a:gd name="T14" fmla="*/ 1111018 w 1639888"/>
              <a:gd name="T15" fmla="*/ 1015121 h 1279525"/>
              <a:gd name="T16" fmla="*/ 234724 w 1639888"/>
              <a:gd name="T17" fmla="*/ 1037369 h 1279525"/>
              <a:gd name="T18" fmla="*/ 607106 w 1639888"/>
              <a:gd name="T19" fmla="*/ 998692 h 1279525"/>
              <a:gd name="T20" fmla="*/ 599395 w 1639888"/>
              <a:gd name="T21" fmla="*/ 1103188 h 1279525"/>
              <a:gd name="T22" fmla="*/ 183016 w 1639888"/>
              <a:gd name="T23" fmla="*/ 1133723 h 1279525"/>
              <a:gd name="T24" fmla="*/ 227 w 1639888"/>
              <a:gd name="T25" fmla="*/ 979919 h 1279525"/>
              <a:gd name="T26" fmla="*/ 1026156 w 1639888"/>
              <a:gd name="T27" fmla="*/ 1019474 h 1279525"/>
              <a:gd name="T28" fmla="*/ 712348 w 1639888"/>
              <a:gd name="T29" fmla="*/ 937972 h 1279525"/>
              <a:gd name="T30" fmla="*/ 1081748 w 1639888"/>
              <a:gd name="T31" fmla="*/ 898934 h 1279525"/>
              <a:gd name="T32" fmla="*/ 1600918 w 1639888"/>
              <a:gd name="T33" fmla="*/ 983633 h 1279525"/>
              <a:gd name="T34" fmla="*/ 1162050 w 1639888"/>
              <a:gd name="T35" fmla="*/ 1015508 h 1279525"/>
              <a:gd name="T36" fmla="*/ 1566479 w 1639888"/>
              <a:gd name="T37" fmla="*/ 890739 h 1279525"/>
              <a:gd name="T38" fmla="*/ 562202 w 1639888"/>
              <a:gd name="T39" fmla="*/ 792893 h 1279525"/>
              <a:gd name="T40" fmla="*/ 637949 w 1639888"/>
              <a:gd name="T41" fmla="*/ 944673 h 1279525"/>
              <a:gd name="T42" fmla="*/ 290059 w 1639888"/>
              <a:gd name="T43" fmla="*/ 1006022 h 1279525"/>
              <a:gd name="T44" fmla="*/ 2495 w 1639888"/>
              <a:gd name="T45" fmla="*/ 936948 h 1279525"/>
              <a:gd name="T46" fmla="*/ 129948 w 1639888"/>
              <a:gd name="T47" fmla="*/ 782668 h 1279525"/>
              <a:gd name="T48" fmla="*/ 1106254 w 1639888"/>
              <a:gd name="T49" fmla="*/ 851582 h 1279525"/>
              <a:gd name="T50" fmla="*/ 740031 w 1639888"/>
              <a:gd name="T51" fmla="*/ 906685 h 1279525"/>
              <a:gd name="T52" fmla="*/ 954229 w 1639888"/>
              <a:gd name="T53" fmla="*/ 798528 h 1279525"/>
              <a:gd name="T54" fmla="*/ 1639435 w 1639888"/>
              <a:gd name="T55" fmla="*/ 812094 h 1279525"/>
              <a:gd name="T56" fmla="*/ 1397684 w 1639888"/>
              <a:gd name="T57" fmla="*/ 885151 h 1279525"/>
              <a:gd name="T58" fmla="*/ 1433029 w 1639888"/>
              <a:gd name="T59" fmla="*/ 781108 h 1279525"/>
              <a:gd name="T60" fmla="*/ 478292 w 1639888"/>
              <a:gd name="T61" fmla="*/ 620723 h 1279525"/>
              <a:gd name="T62" fmla="*/ 765629 w 1639888"/>
              <a:gd name="T63" fmla="*/ 688627 h 1279525"/>
              <a:gd name="T64" fmla="*/ 1111705 w 1639888"/>
              <a:gd name="T65" fmla="*/ 628218 h 1279525"/>
              <a:gd name="T66" fmla="*/ 1047071 w 1639888"/>
              <a:gd name="T67" fmla="*/ 747219 h 1279525"/>
              <a:gd name="T68" fmla="*/ 583747 w 1639888"/>
              <a:gd name="T69" fmla="*/ 750398 h 1279525"/>
              <a:gd name="T70" fmla="*/ 1639888 w 1639888"/>
              <a:gd name="T71" fmla="*/ 674375 h 1279525"/>
              <a:gd name="T72" fmla="*/ 1413317 w 1639888"/>
              <a:gd name="T73" fmla="*/ 748833 h 1279525"/>
              <a:gd name="T74" fmla="*/ 1420568 w 1639888"/>
              <a:gd name="T75" fmla="*/ 648873 h 1279525"/>
              <a:gd name="T76" fmla="*/ 1639888 w 1639888"/>
              <a:gd name="T77" fmla="*/ 540662 h 1279525"/>
              <a:gd name="T78" fmla="*/ 1428271 w 1639888"/>
              <a:gd name="T79" fmla="*/ 615710 h 1279525"/>
              <a:gd name="T80" fmla="*/ 1410598 w 1639888"/>
              <a:gd name="T81" fmla="*/ 530201 h 1279525"/>
              <a:gd name="T82" fmla="*/ 1639435 w 1639888"/>
              <a:gd name="T83" fmla="*/ 457200 h 1279525"/>
              <a:gd name="T84" fmla="*/ 1112612 w 1639888"/>
              <a:gd name="T85" fmla="*/ 477318 h 1279525"/>
              <a:gd name="T86" fmla="*/ 1037092 w 1639888"/>
              <a:gd name="T87" fmla="*/ 627867 h 1279525"/>
              <a:gd name="T88" fmla="*/ 604611 w 1639888"/>
              <a:gd name="T89" fmla="*/ 638024 h 1279525"/>
              <a:gd name="T90" fmla="*/ 477158 w 1639888"/>
              <a:gd name="T91" fmla="*/ 485218 h 1279525"/>
              <a:gd name="T92" fmla="*/ 764722 w 1639888"/>
              <a:gd name="T93" fmla="*/ 416150 h 1279525"/>
              <a:gd name="T94" fmla="*/ 1211036 w 1639888"/>
              <a:gd name="T95" fmla="*/ 402506 h 1279525"/>
              <a:gd name="T96" fmla="*/ 1599747 w 1639888"/>
              <a:gd name="T97" fmla="*/ 365666 h 1279525"/>
              <a:gd name="T98" fmla="*/ 1608138 w 1639888"/>
              <a:gd name="T99" fmla="*/ 454809 h 1279525"/>
              <a:gd name="T100" fmla="*/ 1179059 w 1639888"/>
              <a:gd name="T101" fmla="*/ 492558 h 1279525"/>
              <a:gd name="T102" fmla="*/ 993775 w 1639888"/>
              <a:gd name="T103" fmla="*/ 338378 h 1279525"/>
              <a:gd name="T104" fmla="*/ 1228499 w 1639888"/>
              <a:gd name="T105" fmla="*/ 269405 h 1279525"/>
              <a:gd name="T106" fmla="*/ 1600881 w 1639888"/>
              <a:gd name="T107" fmla="*/ 230367 h 1279525"/>
              <a:gd name="T108" fmla="*/ 1593170 w 1639888"/>
              <a:gd name="T109" fmla="*/ 336068 h 1279525"/>
              <a:gd name="T110" fmla="*/ 1176791 w 1639888"/>
              <a:gd name="T111" fmla="*/ 366888 h 1279525"/>
              <a:gd name="T112" fmla="*/ 994002 w 1639888"/>
              <a:gd name="T113" fmla="*/ 211418 h 1279525"/>
              <a:gd name="T114" fmla="*/ 1620158 w 1639888"/>
              <a:gd name="T115" fmla="*/ 52139 h 1279525"/>
              <a:gd name="T116" fmla="*/ 1584779 w 1639888"/>
              <a:gd name="T117" fmla="*/ 203140 h 1279525"/>
              <a:gd name="T118" fmla="*/ 1162957 w 1639888"/>
              <a:gd name="T119" fmla="*/ 228645 h 1279525"/>
              <a:gd name="T120" fmla="*/ 994229 w 1639888"/>
              <a:gd name="T121" fmla="*/ 75161 h 1279525"/>
              <a:gd name="T122" fmla="*/ 1236209 w 1639888"/>
              <a:gd name="T123" fmla="*/ 2708 h 1279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9888" h="1279525">
                <a:moveTo>
                  <a:pt x="4082" y="1108075"/>
                </a:moveTo>
                <a:lnTo>
                  <a:pt x="6804" y="1111464"/>
                </a:lnTo>
                <a:lnTo>
                  <a:pt x="9752" y="1115078"/>
                </a:lnTo>
                <a:lnTo>
                  <a:pt x="13834" y="1118466"/>
                </a:lnTo>
                <a:lnTo>
                  <a:pt x="18143" y="1121854"/>
                </a:lnTo>
                <a:lnTo>
                  <a:pt x="23132" y="1125017"/>
                </a:lnTo>
                <a:lnTo>
                  <a:pt x="28802" y="1128179"/>
                </a:lnTo>
                <a:lnTo>
                  <a:pt x="35152" y="1131342"/>
                </a:lnTo>
                <a:lnTo>
                  <a:pt x="41729" y="1134504"/>
                </a:lnTo>
                <a:lnTo>
                  <a:pt x="48986" y="1137441"/>
                </a:lnTo>
                <a:lnTo>
                  <a:pt x="56697" y="1140377"/>
                </a:lnTo>
                <a:lnTo>
                  <a:pt x="64861" y="1143314"/>
                </a:lnTo>
                <a:lnTo>
                  <a:pt x="73479" y="1145799"/>
                </a:lnTo>
                <a:lnTo>
                  <a:pt x="82550" y="1148509"/>
                </a:lnTo>
                <a:lnTo>
                  <a:pt x="91848" y="1150994"/>
                </a:lnTo>
                <a:lnTo>
                  <a:pt x="102054" y="1153479"/>
                </a:lnTo>
                <a:lnTo>
                  <a:pt x="112486" y="1155738"/>
                </a:lnTo>
                <a:lnTo>
                  <a:pt x="123372" y="1157997"/>
                </a:lnTo>
                <a:lnTo>
                  <a:pt x="134484" y="1160030"/>
                </a:lnTo>
                <a:lnTo>
                  <a:pt x="146050" y="1161837"/>
                </a:lnTo>
                <a:lnTo>
                  <a:pt x="157843" y="1163644"/>
                </a:lnTo>
                <a:lnTo>
                  <a:pt x="170090" y="1165451"/>
                </a:lnTo>
                <a:lnTo>
                  <a:pt x="182790" y="1167032"/>
                </a:lnTo>
                <a:lnTo>
                  <a:pt x="195490" y="1168388"/>
                </a:lnTo>
                <a:lnTo>
                  <a:pt x="208643" y="1169743"/>
                </a:lnTo>
                <a:lnTo>
                  <a:pt x="222250" y="1170872"/>
                </a:lnTo>
                <a:lnTo>
                  <a:pt x="236084" y="1171776"/>
                </a:lnTo>
                <a:lnTo>
                  <a:pt x="249918" y="1172905"/>
                </a:lnTo>
                <a:lnTo>
                  <a:pt x="264206" y="1173583"/>
                </a:lnTo>
                <a:lnTo>
                  <a:pt x="278720" y="1174261"/>
                </a:lnTo>
                <a:lnTo>
                  <a:pt x="293234" y="1174487"/>
                </a:lnTo>
                <a:lnTo>
                  <a:pt x="308202" y="1174938"/>
                </a:lnTo>
                <a:lnTo>
                  <a:pt x="323170" y="1174938"/>
                </a:lnTo>
                <a:lnTo>
                  <a:pt x="338138" y="1174938"/>
                </a:lnTo>
                <a:lnTo>
                  <a:pt x="352879" y="1174487"/>
                </a:lnTo>
                <a:lnTo>
                  <a:pt x="367620" y="1174261"/>
                </a:lnTo>
                <a:lnTo>
                  <a:pt x="382134" y="1173583"/>
                </a:lnTo>
                <a:lnTo>
                  <a:pt x="395968" y="1172905"/>
                </a:lnTo>
                <a:lnTo>
                  <a:pt x="410029" y="1171776"/>
                </a:lnTo>
                <a:lnTo>
                  <a:pt x="423863" y="1170872"/>
                </a:lnTo>
                <a:lnTo>
                  <a:pt x="437243" y="1169743"/>
                </a:lnTo>
                <a:lnTo>
                  <a:pt x="450624" y="1168388"/>
                </a:lnTo>
                <a:lnTo>
                  <a:pt x="463550" y="1167032"/>
                </a:lnTo>
                <a:lnTo>
                  <a:pt x="475797" y="1165451"/>
                </a:lnTo>
                <a:lnTo>
                  <a:pt x="488270" y="1163644"/>
                </a:lnTo>
                <a:lnTo>
                  <a:pt x="500063" y="1161837"/>
                </a:lnTo>
                <a:lnTo>
                  <a:pt x="511629" y="1160030"/>
                </a:lnTo>
                <a:lnTo>
                  <a:pt x="522968" y="1157997"/>
                </a:lnTo>
                <a:lnTo>
                  <a:pt x="533627" y="1155738"/>
                </a:lnTo>
                <a:lnTo>
                  <a:pt x="544060" y="1153479"/>
                </a:lnTo>
                <a:lnTo>
                  <a:pt x="554038" y="1150994"/>
                </a:lnTo>
                <a:lnTo>
                  <a:pt x="563563" y="1148509"/>
                </a:lnTo>
                <a:lnTo>
                  <a:pt x="572635" y="1145799"/>
                </a:lnTo>
                <a:lnTo>
                  <a:pt x="581252" y="1143314"/>
                </a:lnTo>
                <a:lnTo>
                  <a:pt x="589643" y="1140377"/>
                </a:lnTo>
                <a:lnTo>
                  <a:pt x="597354" y="1137441"/>
                </a:lnTo>
                <a:lnTo>
                  <a:pt x="604611" y="1134504"/>
                </a:lnTo>
                <a:lnTo>
                  <a:pt x="610961" y="1131342"/>
                </a:lnTo>
                <a:lnTo>
                  <a:pt x="617085" y="1128179"/>
                </a:lnTo>
                <a:lnTo>
                  <a:pt x="622754" y="1125017"/>
                </a:lnTo>
                <a:lnTo>
                  <a:pt x="627970" y="1121854"/>
                </a:lnTo>
                <a:lnTo>
                  <a:pt x="632279" y="1118466"/>
                </a:lnTo>
                <a:lnTo>
                  <a:pt x="636135" y="1115078"/>
                </a:lnTo>
                <a:lnTo>
                  <a:pt x="639310" y="1111464"/>
                </a:lnTo>
                <a:lnTo>
                  <a:pt x="642031" y="1108075"/>
                </a:lnTo>
                <a:lnTo>
                  <a:pt x="643845" y="1111238"/>
                </a:lnTo>
                <a:lnTo>
                  <a:pt x="644979" y="1114400"/>
                </a:lnTo>
                <a:lnTo>
                  <a:pt x="645886" y="1117563"/>
                </a:lnTo>
                <a:lnTo>
                  <a:pt x="646113" y="1120499"/>
                </a:lnTo>
                <a:lnTo>
                  <a:pt x="646113" y="1200012"/>
                </a:lnTo>
                <a:lnTo>
                  <a:pt x="645886" y="1202271"/>
                </a:lnTo>
                <a:lnTo>
                  <a:pt x="645660" y="1204304"/>
                </a:lnTo>
                <a:lnTo>
                  <a:pt x="645206" y="1206337"/>
                </a:lnTo>
                <a:lnTo>
                  <a:pt x="644526" y="1208144"/>
                </a:lnTo>
                <a:lnTo>
                  <a:pt x="643619" y="1210403"/>
                </a:lnTo>
                <a:lnTo>
                  <a:pt x="642485" y="1212210"/>
                </a:lnTo>
                <a:lnTo>
                  <a:pt x="640897" y="1214243"/>
                </a:lnTo>
                <a:lnTo>
                  <a:pt x="639536" y="1216050"/>
                </a:lnTo>
                <a:lnTo>
                  <a:pt x="637949" y="1218083"/>
                </a:lnTo>
                <a:lnTo>
                  <a:pt x="635908" y="1220116"/>
                </a:lnTo>
                <a:lnTo>
                  <a:pt x="631599" y="1223731"/>
                </a:lnTo>
                <a:lnTo>
                  <a:pt x="626383" y="1227571"/>
                </a:lnTo>
                <a:lnTo>
                  <a:pt x="620713" y="1230959"/>
                </a:lnTo>
                <a:lnTo>
                  <a:pt x="614363" y="1234573"/>
                </a:lnTo>
                <a:lnTo>
                  <a:pt x="607106" y="1237962"/>
                </a:lnTo>
                <a:lnTo>
                  <a:pt x="599395" y="1241350"/>
                </a:lnTo>
                <a:lnTo>
                  <a:pt x="591004" y="1244512"/>
                </a:lnTo>
                <a:lnTo>
                  <a:pt x="581933" y="1247675"/>
                </a:lnTo>
                <a:lnTo>
                  <a:pt x="572408" y="1250611"/>
                </a:lnTo>
                <a:lnTo>
                  <a:pt x="562202" y="1253548"/>
                </a:lnTo>
                <a:lnTo>
                  <a:pt x="551317" y="1256259"/>
                </a:lnTo>
                <a:lnTo>
                  <a:pt x="540204" y="1258969"/>
                </a:lnTo>
                <a:lnTo>
                  <a:pt x="528411" y="1261454"/>
                </a:lnTo>
                <a:lnTo>
                  <a:pt x="516392" y="1263939"/>
                </a:lnTo>
                <a:lnTo>
                  <a:pt x="503692" y="1265972"/>
                </a:lnTo>
                <a:lnTo>
                  <a:pt x="490538" y="1268005"/>
                </a:lnTo>
                <a:lnTo>
                  <a:pt x="476931" y="1270038"/>
                </a:lnTo>
                <a:lnTo>
                  <a:pt x="463097" y="1271845"/>
                </a:lnTo>
                <a:lnTo>
                  <a:pt x="448809" y="1273426"/>
                </a:lnTo>
                <a:lnTo>
                  <a:pt x="434295" y="1274782"/>
                </a:lnTo>
                <a:lnTo>
                  <a:pt x="419327" y="1276137"/>
                </a:lnTo>
                <a:lnTo>
                  <a:pt x="403679" y="1277266"/>
                </a:lnTo>
                <a:lnTo>
                  <a:pt x="388031" y="1277944"/>
                </a:lnTo>
                <a:lnTo>
                  <a:pt x="372156" y="1278622"/>
                </a:lnTo>
                <a:lnTo>
                  <a:pt x="356054" y="1279299"/>
                </a:lnTo>
                <a:lnTo>
                  <a:pt x="339725" y="1279525"/>
                </a:lnTo>
                <a:lnTo>
                  <a:pt x="323170" y="1279525"/>
                </a:lnTo>
                <a:lnTo>
                  <a:pt x="306388" y="1279525"/>
                </a:lnTo>
                <a:lnTo>
                  <a:pt x="290059" y="1279299"/>
                </a:lnTo>
                <a:lnTo>
                  <a:pt x="273957" y="1278622"/>
                </a:lnTo>
                <a:lnTo>
                  <a:pt x="258082" y="1277944"/>
                </a:lnTo>
                <a:lnTo>
                  <a:pt x="242434" y="1277266"/>
                </a:lnTo>
                <a:lnTo>
                  <a:pt x="227013" y="1276137"/>
                </a:lnTo>
                <a:lnTo>
                  <a:pt x="212045" y="1274782"/>
                </a:lnTo>
                <a:lnTo>
                  <a:pt x="197304" y="1273426"/>
                </a:lnTo>
                <a:lnTo>
                  <a:pt x="183016" y="1271845"/>
                </a:lnTo>
                <a:lnTo>
                  <a:pt x="169182" y="1270038"/>
                </a:lnTo>
                <a:lnTo>
                  <a:pt x="155575" y="1268005"/>
                </a:lnTo>
                <a:lnTo>
                  <a:pt x="142422" y="1265972"/>
                </a:lnTo>
                <a:lnTo>
                  <a:pt x="129948" y="1263939"/>
                </a:lnTo>
                <a:lnTo>
                  <a:pt x="117475" y="1261454"/>
                </a:lnTo>
                <a:lnTo>
                  <a:pt x="105682" y="1258969"/>
                </a:lnTo>
                <a:lnTo>
                  <a:pt x="94570" y="1256259"/>
                </a:lnTo>
                <a:lnTo>
                  <a:pt x="83911" y="1253548"/>
                </a:lnTo>
                <a:lnTo>
                  <a:pt x="73706" y="1250611"/>
                </a:lnTo>
                <a:lnTo>
                  <a:pt x="64181" y="1247675"/>
                </a:lnTo>
                <a:lnTo>
                  <a:pt x="55109" y="1244512"/>
                </a:lnTo>
                <a:lnTo>
                  <a:pt x="46718" y="1241350"/>
                </a:lnTo>
                <a:lnTo>
                  <a:pt x="38781" y="1237962"/>
                </a:lnTo>
                <a:lnTo>
                  <a:pt x="31750" y="1234573"/>
                </a:lnTo>
                <a:lnTo>
                  <a:pt x="25173" y="1230959"/>
                </a:lnTo>
                <a:lnTo>
                  <a:pt x="19730" y="1227571"/>
                </a:lnTo>
                <a:lnTo>
                  <a:pt x="14514" y="1223731"/>
                </a:lnTo>
                <a:lnTo>
                  <a:pt x="9979" y="1220116"/>
                </a:lnTo>
                <a:lnTo>
                  <a:pt x="8164" y="1218083"/>
                </a:lnTo>
                <a:lnTo>
                  <a:pt x="6577" y="1216050"/>
                </a:lnTo>
                <a:lnTo>
                  <a:pt x="4989" y="1214243"/>
                </a:lnTo>
                <a:lnTo>
                  <a:pt x="3855" y="1212210"/>
                </a:lnTo>
                <a:lnTo>
                  <a:pt x="2495" y="1210403"/>
                </a:lnTo>
                <a:lnTo>
                  <a:pt x="1588" y="1208144"/>
                </a:lnTo>
                <a:lnTo>
                  <a:pt x="907" y="1206337"/>
                </a:lnTo>
                <a:lnTo>
                  <a:pt x="454" y="1204304"/>
                </a:lnTo>
                <a:lnTo>
                  <a:pt x="0" y="1202271"/>
                </a:lnTo>
                <a:lnTo>
                  <a:pt x="0" y="1200012"/>
                </a:lnTo>
                <a:lnTo>
                  <a:pt x="0" y="1120499"/>
                </a:lnTo>
                <a:lnTo>
                  <a:pt x="227" y="1117563"/>
                </a:lnTo>
                <a:lnTo>
                  <a:pt x="907" y="1114400"/>
                </a:lnTo>
                <a:lnTo>
                  <a:pt x="2268" y="1111238"/>
                </a:lnTo>
                <a:lnTo>
                  <a:pt x="4082" y="1108075"/>
                </a:lnTo>
                <a:close/>
                <a:moveTo>
                  <a:pt x="1116918" y="1008063"/>
                </a:moveTo>
                <a:lnTo>
                  <a:pt x="1118506" y="1011251"/>
                </a:lnTo>
                <a:lnTo>
                  <a:pt x="1119868" y="1014438"/>
                </a:lnTo>
                <a:lnTo>
                  <a:pt x="1120548" y="1017626"/>
                </a:lnTo>
                <a:lnTo>
                  <a:pt x="1120775" y="1020813"/>
                </a:lnTo>
                <a:lnTo>
                  <a:pt x="1120775" y="1100957"/>
                </a:lnTo>
                <a:lnTo>
                  <a:pt x="1120775" y="1103006"/>
                </a:lnTo>
                <a:lnTo>
                  <a:pt x="1120548" y="1105056"/>
                </a:lnTo>
                <a:lnTo>
                  <a:pt x="1119868" y="1107105"/>
                </a:lnTo>
                <a:lnTo>
                  <a:pt x="1119187" y="1109154"/>
                </a:lnTo>
                <a:lnTo>
                  <a:pt x="1118279" y="1110975"/>
                </a:lnTo>
                <a:lnTo>
                  <a:pt x="1117372" y="1113024"/>
                </a:lnTo>
                <a:lnTo>
                  <a:pt x="1116010" y="1115074"/>
                </a:lnTo>
                <a:lnTo>
                  <a:pt x="1114195" y="1117123"/>
                </a:lnTo>
                <a:lnTo>
                  <a:pt x="1112607" y="1118944"/>
                </a:lnTo>
                <a:lnTo>
                  <a:pt x="1110791" y="1120993"/>
                </a:lnTo>
                <a:lnTo>
                  <a:pt x="1106253" y="1124636"/>
                </a:lnTo>
                <a:lnTo>
                  <a:pt x="1101488" y="1128507"/>
                </a:lnTo>
                <a:lnTo>
                  <a:pt x="1095589" y="1132150"/>
                </a:lnTo>
                <a:lnTo>
                  <a:pt x="1089009" y="1135793"/>
                </a:lnTo>
                <a:lnTo>
                  <a:pt x="1081975" y="1139208"/>
                </a:lnTo>
                <a:lnTo>
                  <a:pt x="1074260" y="1142395"/>
                </a:lnTo>
                <a:lnTo>
                  <a:pt x="1065864" y="1145811"/>
                </a:lnTo>
                <a:lnTo>
                  <a:pt x="1056788" y="1148770"/>
                </a:lnTo>
                <a:lnTo>
                  <a:pt x="1047031" y="1151958"/>
                </a:lnTo>
                <a:lnTo>
                  <a:pt x="1037048" y="1154690"/>
                </a:lnTo>
                <a:lnTo>
                  <a:pt x="1026156" y="1157422"/>
                </a:lnTo>
                <a:lnTo>
                  <a:pt x="1015038" y="1160155"/>
                </a:lnTo>
                <a:lnTo>
                  <a:pt x="1003239" y="1162659"/>
                </a:lnTo>
                <a:lnTo>
                  <a:pt x="991213" y="1164936"/>
                </a:lnTo>
                <a:lnTo>
                  <a:pt x="978506" y="1167440"/>
                </a:lnTo>
                <a:lnTo>
                  <a:pt x="965346" y="1169489"/>
                </a:lnTo>
                <a:lnTo>
                  <a:pt x="951732" y="1171311"/>
                </a:lnTo>
                <a:lnTo>
                  <a:pt x="937890" y="1173132"/>
                </a:lnTo>
                <a:lnTo>
                  <a:pt x="923596" y="1174726"/>
                </a:lnTo>
                <a:lnTo>
                  <a:pt x="908847" y="1176092"/>
                </a:lnTo>
                <a:lnTo>
                  <a:pt x="893871" y="1177458"/>
                </a:lnTo>
                <a:lnTo>
                  <a:pt x="878669" y="1178369"/>
                </a:lnTo>
                <a:lnTo>
                  <a:pt x="862785" y="1179280"/>
                </a:lnTo>
                <a:lnTo>
                  <a:pt x="846902" y="1179963"/>
                </a:lnTo>
                <a:lnTo>
                  <a:pt x="830792" y="1180646"/>
                </a:lnTo>
                <a:lnTo>
                  <a:pt x="814455" y="1181101"/>
                </a:lnTo>
                <a:lnTo>
                  <a:pt x="797664" y="1181101"/>
                </a:lnTo>
                <a:lnTo>
                  <a:pt x="783142" y="1181101"/>
                </a:lnTo>
                <a:lnTo>
                  <a:pt x="768620" y="1180874"/>
                </a:lnTo>
                <a:lnTo>
                  <a:pt x="754098" y="1180418"/>
                </a:lnTo>
                <a:lnTo>
                  <a:pt x="740030" y="1179735"/>
                </a:lnTo>
                <a:lnTo>
                  <a:pt x="726189" y="1179052"/>
                </a:lnTo>
                <a:lnTo>
                  <a:pt x="712348" y="1178141"/>
                </a:lnTo>
                <a:lnTo>
                  <a:pt x="698734" y="1177231"/>
                </a:lnTo>
                <a:lnTo>
                  <a:pt x="685800" y="1176092"/>
                </a:lnTo>
                <a:lnTo>
                  <a:pt x="685800" y="1097087"/>
                </a:lnTo>
                <a:lnTo>
                  <a:pt x="685800" y="1070676"/>
                </a:lnTo>
                <a:lnTo>
                  <a:pt x="698734" y="1071586"/>
                </a:lnTo>
                <a:lnTo>
                  <a:pt x="712348" y="1072725"/>
                </a:lnTo>
                <a:lnTo>
                  <a:pt x="726189" y="1073408"/>
                </a:lnTo>
                <a:lnTo>
                  <a:pt x="740030" y="1074091"/>
                </a:lnTo>
                <a:lnTo>
                  <a:pt x="754098" y="1074774"/>
                </a:lnTo>
                <a:lnTo>
                  <a:pt x="768620" y="1075002"/>
                </a:lnTo>
                <a:lnTo>
                  <a:pt x="783142" y="1075229"/>
                </a:lnTo>
                <a:lnTo>
                  <a:pt x="797664" y="1075457"/>
                </a:lnTo>
                <a:lnTo>
                  <a:pt x="812866" y="1075229"/>
                </a:lnTo>
                <a:lnTo>
                  <a:pt x="827615" y="1075002"/>
                </a:lnTo>
                <a:lnTo>
                  <a:pt x="842364" y="1074546"/>
                </a:lnTo>
                <a:lnTo>
                  <a:pt x="856659" y="1074091"/>
                </a:lnTo>
                <a:lnTo>
                  <a:pt x="870727" y="1073408"/>
                </a:lnTo>
                <a:lnTo>
                  <a:pt x="884795" y="1072497"/>
                </a:lnTo>
                <a:lnTo>
                  <a:pt x="898409" y="1071586"/>
                </a:lnTo>
                <a:lnTo>
                  <a:pt x="912023" y="1070448"/>
                </a:lnTo>
                <a:lnTo>
                  <a:pt x="925184" y="1069082"/>
                </a:lnTo>
                <a:lnTo>
                  <a:pt x="938117" y="1067488"/>
                </a:lnTo>
                <a:lnTo>
                  <a:pt x="950597" y="1065894"/>
                </a:lnTo>
                <a:lnTo>
                  <a:pt x="962850" y="1064301"/>
                </a:lnTo>
                <a:lnTo>
                  <a:pt x="974876" y="1062479"/>
                </a:lnTo>
                <a:lnTo>
                  <a:pt x="986448" y="1060430"/>
                </a:lnTo>
                <a:lnTo>
                  <a:pt x="997793" y="1058381"/>
                </a:lnTo>
                <a:lnTo>
                  <a:pt x="1008458" y="1056104"/>
                </a:lnTo>
                <a:lnTo>
                  <a:pt x="1018668" y="1053600"/>
                </a:lnTo>
                <a:lnTo>
                  <a:pt x="1028879" y="1051323"/>
                </a:lnTo>
                <a:lnTo>
                  <a:pt x="1038409" y="1048818"/>
                </a:lnTo>
                <a:lnTo>
                  <a:pt x="1047485" y="1046086"/>
                </a:lnTo>
                <a:lnTo>
                  <a:pt x="1056107" y="1043354"/>
                </a:lnTo>
                <a:lnTo>
                  <a:pt x="1064503" y="1040622"/>
                </a:lnTo>
                <a:lnTo>
                  <a:pt x="1071991" y="1037662"/>
                </a:lnTo>
                <a:lnTo>
                  <a:pt x="1079252" y="1034702"/>
                </a:lnTo>
                <a:lnTo>
                  <a:pt x="1085832" y="1031742"/>
                </a:lnTo>
                <a:lnTo>
                  <a:pt x="1091958" y="1028555"/>
                </a:lnTo>
                <a:lnTo>
                  <a:pt x="1097631" y="1025367"/>
                </a:lnTo>
                <a:lnTo>
                  <a:pt x="1102623" y="1021952"/>
                </a:lnTo>
                <a:lnTo>
                  <a:pt x="1106934" y="1018764"/>
                </a:lnTo>
                <a:lnTo>
                  <a:pt x="1111018" y="1015121"/>
                </a:lnTo>
                <a:lnTo>
                  <a:pt x="1114195" y="1011706"/>
                </a:lnTo>
                <a:lnTo>
                  <a:pt x="1116918" y="1008063"/>
                </a:lnTo>
                <a:close/>
                <a:moveTo>
                  <a:pt x="2948" y="971550"/>
                </a:moveTo>
                <a:lnTo>
                  <a:pt x="4309" y="973586"/>
                </a:lnTo>
                <a:lnTo>
                  <a:pt x="5443" y="975395"/>
                </a:lnTo>
                <a:lnTo>
                  <a:pt x="8391" y="978788"/>
                </a:lnTo>
                <a:lnTo>
                  <a:pt x="12020" y="982407"/>
                </a:lnTo>
                <a:lnTo>
                  <a:pt x="16102" y="985800"/>
                </a:lnTo>
                <a:lnTo>
                  <a:pt x="21091" y="989192"/>
                </a:lnTo>
                <a:lnTo>
                  <a:pt x="26534" y="992359"/>
                </a:lnTo>
                <a:lnTo>
                  <a:pt x="32431" y="995752"/>
                </a:lnTo>
                <a:lnTo>
                  <a:pt x="39007" y="998692"/>
                </a:lnTo>
                <a:lnTo>
                  <a:pt x="46038" y="1001633"/>
                </a:lnTo>
                <a:lnTo>
                  <a:pt x="53748" y="1004799"/>
                </a:lnTo>
                <a:lnTo>
                  <a:pt x="61913" y="1007513"/>
                </a:lnTo>
                <a:lnTo>
                  <a:pt x="70757" y="1010454"/>
                </a:lnTo>
                <a:lnTo>
                  <a:pt x="79829" y="1013168"/>
                </a:lnTo>
                <a:lnTo>
                  <a:pt x="89354" y="1015656"/>
                </a:lnTo>
                <a:lnTo>
                  <a:pt x="99332" y="1018370"/>
                </a:lnTo>
                <a:lnTo>
                  <a:pt x="109764" y="1020632"/>
                </a:lnTo>
                <a:lnTo>
                  <a:pt x="120650" y="1022667"/>
                </a:lnTo>
                <a:lnTo>
                  <a:pt x="131990" y="1025155"/>
                </a:lnTo>
                <a:lnTo>
                  <a:pt x="143556" y="1026965"/>
                </a:lnTo>
                <a:lnTo>
                  <a:pt x="155575" y="1028774"/>
                </a:lnTo>
                <a:lnTo>
                  <a:pt x="168048" y="1030584"/>
                </a:lnTo>
                <a:lnTo>
                  <a:pt x="180522" y="1032393"/>
                </a:lnTo>
                <a:lnTo>
                  <a:pt x="193675" y="1033750"/>
                </a:lnTo>
                <a:lnTo>
                  <a:pt x="207056" y="1035108"/>
                </a:lnTo>
                <a:lnTo>
                  <a:pt x="220890" y="1036238"/>
                </a:lnTo>
                <a:lnTo>
                  <a:pt x="234724" y="1037369"/>
                </a:lnTo>
                <a:lnTo>
                  <a:pt x="249011" y="1038274"/>
                </a:lnTo>
                <a:lnTo>
                  <a:pt x="263072" y="1039179"/>
                </a:lnTo>
                <a:lnTo>
                  <a:pt x="277813" y="1039631"/>
                </a:lnTo>
                <a:lnTo>
                  <a:pt x="292554" y="1040084"/>
                </a:lnTo>
                <a:lnTo>
                  <a:pt x="307975" y="1040310"/>
                </a:lnTo>
                <a:lnTo>
                  <a:pt x="323170" y="1040536"/>
                </a:lnTo>
                <a:lnTo>
                  <a:pt x="338365" y="1040310"/>
                </a:lnTo>
                <a:lnTo>
                  <a:pt x="353333" y="1040084"/>
                </a:lnTo>
                <a:lnTo>
                  <a:pt x="368300" y="1039631"/>
                </a:lnTo>
                <a:lnTo>
                  <a:pt x="383042" y="1039179"/>
                </a:lnTo>
                <a:lnTo>
                  <a:pt x="397329" y="1038274"/>
                </a:lnTo>
                <a:lnTo>
                  <a:pt x="411390" y="1037369"/>
                </a:lnTo>
                <a:lnTo>
                  <a:pt x="425224" y="1036238"/>
                </a:lnTo>
                <a:lnTo>
                  <a:pt x="438831" y="1035108"/>
                </a:lnTo>
                <a:lnTo>
                  <a:pt x="452438" y="1033750"/>
                </a:lnTo>
                <a:lnTo>
                  <a:pt x="465365" y="1032393"/>
                </a:lnTo>
                <a:lnTo>
                  <a:pt x="478065" y="1030584"/>
                </a:lnTo>
                <a:lnTo>
                  <a:pt x="490538" y="1028774"/>
                </a:lnTo>
                <a:lnTo>
                  <a:pt x="502558" y="1026965"/>
                </a:lnTo>
                <a:lnTo>
                  <a:pt x="514124" y="1025155"/>
                </a:lnTo>
                <a:lnTo>
                  <a:pt x="525463" y="1022667"/>
                </a:lnTo>
                <a:lnTo>
                  <a:pt x="536122" y="1020632"/>
                </a:lnTo>
                <a:lnTo>
                  <a:pt x="546781" y="1018370"/>
                </a:lnTo>
                <a:lnTo>
                  <a:pt x="556760" y="1015656"/>
                </a:lnTo>
                <a:lnTo>
                  <a:pt x="566285" y="1013168"/>
                </a:lnTo>
                <a:lnTo>
                  <a:pt x="575583" y="1010454"/>
                </a:lnTo>
                <a:lnTo>
                  <a:pt x="584201" y="1007513"/>
                </a:lnTo>
                <a:lnTo>
                  <a:pt x="592365" y="1004799"/>
                </a:lnTo>
                <a:lnTo>
                  <a:pt x="599849" y="1001633"/>
                </a:lnTo>
                <a:lnTo>
                  <a:pt x="607106" y="998692"/>
                </a:lnTo>
                <a:lnTo>
                  <a:pt x="613683" y="995752"/>
                </a:lnTo>
                <a:lnTo>
                  <a:pt x="619579" y="992359"/>
                </a:lnTo>
                <a:lnTo>
                  <a:pt x="625022" y="989192"/>
                </a:lnTo>
                <a:lnTo>
                  <a:pt x="629785" y="985800"/>
                </a:lnTo>
                <a:lnTo>
                  <a:pt x="634094" y="982407"/>
                </a:lnTo>
                <a:lnTo>
                  <a:pt x="637722" y="978788"/>
                </a:lnTo>
                <a:lnTo>
                  <a:pt x="640670" y="975395"/>
                </a:lnTo>
                <a:lnTo>
                  <a:pt x="642031" y="973586"/>
                </a:lnTo>
                <a:lnTo>
                  <a:pt x="643165" y="971550"/>
                </a:lnTo>
                <a:lnTo>
                  <a:pt x="644299" y="974491"/>
                </a:lnTo>
                <a:lnTo>
                  <a:pt x="645433" y="976979"/>
                </a:lnTo>
                <a:lnTo>
                  <a:pt x="645886" y="979919"/>
                </a:lnTo>
                <a:lnTo>
                  <a:pt x="646113" y="982633"/>
                </a:lnTo>
                <a:lnTo>
                  <a:pt x="646113" y="1062249"/>
                </a:lnTo>
                <a:lnTo>
                  <a:pt x="645886" y="1064059"/>
                </a:lnTo>
                <a:lnTo>
                  <a:pt x="645660" y="1066094"/>
                </a:lnTo>
                <a:lnTo>
                  <a:pt x="645206" y="1068130"/>
                </a:lnTo>
                <a:lnTo>
                  <a:pt x="644526" y="1070166"/>
                </a:lnTo>
                <a:lnTo>
                  <a:pt x="643619" y="1072201"/>
                </a:lnTo>
                <a:lnTo>
                  <a:pt x="642485" y="1074011"/>
                </a:lnTo>
                <a:lnTo>
                  <a:pt x="640897" y="1076273"/>
                </a:lnTo>
                <a:lnTo>
                  <a:pt x="639536" y="1078082"/>
                </a:lnTo>
                <a:lnTo>
                  <a:pt x="637949" y="1080118"/>
                </a:lnTo>
                <a:lnTo>
                  <a:pt x="635908" y="1081927"/>
                </a:lnTo>
                <a:lnTo>
                  <a:pt x="631599" y="1085772"/>
                </a:lnTo>
                <a:lnTo>
                  <a:pt x="626383" y="1089391"/>
                </a:lnTo>
                <a:lnTo>
                  <a:pt x="620713" y="1093010"/>
                </a:lnTo>
                <a:lnTo>
                  <a:pt x="614363" y="1096403"/>
                </a:lnTo>
                <a:lnTo>
                  <a:pt x="607106" y="1100022"/>
                </a:lnTo>
                <a:lnTo>
                  <a:pt x="599395" y="1103188"/>
                </a:lnTo>
                <a:lnTo>
                  <a:pt x="591004" y="1106581"/>
                </a:lnTo>
                <a:lnTo>
                  <a:pt x="581933" y="1109522"/>
                </a:lnTo>
                <a:lnTo>
                  <a:pt x="572408" y="1112462"/>
                </a:lnTo>
                <a:lnTo>
                  <a:pt x="562202" y="1115628"/>
                </a:lnTo>
                <a:lnTo>
                  <a:pt x="551317" y="1118343"/>
                </a:lnTo>
                <a:lnTo>
                  <a:pt x="540204" y="1121057"/>
                </a:lnTo>
                <a:lnTo>
                  <a:pt x="528411" y="1123545"/>
                </a:lnTo>
                <a:lnTo>
                  <a:pt x="516392" y="1125807"/>
                </a:lnTo>
                <a:lnTo>
                  <a:pt x="503692" y="1128068"/>
                </a:lnTo>
                <a:lnTo>
                  <a:pt x="490538" y="1130104"/>
                </a:lnTo>
                <a:lnTo>
                  <a:pt x="476931" y="1131914"/>
                </a:lnTo>
                <a:lnTo>
                  <a:pt x="463097" y="1133723"/>
                </a:lnTo>
                <a:lnTo>
                  <a:pt x="448809" y="1135532"/>
                </a:lnTo>
                <a:lnTo>
                  <a:pt x="434295" y="1136890"/>
                </a:lnTo>
                <a:lnTo>
                  <a:pt x="419327" y="1138021"/>
                </a:lnTo>
                <a:lnTo>
                  <a:pt x="403679" y="1139151"/>
                </a:lnTo>
                <a:lnTo>
                  <a:pt x="388031" y="1140056"/>
                </a:lnTo>
                <a:lnTo>
                  <a:pt x="372156" y="1140735"/>
                </a:lnTo>
                <a:lnTo>
                  <a:pt x="356054" y="1141187"/>
                </a:lnTo>
                <a:lnTo>
                  <a:pt x="339725" y="1141413"/>
                </a:lnTo>
                <a:lnTo>
                  <a:pt x="323170" y="1141413"/>
                </a:lnTo>
                <a:lnTo>
                  <a:pt x="306388" y="1141413"/>
                </a:lnTo>
                <a:lnTo>
                  <a:pt x="290059" y="1141187"/>
                </a:lnTo>
                <a:lnTo>
                  <a:pt x="273957" y="1140735"/>
                </a:lnTo>
                <a:lnTo>
                  <a:pt x="258082" y="1140056"/>
                </a:lnTo>
                <a:lnTo>
                  <a:pt x="242434" y="1139151"/>
                </a:lnTo>
                <a:lnTo>
                  <a:pt x="227013" y="1138021"/>
                </a:lnTo>
                <a:lnTo>
                  <a:pt x="212045" y="1136890"/>
                </a:lnTo>
                <a:lnTo>
                  <a:pt x="197304" y="1135532"/>
                </a:lnTo>
                <a:lnTo>
                  <a:pt x="183016" y="1133723"/>
                </a:lnTo>
                <a:lnTo>
                  <a:pt x="169182" y="1131914"/>
                </a:lnTo>
                <a:lnTo>
                  <a:pt x="155575" y="1130104"/>
                </a:lnTo>
                <a:lnTo>
                  <a:pt x="142422" y="1128068"/>
                </a:lnTo>
                <a:lnTo>
                  <a:pt x="129948" y="1125807"/>
                </a:lnTo>
                <a:lnTo>
                  <a:pt x="117475" y="1123545"/>
                </a:lnTo>
                <a:lnTo>
                  <a:pt x="105682" y="1121057"/>
                </a:lnTo>
                <a:lnTo>
                  <a:pt x="94570" y="1118343"/>
                </a:lnTo>
                <a:lnTo>
                  <a:pt x="83911" y="1115628"/>
                </a:lnTo>
                <a:lnTo>
                  <a:pt x="73706" y="1112462"/>
                </a:lnTo>
                <a:lnTo>
                  <a:pt x="64181" y="1109522"/>
                </a:lnTo>
                <a:lnTo>
                  <a:pt x="55109" y="1106581"/>
                </a:lnTo>
                <a:lnTo>
                  <a:pt x="46718" y="1103188"/>
                </a:lnTo>
                <a:lnTo>
                  <a:pt x="38781" y="1100022"/>
                </a:lnTo>
                <a:lnTo>
                  <a:pt x="31750" y="1096403"/>
                </a:lnTo>
                <a:lnTo>
                  <a:pt x="25173" y="1093010"/>
                </a:lnTo>
                <a:lnTo>
                  <a:pt x="19730" y="1089391"/>
                </a:lnTo>
                <a:lnTo>
                  <a:pt x="14514" y="1085772"/>
                </a:lnTo>
                <a:lnTo>
                  <a:pt x="9979" y="1081927"/>
                </a:lnTo>
                <a:lnTo>
                  <a:pt x="8164" y="1080118"/>
                </a:lnTo>
                <a:lnTo>
                  <a:pt x="6577" y="1078082"/>
                </a:lnTo>
                <a:lnTo>
                  <a:pt x="4989" y="1076273"/>
                </a:lnTo>
                <a:lnTo>
                  <a:pt x="3855" y="1074011"/>
                </a:lnTo>
                <a:lnTo>
                  <a:pt x="2495" y="1072201"/>
                </a:lnTo>
                <a:lnTo>
                  <a:pt x="1588" y="1070166"/>
                </a:lnTo>
                <a:lnTo>
                  <a:pt x="907" y="1068130"/>
                </a:lnTo>
                <a:lnTo>
                  <a:pt x="454" y="1066094"/>
                </a:lnTo>
                <a:lnTo>
                  <a:pt x="0" y="1064059"/>
                </a:lnTo>
                <a:lnTo>
                  <a:pt x="0" y="1062249"/>
                </a:lnTo>
                <a:lnTo>
                  <a:pt x="0" y="982633"/>
                </a:lnTo>
                <a:lnTo>
                  <a:pt x="227" y="979919"/>
                </a:lnTo>
                <a:lnTo>
                  <a:pt x="680" y="976979"/>
                </a:lnTo>
                <a:lnTo>
                  <a:pt x="1588" y="974491"/>
                </a:lnTo>
                <a:lnTo>
                  <a:pt x="2948" y="971550"/>
                </a:lnTo>
                <a:close/>
                <a:moveTo>
                  <a:pt x="1117825" y="871538"/>
                </a:moveTo>
                <a:lnTo>
                  <a:pt x="1119187" y="874050"/>
                </a:lnTo>
                <a:lnTo>
                  <a:pt x="1120094" y="877017"/>
                </a:lnTo>
                <a:lnTo>
                  <a:pt x="1120775" y="879757"/>
                </a:lnTo>
                <a:lnTo>
                  <a:pt x="1120775" y="882268"/>
                </a:lnTo>
                <a:lnTo>
                  <a:pt x="1120775" y="962628"/>
                </a:lnTo>
                <a:lnTo>
                  <a:pt x="1120775" y="964911"/>
                </a:lnTo>
                <a:lnTo>
                  <a:pt x="1120548" y="966966"/>
                </a:lnTo>
                <a:lnTo>
                  <a:pt x="1119868" y="969020"/>
                </a:lnTo>
                <a:lnTo>
                  <a:pt x="1119187" y="970847"/>
                </a:lnTo>
                <a:lnTo>
                  <a:pt x="1118279" y="973130"/>
                </a:lnTo>
                <a:lnTo>
                  <a:pt x="1117372" y="974956"/>
                </a:lnTo>
                <a:lnTo>
                  <a:pt x="1116010" y="977011"/>
                </a:lnTo>
                <a:lnTo>
                  <a:pt x="1114195" y="978837"/>
                </a:lnTo>
                <a:lnTo>
                  <a:pt x="1112607" y="980892"/>
                </a:lnTo>
                <a:lnTo>
                  <a:pt x="1110791" y="982718"/>
                </a:lnTo>
                <a:lnTo>
                  <a:pt x="1106253" y="986599"/>
                </a:lnTo>
                <a:lnTo>
                  <a:pt x="1101488" y="990252"/>
                </a:lnTo>
                <a:lnTo>
                  <a:pt x="1095589" y="993905"/>
                </a:lnTo>
                <a:lnTo>
                  <a:pt x="1089009" y="997557"/>
                </a:lnTo>
                <a:lnTo>
                  <a:pt x="1081975" y="1000982"/>
                </a:lnTo>
                <a:lnTo>
                  <a:pt x="1074260" y="1004406"/>
                </a:lnTo>
                <a:lnTo>
                  <a:pt x="1065864" y="1007602"/>
                </a:lnTo>
                <a:lnTo>
                  <a:pt x="1056788" y="1010799"/>
                </a:lnTo>
                <a:lnTo>
                  <a:pt x="1047031" y="1013766"/>
                </a:lnTo>
                <a:lnTo>
                  <a:pt x="1037048" y="1016506"/>
                </a:lnTo>
                <a:lnTo>
                  <a:pt x="1026156" y="1019474"/>
                </a:lnTo>
                <a:lnTo>
                  <a:pt x="1015038" y="1022213"/>
                </a:lnTo>
                <a:lnTo>
                  <a:pt x="1003239" y="1024725"/>
                </a:lnTo>
                <a:lnTo>
                  <a:pt x="991213" y="1027008"/>
                </a:lnTo>
                <a:lnTo>
                  <a:pt x="978506" y="1029291"/>
                </a:lnTo>
                <a:lnTo>
                  <a:pt x="965346" y="1031345"/>
                </a:lnTo>
                <a:lnTo>
                  <a:pt x="951732" y="1033400"/>
                </a:lnTo>
                <a:lnTo>
                  <a:pt x="937890" y="1035226"/>
                </a:lnTo>
                <a:lnTo>
                  <a:pt x="923596" y="1036596"/>
                </a:lnTo>
                <a:lnTo>
                  <a:pt x="908847" y="1037966"/>
                </a:lnTo>
                <a:lnTo>
                  <a:pt x="893871" y="1039564"/>
                </a:lnTo>
                <a:lnTo>
                  <a:pt x="878669" y="1040477"/>
                </a:lnTo>
                <a:lnTo>
                  <a:pt x="862785" y="1041390"/>
                </a:lnTo>
                <a:lnTo>
                  <a:pt x="846902" y="1042075"/>
                </a:lnTo>
                <a:lnTo>
                  <a:pt x="830792" y="1042532"/>
                </a:lnTo>
                <a:lnTo>
                  <a:pt x="814455" y="1042988"/>
                </a:lnTo>
                <a:lnTo>
                  <a:pt x="797664" y="1042988"/>
                </a:lnTo>
                <a:lnTo>
                  <a:pt x="783142" y="1042988"/>
                </a:lnTo>
                <a:lnTo>
                  <a:pt x="768620" y="1042760"/>
                </a:lnTo>
                <a:lnTo>
                  <a:pt x="754098" y="1042303"/>
                </a:lnTo>
                <a:lnTo>
                  <a:pt x="740030" y="1041847"/>
                </a:lnTo>
                <a:lnTo>
                  <a:pt x="726189" y="1041162"/>
                </a:lnTo>
                <a:lnTo>
                  <a:pt x="712348" y="1040249"/>
                </a:lnTo>
                <a:lnTo>
                  <a:pt x="698734" y="1039107"/>
                </a:lnTo>
                <a:lnTo>
                  <a:pt x="685800" y="1037966"/>
                </a:lnTo>
                <a:lnTo>
                  <a:pt x="685800" y="1036368"/>
                </a:lnTo>
                <a:lnTo>
                  <a:pt x="685800" y="986599"/>
                </a:lnTo>
                <a:lnTo>
                  <a:pt x="685800" y="952355"/>
                </a:lnTo>
                <a:lnTo>
                  <a:pt x="685800" y="935918"/>
                </a:lnTo>
                <a:lnTo>
                  <a:pt x="698961" y="937059"/>
                </a:lnTo>
                <a:lnTo>
                  <a:pt x="712348" y="937972"/>
                </a:lnTo>
                <a:lnTo>
                  <a:pt x="726189" y="938885"/>
                </a:lnTo>
                <a:lnTo>
                  <a:pt x="740030" y="939570"/>
                </a:lnTo>
                <a:lnTo>
                  <a:pt x="754098" y="940027"/>
                </a:lnTo>
                <a:lnTo>
                  <a:pt x="768620" y="940484"/>
                </a:lnTo>
                <a:lnTo>
                  <a:pt x="783142" y="940712"/>
                </a:lnTo>
                <a:lnTo>
                  <a:pt x="797664" y="940712"/>
                </a:lnTo>
                <a:lnTo>
                  <a:pt x="813093" y="940712"/>
                </a:lnTo>
                <a:lnTo>
                  <a:pt x="828069" y="940484"/>
                </a:lnTo>
                <a:lnTo>
                  <a:pt x="842818" y="940027"/>
                </a:lnTo>
                <a:lnTo>
                  <a:pt x="857566" y="939342"/>
                </a:lnTo>
                <a:lnTo>
                  <a:pt x="872088" y="938657"/>
                </a:lnTo>
                <a:lnTo>
                  <a:pt x="886156" y="937744"/>
                </a:lnTo>
                <a:lnTo>
                  <a:pt x="899998" y="936831"/>
                </a:lnTo>
                <a:lnTo>
                  <a:pt x="913612" y="935689"/>
                </a:lnTo>
                <a:lnTo>
                  <a:pt x="926999" y="934091"/>
                </a:lnTo>
                <a:lnTo>
                  <a:pt x="940160" y="932721"/>
                </a:lnTo>
                <a:lnTo>
                  <a:pt x="952866" y="931123"/>
                </a:lnTo>
                <a:lnTo>
                  <a:pt x="965119" y="929297"/>
                </a:lnTo>
                <a:lnTo>
                  <a:pt x="977372" y="927242"/>
                </a:lnTo>
                <a:lnTo>
                  <a:pt x="988717" y="925188"/>
                </a:lnTo>
                <a:lnTo>
                  <a:pt x="1000289" y="923133"/>
                </a:lnTo>
                <a:lnTo>
                  <a:pt x="1010954" y="920850"/>
                </a:lnTo>
                <a:lnTo>
                  <a:pt x="1021618" y="918339"/>
                </a:lnTo>
                <a:lnTo>
                  <a:pt x="1031602" y="916056"/>
                </a:lnTo>
                <a:lnTo>
                  <a:pt x="1040905" y="913545"/>
                </a:lnTo>
                <a:lnTo>
                  <a:pt x="1050208" y="910577"/>
                </a:lnTo>
                <a:lnTo>
                  <a:pt x="1058830" y="907837"/>
                </a:lnTo>
                <a:lnTo>
                  <a:pt x="1066999" y="904869"/>
                </a:lnTo>
                <a:lnTo>
                  <a:pt x="1074714" y="901902"/>
                </a:lnTo>
                <a:lnTo>
                  <a:pt x="1081748" y="898934"/>
                </a:lnTo>
                <a:lnTo>
                  <a:pt x="1088328" y="895738"/>
                </a:lnTo>
                <a:lnTo>
                  <a:pt x="1094454" y="892541"/>
                </a:lnTo>
                <a:lnTo>
                  <a:pt x="1099673" y="889117"/>
                </a:lnTo>
                <a:lnTo>
                  <a:pt x="1104665" y="885693"/>
                </a:lnTo>
                <a:lnTo>
                  <a:pt x="1108976" y="882268"/>
                </a:lnTo>
                <a:lnTo>
                  <a:pt x="1112607" y="878844"/>
                </a:lnTo>
                <a:lnTo>
                  <a:pt x="1115329" y="874963"/>
                </a:lnTo>
                <a:lnTo>
                  <a:pt x="1116918" y="873365"/>
                </a:lnTo>
                <a:lnTo>
                  <a:pt x="1117825" y="871538"/>
                </a:lnTo>
                <a:close/>
                <a:moveTo>
                  <a:pt x="1635810" y="852488"/>
                </a:moveTo>
                <a:lnTo>
                  <a:pt x="1637622" y="855903"/>
                </a:lnTo>
                <a:lnTo>
                  <a:pt x="1638982" y="858863"/>
                </a:lnTo>
                <a:lnTo>
                  <a:pt x="1639662" y="862279"/>
                </a:lnTo>
                <a:lnTo>
                  <a:pt x="1639888" y="865238"/>
                </a:lnTo>
                <a:lnTo>
                  <a:pt x="1639888" y="945382"/>
                </a:lnTo>
                <a:lnTo>
                  <a:pt x="1639888" y="947431"/>
                </a:lnTo>
                <a:lnTo>
                  <a:pt x="1639435" y="949481"/>
                </a:lnTo>
                <a:lnTo>
                  <a:pt x="1638982" y="951757"/>
                </a:lnTo>
                <a:lnTo>
                  <a:pt x="1638302" y="953579"/>
                </a:lnTo>
                <a:lnTo>
                  <a:pt x="1637396" y="955628"/>
                </a:lnTo>
                <a:lnTo>
                  <a:pt x="1636263" y="957677"/>
                </a:lnTo>
                <a:lnTo>
                  <a:pt x="1634904" y="959726"/>
                </a:lnTo>
                <a:lnTo>
                  <a:pt x="1633318" y="961548"/>
                </a:lnTo>
                <a:lnTo>
                  <a:pt x="1631732" y="963369"/>
                </a:lnTo>
                <a:lnTo>
                  <a:pt x="1629919" y="965418"/>
                </a:lnTo>
                <a:lnTo>
                  <a:pt x="1625388" y="969289"/>
                </a:lnTo>
                <a:lnTo>
                  <a:pt x="1620176" y="973159"/>
                </a:lnTo>
                <a:lnTo>
                  <a:pt x="1614739" y="976575"/>
                </a:lnTo>
                <a:lnTo>
                  <a:pt x="1608168" y="980218"/>
                </a:lnTo>
                <a:lnTo>
                  <a:pt x="1600918" y="983633"/>
                </a:lnTo>
                <a:lnTo>
                  <a:pt x="1593215" y="987048"/>
                </a:lnTo>
                <a:lnTo>
                  <a:pt x="1584831" y="990236"/>
                </a:lnTo>
                <a:lnTo>
                  <a:pt x="1575769" y="993195"/>
                </a:lnTo>
                <a:lnTo>
                  <a:pt x="1566253" y="996383"/>
                </a:lnTo>
                <a:lnTo>
                  <a:pt x="1556057" y="999343"/>
                </a:lnTo>
                <a:lnTo>
                  <a:pt x="1545408" y="1002075"/>
                </a:lnTo>
                <a:lnTo>
                  <a:pt x="1534306" y="1004807"/>
                </a:lnTo>
                <a:lnTo>
                  <a:pt x="1522524" y="1007084"/>
                </a:lnTo>
                <a:lnTo>
                  <a:pt x="1510290" y="1009589"/>
                </a:lnTo>
                <a:lnTo>
                  <a:pt x="1497602" y="1011865"/>
                </a:lnTo>
                <a:lnTo>
                  <a:pt x="1484461" y="1013914"/>
                </a:lnTo>
                <a:lnTo>
                  <a:pt x="1470866" y="1015736"/>
                </a:lnTo>
                <a:lnTo>
                  <a:pt x="1457045" y="1017785"/>
                </a:lnTo>
                <a:lnTo>
                  <a:pt x="1442998" y="1019151"/>
                </a:lnTo>
                <a:lnTo>
                  <a:pt x="1428271" y="1020745"/>
                </a:lnTo>
                <a:lnTo>
                  <a:pt x="1413317" y="1021883"/>
                </a:lnTo>
                <a:lnTo>
                  <a:pt x="1397684" y="1022794"/>
                </a:lnTo>
                <a:lnTo>
                  <a:pt x="1382050" y="1023705"/>
                </a:lnTo>
                <a:lnTo>
                  <a:pt x="1366191" y="1024616"/>
                </a:lnTo>
                <a:lnTo>
                  <a:pt x="1350104" y="1025071"/>
                </a:lnTo>
                <a:lnTo>
                  <a:pt x="1333791" y="1025526"/>
                </a:lnTo>
                <a:lnTo>
                  <a:pt x="1317251" y="1025526"/>
                </a:lnTo>
                <a:lnTo>
                  <a:pt x="1296180" y="1025526"/>
                </a:lnTo>
                <a:lnTo>
                  <a:pt x="1275562" y="1024843"/>
                </a:lnTo>
                <a:lnTo>
                  <a:pt x="1255397" y="1024160"/>
                </a:lnTo>
                <a:lnTo>
                  <a:pt x="1235686" y="1022794"/>
                </a:lnTo>
                <a:lnTo>
                  <a:pt x="1216427" y="1021428"/>
                </a:lnTo>
                <a:lnTo>
                  <a:pt x="1197622" y="1019834"/>
                </a:lnTo>
                <a:lnTo>
                  <a:pt x="1179496" y="1018013"/>
                </a:lnTo>
                <a:lnTo>
                  <a:pt x="1162050" y="1015508"/>
                </a:lnTo>
                <a:lnTo>
                  <a:pt x="1162050" y="980673"/>
                </a:lnTo>
                <a:lnTo>
                  <a:pt x="1162050" y="910092"/>
                </a:lnTo>
                <a:lnTo>
                  <a:pt x="1179496" y="912141"/>
                </a:lnTo>
                <a:lnTo>
                  <a:pt x="1197622" y="914190"/>
                </a:lnTo>
                <a:lnTo>
                  <a:pt x="1216427" y="916011"/>
                </a:lnTo>
                <a:lnTo>
                  <a:pt x="1235686" y="917377"/>
                </a:lnTo>
                <a:lnTo>
                  <a:pt x="1255397" y="918516"/>
                </a:lnTo>
                <a:lnTo>
                  <a:pt x="1275562" y="919199"/>
                </a:lnTo>
                <a:lnTo>
                  <a:pt x="1296180" y="919654"/>
                </a:lnTo>
                <a:lnTo>
                  <a:pt x="1317251" y="920110"/>
                </a:lnTo>
                <a:lnTo>
                  <a:pt x="1332205" y="920110"/>
                </a:lnTo>
                <a:lnTo>
                  <a:pt x="1347159" y="919427"/>
                </a:lnTo>
                <a:lnTo>
                  <a:pt x="1361659" y="919199"/>
                </a:lnTo>
                <a:lnTo>
                  <a:pt x="1376160" y="918516"/>
                </a:lnTo>
                <a:lnTo>
                  <a:pt x="1390207" y="917833"/>
                </a:lnTo>
                <a:lnTo>
                  <a:pt x="1404028" y="916922"/>
                </a:lnTo>
                <a:lnTo>
                  <a:pt x="1417849" y="916011"/>
                </a:lnTo>
                <a:lnTo>
                  <a:pt x="1431216" y="914873"/>
                </a:lnTo>
                <a:lnTo>
                  <a:pt x="1444584" y="913507"/>
                </a:lnTo>
                <a:lnTo>
                  <a:pt x="1457499" y="911913"/>
                </a:lnTo>
                <a:lnTo>
                  <a:pt x="1469960" y="910319"/>
                </a:lnTo>
                <a:lnTo>
                  <a:pt x="1482195" y="908726"/>
                </a:lnTo>
                <a:lnTo>
                  <a:pt x="1493976" y="906904"/>
                </a:lnTo>
                <a:lnTo>
                  <a:pt x="1505532" y="904855"/>
                </a:lnTo>
                <a:lnTo>
                  <a:pt x="1516860" y="902806"/>
                </a:lnTo>
                <a:lnTo>
                  <a:pt x="1527509" y="900529"/>
                </a:lnTo>
                <a:lnTo>
                  <a:pt x="1537931" y="898480"/>
                </a:lnTo>
                <a:lnTo>
                  <a:pt x="1547900" y="895748"/>
                </a:lnTo>
                <a:lnTo>
                  <a:pt x="1557416" y="893243"/>
                </a:lnTo>
                <a:lnTo>
                  <a:pt x="1566479" y="890739"/>
                </a:lnTo>
                <a:lnTo>
                  <a:pt x="1575089" y="888007"/>
                </a:lnTo>
                <a:lnTo>
                  <a:pt x="1583472" y="885274"/>
                </a:lnTo>
                <a:lnTo>
                  <a:pt x="1591175" y="882087"/>
                </a:lnTo>
                <a:lnTo>
                  <a:pt x="1598426" y="879355"/>
                </a:lnTo>
                <a:lnTo>
                  <a:pt x="1604770" y="876167"/>
                </a:lnTo>
                <a:lnTo>
                  <a:pt x="1611114" y="872980"/>
                </a:lnTo>
                <a:lnTo>
                  <a:pt x="1616551" y="869792"/>
                </a:lnTo>
                <a:lnTo>
                  <a:pt x="1621762" y="866377"/>
                </a:lnTo>
                <a:lnTo>
                  <a:pt x="1626067" y="863189"/>
                </a:lnTo>
                <a:lnTo>
                  <a:pt x="1629919" y="859546"/>
                </a:lnTo>
                <a:lnTo>
                  <a:pt x="1633091" y="856131"/>
                </a:lnTo>
                <a:lnTo>
                  <a:pt x="1635810" y="852488"/>
                </a:lnTo>
                <a:close/>
                <a:moveTo>
                  <a:pt x="323170" y="766763"/>
                </a:moveTo>
                <a:lnTo>
                  <a:pt x="339725" y="766990"/>
                </a:lnTo>
                <a:lnTo>
                  <a:pt x="356054" y="767218"/>
                </a:lnTo>
                <a:lnTo>
                  <a:pt x="372156" y="767672"/>
                </a:lnTo>
                <a:lnTo>
                  <a:pt x="388031" y="768354"/>
                </a:lnTo>
                <a:lnTo>
                  <a:pt x="403679" y="769263"/>
                </a:lnTo>
                <a:lnTo>
                  <a:pt x="419327" y="770399"/>
                </a:lnTo>
                <a:lnTo>
                  <a:pt x="434295" y="771535"/>
                </a:lnTo>
                <a:lnTo>
                  <a:pt x="448809" y="773125"/>
                </a:lnTo>
                <a:lnTo>
                  <a:pt x="463097" y="774716"/>
                </a:lnTo>
                <a:lnTo>
                  <a:pt x="476931" y="776306"/>
                </a:lnTo>
                <a:lnTo>
                  <a:pt x="490538" y="778351"/>
                </a:lnTo>
                <a:lnTo>
                  <a:pt x="503692" y="780396"/>
                </a:lnTo>
                <a:lnTo>
                  <a:pt x="516392" y="782668"/>
                </a:lnTo>
                <a:lnTo>
                  <a:pt x="528411" y="784941"/>
                </a:lnTo>
                <a:lnTo>
                  <a:pt x="540204" y="787667"/>
                </a:lnTo>
                <a:lnTo>
                  <a:pt x="551317" y="790167"/>
                </a:lnTo>
                <a:lnTo>
                  <a:pt x="562202" y="792893"/>
                </a:lnTo>
                <a:lnTo>
                  <a:pt x="572408" y="795847"/>
                </a:lnTo>
                <a:lnTo>
                  <a:pt x="581933" y="798801"/>
                </a:lnTo>
                <a:lnTo>
                  <a:pt x="591004" y="802209"/>
                </a:lnTo>
                <a:lnTo>
                  <a:pt x="599395" y="805163"/>
                </a:lnTo>
                <a:lnTo>
                  <a:pt x="607106" y="808571"/>
                </a:lnTo>
                <a:lnTo>
                  <a:pt x="614363" y="811979"/>
                </a:lnTo>
                <a:lnTo>
                  <a:pt x="620713" y="815387"/>
                </a:lnTo>
                <a:lnTo>
                  <a:pt x="626383" y="819250"/>
                </a:lnTo>
                <a:lnTo>
                  <a:pt x="631599" y="822886"/>
                </a:lnTo>
                <a:lnTo>
                  <a:pt x="635908" y="826748"/>
                </a:lnTo>
                <a:lnTo>
                  <a:pt x="637949" y="828566"/>
                </a:lnTo>
                <a:lnTo>
                  <a:pt x="639536" y="830384"/>
                </a:lnTo>
                <a:lnTo>
                  <a:pt x="640897" y="832656"/>
                </a:lnTo>
                <a:lnTo>
                  <a:pt x="642485" y="834474"/>
                </a:lnTo>
                <a:lnTo>
                  <a:pt x="643619" y="836519"/>
                </a:lnTo>
                <a:lnTo>
                  <a:pt x="644526" y="838336"/>
                </a:lnTo>
                <a:lnTo>
                  <a:pt x="645206" y="840608"/>
                </a:lnTo>
                <a:lnTo>
                  <a:pt x="645660" y="842653"/>
                </a:lnTo>
                <a:lnTo>
                  <a:pt x="645886" y="844471"/>
                </a:lnTo>
                <a:lnTo>
                  <a:pt x="646113" y="846743"/>
                </a:lnTo>
                <a:lnTo>
                  <a:pt x="646113" y="926496"/>
                </a:lnTo>
                <a:lnTo>
                  <a:pt x="645886" y="928768"/>
                </a:lnTo>
                <a:lnTo>
                  <a:pt x="645660" y="930813"/>
                </a:lnTo>
                <a:lnTo>
                  <a:pt x="645206" y="932631"/>
                </a:lnTo>
                <a:lnTo>
                  <a:pt x="644526" y="934676"/>
                </a:lnTo>
                <a:lnTo>
                  <a:pt x="643619" y="936948"/>
                </a:lnTo>
                <a:lnTo>
                  <a:pt x="642485" y="938766"/>
                </a:lnTo>
                <a:lnTo>
                  <a:pt x="640897" y="940584"/>
                </a:lnTo>
                <a:lnTo>
                  <a:pt x="639536" y="942856"/>
                </a:lnTo>
                <a:lnTo>
                  <a:pt x="637949" y="944673"/>
                </a:lnTo>
                <a:lnTo>
                  <a:pt x="635908" y="946491"/>
                </a:lnTo>
                <a:lnTo>
                  <a:pt x="631599" y="950354"/>
                </a:lnTo>
                <a:lnTo>
                  <a:pt x="626383" y="953989"/>
                </a:lnTo>
                <a:lnTo>
                  <a:pt x="620713" y="957852"/>
                </a:lnTo>
                <a:lnTo>
                  <a:pt x="614363" y="961260"/>
                </a:lnTo>
                <a:lnTo>
                  <a:pt x="607106" y="964896"/>
                </a:lnTo>
                <a:lnTo>
                  <a:pt x="599395" y="968077"/>
                </a:lnTo>
                <a:lnTo>
                  <a:pt x="591004" y="971258"/>
                </a:lnTo>
                <a:lnTo>
                  <a:pt x="581933" y="974439"/>
                </a:lnTo>
                <a:lnTo>
                  <a:pt x="572408" y="977393"/>
                </a:lnTo>
                <a:lnTo>
                  <a:pt x="562202" y="980346"/>
                </a:lnTo>
                <a:lnTo>
                  <a:pt x="551317" y="983073"/>
                </a:lnTo>
                <a:lnTo>
                  <a:pt x="540204" y="985572"/>
                </a:lnTo>
                <a:lnTo>
                  <a:pt x="528411" y="988299"/>
                </a:lnTo>
                <a:lnTo>
                  <a:pt x="516392" y="990571"/>
                </a:lnTo>
                <a:lnTo>
                  <a:pt x="503692" y="992843"/>
                </a:lnTo>
                <a:lnTo>
                  <a:pt x="490538" y="995115"/>
                </a:lnTo>
                <a:lnTo>
                  <a:pt x="476931" y="996933"/>
                </a:lnTo>
                <a:lnTo>
                  <a:pt x="463097" y="998524"/>
                </a:lnTo>
                <a:lnTo>
                  <a:pt x="448809" y="1000114"/>
                </a:lnTo>
                <a:lnTo>
                  <a:pt x="434295" y="1001477"/>
                </a:lnTo>
                <a:lnTo>
                  <a:pt x="419327" y="1003068"/>
                </a:lnTo>
                <a:lnTo>
                  <a:pt x="403679" y="1003977"/>
                </a:lnTo>
                <a:lnTo>
                  <a:pt x="388031" y="1004886"/>
                </a:lnTo>
                <a:lnTo>
                  <a:pt x="372156" y="1005567"/>
                </a:lnTo>
                <a:lnTo>
                  <a:pt x="356054" y="1006022"/>
                </a:lnTo>
                <a:lnTo>
                  <a:pt x="339725" y="1006476"/>
                </a:lnTo>
                <a:lnTo>
                  <a:pt x="323170" y="1006476"/>
                </a:lnTo>
                <a:lnTo>
                  <a:pt x="306388" y="1006476"/>
                </a:lnTo>
                <a:lnTo>
                  <a:pt x="290059" y="1006022"/>
                </a:lnTo>
                <a:lnTo>
                  <a:pt x="273957" y="1005567"/>
                </a:lnTo>
                <a:lnTo>
                  <a:pt x="258082" y="1004886"/>
                </a:lnTo>
                <a:lnTo>
                  <a:pt x="242434" y="1003977"/>
                </a:lnTo>
                <a:lnTo>
                  <a:pt x="227013" y="1003068"/>
                </a:lnTo>
                <a:lnTo>
                  <a:pt x="212045" y="1001477"/>
                </a:lnTo>
                <a:lnTo>
                  <a:pt x="197304" y="1000114"/>
                </a:lnTo>
                <a:lnTo>
                  <a:pt x="183016" y="998524"/>
                </a:lnTo>
                <a:lnTo>
                  <a:pt x="169182" y="996933"/>
                </a:lnTo>
                <a:lnTo>
                  <a:pt x="155575" y="995115"/>
                </a:lnTo>
                <a:lnTo>
                  <a:pt x="142422" y="992843"/>
                </a:lnTo>
                <a:lnTo>
                  <a:pt x="129948" y="990571"/>
                </a:lnTo>
                <a:lnTo>
                  <a:pt x="117475" y="988299"/>
                </a:lnTo>
                <a:lnTo>
                  <a:pt x="105682" y="985572"/>
                </a:lnTo>
                <a:lnTo>
                  <a:pt x="94570" y="983073"/>
                </a:lnTo>
                <a:lnTo>
                  <a:pt x="83911" y="980346"/>
                </a:lnTo>
                <a:lnTo>
                  <a:pt x="73706" y="977393"/>
                </a:lnTo>
                <a:lnTo>
                  <a:pt x="64181" y="974439"/>
                </a:lnTo>
                <a:lnTo>
                  <a:pt x="55109" y="971258"/>
                </a:lnTo>
                <a:lnTo>
                  <a:pt x="46718" y="968077"/>
                </a:lnTo>
                <a:lnTo>
                  <a:pt x="38781" y="964896"/>
                </a:lnTo>
                <a:lnTo>
                  <a:pt x="31750" y="961260"/>
                </a:lnTo>
                <a:lnTo>
                  <a:pt x="25173" y="957852"/>
                </a:lnTo>
                <a:lnTo>
                  <a:pt x="19730" y="953989"/>
                </a:lnTo>
                <a:lnTo>
                  <a:pt x="14514" y="950354"/>
                </a:lnTo>
                <a:lnTo>
                  <a:pt x="9979" y="946491"/>
                </a:lnTo>
                <a:lnTo>
                  <a:pt x="8164" y="944673"/>
                </a:lnTo>
                <a:lnTo>
                  <a:pt x="6577" y="942856"/>
                </a:lnTo>
                <a:lnTo>
                  <a:pt x="4989" y="940584"/>
                </a:lnTo>
                <a:lnTo>
                  <a:pt x="3855" y="938766"/>
                </a:lnTo>
                <a:lnTo>
                  <a:pt x="2495" y="936948"/>
                </a:lnTo>
                <a:lnTo>
                  <a:pt x="1588" y="934676"/>
                </a:lnTo>
                <a:lnTo>
                  <a:pt x="907" y="932631"/>
                </a:lnTo>
                <a:lnTo>
                  <a:pt x="454" y="930813"/>
                </a:lnTo>
                <a:lnTo>
                  <a:pt x="0" y="928768"/>
                </a:lnTo>
                <a:lnTo>
                  <a:pt x="0" y="926496"/>
                </a:lnTo>
                <a:lnTo>
                  <a:pt x="0" y="846743"/>
                </a:lnTo>
                <a:lnTo>
                  <a:pt x="0" y="844471"/>
                </a:lnTo>
                <a:lnTo>
                  <a:pt x="454" y="842653"/>
                </a:lnTo>
                <a:lnTo>
                  <a:pt x="907" y="840608"/>
                </a:lnTo>
                <a:lnTo>
                  <a:pt x="1588" y="838336"/>
                </a:lnTo>
                <a:lnTo>
                  <a:pt x="2495" y="836519"/>
                </a:lnTo>
                <a:lnTo>
                  <a:pt x="3855" y="834474"/>
                </a:lnTo>
                <a:lnTo>
                  <a:pt x="4989" y="832656"/>
                </a:lnTo>
                <a:lnTo>
                  <a:pt x="6577" y="830384"/>
                </a:lnTo>
                <a:lnTo>
                  <a:pt x="8164" y="828566"/>
                </a:lnTo>
                <a:lnTo>
                  <a:pt x="9979" y="826748"/>
                </a:lnTo>
                <a:lnTo>
                  <a:pt x="14514" y="822886"/>
                </a:lnTo>
                <a:lnTo>
                  <a:pt x="19730" y="819250"/>
                </a:lnTo>
                <a:lnTo>
                  <a:pt x="25173" y="815387"/>
                </a:lnTo>
                <a:lnTo>
                  <a:pt x="31750" y="811979"/>
                </a:lnTo>
                <a:lnTo>
                  <a:pt x="38781" y="808571"/>
                </a:lnTo>
                <a:lnTo>
                  <a:pt x="46718" y="805163"/>
                </a:lnTo>
                <a:lnTo>
                  <a:pt x="55109" y="802209"/>
                </a:lnTo>
                <a:lnTo>
                  <a:pt x="64181" y="798801"/>
                </a:lnTo>
                <a:lnTo>
                  <a:pt x="73706" y="795847"/>
                </a:lnTo>
                <a:lnTo>
                  <a:pt x="83911" y="792893"/>
                </a:lnTo>
                <a:lnTo>
                  <a:pt x="94570" y="790167"/>
                </a:lnTo>
                <a:lnTo>
                  <a:pt x="105682" y="787667"/>
                </a:lnTo>
                <a:lnTo>
                  <a:pt x="117475" y="784941"/>
                </a:lnTo>
                <a:lnTo>
                  <a:pt x="129948" y="782668"/>
                </a:lnTo>
                <a:lnTo>
                  <a:pt x="142422" y="780396"/>
                </a:lnTo>
                <a:lnTo>
                  <a:pt x="155575" y="778351"/>
                </a:lnTo>
                <a:lnTo>
                  <a:pt x="169182" y="776306"/>
                </a:lnTo>
                <a:lnTo>
                  <a:pt x="183016" y="774716"/>
                </a:lnTo>
                <a:lnTo>
                  <a:pt x="197304" y="773125"/>
                </a:lnTo>
                <a:lnTo>
                  <a:pt x="212045" y="771535"/>
                </a:lnTo>
                <a:lnTo>
                  <a:pt x="227013" y="770399"/>
                </a:lnTo>
                <a:lnTo>
                  <a:pt x="242434" y="769263"/>
                </a:lnTo>
                <a:lnTo>
                  <a:pt x="258082" y="768354"/>
                </a:lnTo>
                <a:lnTo>
                  <a:pt x="273957" y="767672"/>
                </a:lnTo>
                <a:lnTo>
                  <a:pt x="290059" y="767218"/>
                </a:lnTo>
                <a:lnTo>
                  <a:pt x="306388" y="766990"/>
                </a:lnTo>
                <a:lnTo>
                  <a:pt x="323170" y="766763"/>
                </a:lnTo>
                <a:close/>
                <a:moveTo>
                  <a:pt x="1118507" y="738188"/>
                </a:moveTo>
                <a:lnTo>
                  <a:pt x="1119642" y="740465"/>
                </a:lnTo>
                <a:lnTo>
                  <a:pt x="1120322" y="742969"/>
                </a:lnTo>
                <a:lnTo>
                  <a:pt x="1120776" y="745246"/>
                </a:lnTo>
                <a:lnTo>
                  <a:pt x="1120776" y="747751"/>
                </a:lnTo>
                <a:lnTo>
                  <a:pt x="1120776" y="827901"/>
                </a:lnTo>
                <a:lnTo>
                  <a:pt x="1120776" y="829951"/>
                </a:lnTo>
                <a:lnTo>
                  <a:pt x="1120549" y="832000"/>
                </a:lnTo>
                <a:lnTo>
                  <a:pt x="1119869" y="834049"/>
                </a:lnTo>
                <a:lnTo>
                  <a:pt x="1119188" y="836099"/>
                </a:lnTo>
                <a:lnTo>
                  <a:pt x="1118280" y="837920"/>
                </a:lnTo>
                <a:lnTo>
                  <a:pt x="1117373" y="840197"/>
                </a:lnTo>
                <a:lnTo>
                  <a:pt x="1116011" y="842019"/>
                </a:lnTo>
                <a:lnTo>
                  <a:pt x="1114196" y="844068"/>
                </a:lnTo>
                <a:lnTo>
                  <a:pt x="1112608" y="845890"/>
                </a:lnTo>
                <a:lnTo>
                  <a:pt x="1110792" y="847939"/>
                </a:lnTo>
                <a:lnTo>
                  <a:pt x="1106254" y="851582"/>
                </a:lnTo>
                <a:lnTo>
                  <a:pt x="1101489" y="855453"/>
                </a:lnTo>
                <a:lnTo>
                  <a:pt x="1095590" y="858868"/>
                </a:lnTo>
                <a:lnTo>
                  <a:pt x="1089010" y="862739"/>
                </a:lnTo>
                <a:lnTo>
                  <a:pt x="1081976" y="865927"/>
                </a:lnTo>
                <a:lnTo>
                  <a:pt x="1074261" y="869570"/>
                </a:lnTo>
                <a:lnTo>
                  <a:pt x="1065865" y="872530"/>
                </a:lnTo>
                <a:lnTo>
                  <a:pt x="1056789" y="875718"/>
                </a:lnTo>
                <a:lnTo>
                  <a:pt x="1047032" y="878906"/>
                </a:lnTo>
                <a:lnTo>
                  <a:pt x="1037049" y="881638"/>
                </a:lnTo>
                <a:lnTo>
                  <a:pt x="1026157" y="884598"/>
                </a:lnTo>
                <a:lnTo>
                  <a:pt x="1015039" y="887103"/>
                </a:lnTo>
                <a:lnTo>
                  <a:pt x="1003240" y="889608"/>
                </a:lnTo>
                <a:lnTo>
                  <a:pt x="991214" y="892112"/>
                </a:lnTo>
                <a:lnTo>
                  <a:pt x="978507" y="894162"/>
                </a:lnTo>
                <a:lnTo>
                  <a:pt x="965347" y="896211"/>
                </a:lnTo>
                <a:lnTo>
                  <a:pt x="951733" y="898260"/>
                </a:lnTo>
                <a:lnTo>
                  <a:pt x="937892" y="900082"/>
                </a:lnTo>
                <a:lnTo>
                  <a:pt x="923597" y="901676"/>
                </a:lnTo>
                <a:lnTo>
                  <a:pt x="908848" y="903042"/>
                </a:lnTo>
                <a:lnTo>
                  <a:pt x="893872" y="904180"/>
                </a:lnTo>
                <a:lnTo>
                  <a:pt x="878670" y="905319"/>
                </a:lnTo>
                <a:lnTo>
                  <a:pt x="862786" y="906457"/>
                </a:lnTo>
                <a:lnTo>
                  <a:pt x="846903" y="907140"/>
                </a:lnTo>
                <a:lnTo>
                  <a:pt x="830793" y="907596"/>
                </a:lnTo>
                <a:lnTo>
                  <a:pt x="814456" y="907824"/>
                </a:lnTo>
                <a:lnTo>
                  <a:pt x="797665" y="908051"/>
                </a:lnTo>
                <a:lnTo>
                  <a:pt x="783143" y="907824"/>
                </a:lnTo>
                <a:lnTo>
                  <a:pt x="768621" y="907596"/>
                </a:lnTo>
                <a:lnTo>
                  <a:pt x="754100" y="907368"/>
                </a:lnTo>
                <a:lnTo>
                  <a:pt x="740031" y="906685"/>
                </a:lnTo>
                <a:lnTo>
                  <a:pt x="726190" y="905774"/>
                </a:lnTo>
                <a:lnTo>
                  <a:pt x="712349" y="905091"/>
                </a:lnTo>
                <a:lnTo>
                  <a:pt x="698735" y="904180"/>
                </a:lnTo>
                <a:lnTo>
                  <a:pt x="685801" y="903042"/>
                </a:lnTo>
                <a:lnTo>
                  <a:pt x="685801" y="894845"/>
                </a:lnTo>
                <a:lnTo>
                  <a:pt x="685801" y="846573"/>
                </a:lnTo>
                <a:lnTo>
                  <a:pt x="685801" y="811052"/>
                </a:lnTo>
                <a:lnTo>
                  <a:pt x="685801" y="809002"/>
                </a:lnTo>
                <a:lnTo>
                  <a:pt x="685121" y="807181"/>
                </a:lnTo>
                <a:lnTo>
                  <a:pt x="684894" y="805359"/>
                </a:lnTo>
                <a:lnTo>
                  <a:pt x="684213" y="803310"/>
                </a:lnTo>
                <a:lnTo>
                  <a:pt x="697600" y="804448"/>
                </a:lnTo>
                <a:lnTo>
                  <a:pt x="711215" y="805587"/>
                </a:lnTo>
                <a:lnTo>
                  <a:pt x="725283" y="806270"/>
                </a:lnTo>
                <a:lnTo>
                  <a:pt x="739351" y="807181"/>
                </a:lnTo>
                <a:lnTo>
                  <a:pt x="753646" y="807636"/>
                </a:lnTo>
                <a:lnTo>
                  <a:pt x="768168" y="808092"/>
                </a:lnTo>
                <a:lnTo>
                  <a:pt x="782916" y="808319"/>
                </a:lnTo>
                <a:lnTo>
                  <a:pt x="797665" y="808319"/>
                </a:lnTo>
                <a:lnTo>
                  <a:pt x="813095" y="808319"/>
                </a:lnTo>
                <a:lnTo>
                  <a:pt x="828297" y="808092"/>
                </a:lnTo>
                <a:lnTo>
                  <a:pt x="843273" y="807636"/>
                </a:lnTo>
                <a:lnTo>
                  <a:pt x="858248" y="806953"/>
                </a:lnTo>
                <a:lnTo>
                  <a:pt x="872770" y="806270"/>
                </a:lnTo>
                <a:lnTo>
                  <a:pt x="887065" y="805359"/>
                </a:lnTo>
                <a:lnTo>
                  <a:pt x="901133" y="804221"/>
                </a:lnTo>
                <a:lnTo>
                  <a:pt x="914747" y="803082"/>
                </a:lnTo>
                <a:lnTo>
                  <a:pt x="928135" y="801488"/>
                </a:lnTo>
                <a:lnTo>
                  <a:pt x="941522" y="800122"/>
                </a:lnTo>
                <a:lnTo>
                  <a:pt x="954229" y="798528"/>
                </a:lnTo>
                <a:lnTo>
                  <a:pt x="966708" y="796707"/>
                </a:lnTo>
                <a:lnTo>
                  <a:pt x="978734" y="794885"/>
                </a:lnTo>
                <a:lnTo>
                  <a:pt x="990533" y="792608"/>
                </a:lnTo>
                <a:lnTo>
                  <a:pt x="1001879" y="790559"/>
                </a:lnTo>
                <a:lnTo>
                  <a:pt x="1012770" y="788282"/>
                </a:lnTo>
                <a:lnTo>
                  <a:pt x="1023207" y="785550"/>
                </a:lnTo>
                <a:lnTo>
                  <a:pt x="1033191" y="783273"/>
                </a:lnTo>
                <a:lnTo>
                  <a:pt x="1042948" y="780540"/>
                </a:lnTo>
                <a:lnTo>
                  <a:pt x="1052024" y="777808"/>
                </a:lnTo>
                <a:lnTo>
                  <a:pt x="1060647" y="774848"/>
                </a:lnTo>
                <a:lnTo>
                  <a:pt x="1068815" y="771888"/>
                </a:lnTo>
                <a:lnTo>
                  <a:pt x="1076303" y="768928"/>
                </a:lnTo>
                <a:lnTo>
                  <a:pt x="1083337" y="765967"/>
                </a:lnTo>
                <a:lnTo>
                  <a:pt x="1089917" y="762551"/>
                </a:lnTo>
                <a:lnTo>
                  <a:pt x="1095817" y="759364"/>
                </a:lnTo>
                <a:lnTo>
                  <a:pt x="1101262" y="755948"/>
                </a:lnTo>
                <a:lnTo>
                  <a:pt x="1105800" y="752533"/>
                </a:lnTo>
                <a:lnTo>
                  <a:pt x="1110112" y="748890"/>
                </a:lnTo>
                <a:lnTo>
                  <a:pt x="1113515" y="745474"/>
                </a:lnTo>
                <a:lnTo>
                  <a:pt x="1116465" y="741603"/>
                </a:lnTo>
                <a:lnTo>
                  <a:pt x="1117599" y="739782"/>
                </a:lnTo>
                <a:lnTo>
                  <a:pt x="1118507" y="738188"/>
                </a:lnTo>
                <a:close/>
                <a:moveTo>
                  <a:pt x="1636943" y="717550"/>
                </a:moveTo>
                <a:lnTo>
                  <a:pt x="1638302" y="720264"/>
                </a:lnTo>
                <a:lnTo>
                  <a:pt x="1639208" y="722978"/>
                </a:lnTo>
                <a:lnTo>
                  <a:pt x="1639662" y="725692"/>
                </a:lnTo>
                <a:lnTo>
                  <a:pt x="1639888" y="728633"/>
                </a:lnTo>
                <a:lnTo>
                  <a:pt x="1639888" y="808023"/>
                </a:lnTo>
                <a:lnTo>
                  <a:pt x="1639888" y="810059"/>
                </a:lnTo>
                <a:lnTo>
                  <a:pt x="1639435" y="812094"/>
                </a:lnTo>
                <a:lnTo>
                  <a:pt x="1638982" y="814130"/>
                </a:lnTo>
                <a:lnTo>
                  <a:pt x="1638302" y="815940"/>
                </a:lnTo>
                <a:lnTo>
                  <a:pt x="1637396" y="818201"/>
                </a:lnTo>
                <a:lnTo>
                  <a:pt x="1636263" y="820011"/>
                </a:lnTo>
                <a:lnTo>
                  <a:pt x="1634904" y="822047"/>
                </a:lnTo>
                <a:lnTo>
                  <a:pt x="1633318" y="823856"/>
                </a:lnTo>
                <a:lnTo>
                  <a:pt x="1631732" y="825892"/>
                </a:lnTo>
                <a:lnTo>
                  <a:pt x="1629919" y="827927"/>
                </a:lnTo>
                <a:lnTo>
                  <a:pt x="1625388" y="831772"/>
                </a:lnTo>
                <a:lnTo>
                  <a:pt x="1620176" y="835391"/>
                </a:lnTo>
                <a:lnTo>
                  <a:pt x="1614739" y="839010"/>
                </a:lnTo>
                <a:lnTo>
                  <a:pt x="1608168" y="842403"/>
                </a:lnTo>
                <a:lnTo>
                  <a:pt x="1600918" y="845796"/>
                </a:lnTo>
                <a:lnTo>
                  <a:pt x="1593215" y="849188"/>
                </a:lnTo>
                <a:lnTo>
                  <a:pt x="1584831" y="852355"/>
                </a:lnTo>
                <a:lnTo>
                  <a:pt x="1575769" y="855522"/>
                </a:lnTo>
                <a:lnTo>
                  <a:pt x="1566253" y="858462"/>
                </a:lnTo>
                <a:lnTo>
                  <a:pt x="1556057" y="861628"/>
                </a:lnTo>
                <a:lnTo>
                  <a:pt x="1545408" y="864343"/>
                </a:lnTo>
                <a:lnTo>
                  <a:pt x="1534306" y="866831"/>
                </a:lnTo>
                <a:lnTo>
                  <a:pt x="1522524" y="869545"/>
                </a:lnTo>
                <a:lnTo>
                  <a:pt x="1510290" y="871807"/>
                </a:lnTo>
                <a:lnTo>
                  <a:pt x="1497602" y="873842"/>
                </a:lnTo>
                <a:lnTo>
                  <a:pt x="1484461" y="876104"/>
                </a:lnTo>
                <a:lnTo>
                  <a:pt x="1470866" y="877914"/>
                </a:lnTo>
                <a:lnTo>
                  <a:pt x="1457045" y="879723"/>
                </a:lnTo>
                <a:lnTo>
                  <a:pt x="1442998" y="881306"/>
                </a:lnTo>
                <a:lnTo>
                  <a:pt x="1428271" y="882663"/>
                </a:lnTo>
                <a:lnTo>
                  <a:pt x="1413317" y="884021"/>
                </a:lnTo>
                <a:lnTo>
                  <a:pt x="1397684" y="885151"/>
                </a:lnTo>
                <a:lnTo>
                  <a:pt x="1382050" y="885830"/>
                </a:lnTo>
                <a:lnTo>
                  <a:pt x="1366191" y="886509"/>
                </a:lnTo>
                <a:lnTo>
                  <a:pt x="1350104" y="887187"/>
                </a:lnTo>
                <a:lnTo>
                  <a:pt x="1333791" y="887413"/>
                </a:lnTo>
                <a:lnTo>
                  <a:pt x="1317251" y="887413"/>
                </a:lnTo>
                <a:lnTo>
                  <a:pt x="1296180" y="887413"/>
                </a:lnTo>
                <a:lnTo>
                  <a:pt x="1275562" y="886961"/>
                </a:lnTo>
                <a:lnTo>
                  <a:pt x="1255397" y="886056"/>
                </a:lnTo>
                <a:lnTo>
                  <a:pt x="1235686" y="884925"/>
                </a:lnTo>
                <a:lnTo>
                  <a:pt x="1216427" y="883568"/>
                </a:lnTo>
                <a:lnTo>
                  <a:pt x="1197622" y="881759"/>
                </a:lnTo>
                <a:lnTo>
                  <a:pt x="1179496" y="879949"/>
                </a:lnTo>
                <a:lnTo>
                  <a:pt x="1162050" y="877687"/>
                </a:lnTo>
                <a:lnTo>
                  <a:pt x="1162050" y="776358"/>
                </a:lnTo>
                <a:lnTo>
                  <a:pt x="1179496" y="778620"/>
                </a:lnTo>
                <a:lnTo>
                  <a:pt x="1197622" y="780655"/>
                </a:lnTo>
                <a:lnTo>
                  <a:pt x="1216427" y="782238"/>
                </a:lnTo>
                <a:lnTo>
                  <a:pt x="1235686" y="783596"/>
                </a:lnTo>
                <a:lnTo>
                  <a:pt x="1255397" y="784726"/>
                </a:lnTo>
                <a:lnTo>
                  <a:pt x="1275562" y="785631"/>
                </a:lnTo>
                <a:lnTo>
                  <a:pt x="1296180" y="786084"/>
                </a:lnTo>
                <a:lnTo>
                  <a:pt x="1317251" y="786310"/>
                </a:lnTo>
                <a:lnTo>
                  <a:pt x="1332431" y="786084"/>
                </a:lnTo>
                <a:lnTo>
                  <a:pt x="1347612" y="785857"/>
                </a:lnTo>
                <a:lnTo>
                  <a:pt x="1362339" y="785405"/>
                </a:lnTo>
                <a:lnTo>
                  <a:pt x="1377066" y="784953"/>
                </a:lnTo>
                <a:lnTo>
                  <a:pt x="1391340" y="784048"/>
                </a:lnTo>
                <a:lnTo>
                  <a:pt x="1405387" y="783369"/>
                </a:lnTo>
                <a:lnTo>
                  <a:pt x="1419208" y="782238"/>
                </a:lnTo>
                <a:lnTo>
                  <a:pt x="1433029" y="781108"/>
                </a:lnTo>
                <a:lnTo>
                  <a:pt x="1446397" y="779524"/>
                </a:lnTo>
                <a:lnTo>
                  <a:pt x="1459311" y="778167"/>
                </a:lnTo>
                <a:lnTo>
                  <a:pt x="1471999" y="776584"/>
                </a:lnTo>
                <a:lnTo>
                  <a:pt x="1484461" y="774774"/>
                </a:lnTo>
                <a:lnTo>
                  <a:pt x="1496469" y="772965"/>
                </a:lnTo>
                <a:lnTo>
                  <a:pt x="1508024" y="770703"/>
                </a:lnTo>
                <a:lnTo>
                  <a:pt x="1519352" y="768667"/>
                </a:lnTo>
                <a:lnTo>
                  <a:pt x="1530228" y="766631"/>
                </a:lnTo>
                <a:lnTo>
                  <a:pt x="1540650" y="764143"/>
                </a:lnTo>
                <a:lnTo>
                  <a:pt x="1550619" y="761655"/>
                </a:lnTo>
                <a:lnTo>
                  <a:pt x="1560135" y="759167"/>
                </a:lnTo>
                <a:lnTo>
                  <a:pt x="1569425" y="756227"/>
                </a:lnTo>
                <a:lnTo>
                  <a:pt x="1578034" y="753513"/>
                </a:lnTo>
                <a:lnTo>
                  <a:pt x="1586191" y="750799"/>
                </a:lnTo>
                <a:lnTo>
                  <a:pt x="1593668" y="747632"/>
                </a:lnTo>
                <a:lnTo>
                  <a:pt x="1600918" y="744692"/>
                </a:lnTo>
                <a:lnTo>
                  <a:pt x="1607489" y="741525"/>
                </a:lnTo>
                <a:lnTo>
                  <a:pt x="1613379" y="738359"/>
                </a:lnTo>
                <a:lnTo>
                  <a:pt x="1618817" y="734966"/>
                </a:lnTo>
                <a:lnTo>
                  <a:pt x="1623575" y="731799"/>
                </a:lnTo>
                <a:lnTo>
                  <a:pt x="1628106" y="728407"/>
                </a:lnTo>
                <a:lnTo>
                  <a:pt x="1631505" y="724788"/>
                </a:lnTo>
                <a:lnTo>
                  <a:pt x="1634450" y="721395"/>
                </a:lnTo>
                <a:lnTo>
                  <a:pt x="1635810" y="719359"/>
                </a:lnTo>
                <a:lnTo>
                  <a:pt x="1636943" y="717550"/>
                </a:lnTo>
                <a:close/>
                <a:moveTo>
                  <a:pt x="475117" y="612775"/>
                </a:moveTo>
                <a:lnTo>
                  <a:pt x="475570" y="614819"/>
                </a:lnTo>
                <a:lnTo>
                  <a:pt x="476251" y="616635"/>
                </a:lnTo>
                <a:lnTo>
                  <a:pt x="476931" y="618906"/>
                </a:lnTo>
                <a:lnTo>
                  <a:pt x="478292" y="620723"/>
                </a:lnTo>
                <a:lnTo>
                  <a:pt x="479426" y="622540"/>
                </a:lnTo>
                <a:lnTo>
                  <a:pt x="480786" y="624357"/>
                </a:lnTo>
                <a:lnTo>
                  <a:pt x="482374" y="626401"/>
                </a:lnTo>
                <a:lnTo>
                  <a:pt x="483961" y="628218"/>
                </a:lnTo>
                <a:lnTo>
                  <a:pt x="488270" y="631851"/>
                </a:lnTo>
                <a:lnTo>
                  <a:pt x="493033" y="635712"/>
                </a:lnTo>
                <a:lnTo>
                  <a:pt x="498249" y="639119"/>
                </a:lnTo>
                <a:lnTo>
                  <a:pt x="504372" y="642752"/>
                </a:lnTo>
                <a:lnTo>
                  <a:pt x="511176" y="645932"/>
                </a:lnTo>
                <a:lnTo>
                  <a:pt x="518433" y="649338"/>
                </a:lnTo>
                <a:lnTo>
                  <a:pt x="526370" y="652517"/>
                </a:lnTo>
                <a:lnTo>
                  <a:pt x="534761" y="655697"/>
                </a:lnTo>
                <a:lnTo>
                  <a:pt x="543833" y="658649"/>
                </a:lnTo>
                <a:lnTo>
                  <a:pt x="553585" y="661374"/>
                </a:lnTo>
                <a:lnTo>
                  <a:pt x="563563" y="664327"/>
                </a:lnTo>
                <a:lnTo>
                  <a:pt x="574222" y="666825"/>
                </a:lnTo>
                <a:lnTo>
                  <a:pt x="585335" y="669550"/>
                </a:lnTo>
                <a:lnTo>
                  <a:pt x="597128" y="671821"/>
                </a:lnTo>
                <a:lnTo>
                  <a:pt x="608920" y="674092"/>
                </a:lnTo>
                <a:lnTo>
                  <a:pt x="621620" y="676136"/>
                </a:lnTo>
                <a:lnTo>
                  <a:pt x="634547" y="678180"/>
                </a:lnTo>
                <a:lnTo>
                  <a:pt x="647474" y="679997"/>
                </a:lnTo>
                <a:lnTo>
                  <a:pt x="661308" y="681586"/>
                </a:lnTo>
                <a:lnTo>
                  <a:pt x="675369" y="682949"/>
                </a:lnTo>
                <a:lnTo>
                  <a:pt x="689656" y="684539"/>
                </a:lnTo>
                <a:lnTo>
                  <a:pt x="704397" y="685674"/>
                </a:lnTo>
                <a:lnTo>
                  <a:pt x="719138" y="686810"/>
                </a:lnTo>
                <a:lnTo>
                  <a:pt x="734560" y="687491"/>
                </a:lnTo>
                <a:lnTo>
                  <a:pt x="749981" y="688172"/>
                </a:lnTo>
                <a:lnTo>
                  <a:pt x="765629" y="688627"/>
                </a:lnTo>
                <a:lnTo>
                  <a:pt x="781504" y="688854"/>
                </a:lnTo>
                <a:lnTo>
                  <a:pt x="797833" y="689081"/>
                </a:lnTo>
                <a:lnTo>
                  <a:pt x="814162" y="688854"/>
                </a:lnTo>
                <a:lnTo>
                  <a:pt x="830037" y="688627"/>
                </a:lnTo>
                <a:lnTo>
                  <a:pt x="845685" y="688172"/>
                </a:lnTo>
                <a:lnTo>
                  <a:pt x="861106" y="687491"/>
                </a:lnTo>
                <a:lnTo>
                  <a:pt x="876301" y="686810"/>
                </a:lnTo>
                <a:lnTo>
                  <a:pt x="891269" y="685674"/>
                </a:lnTo>
                <a:lnTo>
                  <a:pt x="906010" y="684539"/>
                </a:lnTo>
                <a:lnTo>
                  <a:pt x="920297" y="682949"/>
                </a:lnTo>
                <a:lnTo>
                  <a:pt x="934358" y="681586"/>
                </a:lnTo>
                <a:lnTo>
                  <a:pt x="947965" y="679997"/>
                </a:lnTo>
                <a:lnTo>
                  <a:pt x="961346" y="678180"/>
                </a:lnTo>
                <a:lnTo>
                  <a:pt x="974046" y="676136"/>
                </a:lnTo>
                <a:lnTo>
                  <a:pt x="986519" y="674092"/>
                </a:lnTo>
                <a:lnTo>
                  <a:pt x="998765" y="671821"/>
                </a:lnTo>
                <a:lnTo>
                  <a:pt x="1010105" y="669550"/>
                </a:lnTo>
                <a:lnTo>
                  <a:pt x="1021444" y="666825"/>
                </a:lnTo>
                <a:lnTo>
                  <a:pt x="1031876" y="664327"/>
                </a:lnTo>
                <a:lnTo>
                  <a:pt x="1042308" y="661374"/>
                </a:lnTo>
                <a:lnTo>
                  <a:pt x="1051833" y="658649"/>
                </a:lnTo>
                <a:lnTo>
                  <a:pt x="1060905" y="655697"/>
                </a:lnTo>
                <a:lnTo>
                  <a:pt x="1069296" y="652517"/>
                </a:lnTo>
                <a:lnTo>
                  <a:pt x="1077233" y="649338"/>
                </a:lnTo>
                <a:lnTo>
                  <a:pt x="1084490" y="645932"/>
                </a:lnTo>
                <a:lnTo>
                  <a:pt x="1091294" y="642752"/>
                </a:lnTo>
                <a:lnTo>
                  <a:pt x="1097417" y="639119"/>
                </a:lnTo>
                <a:lnTo>
                  <a:pt x="1102860" y="635712"/>
                </a:lnTo>
                <a:lnTo>
                  <a:pt x="1107396" y="631851"/>
                </a:lnTo>
                <a:lnTo>
                  <a:pt x="1111705" y="628218"/>
                </a:lnTo>
                <a:lnTo>
                  <a:pt x="1113292" y="626401"/>
                </a:lnTo>
                <a:lnTo>
                  <a:pt x="1114880" y="624357"/>
                </a:lnTo>
                <a:lnTo>
                  <a:pt x="1116467" y="622540"/>
                </a:lnTo>
                <a:lnTo>
                  <a:pt x="1117601" y="620723"/>
                </a:lnTo>
                <a:lnTo>
                  <a:pt x="1118735" y="618906"/>
                </a:lnTo>
                <a:lnTo>
                  <a:pt x="1119415" y="616635"/>
                </a:lnTo>
                <a:lnTo>
                  <a:pt x="1120096" y="614819"/>
                </a:lnTo>
                <a:lnTo>
                  <a:pt x="1120549" y="612775"/>
                </a:lnTo>
                <a:lnTo>
                  <a:pt x="1120776" y="614592"/>
                </a:lnTo>
                <a:lnTo>
                  <a:pt x="1120776" y="616408"/>
                </a:lnTo>
                <a:lnTo>
                  <a:pt x="1120776" y="696348"/>
                </a:lnTo>
                <a:lnTo>
                  <a:pt x="1120776" y="698392"/>
                </a:lnTo>
                <a:lnTo>
                  <a:pt x="1120549" y="700436"/>
                </a:lnTo>
                <a:lnTo>
                  <a:pt x="1119869" y="702480"/>
                </a:lnTo>
                <a:lnTo>
                  <a:pt x="1119189" y="704524"/>
                </a:lnTo>
                <a:lnTo>
                  <a:pt x="1118282" y="706568"/>
                </a:lnTo>
                <a:lnTo>
                  <a:pt x="1117374" y="708612"/>
                </a:lnTo>
                <a:lnTo>
                  <a:pt x="1116014" y="710428"/>
                </a:lnTo>
                <a:lnTo>
                  <a:pt x="1114199" y="712472"/>
                </a:lnTo>
                <a:lnTo>
                  <a:pt x="1112612" y="714516"/>
                </a:lnTo>
                <a:lnTo>
                  <a:pt x="1110798" y="716333"/>
                </a:lnTo>
                <a:lnTo>
                  <a:pt x="1106262" y="719967"/>
                </a:lnTo>
                <a:lnTo>
                  <a:pt x="1101499" y="723827"/>
                </a:lnTo>
                <a:lnTo>
                  <a:pt x="1095603" y="727461"/>
                </a:lnTo>
                <a:lnTo>
                  <a:pt x="1089026" y="731095"/>
                </a:lnTo>
                <a:lnTo>
                  <a:pt x="1081996" y="734274"/>
                </a:lnTo>
                <a:lnTo>
                  <a:pt x="1074285" y="737908"/>
                </a:lnTo>
                <a:lnTo>
                  <a:pt x="1065894" y="740860"/>
                </a:lnTo>
                <a:lnTo>
                  <a:pt x="1056823" y="744266"/>
                </a:lnTo>
                <a:lnTo>
                  <a:pt x="1047071" y="747219"/>
                </a:lnTo>
                <a:lnTo>
                  <a:pt x="1037092" y="749944"/>
                </a:lnTo>
                <a:lnTo>
                  <a:pt x="1026206" y="752896"/>
                </a:lnTo>
                <a:lnTo>
                  <a:pt x="1015094" y="755394"/>
                </a:lnTo>
                <a:lnTo>
                  <a:pt x="1003301" y="757893"/>
                </a:lnTo>
                <a:lnTo>
                  <a:pt x="991281" y="760391"/>
                </a:lnTo>
                <a:lnTo>
                  <a:pt x="978581" y="762435"/>
                </a:lnTo>
                <a:lnTo>
                  <a:pt x="965428" y="764478"/>
                </a:lnTo>
                <a:lnTo>
                  <a:pt x="951821" y="766749"/>
                </a:lnTo>
                <a:lnTo>
                  <a:pt x="937987" y="768340"/>
                </a:lnTo>
                <a:lnTo>
                  <a:pt x="923699" y="769929"/>
                </a:lnTo>
                <a:lnTo>
                  <a:pt x="908958" y="771292"/>
                </a:lnTo>
                <a:lnTo>
                  <a:pt x="893990" y="772428"/>
                </a:lnTo>
                <a:lnTo>
                  <a:pt x="878796" y="773790"/>
                </a:lnTo>
                <a:lnTo>
                  <a:pt x="862921" y="774699"/>
                </a:lnTo>
                <a:lnTo>
                  <a:pt x="847046" y="775380"/>
                </a:lnTo>
                <a:lnTo>
                  <a:pt x="830944" y="775834"/>
                </a:lnTo>
                <a:lnTo>
                  <a:pt x="814615" y="776061"/>
                </a:lnTo>
                <a:lnTo>
                  <a:pt x="797833" y="776288"/>
                </a:lnTo>
                <a:lnTo>
                  <a:pt x="775154" y="776061"/>
                </a:lnTo>
                <a:lnTo>
                  <a:pt x="752929" y="775380"/>
                </a:lnTo>
                <a:lnTo>
                  <a:pt x="731158" y="774471"/>
                </a:lnTo>
                <a:lnTo>
                  <a:pt x="709840" y="773336"/>
                </a:lnTo>
                <a:lnTo>
                  <a:pt x="688976" y="771519"/>
                </a:lnTo>
                <a:lnTo>
                  <a:pt x="668792" y="769475"/>
                </a:lnTo>
                <a:lnTo>
                  <a:pt x="649515" y="767431"/>
                </a:lnTo>
                <a:lnTo>
                  <a:pt x="630919" y="764706"/>
                </a:lnTo>
                <a:lnTo>
                  <a:pt x="620260" y="760845"/>
                </a:lnTo>
                <a:lnTo>
                  <a:pt x="608694" y="757211"/>
                </a:lnTo>
                <a:lnTo>
                  <a:pt x="596447" y="753805"/>
                </a:lnTo>
                <a:lnTo>
                  <a:pt x="583747" y="750398"/>
                </a:lnTo>
                <a:lnTo>
                  <a:pt x="569913" y="747219"/>
                </a:lnTo>
                <a:lnTo>
                  <a:pt x="555626" y="744494"/>
                </a:lnTo>
                <a:lnTo>
                  <a:pt x="540658" y="741541"/>
                </a:lnTo>
                <a:lnTo>
                  <a:pt x="525236" y="739043"/>
                </a:lnTo>
                <a:lnTo>
                  <a:pt x="519340" y="736772"/>
                </a:lnTo>
                <a:lnTo>
                  <a:pt x="513670" y="734274"/>
                </a:lnTo>
                <a:lnTo>
                  <a:pt x="508681" y="732003"/>
                </a:lnTo>
                <a:lnTo>
                  <a:pt x="503919" y="729505"/>
                </a:lnTo>
                <a:lnTo>
                  <a:pt x="499156" y="726780"/>
                </a:lnTo>
                <a:lnTo>
                  <a:pt x="495301" y="724282"/>
                </a:lnTo>
                <a:lnTo>
                  <a:pt x="491445" y="721783"/>
                </a:lnTo>
                <a:lnTo>
                  <a:pt x="488043" y="719058"/>
                </a:lnTo>
                <a:lnTo>
                  <a:pt x="484868" y="716333"/>
                </a:lnTo>
                <a:lnTo>
                  <a:pt x="482374" y="713381"/>
                </a:lnTo>
                <a:lnTo>
                  <a:pt x="480106" y="710655"/>
                </a:lnTo>
                <a:lnTo>
                  <a:pt x="478292" y="707930"/>
                </a:lnTo>
                <a:lnTo>
                  <a:pt x="476704" y="704978"/>
                </a:lnTo>
                <a:lnTo>
                  <a:pt x="475570" y="702253"/>
                </a:lnTo>
                <a:lnTo>
                  <a:pt x="474890" y="699300"/>
                </a:lnTo>
                <a:lnTo>
                  <a:pt x="474663" y="696348"/>
                </a:lnTo>
                <a:lnTo>
                  <a:pt x="474663" y="616408"/>
                </a:lnTo>
                <a:lnTo>
                  <a:pt x="474890" y="614592"/>
                </a:lnTo>
                <a:lnTo>
                  <a:pt x="475117" y="612775"/>
                </a:lnTo>
                <a:close/>
                <a:moveTo>
                  <a:pt x="1637622" y="582613"/>
                </a:moveTo>
                <a:lnTo>
                  <a:pt x="1638529" y="584890"/>
                </a:lnTo>
                <a:lnTo>
                  <a:pt x="1639208" y="587394"/>
                </a:lnTo>
                <a:lnTo>
                  <a:pt x="1639662" y="589899"/>
                </a:lnTo>
                <a:lnTo>
                  <a:pt x="1639888" y="592176"/>
                </a:lnTo>
                <a:lnTo>
                  <a:pt x="1639888" y="672326"/>
                </a:lnTo>
                <a:lnTo>
                  <a:pt x="1639888" y="674375"/>
                </a:lnTo>
                <a:lnTo>
                  <a:pt x="1639435" y="676652"/>
                </a:lnTo>
                <a:lnTo>
                  <a:pt x="1638982" y="678474"/>
                </a:lnTo>
                <a:lnTo>
                  <a:pt x="1638302" y="680523"/>
                </a:lnTo>
                <a:lnTo>
                  <a:pt x="1637396" y="682345"/>
                </a:lnTo>
                <a:lnTo>
                  <a:pt x="1636263" y="684622"/>
                </a:lnTo>
                <a:lnTo>
                  <a:pt x="1634904" y="686443"/>
                </a:lnTo>
                <a:lnTo>
                  <a:pt x="1633318" y="688493"/>
                </a:lnTo>
                <a:lnTo>
                  <a:pt x="1631732" y="690314"/>
                </a:lnTo>
                <a:lnTo>
                  <a:pt x="1629919" y="692363"/>
                </a:lnTo>
                <a:lnTo>
                  <a:pt x="1625388" y="696007"/>
                </a:lnTo>
                <a:lnTo>
                  <a:pt x="1620176" y="699877"/>
                </a:lnTo>
                <a:lnTo>
                  <a:pt x="1614739" y="703521"/>
                </a:lnTo>
                <a:lnTo>
                  <a:pt x="1608168" y="707164"/>
                </a:lnTo>
                <a:lnTo>
                  <a:pt x="1600918" y="710352"/>
                </a:lnTo>
                <a:lnTo>
                  <a:pt x="1593215" y="713995"/>
                </a:lnTo>
                <a:lnTo>
                  <a:pt x="1584831" y="717183"/>
                </a:lnTo>
                <a:lnTo>
                  <a:pt x="1575769" y="720370"/>
                </a:lnTo>
                <a:lnTo>
                  <a:pt x="1566253" y="723330"/>
                </a:lnTo>
                <a:lnTo>
                  <a:pt x="1556057" y="726063"/>
                </a:lnTo>
                <a:lnTo>
                  <a:pt x="1545408" y="729023"/>
                </a:lnTo>
                <a:lnTo>
                  <a:pt x="1534306" y="731528"/>
                </a:lnTo>
                <a:lnTo>
                  <a:pt x="1522524" y="734032"/>
                </a:lnTo>
                <a:lnTo>
                  <a:pt x="1510290" y="736537"/>
                </a:lnTo>
                <a:lnTo>
                  <a:pt x="1497602" y="738814"/>
                </a:lnTo>
                <a:lnTo>
                  <a:pt x="1484461" y="740863"/>
                </a:lnTo>
                <a:lnTo>
                  <a:pt x="1470866" y="742912"/>
                </a:lnTo>
                <a:lnTo>
                  <a:pt x="1457045" y="744506"/>
                </a:lnTo>
                <a:lnTo>
                  <a:pt x="1442998" y="746100"/>
                </a:lnTo>
                <a:lnTo>
                  <a:pt x="1428271" y="747466"/>
                </a:lnTo>
                <a:lnTo>
                  <a:pt x="1413317" y="748833"/>
                </a:lnTo>
                <a:lnTo>
                  <a:pt x="1397684" y="749743"/>
                </a:lnTo>
                <a:lnTo>
                  <a:pt x="1382050" y="750882"/>
                </a:lnTo>
                <a:lnTo>
                  <a:pt x="1366191" y="751565"/>
                </a:lnTo>
                <a:lnTo>
                  <a:pt x="1350104" y="752020"/>
                </a:lnTo>
                <a:lnTo>
                  <a:pt x="1333791" y="752248"/>
                </a:lnTo>
                <a:lnTo>
                  <a:pt x="1317251" y="752476"/>
                </a:lnTo>
                <a:lnTo>
                  <a:pt x="1296180" y="752248"/>
                </a:lnTo>
                <a:lnTo>
                  <a:pt x="1275562" y="751793"/>
                </a:lnTo>
                <a:lnTo>
                  <a:pt x="1255397" y="751110"/>
                </a:lnTo>
                <a:lnTo>
                  <a:pt x="1235686" y="749743"/>
                </a:lnTo>
                <a:lnTo>
                  <a:pt x="1216427" y="748377"/>
                </a:lnTo>
                <a:lnTo>
                  <a:pt x="1197622" y="746783"/>
                </a:lnTo>
                <a:lnTo>
                  <a:pt x="1179496" y="744734"/>
                </a:lnTo>
                <a:lnTo>
                  <a:pt x="1162050" y="742685"/>
                </a:lnTo>
                <a:lnTo>
                  <a:pt x="1162050" y="642953"/>
                </a:lnTo>
                <a:lnTo>
                  <a:pt x="1179496" y="645230"/>
                </a:lnTo>
                <a:lnTo>
                  <a:pt x="1197622" y="647279"/>
                </a:lnTo>
                <a:lnTo>
                  <a:pt x="1216427" y="648873"/>
                </a:lnTo>
                <a:lnTo>
                  <a:pt x="1235686" y="650239"/>
                </a:lnTo>
                <a:lnTo>
                  <a:pt x="1255397" y="651378"/>
                </a:lnTo>
                <a:lnTo>
                  <a:pt x="1275562" y="652288"/>
                </a:lnTo>
                <a:lnTo>
                  <a:pt x="1296180" y="652744"/>
                </a:lnTo>
                <a:lnTo>
                  <a:pt x="1317251" y="652744"/>
                </a:lnTo>
                <a:lnTo>
                  <a:pt x="1332658" y="652744"/>
                </a:lnTo>
                <a:lnTo>
                  <a:pt x="1347838" y="652516"/>
                </a:lnTo>
                <a:lnTo>
                  <a:pt x="1362792" y="652061"/>
                </a:lnTo>
                <a:lnTo>
                  <a:pt x="1377519" y="651378"/>
                </a:lnTo>
                <a:lnTo>
                  <a:pt x="1392020" y="650695"/>
                </a:lnTo>
                <a:lnTo>
                  <a:pt x="1406520" y="649784"/>
                </a:lnTo>
                <a:lnTo>
                  <a:pt x="1420568" y="648873"/>
                </a:lnTo>
                <a:lnTo>
                  <a:pt x="1433935" y="647507"/>
                </a:lnTo>
                <a:lnTo>
                  <a:pt x="1447529" y="646141"/>
                </a:lnTo>
                <a:lnTo>
                  <a:pt x="1460671" y="644547"/>
                </a:lnTo>
                <a:lnTo>
                  <a:pt x="1473585" y="642953"/>
                </a:lnTo>
                <a:lnTo>
                  <a:pt x="1485820" y="641131"/>
                </a:lnTo>
                <a:lnTo>
                  <a:pt x="1498055" y="639310"/>
                </a:lnTo>
                <a:lnTo>
                  <a:pt x="1509836" y="637033"/>
                </a:lnTo>
                <a:lnTo>
                  <a:pt x="1520938" y="634983"/>
                </a:lnTo>
                <a:lnTo>
                  <a:pt x="1532040" y="632706"/>
                </a:lnTo>
                <a:lnTo>
                  <a:pt x="1542463" y="630202"/>
                </a:lnTo>
                <a:lnTo>
                  <a:pt x="1552432" y="627697"/>
                </a:lnTo>
                <a:lnTo>
                  <a:pt x="1562174" y="624965"/>
                </a:lnTo>
                <a:lnTo>
                  <a:pt x="1571237" y="622232"/>
                </a:lnTo>
                <a:lnTo>
                  <a:pt x="1579847" y="619500"/>
                </a:lnTo>
                <a:lnTo>
                  <a:pt x="1587777" y="616540"/>
                </a:lnTo>
                <a:lnTo>
                  <a:pt x="1595480" y="613352"/>
                </a:lnTo>
                <a:lnTo>
                  <a:pt x="1602504" y="610392"/>
                </a:lnTo>
                <a:lnTo>
                  <a:pt x="1609075" y="606976"/>
                </a:lnTo>
                <a:lnTo>
                  <a:pt x="1614965" y="603789"/>
                </a:lnTo>
                <a:lnTo>
                  <a:pt x="1620176" y="600373"/>
                </a:lnTo>
                <a:lnTo>
                  <a:pt x="1624934" y="596958"/>
                </a:lnTo>
                <a:lnTo>
                  <a:pt x="1629239" y="593315"/>
                </a:lnTo>
                <a:lnTo>
                  <a:pt x="1632411" y="589899"/>
                </a:lnTo>
                <a:lnTo>
                  <a:pt x="1635357" y="586256"/>
                </a:lnTo>
                <a:lnTo>
                  <a:pt x="1636490" y="584434"/>
                </a:lnTo>
                <a:lnTo>
                  <a:pt x="1637622" y="582613"/>
                </a:lnTo>
                <a:close/>
                <a:moveTo>
                  <a:pt x="1639435" y="457200"/>
                </a:moveTo>
                <a:lnTo>
                  <a:pt x="1639888" y="458792"/>
                </a:lnTo>
                <a:lnTo>
                  <a:pt x="1639888" y="460838"/>
                </a:lnTo>
                <a:lnTo>
                  <a:pt x="1639888" y="540662"/>
                </a:lnTo>
                <a:lnTo>
                  <a:pt x="1639888" y="542936"/>
                </a:lnTo>
                <a:lnTo>
                  <a:pt x="1639435" y="544983"/>
                </a:lnTo>
                <a:lnTo>
                  <a:pt x="1638982" y="546802"/>
                </a:lnTo>
                <a:lnTo>
                  <a:pt x="1638302" y="548849"/>
                </a:lnTo>
                <a:lnTo>
                  <a:pt x="1637396" y="550896"/>
                </a:lnTo>
                <a:lnTo>
                  <a:pt x="1636263" y="552942"/>
                </a:lnTo>
                <a:lnTo>
                  <a:pt x="1634904" y="554762"/>
                </a:lnTo>
                <a:lnTo>
                  <a:pt x="1633318" y="556809"/>
                </a:lnTo>
                <a:lnTo>
                  <a:pt x="1631732" y="558855"/>
                </a:lnTo>
                <a:lnTo>
                  <a:pt x="1629919" y="560675"/>
                </a:lnTo>
                <a:lnTo>
                  <a:pt x="1625388" y="564313"/>
                </a:lnTo>
                <a:lnTo>
                  <a:pt x="1620176" y="568179"/>
                </a:lnTo>
                <a:lnTo>
                  <a:pt x="1614739" y="571818"/>
                </a:lnTo>
                <a:lnTo>
                  <a:pt x="1608168" y="575457"/>
                </a:lnTo>
                <a:lnTo>
                  <a:pt x="1600918" y="578868"/>
                </a:lnTo>
                <a:lnTo>
                  <a:pt x="1593215" y="582279"/>
                </a:lnTo>
                <a:lnTo>
                  <a:pt x="1584831" y="585463"/>
                </a:lnTo>
                <a:lnTo>
                  <a:pt x="1575769" y="588647"/>
                </a:lnTo>
                <a:lnTo>
                  <a:pt x="1566253" y="591603"/>
                </a:lnTo>
                <a:lnTo>
                  <a:pt x="1556057" y="594560"/>
                </a:lnTo>
                <a:lnTo>
                  <a:pt x="1545408" y="597289"/>
                </a:lnTo>
                <a:lnTo>
                  <a:pt x="1534306" y="599790"/>
                </a:lnTo>
                <a:lnTo>
                  <a:pt x="1522524" y="602519"/>
                </a:lnTo>
                <a:lnTo>
                  <a:pt x="1510290" y="604794"/>
                </a:lnTo>
                <a:lnTo>
                  <a:pt x="1497602" y="607068"/>
                </a:lnTo>
                <a:lnTo>
                  <a:pt x="1484461" y="609114"/>
                </a:lnTo>
                <a:lnTo>
                  <a:pt x="1470866" y="611161"/>
                </a:lnTo>
                <a:lnTo>
                  <a:pt x="1457045" y="612753"/>
                </a:lnTo>
                <a:lnTo>
                  <a:pt x="1442998" y="614345"/>
                </a:lnTo>
                <a:lnTo>
                  <a:pt x="1428271" y="615710"/>
                </a:lnTo>
                <a:lnTo>
                  <a:pt x="1413317" y="617301"/>
                </a:lnTo>
                <a:lnTo>
                  <a:pt x="1397684" y="618211"/>
                </a:lnTo>
                <a:lnTo>
                  <a:pt x="1382050" y="619121"/>
                </a:lnTo>
                <a:lnTo>
                  <a:pt x="1366191" y="619803"/>
                </a:lnTo>
                <a:lnTo>
                  <a:pt x="1350104" y="620258"/>
                </a:lnTo>
                <a:lnTo>
                  <a:pt x="1333791" y="620713"/>
                </a:lnTo>
                <a:lnTo>
                  <a:pt x="1317251" y="620713"/>
                </a:lnTo>
                <a:lnTo>
                  <a:pt x="1296180" y="620485"/>
                </a:lnTo>
                <a:lnTo>
                  <a:pt x="1275562" y="620031"/>
                </a:lnTo>
                <a:lnTo>
                  <a:pt x="1255397" y="619348"/>
                </a:lnTo>
                <a:lnTo>
                  <a:pt x="1235686" y="618211"/>
                </a:lnTo>
                <a:lnTo>
                  <a:pt x="1216427" y="616847"/>
                </a:lnTo>
                <a:lnTo>
                  <a:pt x="1197622" y="615027"/>
                </a:lnTo>
                <a:lnTo>
                  <a:pt x="1179496" y="612981"/>
                </a:lnTo>
                <a:lnTo>
                  <a:pt x="1162050" y="610934"/>
                </a:lnTo>
                <a:lnTo>
                  <a:pt x="1162050" y="523606"/>
                </a:lnTo>
                <a:lnTo>
                  <a:pt x="1179496" y="525652"/>
                </a:lnTo>
                <a:lnTo>
                  <a:pt x="1197622" y="527927"/>
                </a:lnTo>
                <a:lnTo>
                  <a:pt x="1216427" y="529518"/>
                </a:lnTo>
                <a:lnTo>
                  <a:pt x="1235686" y="530883"/>
                </a:lnTo>
                <a:lnTo>
                  <a:pt x="1255397" y="532020"/>
                </a:lnTo>
                <a:lnTo>
                  <a:pt x="1275562" y="532702"/>
                </a:lnTo>
                <a:lnTo>
                  <a:pt x="1296180" y="533157"/>
                </a:lnTo>
                <a:lnTo>
                  <a:pt x="1317251" y="533385"/>
                </a:lnTo>
                <a:lnTo>
                  <a:pt x="1333338" y="533385"/>
                </a:lnTo>
                <a:lnTo>
                  <a:pt x="1349198" y="532930"/>
                </a:lnTo>
                <a:lnTo>
                  <a:pt x="1365058" y="532475"/>
                </a:lnTo>
                <a:lnTo>
                  <a:pt x="1380464" y="531793"/>
                </a:lnTo>
                <a:lnTo>
                  <a:pt x="1395645" y="531110"/>
                </a:lnTo>
                <a:lnTo>
                  <a:pt x="1410598" y="530201"/>
                </a:lnTo>
                <a:lnTo>
                  <a:pt x="1425326" y="528836"/>
                </a:lnTo>
                <a:lnTo>
                  <a:pt x="1439599" y="527699"/>
                </a:lnTo>
                <a:lnTo>
                  <a:pt x="1453647" y="525880"/>
                </a:lnTo>
                <a:lnTo>
                  <a:pt x="1467241" y="524288"/>
                </a:lnTo>
                <a:lnTo>
                  <a:pt x="1480609" y="522469"/>
                </a:lnTo>
                <a:lnTo>
                  <a:pt x="1493297" y="520649"/>
                </a:lnTo>
                <a:lnTo>
                  <a:pt x="1505758" y="518375"/>
                </a:lnTo>
                <a:lnTo>
                  <a:pt x="1517766" y="516101"/>
                </a:lnTo>
                <a:lnTo>
                  <a:pt x="1529322" y="513827"/>
                </a:lnTo>
                <a:lnTo>
                  <a:pt x="1540650" y="511098"/>
                </a:lnTo>
                <a:lnTo>
                  <a:pt x="1551072" y="508596"/>
                </a:lnTo>
                <a:lnTo>
                  <a:pt x="1561268" y="505867"/>
                </a:lnTo>
                <a:lnTo>
                  <a:pt x="1570784" y="502911"/>
                </a:lnTo>
                <a:lnTo>
                  <a:pt x="1579847" y="499954"/>
                </a:lnTo>
                <a:lnTo>
                  <a:pt x="1588230" y="496770"/>
                </a:lnTo>
                <a:lnTo>
                  <a:pt x="1596160" y="493587"/>
                </a:lnTo>
                <a:lnTo>
                  <a:pt x="1603637" y="490175"/>
                </a:lnTo>
                <a:lnTo>
                  <a:pt x="1610207" y="486991"/>
                </a:lnTo>
                <a:lnTo>
                  <a:pt x="1616325" y="483580"/>
                </a:lnTo>
                <a:lnTo>
                  <a:pt x="1621989" y="479941"/>
                </a:lnTo>
                <a:lnTo>
                  <a:pt x="1626520" y="476303"/>
                </a:lnTo>
                <a:lnTo>
                  <a:pt x="1630599" y="472664"/>
                </a:lnTo>
                <a:lnTo>
                  <a:pt x="1632411" y="470845"/>
                </a:lnTo>
                <a:lnTo>
                  <a:pt x="1633997" y="469025"/>
                </a:lnTo>
                <a:lnTo>
                  <a:pt x="1635583" y="466751"/>
                </a:lnTo>
                <a:lnTo>
                  <a:pt x="1636716" y="464932"/>
                </a:lnTo>
                <a:lnTo>
                  <a:pt x="1637622" y="463113"/>
                </a:lnTo>
                <a:lnTo>
                  <a:pt x="1638529" y="461293"/>
                </a:lnTo>
                <a:lnTo>
                  <a:pt x="1639208" y="459019"/>
                </a:lnTo>
                <a:lnTo>
                  <a:pt x="1639435" y="457200"/>
                </a:lnTo>
                <a:close/>
                <a:moveTo>
                  <a:pt x="781051" y="415925"/>
                </a:moveTo>
                <a:lnTo>
                  <a:pt x="797833" y="415925"/>
                </a:lnTo>
                <a:lnTo>
                  <a:pt x="814615" y="415925"/>
                </a:lnTo>
                <a:lnTo>
                  <a:pt x="830944" y="416150"/>
                </a:lnTo>
                <a:lnTo>
                  <a:pt x="847046" y="416602"/>
                </a:lnTo>
                <a:lnTo>
                  <a:pt x="862921" y="417505"/>
                </a:lnTo>
                <a:lnTo>
                  <a:pt x="878796" y="418408"/>
                </a:lnTo>
                <a:lnTo>
                  <a:pt x="893990" y="419536"/>
                </a:lnTo>
                <a:lnTo>
                  <a:pt x="908958" y="420665"/>
                </a:lnTo>
                <a:lnTo>
                  <a:pt x="923699" y="422019"/>
                </a:lnTo>
                <a:lnTo>
                  <a:pt x="937987" y="423599"/>
                </a:lnTo>
                <a:lnTo>
                  <a:pt x="951821" y="425630"/>
                </a:lnTo>
                <a:lnTo>
                  <a:pt x="965428" y="427436"/>
                </a:lnTo>
                <a:lnTo>
                  <a:pt x="978581" y="429467"/>
                </a:lnTo>
                <a:lnTo>
                  <a:pt x="991281" y="431499"/>
                </a:lnTo>
                <a:lnTo>
                  <a:pt x="1003301" y="433982"/>
                </a:lnTo>
                <a:lnTo>
                  <a:pt x="1015094" y="436464"/>
                </a:lnTo>
                <a:lnTo>
                  <a:pt x="1026206" y="438947"/>
                </a:lnTo>
                <a:lnTo>
                  <a:pt x="1037092" y="441882"/>
                </a:lnTo>
                <a:lnTo>
                  <a:pt x="1047071" y="444816"/>
                </a:lnTo>
                <a:lnTo>
                  <a:pt x="1056823" y="447750"/>
                </a:lnTo>
                <a:lnTo>
                  <a:pt x="1065894" y="450910"/>
                </a:lnTo>
                <a:lnTo>
                  <a:pt x="1074285" y="454296"/>
                </a:lnTo>
                <a:lnTo>
                  <a:pt x="1081996" y="457456"/>
                </a:lnTo>
                <a:lnTo>
                  <a:pt x="1089026" y="460841"/>
                </a:lnTo>
                <a:lnTo>
                  <a:pt x="1095603" y="464453"/>
                </a:lnTo>
                <a:lnTo>
                  <a:pt x="1101499" y="467838"/>
                </a:lnTo>
                <a:lnTo>
                  <a:pt x="1106262" y="471675"/>
                </a:lnTo>
                <a:lnTo>
                  <a:pt x="1110798" y="475287"/>
                </a:lnTo>
                <a:lnTo>
                  <a:pt x="1112612" y="477318"/>
                </a:lnTo>
                <a:lnTo>
                  <a:pt x="1114199" y="479350"/>
                </a:lnTo>
                <a:lnTo>
                  <a:pt x="1116014" y="481155"/>
                </a:lnTo>
                <a:lnTo>
                  <a:pt x="1117374" y="483187"/>
                </a:lnTo>
                <a:lnTo>
                  <a:pt x="1118282" y="485218"/>
                </a:lnTo>
                <a:lnTo>
                  <a:pt x="1119189" y="487249"/>
                </a:lnTo>
                <a:lnTo>
                  <a:pt x="1119869" y="489055"/>
                </a:lnTo>
                <a:lnTo>
                  <a:pt x="1120549" y="491312"/>
                </a:lnTo>
                <a:lnTo>
                  <a:pt x="1120776" y="493344"/>
                </a:lnTo>
                <a:lnTo>
                  <a:pt x="1120776" y="495149"/>
                </a:lnTo>
                <a:lnTo>
                  <a:pt x="1120776" y="574600"/>
                </a:lnTo>
                <a:lnTo>
                  <a:pt x="1120776" y="576631"/>
                </a:lnTo>
                <a:lnTo>
                  <a:pt x="1120549" y="578662"/>
                </a:lnTo>
                <a:lnTo>
                  <a:pt x="1119869" y="580919"/>
                </a:lnTo>
                <a:lnTo>
                  <a:pt x="1119189" y="582725"/>
                </a:lnTo>
                <a:lnTo>
                  <a:pt x="1118282" y="584757"/>
                </a:lnTo>
                <a:lnTo>
                  <a:pt x="1117374" y="586562"/>
                </a:lnTo>
                <a:lnTo>
                  <a:pt x="1116014" y="588819"/>
                </a:lnTo>
                <a:lnTo>
                  <a:pt x="1114199" y="590625"/>
                </a:lnTo>
                <a:lnTo>
                  <a:pt x="1112612" y="592431"/>
                </a:lnTo>
                <a:lnTo>
                  <a:pt x="1110798" y="594462"/>
                </a:lnTo>
                <a:lnTo>
                  <a:pt x="1106262" y="598299"/>
                </a:lnTo>
                <a:lnTo>
                  <a:pt x="1101499" y="601911"/>
                </a:lnTo>
                <a:lnTo>
                  <a:pt x="1095603" y="605522"/>
                </a:lnTo>
                <a:lnTo>
                  <a:pt x="1089026" y="609133"/>
                </a:lnTo>
                <a:lnTo>
                  <a:pt x="1081996" y="612519"/>
                </a:lnTo>
                <a:lnTo>
                  <a:pt x="1074285" y="615679"/>
                </a:lnTo>
                <a:lnTo>
                  <a:pt x="1065894" y="619065"/>
                </a:lnTo>
                <a:lnTo>
                  <a:pt x="1056823" y="621999"/>
                </a:lnTo>
                <a:lnTo>
                  <a:pt x="1047071" y="625159"/>
                </a:lnTo>
                <a:lnTo>
                  <a:pt x="1037092" y="627867"/>
                </a:lnTo>
                <a:lnTo>
                  <a:pt x="1026206" y="630576"/>
                </a:lnTo>
                <a:lnTo>
                  <a:pt x="1015094" y="633510"/>
                </a:lnTo>
                <a:lnTo>
                  <a:pt x="1003301" y="635767"/>
                </a:lnTo>
                <a:lnTo>
                  <a:pt x="991281" y="638024"/>
                </a:lnTo>
                <a:lnTo>
                  <a:pt x="978581" y="640507"/>
                </a:lnTo>
                <a:lnTo>
                  <a:pt x="965428" y="642539"/>
                </a:lnTo>
                <a:lnTo>
                  <a:pt x="951821" y="644344"/>
                </a:lnTo>
                <a:lnTo>
                  <a:pt x="937987" y="646376"/>
                </a:lnTo>
                <a:lnTo>
                  <a:pt x="923699" y="647730"/>
                </a:lnTo>
                <a:lnTo>
                  <a:pt x="908958" y="649084"/>
                </a:lnTo>
                <a:lnTo>
                  <a:pt x="893990" y="650438"/>
                </a:lnTo>
                <a:lnTo>
                  <a:pt x="878796" y="651341"/>
                </a:lnTo>
                <a:lnTo>
                  <a:pt x="862921" y="652244"/>
                </a:lnTo>
                <a:lnTo>
                  <a:pt x="847046" y="652921"/>
                </a:lnTo>
                <a:lnTo>
                  <a:pt x="830944" y="653598"/>
                </a:lnTo>
                <a:lnTo>
                  <a:pt x="814615" y="654050"/>
                </a:lnTo>
                <a:lnTo>
                  <a:pt x="797833" y="654050"/>
                </a:lnTo>
                <a:lnTo>
                  <a:pt x="781051" y="654050"/>
                </a:lnTo>
                <a:lnTo>
                  <a:pt x="764722" y="653598"/>
                </a:lnTo>
                <a:lnTo>
                  <a:pt x="748620" y="652921"/>
                </a:lnTo>
                <a:lnTo>
                  <a:pt x="732745" y="652244"/>
                </a:lnTo>
                <a:lnTo>
                  <a:pt x="717097" y="651341"/>
                </a:lnTo>
                <a:lnTo>
                  <a:pt x="701903" y="650438"/>
                </a:lnTo>
                <a:lnTo>
                  <a:pt x="686935" y="649084"/>
                </a:lnTo>
                <a:lnTo>
                  <a:pt x="672194" y="647730"/>
                </a:lnTo>
                <a:lnTo>
                  <a:pt x="657906" y="646376"/>
                </a:lnTo>
                <a:lnTo>
                  <a:pt x="643845" y="644344"/>
                </a:lnTo>
                <a:lnTo>
                  <a:pt x="630238" y="642539"/>
                </a:lnTo>
                <a:lnTo>
                  <a:pt x="617085" y="640507"/>
                </a:lnTo>
                <a:lnTo>
                  <a:pt x="604611" y="638024"/>
                </a:lnTo>
                <a:lnTo>
                  <a:pt x="592365" y="635767"/>
                </a:lnTo>
                <a:lnTo>
                  <a:pt x="580572" y="633510"/>
                </a:lnTo>
                <a:lnTo>
                  <a:pt x="569460" y="630576"/>
                </a:lnTo>
                <a:lnTo>
                  <a:pt x="558574" y="627867"/>
                </a:lnTo>
                <a:lnTo>
                  <a:pt x="548595" y="625159"/>
                </a:lnTo>
                <a:lnTo>
                  <a:pt x="539070" y="621999"/>
                </a:lnTo>
                <a:lnTo>
                  <a:pt x="529772" y="619065"/>
                </a:lnTo>
                <a:lnTo>
                  <a:pt x="521381" y="615679"/>
                </a:lnTo>
                <a:lnTo>
                  <a:pt x="513670" y="612519"/>
                </a:lnTo>
                <a:lnTo>
                  <a:pt x="506640" y="609133"/>
                </a:lnTo>
                <a:lnTo>
                  <a:pt x="500063" y="605522"/>
                </a:lnTo>
                <a:lnTo>
                  <a:pt x="494393" y="601911"/>
                </a:lnTo>
                <a:lnTo>
                  <a:pt x="489177" y="598299"/>
                </a:lnTo>
                <a:lnTo>
                  <a:pt x="484868" y="594462"/>
                </a:lnTo>
                <a:lnTo>
                  <a:pt x="483054" y="592431"/>
                </a:lnTo>
                <a:lnTo>
                  <a:pt x="481240" y="590625"/>
                </a:lnTo>
                <a:lnTo>
                  <a:pt x="479879" y="588819"/>
                </a:lnTo>
                <a:lnTo>
                  <a:pt x="478518" y="586562"/>
                </a:lnTo>
                <a:lnTo>
                  <a:pt x="477158" y="584757"/>
                </a:lnTo>
                <a:lnTo>
                  <a:pt x="476251" y="582725"/>
                </a:lnTo>
                <a:lnTo>
                  <a:pt x="475570" y="580919"/>
                </a:lnTo>
                <a:lnTo>
                  <a:pt x="475117" y="578662"/>
                </a:lnTo>
                <a:lnTo>
                  <a:pt x="474890" y="576631"/>
                </a:lnTo>
                <a:lnTo>
                  <a:pt x="474663" y="574600"/>
                </a:lnTo>
                <a:lnTo>
                  <a:pt x="474663" y="495149"/>
                </a:lnTo>
                <a:lnTo>
                  <a:pt x="474890" y="493344"/>
                </a:lnTo>
                <a:lnTo>
                  <a:pt x="475117" y="491312"/>
                </a:lnTo>
                <a:lnTo>
                  <a:pt x="475570" y="489055"/>
                </a:lnTo>
                <a:lnTo>
                  <a:pt x="476251" y="487249"/>
                </a:lnTo>
                <a:lnTo>
                  <a:pt x="477158" y="485218"/>
                </a:lnTo>
                <a:lnTo>
                  <a:pt x="478518" y="483187"/>
                </a:lnTo>
                <a:lnTo>
                  <a:pt x="479879" y="481155"/>
                </a:lnTo>
                <a:lnTo>
                  <a:pt x="481240" y="479350"/>
                </a:lnTo>
                <a:lnTo>
                  <a:pt x="483054" y="477318"/>
                </a:lnTo>
                <a:lnTo>
                  <a:pt x="484868" y="475287"/>
                </a:lnTo>
                <a:lnTo>
                  <a:pt x="489177" y="471675"/>
                </a:lnTo>
                <a:lnTo>
                  <a:pt x="494393" y="467838"/>
                </a:lnTo>
                <a:lnTo>
                  <a:pt x="500063" y="464453"/>
                </a:lnTo>
                <a:lnTo>
                  <a:pt x="506640" y="460841"/>
                </a:lnTo>
                <a:lnTo>
                  <a:pt x="513670" y="457456"/>
                </a:lnTo>
                <a:lnTo>
                  <a:pt x="521381" y="454296"/>
                </a:lnTo>
                <a:lnTo>
                  <a:pt x="529772" y="450910"/>
                </a:lnTo>
                <a:lnTo>
                  <a:pt x="539070" y="447750"/>
                </a:lnTo>
                <a:lnTo>
                  <a:pt x="548595" y="444816"/>
                </a:lnTo>
                <a:lnTo>
                  <a:pt x="558574" y="441882"/>
                </a:lnTo>
                <a:lnTo>
                  <a:pt x="569460" y="438947"/>
                </a:lnTo>
                <a:lnTo>
                  <a:pt x="580572" y="436464"/>
                </a:lnTo>
                <a:lnTo>
                  <a:pt x="592365" y="433982"/>
                </a:lnTo>
                <a:lnTo>
                  <a:pt x="604611" y="431499"/>
                </a:lnTo>
                <a:lnTo>
                  <a:pt x="617085" y="429467"/>
                </a:lnTo>
                <a:lnTo>
                  <a:pt x="630238" y="427436"/>
                </a:lnTo>
                <a:lnTo>
                  <a:pt x="643845" y="425630"/>
                </a:lnTo>
                <a:lnTo>
                  <a:pt x="657906" y="423599"/>
                </a:lnTo>
                <a:lnTo>
                  <a:pt x="672194" y="422019"/>
                </a:lnTo>
                <a:lnTo>
                  <a:pt x="686935" y="420665"/>
                </a:lnTo>
                <a:lnTo>
                  <a:pt x="701903" y="419536"/>
                </a:lnTo>
                <a:lnTo>
                  <a:pt x="717097" y="418408"/>
                </a:lnTo>
                <a:lnTo>
                  <a:pt x="732745" y="417505"/>
                </a:lnTo>
                <a:lnTo>
                  <a:pt x="748620" y="416602"/>
                </a:lnTo>
                <a:lnTo>
                  <a:pt x="764722" y="416150"/>
                </a:lnTo>
                <a:lnTo>
                  <a:pt x="781051" y="415925"/>
                </a:lnTo>
                <a:close/>
                <a:moveTo>
                  <a:pt x="994909" y="333375"/>
                </a:moveTo>
                <a:lnTo>
                  <a:pt x="995589" y="335421"/>
                </a:lnTo>
                <a:lnTo>
                  <a:pt x="996497" y="337468"/>
                </a:lnTo>
                <a:lnTo>
                  <a:pt x="997857" y="339287"/>
                </a:lnTo>
                <a:lnTo>
                  <a:pt x="998991" y="341107"/>
                </a:lnTo>
                <a:lnTo>
                  <a:pt x="1000352" y="343153"/>
                </a:lnTo>
                <a:lnTo>
                  <a:pt x="1001939" y="344745"/>
                </a:lnTo>
                <a:lnTo>
                  <a:pt x="1005795" y="348383"/>
                </a:lnTo>
                <a:lnTo>
                  <a:pt x="1010104" y="352022"/>
                </a:lnTo>
                <a:lnTo>
                  <a:pt x="1015320" y="355433"/>
                </a:lnTo>
                <a:lnTo>
                  <a:pt x="1020989" y="359072"/>
                </a:lnTo>
                <a:lnTo>
                  <a:pt x="1027339" y="362255"/>
                </a:lnTo>
                <a:lnTo>
                  <a:pt x="1033916" y="365666"/>
                </a:lnTo>
                <a:lnTo>
                  <a:pt x="1041400" y="368623"/>
                </a:lnTo>
                <a:lnTo>
                  <a:pt x="1049791" y="371579"/>
                </a:lnTo>
                <a:lnTo>
                  <a:pt x="1058182" y="374762"/>
                </a:lnTo>
                <a:lnTo>
                  <a:pt x="1067254" y="377491"/>
                </a:lnTo>
                <a:lnTo>
                  <a:pt x="1076779" y="380448"/>
                </a:lnTo>
                <a:lnTo>
                  <a:pt x="1086984" y="382949"/>
                </a:lnTo>
                <a:lnTo>
                  <a:pt x="1097643" y="385451"/>
                </a:lnTo>
                <a:lnTo>
                  <a:pt x="1108529" y="387952"/>
                </a:lnTo>
                <a:lnTo>
                  <a:pt x="1120095" y="390226"/>
                </a:lnTo>
                <a:lnTo>
                  <a:pt x="1131888" y="392273"/>
                </a:lnTo>
                <a:lnTo>
                  <a:pt x="1144134" y="394319"/>
                </a:lnTo>
                <a:lnTo>
                  <a:pt x="1156834" y="396366"/>
                </a:lnTo>
                <a:lnTo>
                  <a:pt x="1169988" y="397958"/>
                </a:lnTo>
                <a:lnTo>
                  <a:pt x="1183368" y="399550"/>
                </a:lnTo>
                <a:lnTo>
                  <a:pt x="1196975" y="400914"/>
                </a:lnTo>
                <a:lnTo>
                  <a:pt x="1211036" y="402506"/>
                </a:lnTo>
                <a:lnTo>
                  <a:pt x="1225324" y="403643"/>
                </a:lnTo>
                <a:lnTo>
                  <a:pt x="1240065" y="404553"/>
                </a:lnTo>
                <a:lnTo>
                  <a:pt x="1254806" y="405235"/>
                </a:lnTo>
                <a:lnTo>
                  <a:pt x="1270000" y="405917"/>
                </a:lnTo>
                <a:lnTo>
                  <a:pt x="1285422" y="406372"/>
                </a:lnTo>
                <a:lnTo>
                  <a:pt x="1301070" y="406599"/>
                </a:lnTo>
                <a:lnTo>
                  <a:pt x="1316945" y="406827"/>
                </a:lnTo>
                <a:lnTo>
                  <a:pt x="1332593" y="406599"/>
                </a:lnTo>
                <a:lnTo>
                  <a:pt x="1348241" y="406372"/>
                </a:lnTo>
                <a:lnTo>
                  <a:pt x="1363663" y="405917"/>
                </a:lnTo>
                <a:lnTo>
                  <a:pt x="1378858" y="405235"/>
                </a:lnTo>
                <a:lnTo>
                  <a:pt x="1393599" y="404553"/>
                </a:lnTo>
                <a:lnTo>
                  <a:pt x="1408340" y="403643"/>
                </a:lnTo>
                <a:lnTo>
                  <a:pt x="1422627" y="402506"/>
                </a:lnTo>
                <a:lnTo>
                  <a:pt x="1436688" y="400914"/>
                </a:lnTo>
                <a:lnTo>
                  <a:pt x="1450522" y="399550"/>
                </a:lnTo>
                <a:lnTo>
                  <a:pt x="1463676" y="397958"/>
                </a:lnTo>
                <a:lnTo>
                  <a:pt x="1476829" y="396366"/>
                </a:lnTo>
                <a:lnTo>
                  <a:pt x="1489529" y="394319"/>
                </a:lnTo>
                <a:lnTo>
                  <a:pt x="1502002" y="392273"/>
                </a:lnTo>
                <a:lnTo>
                  <a:pt x="1513568" y="390226"/>
                </a:lnTo>
                <a:lnTo>
                  <a:pt x="1525134" y="387952"/>
                </a:lnTo>
                <a:lnTo>
                  <a:pt x="1536247" y="385451"/>
                </a:lnTo>
                <a:lnTo>
                  <a:pt x="1546906" y="382949"/>
                </a:lnTo>
                <a:lnTo>
                  <a:pt x="1556885" y="380448"/>
                </a:lnTo>
                <a:lnTo>
                  <a:pt x="1566410" y="377491"/>
                </a:lnTo>
                <a:lnTo>
                  <a:pt x="1575481" y="374762"/>
                </a:lnTo>
                <a:lnTo>
                  <a:pt x="1584099" y="371579"/>
                </a:lnTo>
                <a:lnTo>
                  <a:pt x="1592263" y="368623"/>
                </a:lnTo>
                <a:lnTo>
                  <a:pt x="1599747" y="365666"/>
                </a:lnTo>
                <a:lnTo>
                  <a:pt x="1606551" y="362255"/>
                </a:lnTo>
                <a:lnTo>
                  <a:pt x="1612674" y="359072"/>
                </a:lnTo>
                <a:lnTo>
                  <a:pt x="1618343" y="355433"/>
                </a:lnTo>
                <a:lnTo>
                  <a:pt x="1623560" y="352022"/>
                </a:lnTo>
                <a:lnTo>
                  <a:pt x="1628095" y="348383"/>
                </a:lnTo>
                <a:lnTo>
                  <a:pt x="1631724" y="344745"/>
                </a:lnTo>
                <a:lnTo>
                  <a:pt x="1633311" y="343153"/>
                </a:lnTo>
                <a:lnTo>
                  <a:pt x="1634672" y="341107"/>
                </a:lnTo>
                <a:lnTo>
                  <a:pt x="1636033" y="339287"/>
                </a:lnTo>
                <a:lnTo>
                  <a:pt x="1637167" y="337468"/>
                </a:lnTo>
                <a:lnTo>
                  <a:pt x="1638074" y="335421"/>
                </a:lnTo>
                <a:lnTo>
                  <a:pt x="1638754" y="333375"/>
                </a:lnTo>
                <a:lnTo>
                  <a:pt x="1639661" y="336786"/>
                </a:lnTo>
                <a:lnTo>
                  <a:pt x="1639888" y="338378"/>
                </a:lnTo>
                <a:lnTo>
                  <a:pt x="1639888" y="340197"/>
                </a:lnTo>
                <a:lnTo>
                  <a:pt x="1639888" y="420244"/>
                </a:lnTo>
                <a:lnTo>
                  <a:pt x="1639888" y="422063"/>
                </a:lnTo>
                <a:lnTo>
                  <a:pt x="1639435" y="424337"/>
                </a:lnTo>
                <a:lnTo>
                  <a:pt x="1638981" y="426383"/>
                </a:lnTo>
                <a:lnTo>
                  <a:pt x="1638301" y="428203"/>
                </a:lnTo>
                <a:lnTo>
                  <a:pt x="1637394" y="430249"/>
                </a:lnTo>
                <a:lnTo>
                  <a:pt x="1636260" y="432296"/>
                </a:lnTo>
                <a:lnTo>
                  <a:pt x="1634899" y="434343"/>
                </a:lnTo>
                <a:lnTo>
                  <a:pt x="1633311" y="436162"/>
                </a:lnTo>
                <a:lnTo>
                  <a:pt x="1631724" y="438209"/>
                </a:lnTo>
                <a:lnTo>
                  <a:pt x="1629910" y="440255"/>
                </a:lnTo>
                <a:lnTo>
                  <a:pt x="1625374" y="443894"/>
                </a:lnTo>
                <a:lnTo>
                  <a:pt x="1620158" y="447760"/>
                </a:lnTo>
                <a:lnTo>
                  <a:pt x="1614715" y="451171"/>
                </a:lnTo>
                <a:lnTo>
                  <a:pt x="1608138" y="454809"/>
                </a:lnTo>
                <a:lnTo>
                  <a:pt x="1600881" y="458220"/>
                </a:lnTo>
                <a:lnTo>
                  <a:pt x="1593170" y="461631"/>
                </a:lnTo>
                <a:lnTo>
                  <a:pt x="1584779" y="464815"/>
                </a:lnTo>
                <a:lnTo>
                  <a:pt x="1575708" y="467771"/>
                </a:lnTo>
                <a:lnTo>
                  <a:pt x="1566183" y="470955"/>
                </a:lnTo>
                <a:lnTo>
                  <a:pt x="1555977" y="473911"/>
                </a:lnTo>
                <a:lnTo>
                  <a:pt x="1545318" y="476867"/>
                </a:lnTo>
                <a:lnTo>
                  <a:pt x="1534206" y="479369"/>
                </a:lnTo>
                <a:lnTo>
                  <a:pt x="1522413" y="481870"/>
                </a:lnTo>
                <a:lnTo>
                  <a:pt x="1510167" y="484372"/>
                </a:lnTo>
                <a:lnTo>
                  <a:pt x="1497467" y="486418"/>
                </a:lnTo>
                <a:lnTo>
                  <a:pt x="1484313" y="488465"/>
                </a:lnTo>
                <a:lnTo>
                  <a:pt x="1470706" y="490284"/>
                </a:lnTo>
                <a:lnTo>
                  <a:pt x="1456872" y="492331"/>
                </a:lnTo>
                <a:lnTo>
                  <a:pt x="1442811" y="493923"/>
                </a:lnTo>
                <a:lnTo>
                  <a:pt x="1428070" y="495287"/>
                </a:lnTo>
                <a:lnTo>
                  <a:pt x="1413102" y="496424"/>
                </a:lnTo>
                <a:lnTo>
                  <a:pt x="1397454" y="497561"/>
                </a:lnTo>
                <a:lnTo>
                  <a:pt x="1381806" y="498698"/>
                </a:lnTo>
                <a:lnTo>
                  <a:pt x="1365931" y="499381"/>
                </a:lnTo>
                <a:lnTo>
                  <a:pt x="1349829" y="499835"/>
                </a:lnTo>
                <a:lnTo>
                  <a:pt x="1333500" y="500063"/>
                </a:lnTo>
                <a:lnTo>
                  <a:pt x="1316945" y="500063"/>
                </a:lnTo>
                <a:lnTo>
                  <a:pt x="1295854" y="500063"/>
                </a:lnTo>
                <a:lnTo>
                  <a:pt x="1275216" y="499608"/>
                </a:lnTo>
                <a:lnTo>
                  <a:pt x="1255032" y="498698"/>
                </a:lnTo>
                <a:lnTo>
                  <a:pt x="1235302" y="497334"/>
                </a:lnTo>
                <a:lnTo>
                  <a:pt x="1216025" y="495969"/>
                </a:lnTo>
                <a:lnTo>
                  <a:pt x="1197202" y="494378"/>
                </a:lnTo>
                <a:lnTo>
                  <a:pt x="1179059" y="492558"/>
                </a:lnTo>
                <a:lnTo>
                  <a:pt x="1161597" y="490057"/>
                </a:lnTo>
                <a:lnTo>
                  <a:pt x="1161597" y="489147"/>
                </a:lnTo>
                <a:lnTo>
                  <a:pt x="1161597" y="455264"/>
                </a:lnTo>
                <a:lnTo>
                  <a:pt x="1161370" y="452308"/>
                </a:lnTo>
                <a:lnTo>
                  <a:pt x="1160463" y="449579"/>
                </a:lnTo>
                <a:lnTo>
                  <a:pt x="1159556" y="447077"/>
                </a:lnTo>
                <a:lnTo>
                  <a:pt x="1158195" y="444121"/>
                </a:lnTo>
                <a:lnTo>
                  <a:pt x="1156607" y="441392"/>
                </a:lnTo>
                <a:lnTo>
                  <a:pt x="1154566" y="438663"/>
                </a:lnTo>
                <a:lnTo>
                  <a:pt x="1152072" y="436162"/>
                </a:lnTo>
                <a:lnTo>
                  <a:pt x="1149350" y="433433"/>
                </a:lnTo>
                <a:lnTo>
                  <a:pt x="1146175" y="430704"/>
                </a:lnTo>
                <a:lnTo>
                  <a:pt x="1142547" y="428430"/>
                </a:lnTo>
                <a:lnTo>
                  <a:pt x="1138918" y="425929"/>
                </a:lnTo>
                <a:lnTo>
                  <a:pt x="1134836" y="423200"/>
                </a:lnTo>
                <a:lnTo>
                  <a:pt x="1130300" y="420926"/>
                </a:lnTo>
                <a:lnTo>
                  <a:pt x="1125538" y="418652"/>
                </a:lnTo>
                <a:lnTo>
                  <a:pt x="1120322" y="416150"/>
                </a:lnTo>
                <a:lnTo>
                  <a:pt x="1115106" y="413876"/>
                </a:lnTo>
                <a:lnTo>
                  <a:pt x="1109436" y="411830"/>
                </a:lnTo>
                <a:lnTo>
                  <a:pt x="1103539" y="409555"/>
                </a:lnTo>
                <a:lnTo>
                  <a:pt x="1090613" y="405235"/>
                </a:lnTo>
                <a:lnTo>
                  <a:pt x="1076779" y="401141"/>
                </a:lnTo>
                <a:lnTo>
                  <a:pt x="1062038" y="397503"/>
                </a:lnTo>
                <a:lnTo>
                  <a:pt x="1046389" y="393865"/>
                </a:lnTo>
                <a:lnTo>
                  <a:pt x="1029607" y="390908"/>
                </a:lnTo>
                <a:lnTo>
                  <a:pt x="1011918" y="387952"/>
                </a:lnTo>
                <a:lnTo>
                  <a:pt x="993775" y="384996"/>
                </a:lnTo>
                <a:lnTo>
                  <a:pt x="993775" y="340197"/>
                </a:lnTo>
                <a:lnTo>
                  <a:pt x="993775" y="338378"/>
                </a:lnTo>
                <a:lnTo>
                  <a:pt x="994002" y="336786"/>
                </a:lnTo>
                <a:lnTo>
                  <a:pt x="994909" y="333375"/>
                </a:lnTo>
                <a:close/>
                <a:moveTo>
                  <a:pt x="996723" y="203200"/>
                </a:moveTo>
                <a:lnTo>
                  <a:pt x="998084" y="205026"/>
                </a:lnTo>
                <a:lnTo>
                  <a:pt x="999218" y="206624"/>
                </a:lnTo>
                <a:lnTo>
                  <a:pt x="1002166" y="210505"/>
                </a:lnTo>
                <a:lnTo>
                  <a:pt x="1005795" y="213930"/>
                </a:lnTo>
                <a:lnTo>
                  <a:pt x="1010104" y="217354"/>
                </a:lnTo>
                <a:lnTo>
                  <a:pt x="1014866" y="220779"/>
                </a:lnTo>
                <a:lnTo>
                  <a:pt x="1020536" y="224203"/>
                </a:lnTo>
                <a:lnTo>
                  <a:pt x="1026206" y="227399"/>
                </a:lnTo>
                <a:lnTo>
                  <a:pt x="1032782" y="230367"/>
                </a:lnTo>
                <a:lnTo>
                  <a:pt x="1040039" y="233563"/>
                </a:lnTo>
                <a:lnTo>
                  <a:pt x="1047523" y="236531"/>
                </a:lnTo>
                <a:lnTo>
                  <a:pt x="1055688" y="239499"/>
                </a:lnTo>
                <a:lnTo>
                  <a:pt x="1064532" y="242238"/>
                </a:lnTo>
                <a:lnTo>
                  <a:pt x="1073604" y="244978"/>
                </a:lnTo>
                <a:lnTo>
                  <a:pt x="1083129" y="247717"/>
                </a:lnTo>
                <a:lnTo>
                  <a:pt x="1093107" y="250000"/>
                </a:lnTo>
                <a:lnTo>
                  <a:pt x="1103539" y="252512"/>
                </a:lnTo>
                <a:lnTo>
                  <a:pt x="1114425" y="254795"/>
                </a:lnTo>
                <a:lnTo>
                  <a:pt x="1125765" y="256849"/>
                </a:lnTo>
                <a:lnTo>
                  <a:pt x="1137331" y="258904"/>
                </a:lnTo>
                <a:lnTo>
                  <a:pt x="1149350" y="260730"/>
                </a:lnTo>
                <a:lnTo>
                  <a:pt x="1161823" y="262785"/>
                </a:lnTo>
                <a:lnTo>
                  <a:pt x="1174523" y="264383"/>
                </a:lnTo>
                <a:lnTo>
                  <a:pt x="1187450" y="265753"/>
                </a:lnTo>
                <a:lnTo>
                  <a:pt x="1200831" y="267123"/>
                </a:lnTo>
                <a:lnTo>
                  <a:pt x="1214665" y="268492"/>
                </a:lnTo>
                <a:lnTo>
                  <a:pt x="1228499" y="269405"/>
                </a:lnTo>
                <a:lnTo>
                  <a:pt x="1242786" y="270319"/>
                </a:lnTo>
                <a:lnTo>
                  <a:pt x="1256847" y="271232"/>
                </a:lnTo>
                <a:lnTo>
                  <a:pt x="1271588" y="271688"/>
                </a:lnTo>
                <a:lnTo>
                  <a:pt x="1286329" y="272145"/>
                </a:lnTo>
                <a:lnTo>
                  <a:pt x="1301750" y="272373"/>
                </a:lnTo>
                <a:lnTo>
                  <a:pt x="1316945" y="272373"/>
                </a:lnTo>
                <a:lnTo>
                  <a:pt x="1332140" y="272373"/>
                </a:lnTo>
                <a:lnTo>
                  <a:pt x="1347334" y="272145"/>
                </a:lnTo>
                <a:lnTo>
                  <a:pt x="1362075" y="271688"/>
                </a:lnTo>
                <a:lnTo>
                  <a:pt x="1376817" y="271232"/>
                </a:lnTo>
                <a:lnTo>
                  <a:pt x="1391104" y="270319"/>
                </a:lnTo>
                <a:lnTo>
                  <a:pt x="1405165" y="269405"/>
                </a:lnTo>
                <a:lnTo>
                  <a:pt x="1418999" y="268492"/>
                </a:lnTo>
                <a:lnTo>
                  <a:pt x="1432833" y="267123"/>
                </a:lnTo>
                <a:lnTo>
                  <a:pt x="1446213" y="265753"/>
                </a:lnTo>
                <a:lnTo>
                  <a:pt x="1459140" y="264383"/>
                </a:lnTo>
                <a:lnTo>
                  <a:pt x="1471840" y="262785"/>
                </a:lnTo>
                <a:lnTo>
                  <a:pt x="1484313" y="260730"/>
                </a:lnTo>
                <a:lnTo>
                  <a:pt x="1496333" y="258904"/>
                </a:lnTo>
                <a:lnTo>
                  <a:pt x="1507899" y="256849"/>
                </a:lnTo>
                <a:lnTo>
                  <a:pt x="1519238" y="254795"/>
                </a:lnTo>
                <a:lnTo>
                  <a:pt x="1530124" y="252512"/>
                </a:lnTo>
                <a:lnTo>
                  <a:pt x="1540556" y="250000"/>
                </a:lnTo>
                <a:lnTo>
                  <a:pt x="1550535" y="247717"/>
                </a:lnTo>
                <a:lnTo>
                  <a:pt x="1560060" y="244978"/>
                </a:lnTo>
                <a:lnTo>
                  <a:pt x="1569358" y="242238"/>
                </a:lnTo>
                <a:lnTo>
                  <a:pt x="1577976" y="239499"/>
                </a:lnTo>
                <a:lnTo>
                  <a:pt x="1586140" y="236531"/>
                </a:lnTo>
                <a:lnTo>
                  <a:pt x="1593624" y="233563"/>
                </a:lnTo>
                <a:lnTo>
                  <a:pt x="1600881" y="230367"/>
                </a:lnTo>
                <a:lnTo>
                  <a:pt x="1607458" y="227399"/>
                </a:lnTo>
                <a:lnTo>
                  <a:pt x="1613354" y="224203"/>
                </a:lnTo>
                <a:lnTo>
                  <a:pt x="1618797" y="220779"/>
                </a:lnTo>
                <a:lnTo>
                  <a:pt x="1623560" y="217354"/>
                </a:lnTo>
                <a:lnTo>
                  <a:pt x="1628095" y="213930"/>
                </a:lnTo>
                <a:lnTo>
                  <a:pt x="1631497" y="210505"/>
                </a:lnTo>
                <a:lnTo>
                  <a:pt x="1634445" y="206624"/>
                </a:lnTo>
                <a:lnTo>
                  <a:pt x="1635806" y="205026"/>
                </a:lnTo>
                <a:lnTo>
                  <a:pt x="1636940" y="203200"/>
                </a:lnTo>
                <a:lnTo>
                  <a:pt x="1638301" y="205711"/>
                </a:lnTo>
                <a:lnTo>
                  <a:pt x="1639208" y="208451"/>
                </a:lnTo>
                <a:lnTo>
                  <a:pt x="1639661" y="211418"/>
                </a:lnTo>
                <a:lnTo>
                  <a:pt x="1639888" y="213930"/>
                </a:lnTo>
                <a:lnTo>
                  <a:pt x="1639888" y="294290"/>
                </a:lnTo>
                <a:lnTo>
                  <a:pt x="1639888" y="296344"/>
                </a:lnTo>
                <a:lnTo>
                  <a:pt x="1639435" y="298627"/>
                </a:lnTo>
                <a:lnTo>
                  <a:pt x="1638981" y="300682"/>
                </a:lnTo>
                <a:lnTo>
                  <a:pt x="1638301" y="302508"/>
                </a:lnTo>
                <a:lnTo>
                  <a:pt x="1637394" y="304563"/>
                </a:lnTo>
                <a:lnTo>
                  <a:pt x="1636260" y="306618"/>
                </a:lnTo>
                <a:lnTo>
                  <a:pt x="1634899" y="308672"/>
                </a:lnTo>
                <a:lnTo>
                  <a:pt x="1633311" y="310499"/>
                </a:lnTo>
                <a:lnTo>
                  <a:pt x="1631724" y="312325"/>
                </a:lnTo>
                <a:lnTo>
                  <a:pt x="1629910" y="314608"/>
                </a:lnTo>
                <a:lnTo>
                  <a:pt x="1625374" y="318261"/>
                </a:lnTo>
                <a:lnTo>
                  <a:pt x="1620158" y="322142"/>
                </a:lnTo>
                <a:lnTo>
                  <a:pt x="1614715" y="325566"/>
                </a:lnTo>
                <a:lnTo>
                  <a:pt x="1608138" y="329219"/>
                </a:lnTo>
                <a:lnTo>
                  <a:pt x="1600881" y="332643"/>
                </a:lnTo>
                <a:lnTo>
                  <a:pt x="1593170" y="336068"/>
                </a:lnTo>
                <a:lnTo>
                  <a:pt x="1584779" y="339264"/>
                </a:lnTo>
                <a:lnTo>
                  <a:pt x="1575708" y="342232"/>
                </a:lnTo>
                <a:lnTo>
                  <a:pt x="1566183" y="345428"/>
                </a:lnTo>
                <a:lnTo>
                  <a:pt x="1555977" y="348396"/>
                </a:lnTo>
                <a:lnTo>
                  <a:pt x="1545318" y="351135"/>
                </a:lnTo>
                <a:lnTo>
                  <a:pt x="1534206" y="353875"/>
                </a:lnTo>
                <a:lnTo>
                  <a:pt x="1522413" y="356158"/>
                </a:lnTo>
                <a:lnTo>
                  <a:pt x="1510167" y="358897"/>
                </a:lnTo>
                <a:lnTo>
                  <a:pt x="1497467" y="360952"/>
                </a:lnTo>
                <a:lnTo>
                  <a:pt x="1484313" y="363007"/>
                </a:lnTo>
                <a:lnTo>
                  <a:pt x="1470706" y="364833"/>
                </a:lnTo>
                <a:lnTo>
                  <a:pt x="1456872" y="366888"/>
                </a:lnTo>
                <a:lnTo>
                  <a:pt x="1442811" y="368257"/>
                </a:lnTo>
                <a:lnTo>
                  <a:pt x="1428070" y="369856"/>
                </a:lnTo>
                <a:lnTo>
                  <a:pt x="1413102" y="370997"/>
                </a:lnTo>
                <a:lnTo>
                  <a:pt x="1397454" y="372139"/>
                </a:lnTo>
                <a:lnTo>
                  <a:pt x="1381806" y="373052"/>
                </a:lnTo>
                <a:lnTo>
                  <a:pt x="1365931" y="373737"/>
                </a:lnTo>
                <a:lnTo>
                  <a:pt x="1349829" y="374193"/>
                </a:lnTo>
                <a:lnTo>
                  <a:pt x="1333500" y="374650"/>
                </a:lnTo>
                <a:lnTo>
                  <a:pt x="1316945" y="374650"/>
                </a:lnTo>
                <a:lnTo>
                  <a:pt x="1300163" y="374650"/>
                </a:lnTo>
                <a:lnTo>
                  <a:pt x="1283834" y="374193"/>
                </a:lnTo>
                <a:lnTo>
                  <a:pt x="1267732" y="373737"/>
                </a:lnTo>
                <a:lnTo>
                  <a:pt x="1251857" y="373052"/>
                </a:lnTo>
                <a:lnTo>
                  <a:pt x="1236209" y="372139"/>
                </a:lnTo>
                <a:lnTo>
                  <a:pt x="1220788" y="370997"/>
                </a:lnTo>
                <a:lnTo>
                  <a:pt x="1205820" y="369856"/>
                </a:lnTo>
                <a:lnTo>
                  <a:pt x="1191079" y="368257"/>
                </a:lnTo>
                <a:lnTo>
                  <a:pt x="1176791" y="366888"/>
                </a:lnTo>
                <a:lnTo>
                  <a:pt x="1162957" y="364833"/>
                </a:lnTo>
                <a:lnTo>
                  <a:pt x="1149350" y="363007"/>
                </a:lnTo>
                <a:lnTo>
                  <a:pt x="1136197" y="360952"/>
                </a:lnTo>
                <a:lnTo>
                  <a:pt x="1123723" y="358897"/>
                </a:lnTo>
                <a:lnTo>
                  <a:pt x="1111477" y="356158"/>
                </a:lnTo>
                <a:lnTo>
                  <a:pt x="1099457" y="353875"/>
                </a:lnTo>
                <a:lnTo>
                  <a:pt x="1088345" y="351135"/>
                </a:lnTo>
                <a:lnTo>
                  <a:pt x="1077686" y="348396"/>
                </a:lnTo>
                <a:lnTo>
                  <a:pt x="1067481" y="345428"/>
                </a:lnTo>
                <a:lnTo>
                  <a:pt x="1057956" y="342232"/>
                </a:lnTo>
                <a:lnTo>
                  <a:pt x="1048884" y="339264"/>
                </a:lnTo>
                <a:lnTo>
                  <a:pt x="1040493" y="336068"/>
                </a:lnTo>
                <a:lnTo>
                  <a:pt x="1032782" y="332643"/>
                </a:lnTo>
                <a:lnTo>
                  <a:pt x="1025525" y="329219"/>
                </a:lnTo>
                <a:lnTo>
                  <a:pt x="1018948" y="325566"/>
                </a:lnTo>
                <a:lnTo>
                  <a:pt x="1013505" y="322142"/>
                </a:lnTo>
                <a:lnTo>
                  <a:pt x="1008289" y="318261"/>
                </a:lnTo>
                <a:lnTo>
                  <a:pt x="1003754" y="314608"/>
                </a:lnTo>
                <a:lnTo>
                  <a:pt x="1001939" y="312325"/>
                </a:lnTo>
                <a:lnTo>
                  <a:pt x="1000352" y="310499"/>
                </a:lnTo>
                <a:lnTo>
                  <a:pt x="998991" y="308672"/>
                </a:lnTo>
                <a:lnTo>
                  <a:pt x="997630" y="306618"/>
                </a:lnTo>
                <a:lnTo>
                  <a:pt x="996270" y="304563"/>
                </a:lnTo>
                <a:lnTo>
                  <a:pt x="995363" y="302508"/>
                </a:lnTo>
                <a:lnTo>
                  <a:pt x="994682" y="300682"/>
                </a:lnTo>
                <a:lnTo>
                  <a:pt x="994229" y="298627"/>
                </a:lnTo>
                <a:lnTo>
                  <a:pt x="993775" y="296344"/>
                </a:lnTo>
                <a:lnTo>
                  <a:pt x="993775" y="294290"/>
                </a:lnTo>
                <a:lnTo>
                  <a:pt x="993775" y="213930"/>
                </a:lnTo>
                <a:lnTo>
                  <a:pt x="994002" y="211418"/>
                </a:lnTo>
                <a:lnTo>
                  <a:pt x="994455" y="208451"/>
                </a:lnTo>
                <a:lnTo>
                  <a:pt x="995589" y="205711"/>
                </a:lnTo>
                <a:lnTo>
                  <a:pt x="996723" y="203200"/>
                </a:lnTo>
                <a:close/>
                <a:moveTo>
                  <a:pt x="1300163" y="0"/>
                </a:moveTo>
                <a:lnTo>
                  <a:pt x="1316945" y="0"/>
                </a:lnTo>
                <a:lnTo>
                  <a:pt x="1333500" y="0"/>
                </a:lnTo>
                <a:lnTo>
                  <a:pt x="1349829" y="451"/>
                </a:lnTo>
                <a:lnTo>
                  <a:pt x="1365931" y="903"/>
                </a:lnTo>
                <a:lnTo>
                  <a:pt x="1381806" y="1580"/>
                </a:lnTo>
                <a:lnTo>
                  <a:pt x="1397454" y="2708"/>
                </a:lnTo>
                <a:lnTo>
                  <a:pt x="1413102" y="3611"/>
                </a:lnTo>
                <a:lnTo>
                  <a:pt x="1428070" y="4965"/>
                </a:lnTo>
                <a:lnTo>
                  <a:pt x="1442811" y="6320"/>
                </a:lnTo>
                <a:lnTo>
                  <a:pt x="1456872" y="7900"/>
                </a:lnTo>
                <a:lnTo>
                  <a:pt x="1470706" y="9480"/>
                </a:lnTo>
                <a:lnTo>
                  <a:pt x="1484313" y="11511"/>
                </a:lnTo>
                <a:lnTo>
                  <a:pt x="1497467" y="13542"/>
                </a:lnTo>
                <a:lnTo>
                  <a:pt x="1510167" y="15800"/>
                </a:lnTo>
                <a:lnTo>
                  <a:pt x="1522413" y="18282"/>
                </a:lnTo>
                <a:lnTo>
                  <a:pt x="1534206" y="20765"/>
                </a:lnTo>
                <a:lnTo>
                  <a:pt x="1545318" y="23248"/>
                </a:lnTo>
                <a:lnTo>
                  <a:pt x="1555977" y="26182"/>
                </a:lnTo>
                <a:lnTo>
                  <a:pt x="1566183" y="28891"/>
                </a:lnTo>
                <a:lnTo>
                  <a:pt x="1575708" y="32051"/>
                </a:lnTo>
                <a:lnTo>
                  <a:pt x="1584779" y="34985"/>
                </a:lnTo>
                <a:lnTo>
                  <a:pt x="1593170" y="38145"/>
                </a:lnTo>
                <a:lnTo>
                  <a:pt x="1600881" y="41531"/>
                </a:lnTo>
                <a:lnTo>
                  <a:pt x="1608138" y="44916"/>
                </a:lnTo>
                <a:lnTo>
                  <a:pt x="1614715" y="48528"/>
                </a:lnTo>
                <a:lnTo>
                  <a:pt x="1620158" y="52139"/>
                </a:lnTo>
                <a:lnTo>
                  <a:pt x="1625374" y="55976"/>
                </a:lnTo>
                <a:lnTo>
                  <a:pt x="1629910" y="59587"/>
                </a:lnTo>
                <a:lnTo>
                  <a:pt x="1631724" y="61619"/>
                </a:lnTo>
                <a:lnTo>
                  <a:pt x="1633311" y="63425"/>
                </a:lnTo>
                <a:lnTo>
                  <a:pt x="1634899" y="65456"/>
                </a:lnTo>
                <a:lnTo>
                  <a:pt x="1636260" y="67262"/>
                </a:lnTo>
                <a:lnTo>
                  <a:pt x="1637394" y="69519"/>
                </a:lnTo>
                <a:lnTo>
                  <a:pt x="1638301" y="71324"/>
                </a:lnTo>
                <a:lnTo>
                  <a:pt x="1638981" y="73356"/>
                </a:lnTo>
                <a:lnTo>
                  <a:pt x="1639435" y="75161"/>
                </a:lnTo>
                <a:lnTo>
                  <a:pt x="1639888" y="77419"/>
                </a:lnTo>
                <a:lnTo>
                  <a:pt x="1639888" y="79450"/>
                </a:lnTo>
                <a:lnTo>
                  <a:pt x="1639888" y="158900"/>
                </a:lnTo>
                <a:lnTo>
                  <a:pt x="1639888" y="160932"/>
                </a:lnTo>
                <a:lnTo>
                  <a:pt x="1639435" y="162737"/>
                </a:lnTo>
                <a:lnTo>
                  <a:pt x="1638981" y="164994"/>
                </a:lnTo>
                <a:lnTo>
                  <a:pt x="1638301" y="167026"/>
                </a:lnTo>
                <a:lnTo>
                  <a:pt x="1637394" y="168832"/>
                </a:lnTo>
                <a:lnTo>
                  <a:pt x="1636260" y="170863"/>
                </a:lnTo>
                <a:lnTo>
                  <a:pt x="1634899" y="172894"/>
                </a:lnTo>
                <a:lnTo>
                  <a:pt x="1633311" y="174926"/>
                </a:lnTo>
                <a:lnTo>
                  <a:pt x="1631724" y="176731"/>
                </a:lnTo>
                <a:lnTo>
                  <a:pt x="1629910" y="178537"/>
                </a:lnTo>
                <a:lnTo>
                  <a:pt x="1625374" y="182374"/>
                </a:lnTo>
                <a:lnTo>
                  <a:pt x="1620158" y="185986"/>
                </a:lnTo>
                <a:lnTo>
                  <a:pt x="1614715" y="189823"/>
                </a:lnTo>
                <a:lnTo>
                  <a:pt x="1608138" y="193208"/>
                </a:lnTo>
                <a:lnTo>
                  <a:pt x="1600881" y="196594"/>
                </a:lnTo>
                <a:lnTo>
                  <a:pt x="1593170" y="199980"/>
                </a:lnTo>
                <a:lnTo>
                  <a:pt x="1584779" y="203140"/>
                </a:lnTo>
                <a:lnTo>
                  <a:pt x="1575708" y="206300"/>
                </a:lnTo>
                <a:lnTo>
                  <a:pt x="1566183" y="209459"/>
                </a:lnTo>
                <a:lnTo>
                  <a:pt x="1555977" y="212168"/>
                </a:lnTo>
                <a:lnTo>
                  <a:pt x="1545318" y="214877"/>
                </a:lnTo>
                <a:lnTo>
                  <a:pt x="1534206" y="217585"/>
                </a:lnTo>
                <a:lnTo>
                  <a:pt x="1522413" y="220068"/>
                </a:lnTo>
                <a:lnTo>
                  <a:pt x="1510167" y="222325"/>
                </a:lnTo>
                <a:lnTo>
                  <a:pt x="1497467" y="224808"/>
                </a:lnTo>
                <a:lnTo>
                  <a:pt x="1484313" y="226614"/>
                </a:lnTo>
                <a:lnTo>
                  <a:pt x="1470706" y="228645"/>
                </a:lnTo>
                <a:lnTo>
                  <a:pt x="1456872" y="230225"/>
                </a:lnTo>
                <a:lnTo>
                  <a:pt x="1442811" y="232031"/>
                </a:lnTo>
                <a:lnTo>
                  <a:pt x="1428070" y="233385"/>
                </a:lnTo>
                <a:lnTo>
                  <a:pt x="1413102" y="234513"/>
                </a:lnTo>
                <a:lnTo>
                  <a:pt x="1397454" y="235642"/>
                </a:lnTo>
                <a:lnTo>
                  <a:pt x="1381806" y="236545"/>
                </a:lnTo>
                <a:lnTo>
                  <a:pt x="1365931" y="237222"/>
                </a:lnTo>
                <a:lnTo>
                  <a:pt x="1349829" y="237673"/>
                </a:lnTo>
                <a:lnTo>
                  <a:pt x="1333500" y="237899"/>
                </a:lnTo>
                <a:lnTo>
                  <a:pt x="1316945" y="238125"/>
                </a:lnTo>
                <a:lnTo>
                  <a:pt x="1300163" y="237899"/>
                </a:lnTo>
                <a:lnTo>
                  <a:pt x="1283834" y="237673"/>
                </a:lnTo>
                <a:lnTo>
                  <a:pt x="1267732" y="237222"/>
                </a:lnTo>
                <a:lnTo>
                  <a:pt x="1251857" y="236545"/>
                </a:lnTo>
                <a:lnTo>
                  <a:pt x="1236209" y="235642"/>
                </a:lnTo>
                <a:lnTo>
                  <a:pt x="1220788" y="234513"/>
                </a:lnTo>
                <a:lnTo>
                  <a:pt x="1205820" y="233385"/>
                </a:lnTo>
                <a:lnTo>
                  <a:pt x="1191079" y="232031"/>
                </a:lnTo>
                <a:lnTo>
                  <a:pt x="1176791" y="230225"/>
                </a:lnTo>
                <a:lnTo>
                  <a:pt x="1162957" y="228645"/>
                </a:lnTo>
                <a:lnTo>
                  <a:pt x="1149350" y="226614"/>
                </a:lnTo>
                <a:lnTo>
                  <a:pt x="1136197" y="224808"/>
                </a:lnTo>
                <a:lnTo>
                  <a:pt x="1123723" y="222325"/>
                </a:lnTo>
                <a:lnTo>
                  <a:pt x="1111477" y="220068"/>
                </a:lnTo>
                <a:lnTo>
                  <a:pt x="1099457" y="217585"/>
                </a:lnTo>
                <a:lnTo>
                  <a:pt x="1088345" y="214877"/>
                </a:lnTo>
                <a:lnTo>
                  <a:pt x="1077686" y="212168"/>
                </a:lnTo>
                <a:lnTo>
                  <a:pt x="1067481" y="209459"/>
                </a:lnTo>
                <a:lnTo>
                  <a:pt x="1057956" y="206300"/>
                </a:lnTo>
                <a:lnTo>
                  <a:pt x="1048884" y="203140"/>
                </a:lnTo>
                <a:lnTo>
                  <a:pt x="1040493" y="199980"/>
                </a:lnTo>
                <a:lnTo>
                  <a:pt x="1032782" y="196594"/>
                </a:lnTo>
                <a:lnTo>
                  <a:pt x="1025525" y="193208"/>
                </a:lnTo>
                <a:lnTo>
                  <a:pt x="1018948" y="189823"/>
                </a:lnTo>
                <a:lnTo>
                  <a:pt x="1013505" y="185986"/>
                </a:lnTo>
                <a:lnTo>
                  <a:pt x="1008289" y="182374"/>
                </a:lnTo>
                <a:lnTo>
                  <a:pt x="1003754" y="178537"/>
                </a:lnTo>
                <a:lnTo>
                  <a:pt x="1001939" y="176731"/>
                </a:lnTo>
                <a:lnTo>
                  <a:pt x="1000352" y="174926"/>
                </a:lnTo>
                <a:lnTo>
                  <a:pt x="998991" y="172894"/>
                </a:lnTo>
                <a:lnTo>
                  <a:pt x="997630" y="170863"/>
                </a:lnTo>
                <a:lnTo>
                  <a:pt x="996270" y="168832"/>
                </a:lnTo>
                <a:lnTo>
                  <a:pt x="995363" y="167026"/>
                </a:lnTo>
                <a:lnTo>
                  <a:pt x="994682" y="164994"/>
                </a:lnTo>
                <a:lnTo>
                  <a:pt x="994229" y="162737"/>
                </a:lnTo>
                <a:lnTo>
                  <a:pt x="993775" y="160932"/>
                </a:lnTo>
                <a:lnTo>
                  <a:pt x="993775" y="158900"/>
                </a:lnTo>
                <a:lnTo>
                  <a:pt x="993775" y="79450"/>
                </a:lnTo>
                <a:lnTo>
                  <a:pt x="993775" y="77419"/>
                </a:lnTo>
                <a:lnTo>
                  <a:pt x="994229" y="75161"/>
                </a:lnTo>
                <a:lnTo>
                  <a:pt x="994682" y="73356"/>
                </a:lnTo>
                <a:lnTo>
                  <a:pt x="995363" y="71324"/>
                </a:lnTo>
                <a:lnTo>
                  <a:pt x="996270" y="69519"/>
                </a:lnTo>
                <a:lnTo>
                  <a:pt x="997630" y="67262"/>
                </a:lnTo>
                <a:lnTo>
                  <a:pt x="998991" y="65456"/>
                </a:lnTo>
                <a:lnTo>
                  <a:pt x="1000352" y="63425"/>
                </a:lnTo>
                <a:lnTo>
                  <a:pt x="1001939" y="61619"/>
                </a:lnTo>
                <a:lnTo>
                  <a:pt x="1003754" y="59587"/>
                </a:lnTo>
                <a:lnTo>
                  <a:pt x="1008289" y="55976"/>
                </a:lnTo>
                <a:lnTo>
                  <a:pt x="1013505" y="52139"/>
                </a:lnTo>
                <a:lnTo>
                  <a:pt x="1018948" y="48528"/>
                </a:lnTo>
                <a:lnTo>
                  <a:pt x="1025525" y="44916"/>
                </a:lnTo>
                <a:lnTo>
                  <a:pt x="1032782" y="41531"/>
                </a:lnTo>
                <a:lnTo>
                  <a:pt x="1040493" y="38145"/>
                </a:lnTo>
                <a:lnTo>
                  <a:pt x="1048884" y="34985"/>
                </a:lnTo>
                <a:lnTo>
                  <a:pt x="1057956" y="32051"/>
                </a:lnTo>
                <a:lnTo>
                  <a:pt x="1067481" y="28891"/>
                </a:lnTo>
                <a:lnTo>
                  <a:pt x="1077686" y="26182"/>
                </a:lnTo>
                <a:lnTo>
                  <a:pt x="1088345" y="23248"/>
                </a:lnTo>
                <a:lnTo>
                  <a:pt x="1099457" y="20765"/>
                </a:lnTo>
                <a:lnTo>
                  <a:pt x="1111477" y="18282"/>
                </a:lnTo>
                <a:lnTo>
                  <a:pt x="1123723" y="15800"/>
                </a:lnTo>
                <a:lnTo>
                  <a:pt x="1136197" y="13542"/>
                </a:lnTo>
                <a:lnTo>
                  <a:pt x="1149350" y="11511"/>
                </a:lnTo>
                <a:lnTo>
                  <a:pt x="1162957" y="9480"/>
                </a:lnTo>
                <a:lnTo>
                  <a:pt x="1176791" y="7900"/>
                </a:lnTo>
                <a:lnTo>
                  <a:pt x="1191079" y="6320"/>
                </a:lnTo>
                <a:lnTo>
                  <a:pt x="1205820" y="4965"/>
                </a:lnTo>
                <a:lnTo>
                  <a:pt x="1220788" y="3611"/>
                </a:lnTo>
                <a:lnTo>
                  <a:pt x="1236209" y="2708"/>
                </a:lnTo>
                <a:lnTo>
                  <a:pt x="1251857" y="1580"/>
                </a:lnTo>
                <a:lnTo>
                  <a:pt x="1267732" y="903"/>
                </a:lnTo>
                <a:lnTo>
                  <a:pt x="1283834" y="451"/>
                </a:lnTo>
                <a:lnTo>
                  <a:pt x="1300163"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grpSp>
        <p:nvGrpSpPr>
          <p:cNvPr id="37" name="Group 9"/>
          <p:cNvGrpSpPr/>
          <p:nvPr/>
        </p:nvGrpSpPr>
        <p:grpSpPr>
          <a:xfrm>
            <a:off x="4662151" y="2242933"/>
            <a:ext cx="1510420" cy="1912097"/>
            <a:chOff x="880880" y="1024830"/>
            <a:chExt cx="1510420" cy="1912097"/>
          </a:xfrm>
          <a:solidFill>
            <a:schemeClr val="accent1"/>
          </a:solidFill>
        </p:grpSpPr>
        <p:sp>
          <p:nvSpPr>
            <p:cNvPr id="56" name="Freeform 14"/>
            <p:cNvSpPr/>
            <p:nvPr/>
          </p:nvSpPr>
          <p:spPr bwMode="auto">
            <a:xfrm rot="5400000">
              <a:off x="1590554" y="2136180"/>
              <a:ext cx="1112498" cy="488995"/>
            </a:xfrm>
            <a:custGeom>
              <a:avLst/>
              <a:gdLst>
                <a:gd name="T0" fmla="*/ 794 w 794"/>
                <a:gd name="T1" fmla="*/ 0 h 349"/>
                <a:gd name="T2" fmla="*/ 729 w 794"/>
                <a:gd name="T3" fmla="*/ 349 h 349"/>
                <a:gd name="T4" fmla="*/ 0 w 794"/>
                <a:gd name="T5" fmla="*/ 349 h 349"/>
                <a:gd name="T6" fmla="*/ 214 w 794"/>
                <a:gd name="T7" fmla="*/ 0 h 349"/>
                <a:gd name="T8" fmla="*/ 794 w 794"/>
                <a:gd name="T9" fmla="*/ 0 h 349"/>
              </a:gdLst>
              <a:ahLst/>
              <a:cxnLst>
                <a:cxn ang="0">
                  <a:pos x="T0" y="T1"/>
                </a:cxn>
                <a:cxn ang="0">
                  <a:pos x="T2" y="T3"/>
                </a:cxn>
                <a:cxn ang="0">
                  <a:pos x="T4" y="T5"/>
                </a:cxn>
                <a:cxn ang="0">
                  <a:pos x="T6" y="T7"/>
                </a:cxn>
                <a:cxn ang="0">
                  <a:pos x="T8" y="T9"/>
                </a:cxn>
              </a:cxnLst>
              <a:rect l="0" t="0" r="r" b="b"/>
              <a:pathLst>
                <a:path w="794" h="349">
                  <a:moveTo>
                    <a:pt x="794" y="0"/>
                  </a:moveTo>
                  <a:lnTo>
                    <a:pt x="729" y="349"/>
                  </a:lnTo>
                  <a:lnTo>
                    <a:pt x="0" y="349"/>
                  </a:lnTo>
                  <a:lnTo>
                    <a:pt x="214" y="0"/>
                  </a:lnTo>
                  <a:lnTo>
                    <a:pt x="794"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57" name="Rectangle 15"/>
            <p:cNvSpPr>
              <a:spLocks noChangeArrowheads="1"/>
            </p:cNvSpPr>
            <p:nvPr/>
          </p:nvSpPr>
          <p:spPr bwMode="auto">
            <a:xfrm rot="5400000">
              <a:off x="880880" y="1824428"/>
              <a:ext cx="1021425" cy="1021425"/>
            </a:xfrm>
            <a:prstGeom prst="rect">
              <a:avLst/>
            </a:prstGeom>
            <a:grpFill/>
            <a:ln>
              <a:noFill/>
            </a:ln>
          </p:spPr>
          <p:txBody>
            <a:bodyPr vert="horz" wrap="square" lIns="91440" tIns="45720" rIns="91440" bIns="45720" numCol="1" anchor="t" anchorCtr="0" compatLnSpc="1"/>
            <a:lstStyle/>
            <a:p>
              <a:endParaRPr lang="id-ID"/>
            </a:p>
          </p:txBody>
        </p:sp>
        <p:sp>
          <p:nvSpPr>
            <p:cNvPr id="58" name="Freeform 14"/>
            <p:cNvSpPr/>
            <p:nvPr/>
          </p:nvSpPr>
          <p:spPr bwMode="auto">
            <a:xfrm rot="5400000">
              <a:off x="1590554" y="1336582"/>
              <a:ext cx="1112498" cy="488995"/>
            </a:xfrm>
            <a:custGeom>
              <a:avLst/>
              <a:gdLst>
                <a:gd name="T0" fmla="*/ 794 w 794"/>
                <a:gd name="T1" fmla="*/ 0 h 349"/>
                <a:gd name="T2" fmla="*/ 729 w 794"/>
                <a:gd name="T3" fmla="*/ 349 h 349"/>
                <a:gd name="T4" fmla="*/ 0 w 794"/>
                <a:gd name="T5" fmla="*/ 349 h 349"/>
                <a:gd name="T6" fmla="*/ 214 w 794"/>
                <a:gd name="T7" fmla="*/ 0 h 349"/>
                <a:gd name="T8" fmla="*/ 794 w 794"/>
                <a:gd name="T9" fmla="*/ 0 h 349"/>
              </a:gdLst>
              <a:ahLst/>
              <a:cxnLst>
                <a:cxn ang="0">
                  <a:pos x="T0" y="T1"/>
                </a:cxn>
                <a:cxn ang="0">
                  <a:pos x="T2" y="T3"/>
                </a:cxn>
                <a:cxn ang="0">
                  <a:pos x="T4" y="T5"/>
                </a:cxn>
                <a:cxn ang="0">
                  <a:pos x="T6" y="T7"/>
                </a:cxn>
                <a:cxn ang="0">
                  <a:pos x="T8" y="T9"/>
                </a:cxn>
              </a:cxnLst>
              <a:rect l="0" t="0" r="r" b="b"/>
              <a:pathLst>
                <a:path w="794" h="349">
                  <a:moveTo>
                    <a:pt x="794" y="0"/>
                  </a:moveTo>
                  <a:lnTo>
                    <a:pt x="729" y="349"/>
                  </a:lnTo>
                  <a:lnTo>
                    <a:pt x="0" y="349"/>
                  </a:lnTo>
                  <a:lnTo>
                    <a:pt x="214" y="0"/>
                  </a:lnTo>
                  <a:lnTo>
                    <a:pt x="794"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59" name="Rectangle 15"/>
            <p:cNvSpPr>
              <a:spLocks noChangeArrowheads="1"/>
            </p:cNvSpPr>
            <p:nvPr/>
          </p:nvSpPr>
          <p:spPr bwMode="auto">
            <a:xfrm rot="5400000">
              <a:off x="880880" y="1024830"/>
              <a:ext cx="1021425" cy="1021425"/>
            </a:xfrm>
            <a:prstGeom prst="rect">
              <a:avLst/>
            </a:prstGeom>
            <a:grpFill/>
            <a:ln>
              <a:noFill/>
            </a:ln>
          </p:spPr>
          <p:txBody>
            <a:bodyPr vert="horz" wrap="square" lIns="91440" tIns="45720" rIns="91440" bIns="45720" numCol="1" anchor="t" anchorCtr="0" compatLnSpc="1"/>
            <a:lstStyle/>
            <a:p>
              <a:endParaRPr lang="id-ID"/>
            </a:p>
          </p:txBody>
        </p:sp>
      </p:grpSp>
      <p:sp>
        <p:nvSpPr>
          <p:cNvPr id="51" name="Freeform 13"/>
          <p:cNvSpPr/>
          <p:nvPr/>
        </p:nvSpPr>
        <p:spPr bwMode="auto">
          <a:xfrm rot="5400000">
            <a:off x="5342134" y="3337964"/>
            <a:ext cx="91074" cy="1510419"/>
          </a:xfrm>
          <a:custGeom>
            <a:avLst/>
            <a:gdLst>
              <a:gd name="T0" fmla="*/ 0 w 65"/>
              <a:gd name="T1" fmla="*/ 349 h 1078"/>
              <a:gd name="T2" fmla="*/ 0 w 65"/>
              <a:gd name="T3" fmla="*/ 1078 h 1078"/>
              <a:gd name="T4" fmla="*/ 65 w 65"/>
              <a:gd name="T5" fmla="*/ 729 h 1078"/>
              <a:gd name="T6" fmla="*/ 65 w 65"/>
              <a:gd name="T7" fmla="*/ 0 h 1078"/>
              <a:gd name="T8" fmla="*/ 0 w 65"/>
              <a:gd name="T9" fmla="*/ 349 h 1078"/>
            </a:gdLst>
            <a:ahLst/>
            <a:cxnLst>
              <a:cxn ang="0">
                <a:pos x="T0" y="T1"/>
              </a:cxn>
              <a:cxn ang="0">
                <a:pos x="T2" y="T3"/>
              </a:cxn>
              <a:cxn ang="0">
                <a:pos x="T4" y="T5"/>
              </a:cxn>
              <a:cxn ang="0">
                <a:pos x="T6" y="T7"/>
              </a:cxn>
              <a:cxn ang="0">
                <a:pos x="T8" y="T9"/>
              </a:cxn>
            </a:cxnLst>
            <a:rect l="0" t="0" r="r" b="b"/>
            <a:pathLst>
              <a:path w="65" h="1078">
                <a:moveTo>
                  <a:pt x="0" y="349"/>
                </a:moveTo>
                <a:lnTo>
                  <a:pt x="0" y="1078"/>
                </a:lnTo>
                <a:lnTo>
                  <a:pt x="65" y="729"/>
                </a:lnTo>
                <a:lnTo>
                  <a:pt x="65" y="0"/>
                </a:lnTo>
                <a:lnTo>
                  <a:pt x="0" y="349"/>
                </a:lnTo>
                <a:close/>
              </a:path>
            </a:pathLst>
          </a:custGeom>
          <a:solidFill>
            <a:schemeClr val="accent1">
              <a:lumMod val="50000"/>
            </a:schemeClr>
          </a:solidFill>
          <a:ln>
            <a:noFill/>
          </a:ln>
        </p:spPr>
        <p:txBody>
          <a:bodyPr vert="horz" wrap="square" lIns="91440" tIns="45720" rIns="91440" bIns="45720" numCol="1" anchor="t" anchorCtr="0" compatLnSpc="1"/>
          <a:lstStyle/>
          <a:p>
            <a:endParaRPr lang="id-ID"/>
          </a:p>
        </p:txBody>
      </p:sp>
      <p:sp>
        <p:nvSpPr>
          <p:cNvPr id="52" name="Freeform 16"/>
          <p:cNvSpPr/>
          <p:nvPr/>
        </p:nvSpPr>
        <p:spPr bwMode="auto">
          <a:xfrm rot="5400000">
            <a:off x="5671399" y="4398619"/>
            <a:ext cx="1020023" cy="362893"/>
          </a:xfrm>
          <a:custGeom>
            <a:avLst/>
            <a:gdLst>
              <a:gd name="T0" fmla="*/ 728 w 728"/>
              <a:gd name="T1" fmla="*/ 0 h 259"/>
              <a:gd name="T2" fmla="*/ 728 w 728"/>
              <a:gd name="T3" fmla="*/ 259 h 259"/>
              <a:gd name="T4" fmla="*/ 0 w 728"/>
              <a:gd name="T5" fmla="*/ 259 h 259"/>
              <a:gd name="T6" fmla="*/ 47 w 728"/>
              <a:gd name="T7" fmla="*/ 0 h 259"/>
              <a:gd name="T8" fmla="*/ 728 w 728"/>
              <a:gd name="T9" fmla="*/ 0 h 259"/>
            </a:gdLst>
            <a:ahLst/>
            <a:cxnLst>
              <a:cxn ang="0">
                <a:pos x="T0" y="T1"/>
              </a:cxn>
              <a:cxn ang="0">
                <a:pos x="T2" y="T3"/>
              </a:cxn>
              <a:cxn ang="0">
                <a:pos x="T4" y="T5"/>
              </a:cxn>
              <a:cxn ang="0">
                <a:pos x="T6" y="T7"/>
              </a:cxn>
              <a:cxn ang="0">
                <a:pos x="T8" y="T9"/>
              </a:cxn>
            </a:cxnLst>
            <a:rect l="0" t="0" r="r" b="b"/>
            <a:pathLst>
              <a:path w="728" h="259">
                <a:moveTo>
                  <a:pt x="728" y="0"/>
                </a:moveTo>
                <a:lnTo>
                  <a:pt x="728" y="259"/>
                </a:lnTo>
                <a:lnTo>
                  <a:pt x="0" y="259"/>
                </a:lnTo>
                <a:lnTo>
                  <a:pt x="47" y="0"/>
                </a:lnTo>
                <a:lnTo>
                  <a:pt x="728" y="0"/>
                </a:lnTo>
                <a:close/>
              </a:path>
            </a:pathLst>
          </a:custGeom>
          <a:solidFill>
            <a:schemeClr val="accent2">
              <a:lumMod val="40000"/>
              <a:lumOff val="60000"/>
            </a:schemeClr>
          </a:solidFill>
          <a:ln>
            <a:noFill/>
          </a:ln>
        </p:spPr>
        <p:txBody>
          <a:bodyPr vert="horz" wrap="square" lIns="91440" tIns="45720" rIns="91440" bIns="45720" numCol="1" anchor="t" anchorCtr="0" compatLnSpc="1"/>
          <a:lstStyle/>
          <a:p>
            <a:endParaRPr lang="id-ID"/>
          </a:p>
        </p:txBody>
      </p:sp>
      <p:sp>
        <p:nvSpPr>
          <p:cNvPr id="53" name="Rectangle 17"/>
          <p:cNvSpPr>
            <a:spLocks noChangeArrowheads="1"/>
          </p:cNvSpPr>
          <p:nvPr/>
        </p:nvSpPr>
        <p:spPr bwMode="auto">
          <a:xfrm rot="5400000">
            <a:off x="4977840" y="4070755"/>
            <a:ext cx="1022826" cy="1021425"/>
          </a:xfrm>
          <a:prstGeom prst="rect">
            <a:avLst/>
          </a:prstGeom>
          <a:solidFill>
            <a:schemeClr val="accent2"/>
          </a:solidFill>
          <a:ln>
            <a:noFill/>
          </a:ln>
        </p:spPr>
        <p:txBody>
          <a:bodyPr vert="horz" wrap="square" lIns="91440" tIns="45720" rIns="91440" bIns="45720" numCol="1" anchor="t" anchorCtr="0" compatLnSpc="1"/>
          <a:lstStyle/>
          <a:p>
            <a:endParaRPr lang="id-ID"/>
          </a:p>
        </p:txBody>
      </p:sp>
      <p:sp>
        <p:nvSpPr>
          <p:cNvPr id="54" name="Freeform 18"/>
          <p:cNvSpPr/>
          <p:nvPr/>
        </p:nvSpPr>
        <p:spPr bwMode="auto">
          <a:xfrm rot="5400000">
            <a:off x="5956529" y="5485197"/>
            <a:ext cx="1021425" cy="231187"/>
          </a:xfrm>
          <a:custGeom>
            <a:avLst/>
            <a:gdLst>
              <a:gd name="T0" fmla="*/ 696 w 729"/>
              <a:gd name="T1" fmla="*/ 0 h 165"/>
              <a:gd name="T2" fmla="*/ 729 w 729"/>
              <a:gd name="T3" fmla="*/ 165 h 165"/>
              <a:gd name="T4" fmla="*/ 0 w 729"/>
              <a:gd name="T5" fmla="*/ 165 h 165"/>
              <a:gd name="T6" fmla="*/ 0 w 729"/>
              <a:gd name="T7" fmla="*/ 0 h 165"/>
              <a:gd name="T8" fmla="*/ 696 w 729"/>
              <a:gd name="T9" fmla="*/ 0 h 165"/>
            </a:gdLst>
            <a:ahLst/>
            <a:cxnLst>
              <a:cxn ang="0">
                <a:pos x="T0" y="T1"/>
              </a:cxn>
              <a:cxn ang="0">
                <a:pos x="T2" y="T3"/>
              </a:cxn>
              <a:cxn ang="0">
                <a:pos x="T4" y="T5"/>
              </a:cxn>
              <a:cxn ang="0">
                <a:pos x="T6" y="T7"/>
              </a:cxn>
              <a:cxn ang="0">
                <a:pos x="T8" y="T9"/>
              </a:cxn>
            </a:cxnLst>
            <a:rect l="0" t="0" r="r" b="b"/>
            <a:pathLst>
              <a:path w="729" h="165">
                <a:moveTo>
                  <a:pt x="696" y="0"/>
                </a:moveTo>
                <a:lnTo>
                  <a:pt x="729" y="165"/>
                </a:lnTo>
                <a:lnTo>
                  <a:pt x="0" y="165"/>
                </a:lnTo>
                <a:lnTo>
                  <a:pt x="0" y="0"/>
                </a:lnTo>
                <a:lnTo>
                  <a:pt x="696"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id-ID"/>
          </a:p>
        </p:txBody>
      </p:sp>
      <p:sp>
        <p:nvSpPr>
          <p:cNvPr id="55" name="Rectangle 19"/>
          <p:cNvSpPr>
            <a:spLocks noChangeArrowheads="1"/>
          </p:cNvSpPr>
          <p:nvPr/>
        </p:nvSpPr>
        <p:spPr bwMode="auto">
          <a:xfrm rot="5400000">
            <a:off x="5330223" y="5090078"/>
            <a:ext cx="1021425" cy="1021425"/>
          </a:xfrm>
          <a:prstGeom prst="rect">
            <a:avLst/>
          </a:prstGeom>
          <a:solidFill>
            <a:schemeClr val="accent3"/>
          </a:solidFill>
          <a:ln>
            <a:noFill/>
          </a:ln>
        </p:spPr>
        <p:txBody>
          <a:bodyPr vert="horz" wrap="square" lIns="91440" tIns="45720" rIns="91440" bIns="45720" numCol="1" anchor="t" anchorCtr="0" compatLnSpc="1"/>
          <a:lstStyle/>
          <a:p>
            <a:endParaRPr lang="id-ID"/>
          </a:p>
        </p:txBody>
      </p:sp>
      <p:sp>
        <p:nvSpPr>
          <p:cNvPr id="64" name="KSO_Shape"/>
          <p:cNvSpPr/>
          <p:nvPr/>
        </p:nvSpPr>
        <p:spPr bwMode="auto">
          <a:xfrm>
            <a:off x="4849691" y="2751056"/>
            <a:ext cx="619352" cy="835081"/>
          </a:xfrm>
          <a:custGeom>
            <a:avLst/>
            <a:gdLst>
              <a:gd name="T0" fmla="*/ 1114659 w 1125538"/>
              <a:gd name="T1" fmla="*/ 1446451 h 1516063"/>
              <a:gd name="T2" fmla="*/ 1124632 w 1125538"/>
              <a:gd name="T3" fmla="*/ 1455581 h 1516063"/>
              <a:gd name="T4" fmla="*/ 1123952 w 1125538"/>
              <a:gd name="T5" fmla="*/ 1506706 h 1516063"/>
              <a:gd name="T6" fmla="*/ 1112619 w 1125538"/>
              <a:gd name="T7" fmla="*/ 1514922 h 1516063"/>
              <a:gd name="T8" fmla="*/ 14959 w 1125538"/>
              <a:gd name="T9" fmla="*/ 1515379 h 1516063"/>
              <a:gd name="T10" fmla="*/ 2720 w 1125538"/>
              <a:gd name="T11" fmla="*/ 1508075 h 1516063"/>
              <a:gd name="T12" fmla="*/ 453 w 1125538"/>
              <a:gd name="T13" fmla="*/ 1456950 h 1516063"/>
              <a:gd name="T14" fmla="*/ 9292 w 1125538"/>
              <a:gd name="T15" fmla="*/ 1447136 h 1516063"/>
              <a:gd name="T16" fmla="*/ 202628 w 1125538"/>
              <a:gd name="T17" fmla="*/ 1074964 h 1516063"/>
              <a:gd name="T18" fmla="*/ 218423 w 1125538"/>
              <a:gd name="T19" fmla="*/ 1080869 h 1516063"/>
              <a:gd name="T20" fmla="*/ 223838 w 1125538"/>
              <a:gd name="T21" fmla="*/ 1377473 h 1516063"/>
              <a:gd name="T22" fmla="*/ 216843 w 1125538"/>
              <a:gd name="T23" fmla="*/ 1389056 h 1516063"/>
              <a:gd name="T24" fmla="*/ 200146 w 1125538"/>
              <a:gd name="T25" fmla="*/ 1393825 h 1516063"/>
              <a:gd name="T26" fmla="*/ 8574 w 1125538"/>
              <a:gd name="T27" fmla="*/ 1390191 h 1516063"/>
              <a:gd name="T28" fmla="*/ 225 w 1125538"/>
              <a:gd name="T29" fmla="*/ 1379063 h 1516063"/>
              <a:gd name="T30" fmla="*/ 4287 w 1125538"/>
              <a:gd name="T31" fmla="*/ 1082005 h 1516063"/>
              <a:gd name="T32" fmla="*/ 18954 w 1125538"/>
              <a:gd name="T33" fmla="*/ 1075191 h 1516063"/>
              <a:gd name="T34" fmla="*/ 494553 w 1125538"/>
              <a:gd name="T35" fmla="*/ 906007 h 1516063"/>
              <a:gd name="T36" fmla="*/ 508443 w 1125538"/>
              <a:gd name="T37" fmla="*/ 918225 h 1516063"/>
              <a:gd name="T38" fmla="*/ 510720 w 1125538"/>
              <a:gd name="T39" fmla="*/ 1373688 h 1516063"/>
              <a:gd name="T40" fmla="*/ 500929 w 1125538"/>
              <a:gd name="T41" fmla="*/ 1389526 h 1516063"/>
              <a:gd name="T42" fmla="*/ 307154 w 1125538"/>
              <a:gd name="T43" fmla="*/ 1393599 h 1516063"/>
              <a:gd name="T44" fmla="*/ 291215 w 1125538"/>
              <a:gd name="T45" fmla="*/ 1384549 h 1516063"/>
              <a:gd name="T46" fmla="*/ 285750 w 1125538"/>
              <a:gd name="T47" fmla="*/ 930216 h 1516063"/>
              <a:gd name="T48" fmla="*/ 292581 w 1125538"/>
              <a:gd name="T49" fmla="*/ 912342 h 1516063"/>
              <a:gd name="T50" fmla="*/ 614065 w 1125538"/>
              <a:gd name="T51" fmla="*/ 754062 h 1516063"/>
              <a:gd name="T52" fmla="*/ 807605 w 1125538"/>
              <a:gd name="T53" fmla="*/ 758598 h 1516063"/>
              <a:gd name="T54" fmla="*/ 814388 w 1125538"/>
              <a:gd name="T55" fmla="*/ 776968 h 1516063"/>
              <a:gd name="T56" fmla="*/ 808962 w 1125538"/>
              <a:gd name="T57" fmla="*/ 1387929 h 1516063"/>
              <a:gd name="T58" fmla="*/ 790874 w 1125538"/>
              <a:gd name="T59" fmla="*/ 1393825 h 1516063"/>
              <a:gd name="T60" fmla="*/ 597559 w 1125538"/>
              <a:gd name="T61" fmla="*/ 1389290 h 1516063"/>
              <a:gd name="T62" fmla="*/ 590550 w 1125538"/>
              <a:gd name="T63" fmla="*/ 1370920 h 1516063"/>
              <a:gd name="T64" fmla="*/ 595977 w 1125538"/>
              <a:gd name="T65" fmla="*/ 759959 h 1516063"/>
              <a:gd name="T66" fmla="*/ 614065 w 1125538"/>
              <a:gd name="T67" fmla="*/ 754062 h 1516063"/>
              <a:gd name="T68" fmla="*/ 1117173 w 1125538"/>
              <a:gd name="T69" fmla="*/ 374198 h 1516063"/>
              <a:gd name="T70" fmla="*/ 1125538 w 1125538"/>
              <a:gd name="T71" fmla="*/ 395525 h 1516063"/>
              <a:gd name="T72" fmla="*/ 1121695 w 1125538"/>
              <a:gd name="T73" fmla="*/ 1383617 h 1516063"/>
              <a:gd name="T74" fmla="*/ 1106998 w 1125538"/>
              <a:gd name="T75" fmla="*/ 1390650 h 1516063"/>
              <a:gd name="T76" fmla="*/ 910292 w 1125538"/>
              <a:gd name="T77" fmla="*/ 1388381 h 1516063"/>
              <a:gd name="T78" fmla="*/ 901926 w 1125538"/>
              <a:gd name="T79" fmla="*/ 1366827 h 1516063"/>
              <a:gd name="T80" fmla="*/ 905544 w 1125538"/>
              <a:gd name="T81" fmla="*/ 378509 h 1516063"/>
              <a:gd name="T82" fmla="*/ 920466 w 1125538"/>
              <a:gd name="T83" fmla="*/ 371702 h 1516063"/>
              <a:gd name="T84" fmla="*/ 871862 w 1125538"/>
              <a:gd name="T85" fmla="*/ 250077 h 1516063"/>
              <a:gd name="T86" fmla="*/ 834181 w 1125538"/>
              <a:gd name="T87" fmla="*/ 369107 h 1516063"/>
              <a:gd name="T88" fmla="*/ 785151 w 1125538"/>
              <a:gd name="T89" fmla="*/ 471133 h 1516063"/>
              <a:gd name="T90" fmla="*/ 726588 w 1125538"/>
              <a:gd name="T91" fmla="*/ 557062 h 1516063"/>
              <a:gd name="T92" fmla="*/ 660533 w 1125538"/>
              <a:gd name="T93" fmla="*/ 628934 h 1516063"/>
              <a:gd name="T94" fmla="*/ 589258 w 1125538"/>
              <a:gd name="T95" fmla="*/ 687429 h 1516063"/>
              <a:gd name="T96" fmla="*/ 514351 w 1125538"/>
              <a:gd name="T97" fmla="*/ 733907 h 1516063"/>
              <a:gd name="T98" fmla="*/ 419015 w 1125538"/>
              <a:gd name="T99" fmla="*/ 777438 h 1516063"/>
              <a:gd name="T100" fmla="*/ 271244 w 1125538"/>
              <a:gd name="T101" fmla="*/ 819382 h 1516063"/>
              <a:gd name="T102" fmla="*/ 143448 w 1125538"/>
              <a:gd name="T103" fmla="*/ 835933 h 1516063"/>
              <a:gd name="T104" fmla="*/ 29499 w 1125538"/>
              <a:gd name="T105" fmla="*/ 836840 h 1516063"/>
              <a:gd name="T106" fmla="*/ 97823 w 1125538"/>
              <a:gd name="T107" fmla="*/ 823690 h 1516063"/>
              <a:gd name="T108" fmla="*/ 204055 w 1125538"/>
              <a:gd name="T109" fmla="*/ 801017 h 1516063"/>
              <a:gd name="T110" fmla="*/ 299618 w 1125538"/>
              <a:gd name="T111" fmla="*/ 770863 h 1516063"/>
              <a:gd name="T112" fmla="*/ 404715 w 1125538"/>
              <a:gd name="T113" fmla="*/ 724838 h 1516063"/>
              <a:gd name="T114" fmla="*/ 542725 w 1125538"/>
              <a:gd name="T115" fmla="*/ 635962 h 1516063"/>
              <a:gd name="T116" fmla="*/ 647822 w 1125538"/>
              <a:gd name="T117" fmla="*/ 535296 h 1516063"/>
              <a:gd name="T118" fmla="*/ 724091 w 1125538"/>
              <a:gd name="T119" fmla="*/ 431683 h 1516063"/>
              <a:gd name="T120" fmla="*/ 776299 w 1125538"/>
              <a:gd name="T121" fmla="*/ 333285 h 1516063"/>
              <a:gd name="T122" fmla="*/ 814206 w 1125538"/>
              <a:gd name="T123" fmla="*/ 229445 h 1516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5538" h="1516063">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rgbClr val="FE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67" name="KSO_Shape"/>
          <p:cNvSpPr/>
          <p:nvPr/>
        </p:nvSpPr>
        <p:spPr bwMode="auto">
          <a:xfrm>
            <a:off x="5236999" y="4365651"/>
            <a:ext cx="504506" cy="417899"/>
          </a:xfrm>
          <a:custGeom>
            <a:avLst/>
            <a:gdLst>
              <a:gd name="T0" fmla="*/ 334092 w 2468563"/>
              <a:gd name="T1" fmla="*/ 1163517 h 2043113"/>
              <a:gd name="T2" fmla="*/ 311629 w 2468563"/>
              <a:gd name="T3" fmla="*/ 1134978 h 2043113"/>
              <a:gd name="T4" fmla="*/ 315291 w 2468563"/>
              <a:gd name="T5" fmla="*/ 1112098 h 2043113"/>
              <a:gd name="T6" fmla="*/ 370471 w 2468563"/>
              <a:gd name="T7" fmla="*/ 1125137 h 2043113"/>
              <a:gd name="T8" fmla="*/ 424186 w 2468563"/>
              <a:gd name="T9" fmla="*/ 1113082 h 2043113"/>
              <a:gd name="T10" fmla="*/ 435173 w 2468563"/>
              <a:gd name="T11" fmla="*/ 1130550 h 2043113"/>
              <a:gd name="T12" fmla="*/ 412711 w 2468563"/>
              <a:gd name="T13" fmla="*/ 1163025 h 2043113"/>
              <a:gd name="T14" fmla="*/ 523600 w 2468563"/>
              <a:gd name="T15" fmla="*/ 1053218 h 2043113"/>
              <a:gd name="T16" fmla="*/ 584854 w 2468563"/>
              <a:gd name="T17" fmla="*/ 1098646 h 2043113"/>
              <a:gd name="T18" fmla="*/ 636062 w 2468563"/>
              <a:gd name="T19" fmla="*/ 1158562 h 2043113"/>
              <a:gd name="T20" fmla="*/ 677960 w 2468563"/>
              <a:gd name="T21" fmla="*/ 1230511 h 2043113"/>
              <a:gd name="T22" fmla="*/ 733823 w 2468563"/>
              <a:gd name="T23" fmla="*/ 1397981 h 2043113"/>
              <a:gd name="T24" fmla="*/ 752199 w 2468563"/>
              <a:gd name="T25" fmla="*/ 1577975 h 2043113"/>
              <a:gd name="T26" fmla="*/ 10291 w 2468563"/>
              <a:gd name="T27" fmla="*/ 1413943 h 2043113"/>
              <a:gd name="T28" fmla="*/ 47533 w 2468563"/>
              <a:gd name="T29" fmla="*/ 1260469 h 2043113"/>
              <a:gd name="T30" fmla="*/ 83061 w 2468563"/>
              <a:gd name="T31" fmla="*/ 1184591 h 2043113"/>
              <a:gd name="T32" fmla="*/ 130839 w 2468563"/>
              <a:gd name="T33" fmla="*/ 1119764 h 2043113"/>
              <a:gd name="T34" fmla="*/ 193318 w 2468563"/>
              <a:gd name="T35" fmla="*/ 1068688 h 2043113"/>
              <a:gd name="T36" fmla="*/ 234235 w 2468563"/>
              <a:gd name="T37" fmla="*/ 1047079 h 2043113"/>
              <a:gd name="T38" fmla="*/ 399937 w 2468563"/>
              <a:gd name="T39" fmla="*/ 643940 h 2043113"/>
              <a:gd name="T40" fmla="*/ 463019 w 2468563"/>
              <a:gd name="T41" fmla="*/ 664037 h 2043113"/>
              <a:gd name="T42" fmla="*/ 516320 w 2468563"/>
              <a:gd name="T43" fmla="*/ 710847 h 2043113"/>
              <a:gd name="T44" fmla="*/ 530746 w 2468563"/>
              <a:gd name="T45" fmla="*/ 746874 h 2043113"/>
              <a:gd name="T46" fmla="*/ 532457 w 2468563"/>
              <a:gd name="T47" fmla="*/ 792704 h 2043113"/>
              <a:gd name="T48" fmla="*/ 542237 w 2468563"/>
              <a:gd name="T49" fmla="*/ 811575 h 2043113"/>
              <a:gd name="T50" fmla="*/ 549083 w 2468563"/>
              <a:gd name="T51" fmla="*/ 856424 h 2043113"/>
              <a:gd name="T52" fmla="*/ 538814 w 2468563"/>
              <a:gd name="T53" fmla="*/ 885343 h 2043113"/>
              <a:gd name="T54" fmla="*/ 523900 w 2468563"/>
              <a:gd name="T55" fmla="*/ 921860 h 2043113"/>
              <a:gd name="T56" fmla="*/ 502383 w 2468563"/>
              <a:gd name="T57" fmla="*/ 982150 h 2043113"/>
              <a:gd name="T58" fmla="*/ 460574 w 2468563"/>
              <a:gd name="T59" fmla="*/ 1037783 h 2043113"/>
              <a:gd name="T60" fmla="*/ 403849 w 2468563"/>
              <a:gd name="T61" fmla="*/ 1072340 h 2043113"/>
              <a:gd name="T62" fmla="*/ 340279 w 2468563"/>
              <a:gd name="T63" fmla="*/ 1069888 h 2043113"/>
              <a:gd name="T64" fmla="*/ 284777 w 2468563"/>
              <a:gd name="T65" fmla="*/ 1032391 h 2043113"/>
              <a:gd name="T66" fmla="*/ 244923 w 2468563"/>
              <a:gd name="T67" fmla="*/ 975288 h 2043113"/>
              <a:gd name="T68" fmla="*/ 226341 w 2468563"/>
              <a:gd name="T69" fmla="*/ 915733 h 2043113"/>
              <a:gd name="T70" fmla="*/ 209471 w 2468563"/>
              <a:gd name="T71" fmla="*/ 881177 h 2043113"/>
              <a:gd name="T72" fmla="*/ 200913 w 2468563"/>
              <a:gd name="T73" fmla="*/ 837308 h 2043113"/>
              <a:gd name="T74" fmla="*/ 212405 w 2468563"/>
              <a:gd name="T75" fmla="*/ 808388 h 2043113"/>
              <a:gd name="T76" fmla="*/ 217539 w 2468563"/>
              <a:gd name="T77" fmla="*/ 781675 h 2043113"/>
              <a:gd name="T78" fmla="*/ 222429 w 2468563"/>
              <a:gd name="T79" fmla="*/ 738051 h 2043113"/>
              <a:gd name="T80" fmla="*/ 244190 w 2468563"/>
              <a:gd name="T81" fmla="*/ 697613 h 2043113"/>
              <a:gd name="T82" fmla="*/ 302137 w 2468563"/>
              <a:gd name="T83" fmla="*/ 657419 h 2043113"/>
              <a:gd name="T84" fmla="*/ 363996 w 2468563"/>
              <a:gd name="T85" fmla="*/ 642225 h 2043113"/>
              <a:gd name="T86" fmla="*/ 1153781 w 2468563"/>
              <a:gd name="T87" fmla="*/ 571772 h 2043113"/>
              <a:gd name="T88" fmla="*/ 1202294 w 2468563"/>
              <a:gd name="T89" fmla="*/ 716875 h 2043113"/>
              <a:gd name="T90" fmla="*/ 1214545 w 2468563"/>
              <a:gd name="T91" fmla="*/ 827907 h 2043113"/>
              <a:gd name="T92" fmla="*/ 1535760 w 2468563"/>
              <a:gd name="T93" fmla="*/ 502163 h 2043113"/>
              <a:gd name="T94" fmla="*/ 1197638 w 2468563"/>
              <a:gd name="T95" fmla="*/ 845309 h 2043113"/>
              <a:gd name="T96" fmla="*/ 1149861 w 2468563"/>
              <a:gd name="T97" fmla="*/ 775454 h 2043113"/>
              <a:gd name="T98" fmla="*/ 1189798 w 2468563"/>
              <a:gd name="T99" fmla="*/ 617117 h 2043113"/>
              <a:gd name="T100" fmla="*/ 1104778 w 2468563"/>
              <a:gd name="T101" fmla="*/ 675207 h 2043113"/>
              <a:gd name="T102" fmla="*/ 1238555 w 2468563"/>
              <a:gd name="T103" fmla="*/ 84454 h 2043113"/>
              <a:gd name="T104" fmla="*/ 1264336 w 2468563"/>
              <a:gd name="T105" fmla="*/ 11016 h 2043113"/>
              <a:gd name="T106" fmla="*/ 1886365 w 2468563"/>
              <a:gd name="T107" fmla="*/ 234891 h 2043113"/>
              <a:gd name="T108" fmla="*/ 1905000 w 2468563"/>
              <a:gd name="T109" fmla="*/ 274522 h 2043113"/>
              <a:gd name="T110" fmla="*/ 1886365 w 2468563"/>
              <a:gd name="T111" fmla="*/ 314397 h 2043113"/>
              <a:gd name="T112" fmla="*/ 1809444 w 2468563"/>
              <a:gd name="T113" fmla="*/ 1074053 h 2043113"/>
              <a:gd name="T114" fmla="*/ 595895 w 2468563"/>
              <a:gd name="T115" fmla="*/ 317332 h 2043113"/>
              <a:gd name="T116" fmla="*/ 573582 w 2468563"/>
              <a:gd name="T117" fmla="*/ 279903 h 2043113"/>
              <a:gd name="T118" fmla="*/ 588539 w 2468563"/>
              <a:gd name="T119" fmla="*/ 238315 h 2043113"/>
              <a:gd name="T120" fmla="*/ 1011611 w 2468563"/>
              <a:gd name="T121" fmla="*/ 223148 h 2043113"/>
              <a:gd name="T122" fmla="*/ 1228980 w 2468563"/>
              <a:gd name="T123" fmla="*/ 1714 h 2043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68563" h="2043113">
                <a:moveTo>
                  <a:pt x="303264" y="1355839"/>
                </a:moveTo>
                <a:lnTo>
                  <a:pt x="429743" y="1638966"/>
                </a:lnTo>
                <a:lnTo>
                  <a:pt x="463711" y="1520110"/>
                </a:lnTo>
                <a:lnTo>
                  <a:pt x="460769" y="1519546"/>
                </a:lnTo>
                <a:lnTo>
                  <a:pt x="454442" y="1517635"/>
                </a:lnTo>
                <a:lnTo>
                  <a:pt x="448747" y="1515087"/>
                </a:lnTo>
                <a:lnTo>
                  <a:pt x="443052" y="1512857"/>
                </a:lnTo>
                <a:lnTo>
                  <a:pt x="437989" y="1509671"/>
                </a:lnTo>
                <a:lnTo>
                  <a:pt x="432927" y="1506486"/>
                </a:lnTo>
                <a:lnTo>
                  <a:pt x="428814" y="1502663"/>
                </a:lnTo>
                <a:lnTo>
                  <a:pt x="424385" y="1499159"/>
                </a:lnTo>
                <a:lnTo>
                  <a:pt x="420588" y="1495018"/>
                </a:lnTo>
                <a:lnTo>
                  <a:pt x="417108" y="1491196"/>
                </a:lnTo>
                <a:lnTo>
                  <a:pt x="413944" y="1486736"/>
                </a:lnTo>
                <a:lnTo>
                  <a:pt x="411096" y="1482595"/>
                </a:lnTo>
                <a:lnTo>
                  <a:pt x="408249" y="1478454"/>
                </a:lnTo>
                <a:lnTo>
                  <a:pt x="406034" y="1473994"/>
                </a:lnTo>
                <a:lnTo>
                  <a:pt x="403819" y="1469534"/>
                </a:lnTo>
                <a:lnTo>
                  <a:pt x="400022" y="1460934"/>
                </a:lnTo>
                <a:lnTo>
                  <a:pt x="397175" y="1453289"/>
                </a:lnTo>
                <a:lnTo>
                  <a:pt x="394960" y="1445962"/>
                </a:lnTo>
                <a:lnTo>
                  <a:pt x="393378" y="1439910"/>
                </a:lnTo>
                <a:lnTo>
                  <a:pt x="392746" y="1435450"/>
                </a:lnTo>
                <a:lnTo>
                  <a:pt x="392113" y="1430990"/>
                </a:lnTo>
                <a:lnTo>
                  <a:pt x="396542" y="1433857"/>
                </a:lnTo>
                <a:lnTo>
                  <a:pt x="401604" y="1436406"/>
                </a:lnTo>
                <a:lnTo>
                  <a:pt x="408565" y="1439910"/>
                </a:lnTo>
                <a:lnTo>
                  <a:pt x="417740" y="1443414"/>
                </a:lnTo>
                <a:lnTo>
                  <a:pt x="427548" y="1447236"/>
                </a:lnTo>
                <a:lnTo>
                  <a:pt x="439255" y="1450422"/>
                </a:lnTo>
                <a:lnTo>
                  <a:pt x="445583" y="1452333"/>
                </a:lnTo>
                <a:lnTo>
                  <a:pt x="451910" y="1453607"/>
                </a:lnTo>
                <a:lnTo>
                  <a:pt x="458555" y="1454881"/>
                </a:lnTo>
                <a:lnTo>
                  <a:pt x="465515" y="1455518"/>
                </a:lnTo>
                <a:lnTo>
                  <a:pt x="472476" y="1456474"/>
                </a:lnTo>
                <a:lnTo>
                  <a:pt x="480069" y="1456793"/>
                </a:lnTo>
                <a:lnTo>
                  <a:pt x="487346" y="1456793"/>
                </a:lnTo>
                <a:lnTo>
                  <a:pt x="494939" y="1456474"/>
                </a:lnTo>
                <a:lnTo>
                  <a:pt x="502533" y="1455837"/>
                </a:lnTo>
                <a:lnTo>
                  <a:pt x="510443" y="1454881"/>
                </a:lnTo>
                <a:lnTo>
                  <a:pt x="518036" y="1453289"/>
                </a:lnTo>
                <a:lnTo>
                  <a:pt x="526262" y="1450740"/>
                </a:lnTo>
                <a:lnTo>
                  <a:pt x="533855" y="1448192"/>
                </a:lnTo>
                <a:lnTo>
                  <a:pt x="541765" y="1445006"/>
                </a:lnTo>
                <a:lnTo>
                  <a:pt x="549675" y="1441184"/>
                </a:lnTo>
                <a:lnTo>
                  <a:pt x="557585" y="1436724"/>
                </a:lnTo>
                <a:lnTo>
                  <a:pt x="565178" y="1431309"/>
                </a:lnTo>
                <a:lnTo>
                  <a:pt x="573088" y="1425575"/>
                </a:lnTo>
                <a:lnTo>
                  <a:pt x="572455" y="1429716"/>
                </a:lnTo>
                <a:lnTo>
                  <a:pt x="571822" y="1434494"/>
                </a:lnTo>
                <a:lnTo>
                  <a:pt x="570873" y="1440228"/>
                </a:lnTo>
                <a:lnTo>
                  <a:pt x="568975" y="1447555"/>
                </a:lnTo>
                <a:lnTo>
                  <a:pt x="566760" y="1455200"/>
                </a:lnTo>
                <a:lnTo>
                  <a:pt x="563912" y="1463801"/>
                </a:lnTo>
                <a:lnTo>
                  <a:pt x="559799" y="1472720"/>
                </a:lnTo>
                <a:lnTo>
                  <a:pt x="557901" y="1477180"/>
                </a:lnTo>
                <a:lnTo>
                  <a:pt x="555054" y="1481639"/>
                </a:lnTo>
                <a:lnTo>
                  <a:pt x="552522" y="1486099"/>
                </a:lnTo>
                <a:lnTo>
                  <a:pt x="549359" y="1490240"/>
                </a:lnTo>
                <a:lnTo>
                  <a:pt x="546195" y="1494381"/>
                </a:lnTo>
                <a:lnTo>
                  <a:pt x="542714" y="1498522"/>
                </a:lnTo>
                <a:lnTo>
                  <a:pt x="538918" y="1502345"/>
                </a:lnTo>
                <a:lnTo>
                  <a:pt x="534805" y="1505849"/>
                </a:lnTo>
                <a:lnTo>
                  <a:pt x="530375" y="1509034"/>
                </a:lnTo>
                <a:lnTo>
                  <a:pt x="525946" y="1512220"/>
                </a:lnTo>
                <a:lnTo>
                  <a:pt x="520567" y="1514768"/>
                </a:lnTo>
                <a:lnTo>
                  <a:pt x="515188" y="1517316"/>
                </a:lnTo>
                <a:lnTo>
                  <a:pt x="511422" y="1518580"/>
                </a:lnTo>
                <a:lnTo>
                  <a:pt x="529292" y="1632494"/>
                </a:lnTo>
                <a:lnTo>
                  <a:pt x="666898" y="1361111"/>
                </a:lnTo>
                <a:lnTo>
                  <a:pt x="668973" y="1358269"/>
                </a:lnTo>
                <a:lnTo>
                  <a:pt x="678498" y="1363674"/>
                </a:lnTo>
                <a:lnTo>
                  <a:pt x="688023" y="1369079"/>
                </a:lnTo>
                <a:lnTo>
                  <a:pt x="697230" y="1374802"/>
                </a:lnTo>
                <a:lnTo>
                  <a:pt x="706438" y="1380524"/>
                </a:lnTo>
                <a:lnTo>
                  <a:pt x="715328" y="1386883"/>
                </a:lnTo>
                <a:lnTo>
                  <a:pt x="723900" y="1393560"/>
                </a:lnTo>
                <a:lnTo>
                  <a:pt x="732790" y="1400555"/>
                </a:lnTo>
                <a:lnTo>
                  <a:pt x="741045" y="1407549"/>
                </a:lnTo>
                <a:lnTo>
                  <a:pt x="749300" y="1414862"/>
                </a:lnTo>
                <a:lnTo>
                  <a:pt x="757873" y="1422493"/>
                </a:lnTo>
                <a:lnTo>
                  <a:pt x="765810" y="1430123"/>
                </a:lnTo>
                <a:lnTo>
                  <a:pt x="773430" y="1438072"/>
                </a:lnTo>
                <a:lnTo>
                  <a:pt x="781050" y="1446656"/>
                </a:lnTo>
                <a:lnTo>
                  <a:pt x="788670" y="1454923"/>
                </a:lnTo>
                <a:lnTo>
                  <a:pt x="796290" y="1463507"/>
                </a:lnTo>
                <a:lnTo>
                  <a:pt x="803593" y="1472409"/>
                </a:lnTo>
                <a:lnTo>
                  <a:pt x="810578" y="1481312"/>
                </a:lnTo>
                <a:lnTo>
                  <a:pt x="817563" y="1490850"/>
                </a:lnTo>
                <a:lnTo>
                  <a:pt x="824230" y="1500070"/>
                </a:lnTo>
                <a:lnTo>
                  <a:pt x="830898" y="1509608"/>
                </a:lnTo>
                <a:lnTo>
                  <a:pt x="837565" y="1519783"/>
                </a:lnTo>
                <a:lnTo>
                  <a:pt x="843915" y="1529957"/>
                </a:lnTo>
                <a:lnTo>
                  <a:pt x="849948" y="1539813"/>
                </a:lnTo>
                <a:lnTo>
                  <a:pt x="855980" y="1550305"/>
                </a:lnTo>
                <a:lnTo>
                  <a:pt x="862013" y="1560797"/>
                </a:lnTo>
                <a:lnTo>
                  <a:pt x="867728" y="1571289"/>
                </a:lnTo>
                <a:lnTo>
                  <a:pt x="873443" y="1582417"/>
                </a:lnTo>
                <a:lnTo>
                  <a:pt x="878523" y="1593227"/>
                </a:lnTo>
                <a:lnTo>
                  <a:pt x="889000" y="1615483"/>
                </a:lnTo>
                <a:lnTo>
                  <a:pt x="899160" y="1638374"/>
                </a:lnTo>
                <a:lnTo>
                  <a:pt x="908050" y="1661902"/>
                </a:lnTo>
                <a:lnTo>
                  <a:pt x="916623" y="1685748"/>
                </a:lnTo>
                <a:lnTo>
                  <a:pt x="924878" y="1709593"/>
                </a:lnTo>
                <a:lnTo>
                  <a:pt x="932180" y="1734393"/>
                </a:lnTo>
                <a:lnTo>
                  <a:pt x="939165" y="1759510"/>
                </a:lnTo>
                <a:lnTo>
                  <a:pt x="945515" y="1784627"/>
                </a:lnTo>
                <a:lnTo>
                  <a:pt x="950913" y="1810062"/>
                </a:lnTo>
                <a:lnTo>
                  <a:pt x="955675" y="1835816"/>
                </a:lnTo>
                <a:lnTo>
                  <a:pt x="960438" y="1861569"/>
                </a:lnTo>
                <a:lnTo>
                  <a:pt x="964248" y="1887322"/>
                </a:lnTo>
                <a:lnTo>
                  <a:pt x="967423" y="1913393"/>
                </a:lnTo>
                <a:lnTo>
                  <a:pt x="970280" y="1939464"/>
                </a:lnTo>
                <a:lnTo>
                  <a:pt x="972185" y="1965536"/>
                </a:lnTo>
                <a:lnTo>
                  <a:pt x="973773" y="1991289"/>
                </a:lnTo>
                <a:lnTo>
                  <a:pt x="974408" y="2017360"/>
                </a:lnTo>
                <a:lnTo>
                  <a:pt x="974725" y="2043113"/>
                </a:lnTo>
                <a:lnTo>
                  <a:pt x="0" y="2043113"/>
                </a:lnTo>
                <a:lnTo>
                  <a:pt x="0" y="2016406"/>
                </a:lnTo>
                <a:lnTo>
                  <a:pt x="635" y="1990017"/>
                </a:lnTo>
                <a:lnTo>
                  <a:pt x="1588" y="1963310"/>
                </a:lnTo>
                <a:lnTo>
                  <a:pt x="2858" y="1936603"/>
                </a:lnTo>
                <a:lnTo>
                  <a:pt x="5080" y="1909578"/>
                </a:lnTo>
                <a:lnTo>
                  <a:pt x="7303" y="1883189"/>
                </a:lnTo>
                <a:lnTo>
                  <a:pt x="10160" y="1856800"/>
                </a:lnTo>
                <a:lnTo>
                  <a:pt x="13335" y="1830729"/>
                </a:lnTo>
                <a:lnTo>
                  <a:pt x="17463" y="1804657"/>
                </a:lnTo>
                <a:lnTo>
                  <a:pt x="21590" y="1778904"/>
                </a:lnTo>
                <a:lnTo>
                  <a:pt x="26670" y="1753469"/>
                </a:lnTo>
                <a:lnTo>
                  <a:pt x="32385" y="1728352"/>
                </a:lnTo>
                <a:lnTo>
                  <a:pt x="38735" y="1703870"/>
                </a:lnTo>
                <a:lnTo>
                  <a:pt x="45403" y="1679389"/>
                </a:lnTo>
                <a:lnTo>
                  <a:pt x="53023" y="1655543"/>
                </a:lnTo>
                <a:lnTo>
                  <a:pt x="57150" y="1643779"/>
                </a:lnTo>
                <a:lnTo>
                  <a:pt x="61595" y="1632016"/>
                </a:lnTo>
                <a:lnTo>
                  <a:pt x="65723" y="1620888"/>
                </a:lnTo>
                <a:lnTo>
                  <a:pt x="70168" y="1609442"/>
                </a:lnTo>
                <a:lnTo>
                  <a:pt x="75248" y="1597996"/>
                </a:lnTo>
                <a:lnTo>
                  <a:pt x="79693" y="1586868"/>
                </a:lnTo>
                <a:lnTo>
                  <a:pt x="85090" y="1576058"/>
                </a:lnTo>
                <a:lnTo>
                  <a:pt x="90170" y="1565248"/>
                </a:lnTo>
                <a:lnTo>
                  <a:pt x="95885" y="1554438"/>
                </a:lnTo>
                <a:lnTo>
                  <a:pt x="101600" y="1544264"/>
                </a:lnTo>
                <a:lnTo>
                  <a:pt x="107633" y="1533772"/>
                </a:lnTo>
                <a:lnTo>
                  <a:pt x="113665" y="1523916"/>
                </a:lnTo>
                <a:lnTo>
                  <a:pt x="120015" y="1514060"/>
                </a:lnTo>
                <a:lnTo>
                  <a:pt x="126365" y="1504203"/>
                </a:lnTo>
                <a:lnTo>
                  <a:pt x="133033" y="1494665"/>
                </a:lnTo>
                <a:lnTo>
                  <a:pt x="140018" y="1485445"/>
                </a:lnTo>
                <a:lnTo>
                  <a:pt x="147003" y="1476225"/>
                </a:lnTo>
                <a:lnTo>
                  <a:pt x="154305" y="1467322"/>
                </a:lnTo>
                <a:lnTo>
                  <a:pt x="161925" y="1458738"/>
                </a:lnTo>
                <a:lnTo>
                  <a:pt x="169545" y="1449836"/>
                </a:lnTo>
                <a:lnTo>
                  <a:pt x="177800" y="1441569"/>
                </a:lnTo>
                <a:lnTo>
                  <a:pt x="186055" y="1433621"/>
                </a:lnTo>
                <a:lnTo>
                  <a:pt x="194310" y="1425672"/>
                </a:lnTo>
                <a:lnTo>
                  <a:pt x="202883" y="1418041"/>
                </a:lnTo>
                <a:lnTo>
                  <a:pt x="212090" y="1410729"/>
                </a:lnTo>
                <a:lnTo>
                  <a:pt x="221298" y="1403416"/>
                </a:lnTo>
                <a:lnTo>
                  <a:pt x="230823" y="1396739"/>
                </a:lnTo>
                <a:lnTo>
                  <a:pt x="240348" y="1390063"/>
                </a:lnTo>
                <a:lnTo>
                  <a:pt x="250508" y="1383704"/>
                </a:lnTo>
                <a:lnTo>
                  <a:pt x="260350" y="1377345"/>
                </a:lnTo>
                <a:lnTo>
                  <a:pt x="270828" y="1371622"/>
                </a:lnTo>
                <a:lnTo>
                  <a:pt x="281623" y="1365899"/>
                </a:lnTo>
                <a:lnTo>
                  <a:pt x="292418" y="1360494"/>
                </a:lnTo>
                <a:lnTo>
                  <a:pt x="303264" y="1355839"/>
                </a:lnTo>
                <a:close/>
                <a:moveTo>
                  <a:pt x="303530" y="1355725"/>
                </a:moveTo>
                <a:lnTo>
                  <a:pt x="303532" y="1355727"/>
                </a:lnTo>
                <a:lnTo>
                  <a:pt x="303525" y="1355727"/>
                </a:lnTo>
                <a:lnTo>
                  <a:pt x="303530" y="1355725"/>
                </a:lnTo>
                <a:close/>
                <a:moveTo>
                  <a:pt x="1481455" y="1064649"/>
                </a:moveTo>
                <a:lnTo>
                  <a:pt x="1492568" y="1069647"/>
                </a:lnTo>
                <a:lnTo>
                  <a:pt x="1492568" y="1069726"/>
                </a:lnTo>
                <a:lnTo>
                  <a:pt x="1481455" y="1064649"/>
                </a:lnTo>
                <a:close/>
                <a:moveTo>
                  <a:pt x="486569" y="830263"/>
                </a:moveTo>
                <a:lnTo>
                  <a:pt x="493856" y="830898"/>
                </a:lnTo>
                <a:lnTo>
                  <a:pt x="501460" y="831533"/>
                </a:lnTo>
                <a:lnTo>
                  <a:pt x="509381" y="832484"/>
                </a:lnTo>
                <a:lnTo>
                  <a:pt x="518252" y="833754"/>
                </a:lnTo>
                <a:lnTo>
                  <a:pt x="526807" y="835340"/>
                </a:lnTo>
                <a:lnTo>
                  <a:pt x="535361" y="836927"/>
                </a:lnTo>
                <a:lnTo>
                  <a:pt x="544549" y="839148"/>
                </a:lnTo>
                <a:lnTo>
                  <a:pt x="553737" y="841687"/>
                </a:lnTo>
                <a:lnTo>
                  <a:pt x="563242" y="844225"/>
                </a:lnTo>
                <a:lnTo>
                  <a:pt x="572431" y="847716"/>
                </a:lnTo>
                <a:lnTo>
                  <a:pt x="581619" y="851206"/>
                </a:lnTo>
                <a:lnTo>
                  <a:pt x="590807" y="855332"/>
                </a:lnTo>
                <a:lnTo>
                  <a:pt x="599995" y="859774"/>
                </a:lnTo>
                <a:lnTo>
                  <a:pt x="609183" y="864217"/>
                </a:lnTo>
                <a:lnTo>
                  <a:pt x="617738" y="869611"/>
                </a:lnTo>
                <a:lnTo>
                  <a:pt x="625975" y="875323"/>
                </a:lnTo>
                <a:lnTo>
                  <a:pt x="634530" y="881669"/>
                </a:lnTo>
                <a:lnTo>
                  <a:pt x="642134" y="888333"/>
                </a:lnTo>
                <a:lnTo>
                  <a:pt x="649738" y="895631"/>
                </a:lnTo>
                <a:lnTo>
                  <a:pt x="656708" y="903247"/>
                </a:lnTo>
                <a:lnTo>
                  <a:pt x="663045" y="911498"/>
                </a:lnTo>
                <a:lnTo>
                  <a:pt x="669065" y="920383"/>
                </a:lnTo>
                <a:lnTo>
                  <a:pt x="671599" y="924825"/>
                </a:lnTo>
                <a:lnTo>
                  <a:pt x="674451" y="929585"/>
                </a:lnTo>
                <a:lnTo>
                  <a:pt x="676669" y="934345"/>
                </a:lnTo>
                <a:lnTo>
                  <a:pt x="679203" y="939422"/>
                </a:lnTo>
                <a:lnTo>
                  <a:pt x="681421" y="944816"/>
                </a:lnTo>
                <a:lnTo>
                  <a:pt x="683005" y="950211"/>
                </a:lnTo>
                <a:lnTo>
                  <a:pt x="684590" y="955605"/>
                </a:lnTo>
                <a:lnTo>
                  <a:pt x="686491" y="961000"/>
                </a:lnTo>
                <a:lnTo>
                  <a:pt x="687758" y="967029"/>
                </a:lnTo>
                <a:lnTo>
                  <a:pt x="689025" y="973058"/>
                </a:lnTo>
                <a:lnTo>
                  <a:pt x="689659" y="979087"/>
                </a:lnTo>
                <a:lnTo>
                  <a:pt x="690609" y="985433"/>
                </a:lnTo>
                <a:lnTo>
                  <a:pt x="690926" y="991780"/>
                </a:lnTo>
                <a:lnTo>
                  <a:pt x="691560" y="998444"/>
                </a:lnTo>
                <a:lnTo>
                  <a:pt x="691560" y="1005107"/>
                </a:lnTo>
                <a:lnTo>
                  <a:pt x="690926" y="1012088"/>
                </a:lnTo>
                <a:lnTo>
                  <a:pt x="690609" y="1019069"/>
                </a:lnTo>
                <a:lnTo>
                  <a:pt x="689976" y="1026368"/>
                </a:lnTo>
                <a:lnTo>
                  <a:pt x="689025" y="1034301"/>
                </a:lnTo>
                <a:lnTo>
                  <a:pt x="688075" y="1041599"/>
                </a:lnTo>
                <a:lnTo>
                  <a:pt x="689025" y="1041916"/>
                </a:lnTo>
                <a:lnTo>
                  <a:pt x="691877" y="1042868"/>
                </a:lnTo>
                <a:lnTo>
                  <a:pt x="693778" y="1043820"/>
                </a:lnTo>
                <a:lnTo>
                  <a:pt x="695679" y="1044772"/>
                </a:lnTo>
                <a:lnTo>
                  <a:pt x="698213" y="1046676"/>
                </a:lnTo>
                <a:lnTo>
                  <a:pt x="700431" y="1048580"/>
                </a:lnTo>
                <a:lnTo>
                  <a:pt x="702649" y="1050802"/>
                </a:lnTo>
                <a:lnTo>
                  <a:pt x="704867" y="1053975"/>
                </a:lnTo>
                <a:lnTo>
                  <a:pt x="707085" y="1057148"/>
                </a:lnTo>
                <a:lnTo>
                  <a:pt x="708669" y="1061273"/>
                </a:lnTo>
                <a:lnTo>
                  <a:pt x="710253" y="1066033"/>
                </a:lnTo>
                <a:lnTo>
                  <a:pt x="711837" y="1071110"/>
                </a:lnTo>
                <a:lnTo>
                  <a:pt x="712471" y="1077139"/>
                </a:lnTo>
                <a:lnTo>
                  <a:pt x="712788" y="1084120"/>
                </a:lnTo>
                <a:lnTo>
                  <a:pt x="712471" y="1097765"/>
                </a:lnTo>
                <a:lnTo>
                  <a:pt x="711520" y="1108871"/>
                </a:lnTo>
                <a:lnTo>
                  <a:pt x="710887" y="1114266"/>
                </a:lnTo>
                <a:lnTo>
                  <a:pt x="709619" y="1119026"/>
                </a:lnTo>
                <a:lnTo>
                  <a:pt x="708669" y="1123468"/>
                </a:lnTo>
                <a:lnTo>
                  <a:pt x="707402" y="1127276"/>
                </a:lnTo>
                <a:lnTo>
                  <a:pt x="706451" y="1131401"/>
                </a:lnTo>
                <a:lnTo>
                  <a:pt x="704867" y="1134574"/>
                </a:lnTo>
                <a:lnTo>
                  <a:pt x="703283" y="1138065"/>
                </a:lnTo>
                <a:lnTo>
                  <a:pt x="701699" y="1140921"/>
                </a:lnTo>
                <a:lnTo>
                  <a:pt x="698213" y="1146315"/>
                </a:lnTo>
                <a:lnTo>
                  <a:pt x="694411" y="1151392"/>
                </a:lnTo>
                <a:lnTo>
                  <a:pt x="690293" y="1156470"/>
                </a:lnTo>
                <a:lnTo>
                  <a:pt x="688392" y="1159325"/>
                </a:lnTo>
                <a:lnTo>
                  <a:pt x="686174" y="1163133"/>
                </a:lnTo>
                <a:lnTo>
                  <a:pt x="684273" y="1167259"/>
                </a:lnTo>
                <a:lnTo>
                  <a:pt x="682372" y="1172653"/>
                </a:lnTo>
                <a:lnTo>
                  <a:pt x="681104" y="1178682"/>
                </a:lnTo>
                <a:lnTo>
                  <a:pt x="680154" y="1185663"/>
                </a:lnTo>
                <a:lnTo>
                  <a:pt x="678887" y="1193596"/>
                </a:lnTo>
                <a:lnTo>
                  <a:pt x="677302" y="1202164"/>
                </a:lnTo>
                <a:lnTo>
                  <a:pt x="675401" y="1210414"/>
                </a:lnTo>
                <a:lnTo>
                  <a:pt x="673184" y="1218982"/>
                </a:lnTo>
                <a:lnTo>
                  <a:pt x="670332" y="1227867"/>
                </a:lnTo>
                <a:lnTo>
                  <a:pt x="667164" y="1236435"/>
                </a:lnTo>
                <a:lnTo>
                  <a:pt x="663679" y="1245002"/>
                </a:lnTo>
                <a:lnTo>
                  <a:pt x="659877" y="1254205"/>
                </a:lnTo>
                <a:lnTo>
                  <a:pt x="655758" y="1262772"/>
                </a:lnTo>
                <a:lnTo>
                  <a:pt x="651005" y="1271657"/>
                </a:lnTo>
                <a:lnTo>
                  <a:pt x="646570" y="1280225"/>
                </a:lnTo>
                <a:lnTo>
                  <a:pt x="641183" y="1288793"/>
                </a:lnTo>
                <a:lnTo>
                  <a:pt x="635797" y="1297360"/>
                </a:lnTo>
                <a:lnTo>
                  <a:pt x="629777" y="1305611"/>
                </a:lnTo>
                <a:lnTo>
                  <a:pt x="623758" y="1313544"/>
                </a:lnTo>
                <a:lnTo>
                  <a:pt x="617421" y="1321477"/>
                </a:lnTo>
                <a:lnTo>
                  <a:pt x="610767" y="1329410"/>
                </a:lnTo>
                <a:lnTo>
                  <a:pt x="604114" y="1336708"/>
                </a:lnTo>
                <a:lnTo>
                  <a:pt x="596827" y="1343689"/>
                </a:lnTo>
                <a:lnTo>
                  <a:pt x="589540" y="1350353"/>
                </a:lnTo>
                <a:lnTo>
                  <a:pt x="581619" y="1356699"/>
                </a:lnTo>
                <a:lnTo>
                  <a:pt x="574015" y="1362729"/>
                </a:lnTo>
                <a:lnTo>
                  <a:pt x="566094" y="1368123"/>
                </a:lnTo>
                <a:lnTo>
                  <a:pt x="557856" y="1373200"/>
                </a:lnTo>
                <a:lnTo>
                  <a:pt x="549302" y="1377643"/>
                </a:lnTo>
                <a:lnTo>
                  <a:pt x="541064" y="1382085"/>
                </a:lnTo>
                <a:lnTo>
                  <a:pt x="532510" y="1385258"/>
                </a:lnTo>
                <a:lnTo>
                  <a:pt x="523321" y="1388432"/>
                </a:lnTo>
                <a:lnTo>
                  <a:pt x="514450" y="1390653"/>
                </a:lnTo>
                <a:lnTo>
                  <a:pt x="505262" y="1392239"/>
                </a:lnTo>
                <a:lnTo>
                  <a:pt x="496074" y="1393191"/>
                </a:lnTo>
                <a:lnTo>
                  <a:pt x="486569" y="1393826"/>
                </a:lnTo>
                <a:lnTo>
                  <a:pt x="477064" y="1393191"/>
                </a:lnTo>
                <a:lnTo>
                  <a:pt x="467876" y="1392239"/>
                </a:lnTo>
                <a:lnTo>
                  <a:pt x="458687" y="1390653"/>
                </a:lnTo>
                <a:lnTo>
                  <a:pt x="449816" y="1388432"/>
                </a:lnTo>
                <a:lnTo>
                  <a:pt x="440945" y="1385258"/>
                </a:lnTo>
                <a:lnTo>
                  <a:pt x="432073" y="1382085"/>
                </a:lnTo>
                <a:lnTo>
                  <a:pt x="423836" y="1377643"/>
                </a:lnTo>
                <a:lnTo>
                  <a:pt x="415281" y="1373200"/>
                </a:lnTo>
                <a:lnTo>
                  <a:pt x="407044" y="1368123"/>
                </a:lnTo>
                <a:lnTo>
                  <a:pt x="399123" y="1362729"/>
                </a:lnTo>
                <a:lnTo>
                  <a:pt x="391202" y="1356699"/>
                </a:lnTo>
                <a:lnTo>
                  <a:pt x="383915" y="1350353"/>
                </a:lnTo>
                <a:lnTo>
                  <a:pt x="376628" y="1343689"/>
                </a:lnTo>
                <a:lnTo>
                  <a:pt x="369024" y="1336708"/>
                </a:lnTo>
                <a:lnTo>
                  <a:pt x="362370" y="1329410"/>
                </a:lnTo>
                <a:lnTo>
                  <a:pt x="355717" y="1321477"/>
                </a:lnTo>
                <a:lnTo>
                  <a:pt x="349380" y="1313544"/>
                </a:lnTo>
                <a:lnTo>
                  <a:pt x="343360" y="1305611"/>
                </a:lnTo>
                <a:lnTo>
                  <a:pt x="337340" y="1297360"/>
                </a:lnTo>
                <a:lnTo>
                  <a:pt x="332271" y="1288793"/>
                </a:lnTo>
                <a:lnTo>
                  <a:pt x="326885" y="1280225"/>
                </a:lnTo>
                <a:lnTo>
                  <a:pt x="322132" y="1271657"/>
                </a:lnTo>
                <a:lnTo>
                  <a:pt x="317380" y="1262772"/>
                </a:lnTo>
                <a:lnTo>
                  <a:pt x="313261" y="1254205"/>
                </a:lnTo>
                <a:lnTo>
                  <a:pt x="309459" y="1245002"/>
                </a:lnTo>
                <a:lnTo>
                  <a:pt x="306291" y="1236435"/>
                </a:lnTo>
                <a:lnTo>
                  <a:pt x="302805" y="1227867"/>
                </a:lnTo>
                <a:lnTo>
                  <a:pt x="300271" y="1218982"/>
                </a:lnTo>
                <a:lnTo>
                  <a:pt x="297736" y="1210414"/>
                </a:lnTo>
                <a:lnTo>
                  <a:pt x="295835" y="1202164"/>
                </a:lnTo>
                <a:lnTo>
                  <a:pt x="294251" y="1193596"/>
                </a:lnTo>
                <a:lnTo>
                  <a:pt x="293300" y="1185663"/>
                </a:lnTo>
                <a:lnTo>
                  <a:pt x="292033" y="1178682"/>
                </a:lnTo>
                <a:lnTo>
                  <a:pt x="290766" y="1172653"/>
                </a:lnTo>
                <a:lnTo>
                  <a:pt x="288865" y="1167259"/>
                </a:lnTo>
                <a:lnTo>
                  <a:pt x="286964" y="1163133"/>
                </a:lnTo>
                <a:lnTo>
                  <a:pt x="284746" y="1159325"/>
                </a:lnTo>
                <a:lnTo>
                  <a:pt x="282845" y="1156470"/>
                </a:lnTo>
                <a:lnTo>
                  <a:pt x="278726" y="1151392"/>
                </a:lnTo>
                <a:lnTo>
                  <a:pt x="274924" y="1146315"/>
                </a:lnTo>
                <a:lnTo>
                  <a:pt x="271439" y="1140921"/>
                </a:lnTo>
                <a:lnTo>
                  <a:pt x="268271" y="1134574"/>
                </a:lnTo>
                <a:lnTo>
                  <a:pt x="266686" y="1131401"/>
                </a:lnTo>
                <a:lnTo>
                  <a:pt x="265419" y="1127276"/>
                </a:lnTo>
                <a:lnTo>
                  <a:pt x="264469" y="1123468"/>
                </a:lnTo>
                <a:lnTo>
                  <a:pt x="263518" y="1119026"/>
                </a:lnTo>
                <a:lnTo>
                  <a:pt x="262568" y="1114266"/>
                </a:lnTo>
                <a:lnTo>
                  <a:pt x="261934" y="1108871"/>
                </a:lnTo>
                <a:lnTo>
                  <a:pt x="260983" y="1097765"/>
                </a:lnTo>
                <a:lnTo>
                  <a:pt x="260350" y="1084120"/>
                </a:lnTo>
                <a:lnTo>
                  <a:pt x="260983" y="1077139"/>
                </a:lnTo>
                <a:lnTo>
                  <a:pt x="261617" y="1071110"/>
                </a:lnTo>
                <a:lnTo>
                  <a:pt x="262884" y="1066033"/>
                </a:lnTo>
                <a:lnTo>
                  <a:pt x="264469" y="1061273"/>
                </a:lnTo>
                <a:lnTo>
                  <a:pt x="266053" y="1057148"/>
                </a:lnTo>
                <a:lnTo>
                  <a:pt x="268271" y="1053975"/>
                </a:lnTo>
                <a:lnTo>
                  <a:pt x="270488" y="1050802"/>
                </a:lnTo>
                <a:lnTo>
                  <a:pt x="272706" y="1048580"/>
                </a:lnTo>
                <a:lnTo>
                  <a:pt x="275241" y="1046676"/>
                </a:lnTo>
                <a:lnTo>
                  <a:pt x="277459" y="1044772"/>
                </a:lnTo>
                <a:lnTo>
                  <a:pt x="279360" y="1043820"/>
                </a:lnTo>
                <a:lnTo>
                  <a:pt x="281578" y="1042868"/>
                </a:lnTo>
                <a:lnTo>
                  <a:pt x="284112" y="1041916"/>
                </a:lnTo>
                <a:lnTo>
                  <a:pt x="285063" y="1041599"/>
                </a:lnTo>
                <a:lnTo>
                  <a:pt x="283795" y="1034301"/>
                </a:lnTo>
                <a:lnTo>
                  <a:pt x="283162" y="1026368"/>
                </a:lnTo>
                <a:lnTo>
                  <a:pt x="282528" y="1019069"/>
                </a:lnTo>
                <a:lnTo>
                  <a:pt x="281894" y="1012088"/>
                </a:lnTo>
                <a:lnTo>
                  <a:pt x="281894" y="1005107"/>
                </a:lnTo>
                <a:lnTo>
                  <a:pt x="281894" y="998444"/>
                </a:lnTo>
                <a:lnTo>
                  <a:pt x="282211" y="991780"/>
                </a:lnTo>
                <a:lnTo>
                  <a:pt x="282528" y="985433"/>
                </a:lnTo>
                <a:lnTo>
                  <a:pt x="283162" y="979087"/>
                </a:lnTo>
                <a:lnTo>
                  <a:pt x="284112" y="973058"/>
                </a:lnTo>
                <a:lnTo>
                  <a:pt x="285063" y="967029"/>
                </a:lnTo>
                <a:lnTo>
                  <a:pt x="286964" y="961000"/>
                </a:lnTo>
                <a:lnTo>
                  <a:pt x="288231" y="955605"/>
                </a:lnTo>
                <a:lnTo>
                  <a:pt x="289815" y="950211"/>
                </a:lnTo>
                <a:lnTo>
                  <a:pt x="291716" y="944816"/>
                </a:lnTo>
                <a:lnTo>
                  <a:pt x="293934" y="939422"/>
                </a:lnTo>
                <a:lnTo>
                  <a:pt x="296152" y="934345"/>
                </a:lnTo>
                <a:lnTo>
                  <a:pt x="298687" y="929585"/>
                </a:lnTo>
                <a:lnTo>
                  <a:pt x="301221" y="924825"/>
                </a:lnTo>
                <a:lnTo>
                  <a:pt x="304073" y="920383"/>
                </a:lnTo>
                <a:lnTo>
                  <a:pt x="309776" y="911498"/>
                </a:lnTo>
                <a:lnTo>
                  <a:pt x="316429" y="903247"/>
                </a:lnTo>
                <a:lnTo>
                  <a:pt x="323400" y="895631"/>
                </a:lnTo>
                <a:lnTo>
                  <a:pt x="330687" y="888333"/>
                </a:lnTo>
                <a:lnTo>
                  <a:pt x="338924" y="881669"/>
                </a:lnTo>
                <a:lnTo>
                  <a:pt x="346845" y="875323"/>
                </a:lnTo>
                <a:lnTo>
                  <a:pt x="355400" y="869611"/>
                </a:lnTo>
                <a:lnTo>
                  <a:pt x="364271" y="864217"/>
                </a:lnTo>
                <a:lnTo>
                  <a:pt x="373142" y="859774"/>
                </a:lnTo>
                <a:lnTo>
                  <a:pt x="382014" y="855332"/>
                </a:lnTo>
                <a:lnTo>
                  <a:pt x="391519" y="851206"/>
                </a:lnTo>
                <a:lnTo>
                  <a:pt x="400707" y="847716"/>
                </a:lnTo>
                <a:lnTo>
                  <a:pt x="410212" y="844225"/>
                </a:lnTo>
                <a:lnTo>
                  <a:pt x="419400" y="841687"/>
                </a:lnTo>
                <a:lnTo>
                  <a:pt x="428588" y="839148"/>
                </a:lnTo>
                <a:lnTo>
                  <a:pt x="437776" y="836927"/>
                </a:lnTo>
                <a:lnTo>
                  <a:pt x="446331" y="835340"/>
                </a:lnTo>
                <a:lnTo>
                  <a:pt x="455202" y="833754"/>
                </a:lnTo>
                <a:lnTo>
                  <a:pt x="463440" y="832484"/>
                </a:lnTo>
                <a:lnTo>
                  <a:pt x="471678" y="831533"/>
                </a:lnTo>
                <a:lnTo>
                  <a:pt x="479598" y="830898"/>
                </a:lnTo>
                <a:lnTo>
                  <a:pt x="486569" y="830263"/>
                </a:lnTo>
                <a:close/>
                <a:moveTo>
                  <a:pt x="977804" y="422275"/>
                </a:moveTo>
                <a:lnTo>
                  <a:pt x="977804" y="1118375"/>
                </a:lnTo>
                <a:lnTo>
                  <a:pt x="1390015" y="817113"/>
                </a:lnTo>
                <a:lnTo>
                  <a:pt x="1449070" y="773953"/>
                </a:lnTo>
                <a:lnTo>
                  <a:pt x="1478598" y="752373"/>
                </a:lnTo>
                <a:lnTo>
                  <a:pt x="1493520" y="741583"/>
                </a:lnTo>
                <a:lnTo>
                  <a:pt x="1495108" y="740313"/>
                </a:lnTo>
                <a:lnTo>
                  <a:pt x="1495743" y="739996"/>
                </a:lnTo>
                <a:lnTo>
                  <a:pt x="1499235" y="741583"/>
                </a:lnTo>
                <a:lnTo>
                  <a:pt x="1491298" y="737457"/>
                </a:lnTo>
                <a:lnTo>
                  <a:pt x="1551940" y="766971"/>
                </a:lnTo>
                <a:lnTo>
                  <a:pt x="1551940" y="767288"/>
                </a:lnTo>
                <a:lnTo>
                  <a:pt x="1551940" y="768240"/>
                </a:lnTo>
                <a:lnTo>
                  <a:pt x="1552258" y="773001"/>
                </a:lnTo>
                <a:lnTo>
                  <a:pt x="1552575" y="781887"/>
                </a:lnTo>
                <a:lnTo>
                  <a:pt x="1557973" y="928187"/>
                </a:lnTo>
                <a:lnTo>
                  <a:pt x="1560361" y="996818"/>
                </a:lnTo>
                <a:lnTo>
                  <a:pt x="1511300" y="1036404"/>
                </a:lnTo>
                <a:lnTo>
                  <a:pt x="1507808" y="1039260"/>
                </a:lnTo>
                <a:lnTo>
                  <a:pt x="1505903" y="1040847"/>
                </a:lnTo>
                <a:lnTo>
                  <a:pt x="1505903" y="1041165"/>
                </a:lnTo>
                <a:lnTo>
                  <a:pt x="1549083" y="1060841"/>
                </a:lnTo>
                <a:lnTo>
                  <a:pt x="1563053" y="1067106"/>
                </a:lnTo>
                <a:lnTo>
                  <a:pt x="1563053" y="1067188"/>
                </a:lnTo>
                <a:lnTo>
                  <a:pt x="1573848" y="1071948"/>
                </a:lnTo>
                <a:lnTo>
                  <a:pt x="1563053" y="1067106"/>
                </a:lnTo>
                <a:lnTo>
                  <a:pt x="1563053" y="1066553"/>
                </a:lnTo>
                <a:lnTo>
                  <a:pt x="1563053" y="1065284"/>
                </a:lnTo>
                <a:lnTo>
                  <a:pt x="1562735" y="1056080"/>
                </a:lnTo>
                <a:lnTo>
                  <a:pt x="1562100" y="1037991"/>
                </a:lnTo>
                <a:lnTo>
                  <a:pt x="1560513" y="1001178"/>
                </a:lnTo>
                <a:lnTo>
                  <a:pt x="1560361" y="996818"/>
                </a:lnTo>
                <a:lnTo>
                  <a:pt x="1624965" y="944689"/>
                </a:lnTo>
                <a:lnTo>
                  <a:pt x="1990090" y="650185"/>
                </a:lnTo>
                <a:lnTo>
                  <a:pt x="2001202" y="641616"/>
                </a:lnTo>
                <a:lnTo>
                  <a:pt x="1911350" y="530225"/>
                </a:lnTo>
                <a:lnTo>
                  <a:pt x="2162175" y="556883"/>
                </a:lnTo>
                <a:lnTo>
                  <a:pt x="2135188" y="807592"/>
                </a:lnTo>
                <a:lnTo>
                  <a:pt x="2045652" y="696518"/>
                </a:lnTo>
                <a:lnTo>
                  <a:pt x="2034540" y="705087"/>
                </a:lnTo>
                <a:lnTo>
                  <a:pt x="1669415" y="999591"/>
                </a:lnTo>
                <a:lnTo>
                  <a:pt x="1555750" y="1091307"/>
                </a:lnTo>
                <a:lnTo>
                  <a:pt x="1551940" y="1094480"/>
                </a:lnTo>
                <a:lnTo>
                  <a:pt x="1550353" y="1095749"/>
                </a:lnTo>
                <a:lnTo>
                  <a:pt x="1550035" y="1095749"/>
                </a:lnTo>
                <a:lnTo>
                  <a:pt x="1506855" y="1076074"/>
                </a:lnTo>
                <a:lnTo>
                  <a:pt x="1492568" y="1069647"/>
                </a:lnTo>
                <a:lnTo>
                  <a:pt x="1492568" y="1069092"/>
                </a:lnTo>
                <a:lnTo>
                  <a:pt x="1492568" y="1068140"/>
                </a:lnTo>
                <a:lnTo>
                  <a:pt x="1492250" y="1058619"/>
                </a:lnTo>
                <a:lnTo>
                  <a:pt x="1491615" y="1040847"/>
                </a:lnTo>
                <a:lnTo>
                  <a:pt x="1490028" y="1004034"/>
                </a:lnTo>
                <a:lnTo>
                  <a:pt x="1487488" y="930726"/>
                </a:lnTo>
                <a:lnTo>
                  <a:pt x="1483991" y="836157"/>
                </a:lnTo>
                <a:lnTo>
                  <a:pt x="1490980" y="831076"/>
                </a:lnTo>
                <a:lnTo>
                  <a:pt x="1520190" y="809496"/>
                </a:lnTo>
                <a:lnTo>
                  <a:pt x="1534795" y="798706"/>
                </a:lnTo>
                <a:lnTo>
                  <a:pt x="1537018" y="797437"/>
                </a:lnTo>
                <a:lnTo>
                  <a:pt x="1537335" y="797120"/>
                </a:lnTo>
                <a:lnTo>
                  <a:pt x="1535492" y="795947"/>
                </a:lnTo>
                <a:lnTo>
                  <a:pt x="1541780" y="799024"/>
                </a:lnTo>
                <a:lnTo>
                  <a:pt x="1533843" y="794898"/>
                </a:lnTo>
                <a:lnTo>
                  <a:pt x="1535492" y="795947"/>
                </a:lnTo>
                <a:lnTo>
                  <a:pt x="1481455" y="769510"/>
                </a:lnTo>
                <a:lnTo>
                  <a:pt x="1481455" y="769827"/>
                </a:lnTo>
                <a:lnTo>
                  <a:pt x="1481455" y="771097"/>
                </a:lnTo>
                <a:lnTo>
                  <a:pt x="1481773" y="775540"/>
                </a:lnTo>
                <a:lnTo>
                  <a:pt x="1482090" y="784743"/>
                </a:lnTo>
                <a:lnTo>
                  <a:pt x="1483991" y="836157"/>
                </a:lnTo>
                <a:lnTo>
                  <a:pt x="1431608" y="874237"/>
                </a:lnTo>
                <a:lnTo>
                  <a:pt x="977804" y="1205369"/>
                </a:lnTo>
                <a:lnTo>
                  <a:pt x="977804" y="1279208"/>
                </a:lnTo>
                <a:lnTo>
                  <a:pt x="2233708" y="1279208"/>
                </a:lnTo>
                <a:lnTo>
                  <a:pt x="2233708" y="422275"/>
                </a:lnTo>
                <a:lnTo>
                  <a:pt x="977804" y="422275"/>
                </a:lnTo>
                <a:close/>
                <a:moveTo>
                  <a:pt x="1604961" y="109349"/>
                </a:moveTo>
                <a:lnTo>
                  <a:pt x="1432317" y="288925"/>
                </a:lnTo>
                <a:lnTo>
                  <a:pt x="1770657" y="288925"/>
                </a:lnTo>
                <a:lnTo>
                  <a:pt x="1604961" y="109349"/>
                </a:lnTo>
                <a:close/>
                <a:moveTo>
                  <a:pt x="1605916" y="0"/>
                </a:moveTo>
                <a:lnTo>
                  <a:pt x="1610688" y="317"/>
                </a:lnTo>
                <a:lnTo>
                  <a:pt x="1615461" y="951"/>
                </a:lnTo>
                <a:lnTo>
                  <a:pt x="1619915" y="2219"/>
                </a:lnTo>
                <a:lnTo>
                  <a:pt x="1623733" y="4121"/>
                </a:lnTo>
                <a:lnTo>
                  <a:pt x="1627870" y="6022"/>
                </a:lnTo>
                <a:lnTo>
                  <a:pt x="1631688" y="8241"/>
                </a:lnTo>
                <a:lnTo>
                  <a:pt x="1635188" y="11410"/>
                </a:lnTo>
                <a:lnTo>
                  <a:pt x="1638369" y="14263"/>
                </a:lnTo>
                <a:lnTo>
                  <a:pt x="1892057" y="288925"/>
                </a:lnTo>
                <a:lnTo>
                  <a:pt x="2401839" y="288925"/>
                </a:lnTo>
                <a:lnTo>
                  <a:pt x="2408511" y="289242"/>
                </a:lnTo>
                <a:lnTo>
                  <a:pt x="2415184" y="290192"/>
                </a:lnTo>
                <a:lnTo>
                  <a:pt x="2421538" y="291776"/>
                </a:lnTo>
                <a:lnTo>
                  <a:pt x="2427893" y="294310"/>
                </a:lnTo>
                <a:lnTo>
                  <a:pt x="2433612" y="297160"/>
                </a:lnTo>
                <a:lnTo>
                  <a:pt x="2439332" y="300645"/>
                </a:lnTo>
                <a:lnTo>
                  <a:pt x="2444415" y="304129"/>
                </a:lnTo>
                <a:lnTo>
                  <a:pt x="2448864" y="308563"/>
                </a:lnTo>
                <a:lnTo>
                  <a:pt x="2453312" y="313314"/>
                </a:lnTo>
                <a:lnTo>
                  <a:pt x="2457442" y="318699"/>
                </a:lnTo>
                <a:lnTo>
                  <a:pt x="2460620" y="323767"/>
                </a:lnTo>
                <a:lnTo>
                  <a:pt x="2463162" y="329785"/>
                </a:lnTo>
                <a:lnTo>
                  <a:pt x="2465703" y="335803"/>
                </a:lnTo>
                <a:lnTo>
                  <a:pt x="2467292" y="342138"/>
                </a:lnTo>
                <a:lnTo>
                  <a:pt x="2468245" y="348790"/>
                </a:lnTo>
                <a:lnTo>
                  <a:pt x="2468563" y="355442"/>
                </a:lnTo>
                <a:lnTo>
                  <a:pt x="2468245" y="362410"/>
                </a:lnTo>
                <a:lnTo>
                  <a:pt x="2467292" y="369062"/>
                </a:lnTo>
                <a:lnTo>
                  <a:pt x="2465703" y="375397"/>
                </a:lnTo>
                <a:lnTo>
                  <a:pt x="2463162" y="381415"/>
                </a:lnTo>
                <a:lnTo>
                  <a:pt x="2460620" y="387433"/>
                </a:lnTo>
                <a:lnTo>
                  <a:pt x="2457442" y="392818"/>
                </a:lnTo>
                <a:lnTo>
                  <a:pt x="2453312" y="397886"/>
                </a:lnTo>
                <a:lnTo>
                  <a:pt x="2448864" y="402954"/>
                </a:lnTo>
                <a:lnTo>
                  <a:pt x="2444415" y="407071"/>
                </a:lnTo>
                <a:lnTo>
                  <a:pt x="2439332" y="410872"/>
                </a:lnTo>
                <a:lnTo>
                  <a:pt x="2433612" y="414040"/>
                </a:lnTo>
                <a:lnTo>
                  <a:pt x="2427893" y="417207"/>
                </a:lnTo>
                <a:lnTo>
                  <a:pt x="2421538" y="419108"/>
                </a:lnTo>
                <a:lnTo>
                  <a:pt x="2415184" y="420691"/>
                </a:lnTo>
                <a:lnTo>
                  <a:pt x="2408511" y="421958"/>
                </a:lnTo>
                <a:lnTo>
                  <a:pt x="2401839" y="422275"/>
                </a:lnTo>
                <a:lnTo>
                  <a:pt x="2344738" y="422275"/>
                </a:lnTo>
                <a:lnTo>
                  <a:pt x="2344738" y="1390650"/>
                </a:lnTo>
                <a:lnTo>
                  <a:pt x="866775" y="1390650"/>
                </a:lnTo>
                <a:lnTo>
                  <a:pt x="866775" y="422275"/>
                </a:lnTo>
                <a:lnTo>
                  <a:pt x="809674" y="422275"/>
                </a:lnTo>
                <a:lnTo>
                  <a:pt x="803001" y="421958"/>
                </a:lnTo>
                <a:lnTo>
                  <a:pt x="796329" y="420691"/>
                </a:lnTo>
                <a:lnTo>
                  <a:pt x="789974" y="419108"/>
                </a:lnTo>
                <a:lnTo>
                  <a:pt x="783620" y="417207"/>
                </a:lnTo>
                <a:lnTo>
                  <a:pt x="777900" y="414040"/>
                </a:lnTo>
                <a:lnTo>
                  <a:pt x="772181" y="410872"/>
                </a:lnTo>
                <a:lnTo>
                  <a:pt x="767098" y="407071"/>
                </a:lnTo>
                <a:lnTo>
                  <a:pt x="762649" y="402954"/>
                </a:lnTo>
                <a:lnTo>
                  <a:pt x="758201" y="397886"/>
                </a:lnTo>
                <a:lnTo>
                  <a:pt x="754070" y="392818"/>
                </a:lnTo>
                <a:lnTo>
                  <a:pt x="750893" y="387433"/>
                </a:lnTo>
                <a:lnTo>
                  <a:pt x="748033" y="381415"/>
                </a:lnTo>
                <a:lnTo>
                  <a:pt x="745809" y="375397"/>
                </a:lnTo>
                <a:lnTo>
                  <a:pt x="744221" y="369062"/>
                </a:lnTo>
                <a:lnTo>
                  <a:pt x="743267" y="362410"/>
                </a:lnTo>
                <a:lnTo>
                  <a:pt x="742950" y="355442"/>
                </a:lnTo>
                <a:lnTo>
                  <a:pt x="743267" y="348790"/>
                </a:lnTo>
                <a:lnTo>
                  <a:pt x="744221" y="342138"/>
                </a:lnTo>
                <a:lnTo>
                  <a:pt x="745809" y="335803"/>
                </a:lnTo>
                <a:lnTo>
                  <a:pt x="748033" y="329785"/>
                </a:lnTo>
                <a:lnTo>
                  <a:pt x="750893" y="323767"/>
                </a:lnTo>
                <a:lnTo>
                  <a:pt x="754070" y="318699"/>
                </a:lnTo>
                <a:lnTo>
                  <a:pt x="758201" y="313314"/>
                </a:lnTo>
                <a:lnTo>
                  <a:pt x="762649" y="308563"/>
                </a:lnTo>
                <a:lnTo>
                  <a:pt x="767098" y="304129"/>
                </a:lnTo>
                <a:lnTo>
                  <a:pt x="772181" y="300645"/>
                </a:lnTo>
                <a:lnTo>
                  <a:pt x="777900" y="297160"/>
                </a:lnTo>
                <a:lnTo>
                  <a:pt x="783620" y="294310"/>
                </a:lnTo>
                <a:lnTo>
                  <a:pt x="789974" y="291776"/>
                </a:lnTo>
                <a:lnTo>
                  <a:pt x="796329" y="290192"/>
                </a:lnTo>
                <a:lnTo>
                  <a:pt x="803001" y="289242"/>
                </a:lnTo>
                <a:lnTo>
                  <a:pt x="809674" y="288925"/>
                </a:lnTo>
                <a:lnTo>
                  <a:pt x="1310879" y="288925"/>
                </a:lnTo>
                <a:lnTo>
                  <a:pt x="1311607" y="287475"/>
                </a:lnTo>
                <a:lnTo>
                  <a:pt x="1314152" y="283672"/>
                </a:lnTo>
                <a:lnTo>
                  <a:pt x="1317334" y="280502"/>
                </a:lnTo>
                <a:lnTo>
                  <a:pt x="1573462" y="13629"/>
                </a:lnTo>
                <a:lnTo>
                  <a:pt x="1576962" y="10777"/>
                </a:lnTo>
                <a:lnTo>
                  <a:pt x="1580780" y="7924"/>
                </a:lnTo>
                <a:lnTo>
                  <a:pt x="1584280" y="5705"/>
                </a:lnTo>
                <a:lnTo>
                  <a:pt x="1588735" y="3804"/>
                </a:lnTo>
                <a:lnTo>
                  <a:pt x="1592553" y="2219"/>
                </a:lnTo>
                <a:lnTo>
                  <a:pt x="1597007" y="951"/>
                </a:lnTo>
                <a:lnTo>
                  <a:pt x="1601780" y="317"/>
                </a:lnTo>
                <a:lnTo>
                  <a:pt x="1605916" y="0"/>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68" name="KSO_Shape"/>
          <p:cNvSpPr/>
          <p:nvPr/>
        </p:nvSpPr>
        <p:spPr bwMode="auto">
          <a:xfrm>
            <a:off x="5588682" y="5436406"/>
            <a:ext cx="504506" cy="343905"/>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69" name="矩形 68"/>
          <p:cNvSpPr/>
          <p:nvPr/>
        </p:nvSpPr>
        <p:spPr>
          <a:xfrm>
            <a:off x="6387105" y="2335006"/>
            <a:ext cx="4931206" cy="1020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71" name="矩形 70"/>
          <p:cNvSpPr/>
          <p:nvPr/>
        </p:nvSpPr>
        <p:spPr>
          <a:xfrm>
            <a:off x="6582835" y="3855438"/>
            <a:ext cx="4931206" cy="1020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72" name="矩形 71"/>
          <p:cNvSpPr/>
          <p:nvPr/>
        </p:nvSpPr>
        <p:spPr>
          <a:xfrm>
            <a:off x="6934517" y="5270098"/>
            <a:ext cx="4931206" cy="1020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1" name="KSO_Shape"/>
          <p:cNvSpPr/>
          <p:nvPr/>
        </p:nvSpPr>
        <p:spPr bwMode="auto">
          <a:xfrm>
            <a:off x="1406566" y="3264358"/>
            <a:ext cx="1800225" cy="1400175"/>
          </a:xfrm>
          <a:custGeom>
            <a:avLst/>
            <a:gdLst>
              <a:gd name="T0" fmla="*/ 599370 w 3938"/>
              <a:gd name="T1" fmla="*/ 1105571 h 3063"/>
              <a:gd name="T2" fmla="*/ 1399445 w 3938"/>
              <a:gd name="T3" fmla="*/ 438479 h 3063"/>
              <a:gd name="T4" fmla="*/ 1354184 w 3938"/>
              <a:gd name="T5" fmla="*/ 494718 h 3063"/>
              <a:gd name="T6" fmla="*/ 1240345 w 3938"/>
              <a:gd name="T7" fmla="*/ 469570 h 3063"/>
              <a:gd name="T8" fmla="*/ 1244002 w 3938"/>
              <a:gd name="T9" fmla="*/ 376296 h 3063"/>
              <a:gd name="T10" fmla="*/ 1330867 w 3938"/>
              <a:gd name="T11" fmla="*/ 413332 h 3063"/>
              <a:gd name="T12" fmla="*/ 1233487 w 3938"/>
              <a:gd name="T13" fmla="*/ 371267 h 3063"/>
              <a:gd name="T14" fmla="*/ 1069814 w 3938"/>
              <a:gd name="T15" fmla="*/ 321887 h 3063"/>
              <a:gd name="T16" fmla="*/ 1053813 w 3938"/>
              <a:gd name="T17" fmla="*/ 238214 h 3063"/>
              <a:gd name="T18" fmla="*/ 1136106 w 3938"/>
              <a:gd name="T19" fmla="*/ 216725 h 3063"/>
              <a:gd name="T20" fmla="*/ 1264118 w 3938"/>
              <a:gd name="T21" fmla="*/ 266105 h 3063"/>
              <a:gd name="T22" fmla="*/ 1153479 w 3938"/>
              <a:gd name="T23" fmla="*/ 263362 h 3063"/>
              <a:gd name="T24" fmla="*/ 1156680 w 3938"/>
              <a:gd name="T25" fmla="*/ 295368 h 3063"/>
              <a:gd name="T26" fmla="*/ 1322638 w 3938"/>
              <a:gd name="T27" fmla="*/ 319600 h 3063"/>
              <a:gd name="T28" fmla="*/ 1417275 w 3938"/>
              <a:gd name="T29" fmla="*/ 401444 h 3063"/>
              <a:gd name="T30" fmla="*/ 827506 w 3938"/>
              <a:gd name="T31" fmla="*/ 781855 h 3063"/>
              <a:gd name="T32" fmla="*/ 736983 w 3938"/>
              <a:gd name="T33" fmla="*/ 809746 h 3063"/>
              <a:gd name="T34" fmla="*/ 564624 w 3938"/>
              <a:gd name="T35" fmla="*/ 740705 h 3063"/>
              <a:gd name="T36" fmla="*/ 704523 w 3938"/>
              <a:gd name="T37" fmla="*/ 754879 h 3063"/>
              <a:gd name="T38" fmla="*/ 697208 w 3938"/>
              <a:gd name="T39" fmla="*/ 707785 h 3063"/>
              <a:gd name="T40" fmla="*/ 546794 w 3938"/>
              <a:gd name="T41" fmla="*/ 687210 h 3063"/>
              <a:gd name="T42" fmla="*/ 423354 w 3938"/>
              <a:gd name="T43" fmla="*/ 598965 h 3063"/>
              <a:gd name="T44" fmla="*/ 463586 w 3938"/>
              <a:gd name="T45" fmla="*/ 524895 h 3063"/>
              <a:gd name="T46" fmla="*/ 568282 w 3938"/>
              <a:gd name="T47" fmla="*/ 515750 h 3063"/>
              <a:gd name="T48" fmla="*/ 624516 w 3938"/>
              <a:gd name="T49" fmla="*/ 596222 h 3063"/>
              <a:gd name="T50" fmla="*/ 517534 w 3938"/>
              <a:gd name="T51" fmla="*/ 571532 h 3063"/>
              <a:gd name="T52" fmla="*/ 604399 w 3938"/>
              <a:gd name="T53" fmla="*/ 624570 h 3063"/>
              <a:gd name="T54" fmla="*/ 764414 w 3938"/>
              <a:gd name="T55" fmla="*/ 653832 h 3063"/>
              <a:gd name="T56" fmla="*/ 807847 w 3938"/>
              <a:gd name="T57" fmla="*/ 765395 h 3063"/>
              <a:gd name="T58" fmla="*/ 1076215 w 3938"/>
              <a:gd name="T59" fmla="*/ 839923 h 3063"/>
              <a:gd name="T60" fmla="*/ 1290178 w 3938"/>
              <a:gd name="T61" fmla="*/ 769967 h 3063"/>
              <a:gd name="T62" fmla="*/ 1288349 w 3938"/>
              <a:gd name="T63" fmla="*/ 716472 h 3063"/>
              <a:gd name="T64" fmla="*/ 1717189 w 3938"/>
              <a:gd name="T65" fmla="*/ 595307 h 3063"/>
              <a:gd name="T66" fmla="*/ 1717189 w 3938"/>
              <a:gd name="T67" fmla="*/ 548213 h 3063"/>
              <a:gd name="T68" fmla="*/ 681664 w 3938"/>
              <a:gd name="T69" fmla="*/ 1194272 h 3063"/>
              <a:gd name="T70" fmla="*/ 1717189 w 3938"/>
              <a:gd name="T71" fmla="*/ 620912 h 3063"/>
              <a:gd name="T72" fmla="*/ 1292921 w 3938"/>
              <a:gd name="T73" fmla="*/ 865985 h 3063"/>
              <a:gd name="T74" fmla="*/ 1076215 w 3938"/>
              <a:gd name="T75" fmla="*/ 1046131 h 3063"/>
              <a:gd name="T76" fmla="*/ 1076215 w 3938"/>
              <a:gd name="T77" fmla="*/ 991722 h 3063"/>
              <a:gd name="T78" fmla="*/ 599370 w 3938"/>
              <a:gd name="T79" fmla="*/ 1178270 h 3063"/>
              <a:gd name="T80" fmla="*/ 82751 w 3938"/>
              <a:gd name="T81" fmla="*/ 830321 h 3063"/>
              <a:gd name="T82" fmla="*/ 82751 w 3938"/>
              <a:gd name="T83" fmla="*/ 864156 h 3063"/>
              <a:gd name="T84" fmla="*/ 638688 w 3938"/>
              <a:gd name="T85" fmla="*/ 1400481 h 3063"/>
              <a:gd name="T86" fmla="*/ 0 w 3938"/>
              <a:gd name="T87" fmla="*/ 583877 h 3063"/>
              <a:gd name="T88" fmla="*/ 695379 w 3938"/>
              <a:gd name="T89" fmla="*/ 203922 h 3063"/>
              <a:gd name="T90" fmla="*/ 1800397 w 3938"/>
              <a:gd name="T91" fmla="*/ 373096 h 3063"/>
              <a:gd name="T92" fmla="*/ 1297950 w 3938"/>
              <a:gd name="T93" fmla="*/ 1039273 h 3063"/>
              <a:gd name="T94" fmla="*/ 589769 w 3938"/>
              <a:gd name="T95" fmla="*/ 384526 h 3063"/>
              <a:gd name="T96" fmla="*/ 121154 w 3938"/>
              <a:gd name="T97" fmla="*/ 615882 h 3063"/>
              <a:gd name="T98" fmla="*/ 1677414 w 3938"/>
              <a:gd name="T99" fmla="*/ 394585 h 3063"/>
              <a:gd name="T100" fmla="*/ 1277377 w 3938"/>
              <a:gd name="T101" fmla="*/ 627313 h 30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938" h="3063">
                <a:moveTo>
                  <a:pt x="181" y="1510"/>
                </a:moveTo>
                <a:cubicBezTo>
                  <a:pt x="181" y="1597"/>
                  <a:pt x="181" y="1597"/>
                  <a:pt x="181" y="1597"/>
                </a:cubicBezTo>
                <a:cubicBezTo>
                  <a:pt x="1311" y="2418"/>
                  <a:pt x="1311" y="2418"/>
                  <a:pt x="1311" y="2418"/>
                </a:cubicBezTo>
                <a:cubicBezTo>
                  <a:pt x="1311" y="2333"/>
                  <a:pt x="1311" y="2333"/>
                  <a:pt x="1311" y="2333"/>
                </a:cubicBezTo>
                <a:cubicBezTo>
                  <a:pt x="181" y="1510"/>
                  <a:pt x="181" y="1510"/>
                  <a:pt x="181" y="1510"/>
                </a:cubicBezTo>
                <a:close/>
                <a:moveTo>
                  <a:pt x="3061" y="959"/>
                </a:moveTo>
                <a:cubicBezTo>
                  <a:pt x="3074" y="970"/>
                  <a:pt x="3087" y="981"/>
                  <a:pt x="3100" y="992"/>
                </a:cubicBezTo>
                <a:cubicBezTo>
                  <a:pt x="3077" y="1006"/>
                  <a:pt x="3054" y="1021"/>
                  <a:pt x="3031" y="1036"/>
                </a:cubicBezTo>
                <a:cubicBezTo>
                  <a:pt x="3008" y="1052"/>
                  <a:pt x="2985" y="1067"/>
                  <a:pt x="2962" y="1082"/>
                </a:cubicBezTo>
                <a:cubicBezTo>
                  <a:pt x="2948" y="1070"/>
                  <a:pt x="2934" y="1059"/>
                  <a:pt x="2921" y="1047"/>
                </a:cubicBezTo>
                <a:cubicBezTo>
                  <a:pt x="2878" y="1063"/>
                  <a:pt x="2839" y="1069"/>
                  <a:pt x="2805" y="1066"/>
                </a:cubicBezTo>
                <a:cubicBezTo>
                  <a:pt x="2770" y="1063"/>
                  <a:pt x="2739" y="1050"/>
                  <a:pt x="2713" y="1027"/>
                </a:cubicBezTo>
                <a:cubicBezTo>
                  <a:pt x="2668" y="988"/>
                  <a:pt x="2623" y="949"/>
                  <a:pt x="2578" y="910"/>
                </a:cubicBezTo>
                <a:cubicBezTo>
                  <a:pt x="2602" y="896"/>
                  <a:pt x="2626" y="881"/>
                  <a:pt x="2650" y="867"/>
                </a:cubicBezTo>
                <a:cubicBezTo>
                  <a:pt x="2674" y="852"/>
                  <a:pt x="2698" y="837"/>
                  <a:pt x="2721" y="823"/>
                </a:cubicBezTo>
                <a:cubicBezTo>
                  <a:pt x="2766" y="861"/>
                  <a:pt x="2811" y="900"/>
                  <a:pt x="2856" y="938"/>
                </a:cubicBezTo>
                <a:cubicBezTo>
                  <a:pt x="2870" y="950"/>
                  <a:pt x="2886" y="950"/>
                  <a:pt x="2904" y="938"/>
                </a:cubicBezTo>
                <a:cubicBezTo>
                  <a:pt x="2922" y="926"/>
                  <a:pt x="2924" y="915"/>
                  <a:pt x="2911" y="904"/>
                </a:cubicBezTo>
                <a:cubicBezTo>
                  <a:pt x="2888" y="884"/>
                  <a:pt x="2864" y="864"/>
                  <a:pt x="2841" y="844"/>
                </a:cubicBezTo>
                <a:cubicBezTo>
                  <a:pt x="2827" y="832"/>
                  <a:pt x="2805" y="824"/>
                  <a:pt x="2777" y="819"/>
                </a:cubicBezTo>
                <a:cubicBezTo>
                  <a:pt x="2763" y="817"/>
                  <a:pt x="2737" y="814"/>
                  <a:pt x="2698" y="812"/>
                </a:cubicBezTo>
                <a:cubicBezTo>
                  <a:pt x="2659" y="809"/>
                  <a:pt x="2607" y="808"/>
                  <a:pt x="2542" y="803"/>
                </a:cubicBezTo>
                <a:cubicBezTo>
                  <a:pt x="2476" y="799"/>
                  <a:pt x="2430" y="782"/>
                  <a:pt x="2404" y="759"/>
                </a:cubicBezTo>
                <a:cubicBezTo>
                  <a:pt x="2382" y="741"/>
                  <a:pt x="2361" y="722"/>
                  <a:pt x="2340" y="704"/>
                </a:cubicBezTo>
                <a:cubicBezTo>
                  <a:pt x="2311" y="679"/>
                  <a:pt x="2297" y="654"/>
                  <a:pt x="2297" y="629"/>
                </a:cubicBezTo>
                <a:cubicBezTo>
                  <a:pt x="2298" y="604"/>
                  <a:pt x="2314" y="579"/>
                  <a:pt x="2343" y="554"/>
                </a:cubicBezTo>
                <a:cubicBezTo>
                  <a:pt x="2331" y="543"/>
                  <a:pt x="2318" y="532"/>
                  <a:pt x="2305" y="521"/>
                </a:cubicBezTo>
                <a:cubicBezTo>
                  <a:pt x="2329" y="508"/>
                  <a:pt x="2353" y="495"/>
                  <a:pt x="2377" y="481"/>
                </a:cubicBezTo>
                <a:cubicBezTo>
                  <a:pt x="2401" y="468"/>
                  <a:pt x="2424" y="455"/>
                  <a:pt x="2448" y="442"/>
                </a:cubicBezTo>
                <a:cubicBezTo>
                  <a:pt x="2460" y="453"/>
                  <a:pt x="2473" y="464"/>
                  <a:pt x="2485" y="474"/>
                </a:cubicBezTo>
                <a:cubicBezTo>
                  <a:pt x="2521" y="462"/>
                  <a:pt x="2555" y="459"/>
                  <a:pt x="2585" y="463"/>
                </a:cubicBezTo>
                <a:cubicBezTo>
                  <a:pt x="2616" y="468"/>
                  <a:pt x="2643" y="481"/>
                  <a:pt x="2668" y="501"/>
                </a:cubicBezTo>
                <a:cubicBezTo>
                  <a:pt x="2700" y="528"/>
                  <a:pt x="2733" y="555"/>
                  <a:pt x="2765" y="582"/>
                </a:cubicBezTo>
                <a:cubicBezTo>
                  <a:pt x="2743" y="596"/>
                  <a:pt x="2720" y="609"/>
                  <a:pt x="2697" y="623"/>
                </a:cubicBezTo>
                <a:cubicBezTo>
                  <a:pt x="2674" y="636"/>
                  <a:pt x="2651" y="650"/>
                  <a:pt x="2627" y="664"/>
                </a:cubicBezTo>
                <a:cubicBezTo>
                  <a:pt x="2592" y="634"/>
                  <a:pt x="2558" y="605"/>
                  <a:pt x="2523" y="576"/>
                </a:cubicBezTo>
                <a:cubicBezTo>
                  <a:pt x="2512" y="566"/>
                  <a:pt x="2499" y="565"/>
                  <a:pt x="2484" y="574"/>
                </a:cubicBezTo>
                <a:cubicBezTo>
                  <a:pt x="2467" y="584"/>
                  <a:pt x="2468" y="599"/>
                  <a:pt x="2490" y="617"/>
                </a:cubicBezTo>
                <a:cubicBezTo>
                  <a:pt x="2503" y="627"/>
                  <a:pt x="2518" y="636"/>
                  <a:pt x="2530" y="646"/>
                </a:cubicBezTo>
                <a:cubicBezTo>
                  <a:pt x="2552" y="663"/>
                  <a:pt x="2593" y="675"/>
                  <a:pt x="2657" y="679"/>
                </a:cubicBezTo>
                <a:cubicBezTo>
                  <a:pt x="2719" y="683"/>
                  <a:pt x="2770" y="686"/>
                  <a:pt x="2810" y="689"/>
                </a:cubicBezTo>
                <a:cubicBezTo>
                  <a:pt x="2849" y="693"/>
                  <a:pt x="2876" y="696"/>
                  <a:pt x="2893" y="699"/>
                </a:cubicBezTo>
                <a:cubicBezTo>
                  <a:pt x="2925" y="706"/>
                  <a:pt x="2952" y="719"/>
                  <a:pt x="2975" y="737"/>
                </a:cubicBezTo>
                <a:cubicBezTo>
                  <a:pt x="3000" y="758"/>
                  <a:pt x="3025" y="779"/>
                  <a:pt x="3049" y="799"/>
                </a:cubicBezTo>
                <a:cubicBezTo>
                  <a:pt x="3081" y="826"/>
                  <a:pt x="3098" y="852"/>
                  <a:pt x="3100" y="878"/>
                </a:cubicBezTo>
                <a:cubicBezTo>
                  <a:pt x="3101" y="905"/>
                  <a:pt x="3089" y="932"/>
                  <a:pt x="3061" y="959"/>
                </a:cubicBezTo>
                <a:close/>
                <a:moveTo>
                  <a:pt x="1767" y="1674"/>
                </a:moveTo>
                <a:cubicBezTo>
                  <a:pt x="1781" y="1686"/>
                  <a:pt x="1795" y="1698"/>
                  <a:pt x="1810" y="1710"/>
                </a:cubicBezTo>
                <a:cubicBezTo>
                  <a:pt x="1785" y="1726"/>
                  <a:pt x="1759" y="1743"/>
                  <a:pt x="1734" y="1759"/>
                </a:cubicBezTo>
                <a:cubicBezTo>
                  <a:pt x="1709" y="1776"/>
                  <a:pt x="1683" y="1792"/>
                  <a:pt x="1657" y="1809"/>
                </a:cubicBezTo>
                <a:cubicBezTo>
                  <a:pt x="1642" y="1796"/>
                  <a:pt x="1627" y="1784"/>
                  <a:pt x="1612" y="1771"/>
                </a:cubicBezTo>
                <a:cubicBezTo>
                  <a:pt x="1566" y="1788"/>
                  <a:pt x="1523" y="1795"/>
                  <a:pt x="1485" y="1792"/>
                </a:cubicBezTo>
                <a:cubicBezTo>
                  <a:pt x="1446" y="1788"/>
                  <a:pt x="1413" y="1774"/>
                  <a:pt x="1384" y="1749"/>
                </a:cubicBezTo>
                <a:cubicBezTo>
                  <a:pt x="1334" y="1706"/>
                  <a:pt x="1285" y="1663"/>
                  <a:pt x="1235" y="1620"/>
                </a:cubicBezTo>
                <a:cubicBezTo>
                  <a:pt x="1262" y="1604"/>
                  <a:pt x="1288" y="1588"/>
                  <a:pt x="1315" y="1572"/>
                </a:cubicBezTo>
                <a:cubicBezTo>
                  <a:pt x="1341" y="1556"/>
                  <a:pt x="1367" y="1540"/>
                  <a:pt x="1393" y="1524"/>
                </a:cubicBezTo>
                <a:cubicBezTo>
                  <a:pt x="1442" y="1567"/>
                  <a:pt x="1492" y="1609"/>
                  <a:pt x="1541" y="1651"/>
                </a:cubicBezTo>
                <a:cubicBezTo>
                  <a:pt x="1556" y="1664"/>
                  <a:pt x="1574" y="1663"/>
                  <a:pt x="1595" y="1651"/>
                </a:cubicBezTo>
                <a:cubicBezTo>
                  <a:pt x="1614" y="1638"/>
                  <a:pt x="1617" y="1625"/>
                  <a:pt x="1602" y="1613"/>
                </a:cubicBezTo>
                <a:cubicBezTo>
                  <a:pt x="1576" y="1591"/>
                  <a:pt x="1550" y="1570"/>
                  <a:pt x="1525" y="1548"/>
                </a:cubicBezTo>
                <a:cubicBezTo>
                  <a:pt x="1508" y="1534"/>
                  <a:pt x="1485" y="1525"/>
                  <a:pt x="1455" y="1520"/>
                </a:cubicBezTo>
                <a:cubicBezTo>
                  <a:pt x="1439" y="1518"/>
                  <a:pt x="1410" y="1515"/>
                  <a:pt x="1367" y="1512"/>
                </a:cubicBezTo>
                <a:cubicBezTo>
                  <a:pt x="1324" y="1509"/>
                  <a:pt x="1267" y="1508"/>
                  <a:pt x="1196" y="1503"/>
                </a:cubicBezTo>
                <a:cubicBezTo>
                  <a:pt x="1123" y="1497"/>
                  <a:pt x="1072" y="1479"/>
                  <a:pt x="1043" y="1454"/>
                </a:cubicBezTo>
                <a:cubicBezTo>
                  <a:pt x="1020" y="1434"/>
                  <a:pt x="996" y="1414"/>
                  <a:pt x="973" y="1393"/>
                </a:cubicBezTo>
                <a:cubicBezTo>
                  <a:pt x="941" y="1366"/>
                  <a:pt x="925" y="1338"/>
                  <a:pt x="926" y="1310"/>
                </a:cubicBezTo>
                <a:cubicBezTo>
                  <a:pt x="927" y="1283"/>
                  <a:pt x="944" y="1255"/>
                  <a:pt x="977" y="1228"/>
                </a:cubicBezTo>
                <a:cubicBezTo>
                  <a:pt x="963" y="1216"/>
                  <a:pt x="949" y="1204"/>
                  <a:pt x="935" y="1192"/>
                </a:cubicBezTo>
                <a:cubicBezTo>
                  <a:pt x="961" y="1177"/>
                  <a:pt x="988" y="1163"/>
                  <a:pt x="1014" y="1148"/>
                </a:cubicBezTo>
                <a:cubicBezTo>
                  <a:pt x="1040" y="1134"/>
                  <a:pt x="1066" y="1120"/>
                  <a:pt x="1091" y="1105"/>
                </a:cubicBezTo>
                <a:cubicBezTo>
                  <a:pt x="1105" y="1117"/>
                  <a:pt x="1119" y="1129"/>
                  <a:pt x="1133" y="1140"/>
                </a:cubicBezTo>
                <a:cubicBezTo>
                  <a:pt x="1173" y="1127"/>
                  <a:pt x="1210" y="1123"/>
                  <a:pt x="1243" y="1128"/>
                </a:cubicBezTo>
                <a:cubicBezTo>
                  <a:pt x="1276" y="1133"/>
                  <a:pt x="1307" y="1147"/>
                  <a:pt x="1334" y="1170"/>
                </a:cubicBezTo>
                <a:cubicBezTo>
                  <a:pt x="1370" y="1200"/>
                  <a:pt x="1406" y="1230"/>
                  <a:pt x="1441" y="1259"/>
                </a:cubicBezTo>
                <a:cubicBezTo>
                  <a:pt x="1416" y="1274"/>
                  <a:pt x="1391" y="1289"/>
                  <a:pt x="1366" y="1304"/>
                </a:cubicBezTo>
                <a:cubicBezTo>
                  <a:pt x="1341" y="1319"/>
                  <a:pt x="1315" y="1334"/>
                  <a:pt x="1289" y="1349"/>
                </a:cubicBezTo>
                <a:cubicBezTo>
                  <a:pt x="1251" y="1316"/>
                  <a:pt x="1213" y="1284"/>
                  <a:pt x="1175" y="1252"/>
                </a:cubicBezTo>
                <a:cubicBezTo>
                  <a:pt x="1162" y="1241"/>
                  <a:pt x="1148" y="1241"/>
                  <a:pt x="1132" y="1250"/>
                </a:cubicBezTo>
                <a:cubicBezTo>
                  <a:pt x="1113" y="1261"/>
                  <a:pt x="1114" y="1277"/>
                  <a:pt x="1139" y="1297"/>
                </a:cubicBezTo>
                <a:cubicBezTo>
                  <a:pt x="1153" y="1309"/>
                  <a:pt x="1169" y="1318"/>
                  <a:pt x="1183" y="1330"/>
                </a:cubicBezTo>
                <a:cubicBezTo>
                  <a:pt x="1206" y="1349"/>
                  <a:pt x="1252" y="1362"/>
                  <a:pt x="1322" y="1366"/>
                </a:cubicBezTo>
                <a:cubicBezTo>
                  <a:pt x="1391" y="1370"/>
                  <a:pt x="1447" y="1373"/>
                  <a:pt x="1490" y="1377"/>
                </a:cubicBezTo>
                <a:cubicBezTo>
                  <a:pt x="1533" y="1381"/>
                  <a:pt x="1564" y="1384"/>
                  <a:pt x="1581" y="1388"/>
                </a:cubicBezTo>
                <a:cubicBezTo>
                  <a:pt x="1617" y="1395"/>
                  <a:pt x="1647" y="1410"/>
                  <a:pt x="1672" y="1430"/>
                </a:cubicBezTo>
                <a:cubicBezTo>
                  <a:pt x="1699" y="1453"/>
                  <a:pt x="1727" y="1476"/>
                  <a:pt x="1754" y="1498"/>
                </a:cubicBezTo>
                <a:cubicBezTo>
                  <a:pt x="1788" y="1527"/>
                  <a:pt x="1807" y="1556"/>
                  <a:pt x="1809" y="1585"/>
                </a:cubicBezTo>
                <a:cubicBezTo>
                  <a:pt x="1812" y="1614"/>
                  <a:pt x="1797" y="1644"/>
                  <a:pt x="1767" y="1674"/>
                </a:cubicBezTo>
                <a:close/>
                <a:moveTo>
                  <a:pt x="1492" y="2452"/>
                </a:moveTo>
                <a:cubicBezTo>
                  <a:pt x="2354" y="1954"/>
                  <a:pt x="2354" y="1954"/>
                  <a:pt x="2354" y="1954"/>
                </a:cubicBezTo>
                <a:cubicBezTo>
                  <a:pt x="2354" y="1837"/>
                  <a:pt x="2354" y="1837"/>
                  <a:pt x="2354" y="1837"/>
                </a:cubicBezTo>
                <a:cubicBezTo>
                  <a:pt x="1492" y="2339"/>
                  <a:pt x="1492" y="2339"/>
                  <a:pt x="1492" y="2339"/>
                </a:cubicBezTo>
                <a:cubicBezTo>
                  <a:pt x="1492" y="2452"/>
                  <a:pt x="1492" y="2452"/>
                  <a:pt x="1492" y="2452"/>
                </a:cubicBezTo>
                <a:close/>
                <a:moveTo>
                  <a:pt x="2822" y="1684"/>
                </a:moveTo>
                <a:cubicBezTo>
                  <a:pt x="3756" y="1143"/>
                  <a:pt x="3756" y="1143"/>
                  <a:pt x="3756" y="1143"/>
                </a:cubicBezTo>
                <a:cubicBezTo>
                  <a:pt x="3756" y="1021"/>
                  <a:pt x="3756" y="1021"/>
                  <a:pt x="3756" y="1021"/>
                </a:cubicBezTo>
                <a:cubicBezTo>
                  <a:pt x="2818" y="1567"/>
                  <a:pt x="2818" y="1567"/>
                  <a:pt x="2818" y="1567"/>
                </a:cubicBezTo>
                <a:cubicBezTo>
                  <a:pt x="2822" y="1684"/>
                  <a:pt x="2822" y="1684"/>
                  <a:pt x="2822" y="1684"/>
                </a:cubicBezTo>
                <a:close/>
                <a:moveTo>
                  <a:pt x="3756" y="1199"/>
                </a:moveTo>
                <a:cubicBezTo>
                  <a:pt x="3756" y="1302"/>
                  <a:pt x="3756" y="1302"/>
                  <a:pt x="3756" y="1302"/>
                </a:cubicBezTo>
                <a:cubicBezTo>
                  <a:pt x="2826" y="1840"/>
                  <a:pt x="2826" y="1840"/>
                  <a:pt x="2826" y="1840"/>
                </a:cubicBezTo>
                <a:cubicBezTo>
                  <a:pt x="2823" y="1738"/>
                  <a:pt x="2823" y="1738"/>
                  <a:pt x="2823" y="1738"/>
                </a:cubicBezTo>
                <a:cubicBezTo>
                  <a:pt x="3756" y="1199"/>
                  <a:pt x="3756" y="1199"/>
                  <a:pt x="3756" y="1199"/>
                </a:cubicBezTo>
                <a:close/>
                <a:moveTo>
                  <a:pt x="2354" y="2010"/>
                </a:moveTo>
                <a:cubicBezTo>
                  <a:pt x="2354" y="2113"/>
                  <a:pt x="2354" y="2113"/>
                  <a:pt x="2354" y="2113"/>
                </a:cubicBezTo>
                <a:cubicBezTo>
                  <a:pt x="1491" y="2612"/>
                  <a:pt x="1491" y="2612"/>
                  <a:pt x="1491" y="2612"/>
                </a:cubicBezTo>
                <a:cubicBezTo>
                  <a:pt x="1492" y="2508"/>
                  <a:pt x="1492" y="2508"/>
                  <a:pt x="1492" y="2508"/>
                </a:cubicBezTo>
                <a:cubicBezTo>
                  <a:pt x="2354" y="2010"/>
                  <a:pt x="2354" y="2010"/>
                  <a:pt x="2354" y="2010"/>
                </a:cubicBezTo>
                <a:close/>
                <a:moveTo>
                  <a:pt x="3756" y="1358"/>
                </a:moveTo>
                <a:cubicBezTo>
                  <a:pt x="3756" y="1462"/>
                  <a:pt x="3756" y="1462"/>
                  <a:pt x="3756" y="1462"/>
                </a:cubicBezTo>
                <a:cubicBezTo>
                  <a:pt x="2831" y="2006"/>
                  <a:pt x="2831" y="2006"/>
                  <a:pt x="2831" y="2006"/>
                </a:cubicBezTo>
                <a:cubicBezTo>
                  <a:pt x="2828" y="1894"/>
                  <a:pt x="2828" y="1894"/>
                  <a:pt x="2828" y="1894"/>
                </a:cubicBezTo>
                <a:cubicBezTo>
                  <a:pt x="3756" y="1358"/>
                  <a:pt x="3756" y="1358"/>
                  <a:pt x="3756" y="1358"/>
                </a:cubicBezTo>
                <a:close/>
                <a:moveTo>
                  <a:pt x="2354" y="2169"/>
                </a:moveTo>
                <a:cubicBezTo>
                  <a:pt x="2354" y="2288"/>
                  <a:pt x="2354" y="2288"/>
                  <a:pt x="2354" y="2288"/>
                </a:cubicBezTo>
                <a:cubicBezTo>
                  <a:pt x="1491" y="2795"/>
                  <a:pt x="1491" y="2795"/>
                  <a:pt x="1491" y="2795"/>
                </a:cubicBezTo>
                <a:cubicBezTo>
                  <a:pt x="1491" y="2667"/>
                  <a:pt x="1491" y="2667"/>
                  <a:pt x="1491" y="2667"/>
                </a:cubicBezTo>
                <a:cubicBezTo>
                  <a:pt x="2354" y="2169"/>
                  <a:pt x="2354" y="2169"/>
                  <a:pt x="2354" y="2169"/>
                </a:cubicBezTo>
                <a:close/>
                <a:moveTo>
                  <a:pt x="181" y="1657"/>
                </a:moveTo>
                <a:cubicBezTo>
                  <a:pt x="1311" y="2478"/>
                  <a:pt x="1311" y="2478"/>
                  <a:pt x="1311" y="2478"/>
                </a:cubicBezTo>
                <a:cubicBezTo>
                  <a:pt x="1311" y="2577"/>
                  <a:pt x="1311" y="2577"/>
                  <a:pt x="1311" y="2577"/>
                </a:cubicBezTo>
                <a:cubicBezTo>
                  <a:pt x="181" y="1756"/>
                  <a:pt x="181" y="1756"/>
                  <a:pt x="181" y="1756"/>
                </a:cubicBezTo>
                <a:cubicBezTo>
                  <a:pt x="181" y="1657"/>
                  <a:pt x="181" y="1657"/>
                  <a:pt x="181" y="1657"/>
                </a:cubicBezTo>
                <a:close/>
                <a:moveTo>
                  <a:pt x="181" y="1816"/>
                </a:moveTo>
                <a:cubicBezTo>
                  <a:pt x="1311" y="2637"/>
                  <a:pt x="1311" y="2637"/>
                  <a:pt x="1311" y="2637"/>
                </a:cubicBezTo>
                <a:cubicBezTo>
                  <a:pt x="1311" y="2768"/>
                  <a:pt x="1311" y="2768"/>
                  <a:pt x="1311" y="2768"/>
                </a:cubicBezTo>
                <a:cubicBezTo>
                  <a:pt x="181" y="1890"/>
                  <a:pt x="181" y="1890"/>
                  <a:pt x="181" y="1890"/>
                </a:cubicBezTo>
                <a:cubicBezTo>
                  <a:pt x="181" y="1816"/>
                  <a:pt x="181" y="1816"/>
                  <a:pt x="181" y="1816"/>
                </a:cubicBezTo>
                <a:close/>
                <a:moveTo>
                  <a:pt x="2354" y="2497"/>
                </a:moveTo>
                <a:cubicBezTo>
                  <a:pt x="1397" y="3063"/>
                  <a:pt x="1397" y="3063"/>
                  <a:pt x="1397" y="3063"/>
                </a:cubicBezTo>
                <a:cubicBezTo>
                  <a:pt x="0" y="1978"/>
                  <a:pt x="0" y="1978"/>
                  <a:pt x="0" y="1978"/>
                </a:cubicBezTo>
                <a:cubicBezTo>
                  <a:pt x="0" y="1935"/>
                  <a:pt x="0" y="1935"/>
                  <a:pt x="0" y="1935"/>
                </a:cubicBezTo>
                <a:cubicBezTo>
                  <a:pt x="0" y="1277"/>
                  <a:pt x="0" y="1277"/>
                  <a:pt x="0" y="1277"/>
                </a:cubicBezTo>
                <a:cubicBezTo>
                  <a:pt x="1127" y="720"/>
                  <a:pt x="1127" y="720"/>
                  <a:pt x="1127" y="720"/>
                </a:cubicBezTo>
                <a:cubicBezTo>
                  <a:pt x="1094" y="696"/>
                  <a:pt x="1076" y="683"/>
                  <a:pt x="1078" y="686"/>
                </a:cubicBezTo>
                <a:cubicBezTo>
                  <a:pt x="1521" y="446"/>
                  <a:pt x="1521" y="446"/>
                  <a:pt x="1521" y="446"/>
                </a:cubicBezTo>
                <a:cubicBezTo>
                  <a:pt x="1586" y="493"/>
                  <a:pt x="1586" y="493"/>
                  <a:pt x="1586" y="493"/>
                </a:cubicBezTo>
                <a:cubicBezTo>
                  <a:pt x="2585" y="0"/>
                  <a:pt x="2585" y="0"/>
                  <a:pt x="2585" y="0"/>
                </a:cubicBezTo>
                <a:cubicBezTo>
                  <a:pt x="3938" y="816"/>
                  <a:pt x="3938" y="816"/>
                  <a:pt x="3938" y="816"/>
                </a:cubicBezTo>
                <a:cubicBezTo>
                  <a:pt x="3938" y="1568"/>
                  <a:pt x="3938" y="1568"/>
                  <a:pt x="3938" y="1568"/>
                </a:cubicBezTo>
                <a:cubicBezTo>
                  <a:pt x="2838" y="2212"/>
                  <a:pt x="2838" y="2212"/>
                  <a:pt x="2838" y="2212"/>
                </a:cubicBezTo>
                <a:cubicBezTo>
                  <a:pt x="2839" y="2273"/>
                  <a:pt x="2839" y="2273"/>
                  <a:pt x="2839" y="2273"/>
                </a:cubicBezTo>
                <a:cubicBezTo>
                  <a:pt x="2354" y="2557"/>
                  <a:pt x="2354" y="2557"/>
                  <a:pt x="2354" y="2557"/>
                </a:cubicBezTo>
                <a:cubicBezTo>
                  <a:pt x="2354" y="2497"/>
                  <a:pt x="2354" y="2497"/>
                  <a:pt x="2354" y="2497"/>
                </a:cubicBezTo>
                <a:close/>
                <a:moveTo>
                  <a:pt x="1290" y="841"/>
                </a:moveTo>
                <a:cubicBezTo>
                  <a:pt x="1597" y="1071"/>
                  <a:pt x="2147" y="1491"/>
                  <a:pt x="2338" y="1637"/>
                </a:cubicBezTo>
                <a:cubicBezTo>
                  <a:pt x="1407" y="2179"/>
                  <a:pt x="1407" y="2179"/>
                  <a:pt x="1407" y="2179"/>
                </a:cubicBezTo>
                <a:cubicBezTo>
                  <a:pt x="265" y="1347"/>
                  <a:pt x="265" y="1347"/>
                  <a:pt x="265" y="1347"/>
                </a:cubicBezTo>
                <a:cubicBezTo>
                  <a:pt x="1290" y="841"/>
                  <a:pt x="1290" y="841"/>
                  <a:pt x="1290" y="841"/>
                </a:cubicBezTo>
                <a:close/>
                <a:moveTo>
                  <a:pt x="2794" y="1372"/>
                </a:moveTo>
                <a:cubicBezTo>
                  <a:pt x="3669" y="863"/>
                  <a:pt x="3669" y="863"/>
                  <a:pt x="3669" y="863"/>
                </a:cubicBezTo>
                <a:cubicBezTo>
                  <a:pt x="2579" y="204"/>
                  <a:pt x="2579" y="204"/>
                  <a:pt x="2579" y="204"/>
                </a:cubicBezTo>
                <a:cubicBezTo>
                  <a:pt x="1751" y="613"/>
                  <a:pt x="1751" y="613"/>
                  <a:pt x="1751" y="613"/>
                </a:cubicBezTo>
                <a:lnTo>
                  <a:pt x="2794" y="137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2" name="矩形 21"/>
          <p:cNvSpPr/>
          <p:nvPr/>
        </p:nvSpPr>
        <p:spPr>
          <a:xfrm>
            <a:off x="229250" y="5436406"/>
            <a:ext cx="4154856" cy="60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mj-ea"/>
                <a:ea typeface="+mj-ea"/>
              </a:rPr>
              <a:t>请输入您的小标题</a:t>
            </a:r>
            <a:endParaRPr lang="zh-CN" altLang="zh-CN" sz="2800" dirty="0">
              <a:solidFill>
                <a:schemeClr val="accent1"/>
              </a:solidFill>
              <a:latin typeface="+mj-ea"/>
              <a:ea typeface="+mj-ea"/>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61" name="Freeform 70"/>
          <p:cNvSpPr/>
          <p:nvPr/>
        </p:nvSpPr>
        <p:spPr bwMode="auto">
          <a:xfrm>
            <a:off x="2019029" y="2679674"/>
            <a:ext cx="3005588" cy="4178326"/>
          </a:xfrm>
          <a:custGeom>
            <a:avLst/>
            <a:gdLst/>
            <a:ahLst/>
            <a:cxnLst>
              <a:cxn ang="0">
                <a:pos x="104" y="385"/>
              </a:cxn>
              <a:cxn ang="0">
                <a:pos x="112" y="230"/>
              </a:cxn>
              <a:cxn ang="0">
                <a:pos x="6" y="164"/>
              </a:cxn>
              <a:cxn ang="0">
                <a:pos x="121" y="191"/>
              </a:cxn>
              <a:cxn ang="0">
                <a:pos x="126" y="93"/>
              </a:cxn>
              <a:cxn ang="0">
                <a:pos x="76" y="29"/>
              </a:cxn>
              <a:cxn ang="0">
                <a:pos x="132" y="61"/>
              </a:cxn>
              <a:cxn ang="0">
                <a:pos x="174" y="5"/>
              </a:cxn>
              <a:cxn ang="0">
                <a:pos x="149" y="79"/>
              </a:cxn>
              <a:cxn ang="0">
                <a:pos x="171" y="196"/>
              </a:cxn>
              <a:cxn ang="0">
                <a:pos x="277" y="149"/>
              </a:cxn>
              <a:cxn ang="0">
                <a:pos x="177" y="228"/>
              </a:cxn>
              <a:cxn ang="0">
                <a:pos x="178" y="385"/>
              </a:cxn>
              <a:cxn ang="0">
                <a:pos x="104" y="385"/>
              </a:cxn>
            </a:cxnLst>
            <a:rect l="0" t="0" r="r" b="b"/>
            <a:pathLst>
              <a:path w="285" h="385">
                <a:moveTo>
                  <a:pt x="104" y="385"/>
                </a:moveTo>
                <a:cubicBezTo>
                  <a:pt x="104" y="385"/>
                  <a:pt x="139" y="260"/>
                  <a:pt x="112" y="230"/>
                </a:cubicBezTo>
                <a:cubicBezTo>
                  <a:pt x="64" y="179"/>
                  <a:pt x="0" y="166"/>
                  <a:pt x="6" y="164"/>
                </a:cubicBezTo>
                <a:cubicBezTo>
                  <a:pt x="44" y="154"/>
                  <a:pt x="105" y="205"/>
                  <a:pt x="121" y="191"/>
                </a:cubicBezTo>
                <a:cubicBezTo>
                  <a:pt x="134" y="180"/>
                  <a:pt x="136" y="117"/>
                  <a:pt x="126" y="93"/>
                </a:cubicBezTo>
                <a:cubicBezTo>
                  <a:pt x="107" y="46"/>
                  <a:pt x="60" y="29"/>
                  <a:pt x="76" y="29"/>
                </a:cubicBezTo>
                <a:cubicBezTo>
                  <a:pt x="98" y="29"/>
                  <a:pt x="128" y="66"/>
                  <a:pt x="132" y="61"/>
                </a:cubicBezTo>
                <a:cubicBezTo>
                  <a:pt x="137" y="57"/>
                  <a:pt x="164" y="0"/>
                  <a:pt x="174" y="5"/>
                </a:cubicBezTo>
                <a:cubicBezTo>
                  <a:pt x="177" y="7"/>
                  <a:pt x="149" y="36"/>
                  <a:pt x="149" y="79"/>
                </a:cubicBezTo>
                <a:cubicBezTo>
                  <a:pt x="149" y="121"/>
                  <a:pt x="154" y="206"/>
                  <a:pt x="171" y="196"/>
                </a:cubicBezTo>
                <a:cubicBezTo>
                  <a:pt x="200" y="178"/>
                  <a:pt x="257" y="147"/>
                  <a:pt x="277" y="149"/>
                </a:cubicBezTo>
                <a:cubicBezTo>
                  <a:pt x="285" y="150"/>
                  <a:pt x="196" y="185"/>
                  <a:pt x="177" y="228"/>
                </a:cubicBezTo>
                <a:cubicBezTo>
                  <a:pt x="161" y="264"/>
                  <a:pt x="170" y="373"/>
                  <a:pt x="178" y="385"/>
                </a:cubicBezTo>
                <a:lnTo>
                  <a:pt x="104" y="385"/>
                </a:lnTo>
                <a:close/>
              </a:path>
            </a:pathLst>
          </a:custGeom>
          <a:solidFill>
            <a:schemeClr val="tx1"/>
          </a:solidFill>
          <a:ln w="9525">
            <a:noFill/>
            <a:round/>
          </a:ln>
        </p:spPr>
        <p:txBody>
          <a:bodyPr vert="horz" wrap="square" lIns="91440" tIns="45720" rIns="91440" bIns="45720" numCol="1" anchor="t" anchorCtr="0" compatLnSpc="1"/>
          <a:lstStyle/>
          <a:p>
            <a:endParaRPr lang="en-US"/>
          </a:p>
        </p:txBody>
      </p:sp>
      <p:sp>
        <p:nvSpPr>
          <p:cNvPr id="96" name="KSO_Shape"/>
          <p:cNvSpPr/>
          <p:nvPr/>
        </p:nvSpPr>
        <p:spPr bwMode="auto">
          <a:xfrm>
            <a:off x="4839542" y="3635843"/>
            <a:ext cx="370149" cy="335602"/>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4"/>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7" name="KSO_Shape"/>
          <p:cNvSpPr/>
          <p:nvPr/>
        </p:nvSpPr>
        <p:spPr bwMode="auto">
          <a:xfrm rot="20119780">
            <a:off x="3838056" y="3971445"/>
            <a:ext cx="370149" cy="335602"/>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8" name="KSO_Shape"/>
          <p:cNvSpPr/>
          <p:nvPr/>
        </p:nvSpPr>
        <p:spPr bwMode="auto">
          <a:xfrm rot="20119780">
            <a:off x="4249544" y="2884939"/>
            <a:ext cx="601805" cy="545637"/>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6"/>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9" name="KSO_Shape"/>
          <p:cNvSpPr/>
          <p:nvPr/>
        </p:nvSpPr>
        <p:spPr bwMode="auto">
          <a:xfrm rot="18550225">
            <a:off x="2454356" y="2269272"/>
            <a:ext cx="601805" cy="545637"/>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2"/>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0" name="KSO_Shape"/>
          <p:cNvSpPr/>
          <p:nvPr/>
        </p:nvSpPr>
        <p:spPr bwMode="auto">
          <a:xfrm rot="16991129">
            <a:off x="2139282" y="3322093"/>
            <a:ext cx="601805" cy="545637"/>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5"/>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1" name="KSO_Shape"/>
          <p:cNvSpPr/>
          <p:nvPr/>
        </p:nvSpPr>
        <p:spPr bwMode="auto">
          <a:xfrm rot="13787377">
            <a:off x="966232" y="4309589"/>
            <a:ext cx="900596" cy="816541"/>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2"/>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2" name="KSO_Shape"/>
          <p:cNvSpPr/>
          <p:nvPr/>
        </p:nvSpPr>
        <p:spPr bwMode="auto">
          <a:xfrm rot="6148519">
            <a:off x="4359246" y="4803650"/>
            <a:ext cx="579254" cy="525191"/>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2"/>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3" name="KSO_Shape"/>
          <p:cNvSpPr/>
          <p:nvPr/>
        </p:nvSpPr>
        <p:spPr bwMode="auto">
          <a:xfrm rot="20232850">
            <a:off x="2720741" y="4004756"/>
            <a:ext cx="601805" cy="545637"/>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4"/>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4" name="KSO_Shape"/>
          <p:cNvSpPr/>
          <p:nvPr/>
        </p:nvSpPr>
        <p:spPr bwMode="auto">
          <a:xfrm rot="18327964">
            <a:off x="3564857" y="2345608"/>
            <a:ext cx="323890" cy="293661"/>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5" name="KSO_Shape"/>
          <p:cNvSpPr/>
          <p:nvPr/>
        </p:nvSpPr>
        <p:spPr bwMode="auto">
          <a:xfrm rot="3973582">
            <a:off x="4099407" y="2435250"/>
            <a:ext cx="323890" cy="293661"/>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6" name="KSO_Shape"/>
          <p:cNvSpPr/>
          <p:nvPr/>
        </p:nvSpPr>
        <p:spPr bwMode="auto">
          <a:xfrm rot="2133210">
            <a:off x="3168889" y="2663137"/>
            <a:ext cx="323890" cy="293661"/>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4"/>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7" name="KSO_Shape"/>
          <p:cNvSpPr/>
          <p:nvPr/>
        </p:nvSpPr>
        <p:spPr bwMode="auto">
          <a:xfrm rot="18433584">
            <a:off x="1544860" y="3656844"/>
            <a:ext cx="370149" cy="335602"/>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8" name="椭圆 107"/>
          <p:cNvSpPr/>
          <p:nvPr/>
        </p:nvSpPr>
        <p:spPr>
          <a:xfrm>
            <a:off x="6588815" y="5127524"/>
            <a:ext cx="1060213" cy="1060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FFFFFF"/>
              </a:solidFill>
              <a:latin typeface="Arial" panose="020B0604020202020204" pitchFamily="34" charset="0"/>
              <a:cs typeface="Arial" panose="020B0604020202020204" pitchFamily="34" charset="0"/>
            </a:endParaRPr>
          </a:p>
        </p:txBody>
      </p:sp>
      <p:sp>
        <p:nvSpPr>
          <p:cNvPr id="109" name="圆角矩形 108"/>
          <p:cNvSpPr/>
          <p:nvPr/>
        </p:nvSpPr>
        <p:spPr>
          <a:xfrm>
            <a:off x="6605114" y="1598732"/>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110" name="KSO_Shape"/>
          <p:cNvSpPr/>
          <p:nvPr/>
        </p:nvSpPr>
        <p:spPr bwMode="auto">
          <a:xfrm>
            <a:off x="6796731" y="5467988"/>
            <a:ext cx="644381" cy="379111"/>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rgbClr val="FE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111" name="椭圆 110"/>
          <p:cNvSpPr/>
          <p:nvPr/>
        </p:nvSpPr>
        <p:spPr>
          <a:xfrm>
            <a:off x="7856944" y="5127524"/>
            <a:ext cx="1060213" cy="1060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FFFFFF"/>
              </a:solidFill>
              <a:latin typeface="Arial" panose="020B0604020202020204" pitchFamily="34" charset="0"/>
              <a:cs typeface="Arial" panose="020B0604020202020204" pitchFamily="34" charset="0"/>
            </a:endParaRPr>
          </a:p>
        </p:txBody>
      </p:sp>
      <p:sp>
        <p:nvSpPr>
          <p:cNvPr id="113" name="椭圆 112"/>
          <p:cNvSpPr/>
          <p:nvPr/>
        </p:nvSpPr>
        <p:spPr>
          <a:xfrm>
            <a:off x="9125073" y="5127524"/>
            <a:ext cx="1060213" cy="1060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FFFFFF"/>
              </a:solidFill>
              <a:latin typeface="Arial" panose="020B0604020202020204" pitchFamily="34" charset="0"/>
              <a:cs typeface="Arial" panose="020B0604020202020204" pitchFamily="34" charset="0"/>
            </a:endParaRPr>
          </a:p>
        </p:txBody>
      </p:sp>
      <p:sp>
        <p:nvSpPr>
          <p:cNvPr id="115" name="椭圆 114"/>
          <p:cNvSpPr/>
          <p:nvPr/>
        </p:nvSpPr>
        <p:spPr>
          <a:xfrm>
            <a:off x="10393202" y="5127524"/>
            <a:ext cx="1060213" cy="1060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FFFFFF"/>
              </a:solidFill>
              <a:latin typeface="Arial" panose="020B0604020202020204" pitchFamily="34" charset="0"/>
              <a:cs typeface="Arial" panose="020B0604020202020204" pitchFamily="34" charset="0"/>
            </a:endParaRPr>
          </a:p>
        </p:txBody>
      </p:sp>
      <p:sp>
        <p:nvSpPr>
          <p:cNvPr id="118" name="KSO_Shape"/>
          <p:cNvSpPr/>
          <p:nvPr/>
        </p:nvSpPr>
        <p:spPr bwMode="auto">
          <a:xfrm flipH="1">
            <a:off x="8122914" y="5445354"/>
            <a:ext cx="528273" cy="424379"/>
          </a:xfrm>
          <a:custGeom>
            <a:avLst/>
            <a:gdLst>
              <a:gd name="T0" fmla="*/ 2147483646 w 288"/>
              <a:gd name="T1" fmla="*/ 0 h 232"/>
              <a:gd name="T2" fmla="*/ 0 w 288"/>
              <a:gd name="T3" fmla="*/ 2147483646 h 232"/>
              <a:gd name="T4" fmla="*/ 2147483646 w 288"/>
              <a:gd name="T5" fmla="*/ 2147483646 h 232"/>
              <a:gd name="T6" fmla="*/ 2147483646 w 288"/>
              <a:gd name="T7" fmla="*/ 2147483646 h 232"/>
              <a:gd name="T8" fmla="*/ 2147483646 w 288"/>
              <a:gd name="T9" fmla="*/ 2147483646 h 232"/>
              <a:gd name="T10" fmla="*/ 2147483646 w 288"/>
              <a:gd name="T11" fmla="*/ 2147483646 h 232"/>
              <a:gd name="T12" fmla="*/ 2147483646 w 288"/>
              <a:gd name="T13" fmla="*/ 2147483646 h 232"/>
              <a:gd name="T14" fmla="*/ 2147483646 w 288"/>
              <a:gd name="T15" fmla="*/ 0 h 232"/>
              <a:gd name="T16" fmla="*/ 2147483646 w 288"/>
              <a:gd name="T17" fmla="*/ 2147483646 h 232"/>
              <a:gd name="T18" fmla="*/ 2147483646 w 288"/>
              <a:gd name="T19" fmla="*/ 2147483646 h 232"/>
              <a:gd name="T20" fmla="*/ 2147483646 w 288"/>
              <a:gd name="T21" fmla="*/ 2147483646 h 232"/>
              <a:gd name="T22" fmla="*/ 2147483646 w 288"/>
              <a:gd name="T23" fmla="*/ 2147483646 h 232"/>
              <a:gd name="T24" fmla="*/ 2147483646 w 288"/>
              <a:gd name="T25" fmla="*/ 2147483646 h 232"/>
              <a:gd name="T26" fmla="*/ 2147483646 w 288"/>
              <a:gd name="T27" fmla="*/ 2147483646 h 232"/>
              <a:gd name="T28" fmla="*/ 2147483646 w 288"/>
              <a:gd name="T29" fmla="*/ 2147483646 h 232"/>
              <a:gd name="T30" fmla="*/ 2147483646 w 288"/>
              <a:gd name="T31" fmla="*/ 2147483646 h 232"/>
              <a:gd name="T32" fmla="*/ 2147483646 w 288"/>
              <a:gd name="T33" fmla="*/ 2147483646 h 232"/>
              <a:gd name="T34" fmla="*/ 2147483646 w 288"/>
              <a:gd name="T35" fmla="*/ 2147483646 h 232"/>
              <a:gd name="T36" fmla="*/ 2147483646 w 288"/>
              <a:gd name="T37" fmla="*/ 2147483646 h 232"/>
              <a:gd name="T38" fmla="*/ 2147483646 w 288"/>
              <a:gd name="T39" fmla="*/ 2147483646 h 232"/>
              <a:gd name="T40" fmla="*/ 2147483646 w 288"/>
              <a:gd name="T41" fmla="*/ 2147483646 h 232"/>
              <a:gd name="T42" fmla="*/ 2147483646 w 288"/>
              <a:gd name="T43" fmla="*/ 2147483646 h 232"/>
              <a:gd name="T44" fmla="*/ 2147483646 w 288"/>
              <a:gd name="T45" fmla="*/ 2147483646 h 232"/>
              <a:gd name="T46" fmla="*/ 2147483646 w 288"/>
              <a:gd name="T47" fmla="*/ 2147483646 h 232"/>
              <a:gd name="T48" fmla="*/ 2147483646 w 288"/>
              <a:gd name="T49" fmla="*/ 2147483646 h 232"/>
              <a:gd name="T50" fmla="*/ 2147483646 w 288"/>
              <a:gd name="T51" fmla="*/ 2147483646 h 232"/>
              <a:gd name="T52" fmla="*/ 2147483646 w 288"/>
              <a:gd name="T53" fmla="*/ 2147483646 h 232"/>
              <a:gd name="T54" fmla="*/ 2147483646 w 288"/>
              <a:gd name="T55" fmla="*/ 2147483646 h 232"/>
              <a:gd name="T56" fmla="*/ 2147483646 w 288"/>
              <a:gd name="T57" fmla="*/ 2147483646 h 232"/>
              <a:gd name="T58" fmla="*/ 2147483646 w 288"/>
              <a:gd name="T59" fmla="*/ 2147483646 h 232"/>
              <a:gd name="T60" fmla="*/ 2147483646 w 288"/>
              <a:gd name="T61" fmla="*/ 2147483646 h 232"/>
              <a:gd name="T62" fmla="*/ 2147483646 w 288"/>
              <a:gd name="T63" fmla="*/ 2147483646 h 232"/>
              <a:gd name="T64" fmla="*/ 2147483646 w 288"/>
              <a:gd name="T65" fmla="*/ 2147483646 h 232"/>
              <a:gd name="T66" fmla="*/ 2147483646 w 288"/>
              <a:gd name="T67" fmla="*/ 2147483646 h 232"/>
              <a:gd name="T68" fmla="*/ 2147483646 w 288"/>
              <a:gd name="T69" fmla="*/ 2147483646 h 232"/>
              <a:gd name="T70" fmla="*/ 2147483646 w 288"/>
              <a:gd name="T71" fmla="*/ 2147483646 h 232"/>
              <a:gd name="T72" fmla="*/ 2147483646 w 288"/>
              <a:gd name="T73" fmla="*/ 2147483646 h 232"/>
              <a:gd name="T74" fmla="*/ 2147483646 w 288"/>
              <a:gd name="T75" fmla="*/ 2147483646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8" h="232">
                <a:moveTo>
                  <a:pt x="144" y="0"/>
                </a:moveTo>
                <a:cubicBezTo>
                  <a:pt x="64" y="0"/>
                  <a:pt x="0" y="52"/>
                  <a:pt x="0" y="116"/>
                </a:cubicBezTo>
                <a:cubicBezTo>
                  <a:pt x="0" y="152"/>
                  <a:pt x="14" y="160"/>
                  <a:pt x="33" y="160"/>
                </a:cubicBezTo>
                <a:cubicBezTo>
                  <a:pt x="49" y="160"/>
                  <a:pt x="67" y="154"/>
                  <a:pt x="84" y="154"/>
                </a:cubicBezTo>
                <a:cubicBezTo>
                  <a:pt x="95" y="154"/>
                  <a:pt x="105" y="157"/>
                  <a:pt x="112" y="165"/>
                </a:cubicBezTo>
                <a:cubicBezTo>
                  <a:pt x="135" y="189"/>
                  <a:pt x="64" y="232"/>
                  <a:pt x="144" y="232"/>
                </a:cubicBezTo>
                <a:cubicBezTo>
                  <a:pt x="224" y="232"/>
                  <a:pt x="288" y="180"/>
                  <a:pt x="288" y="116"/>
                </a:cubicBezTo>
                <a:cubicBezTo>
                  <a:pt x="288" y="52"/>
                  <a:pt x="224" y="0"/>
                  <a:pt x="144" y="0"/>
                </a:cubicBezTo>
                <a:close/>
                <a:moveTo>
                  <a:pt x="60" y="104"/>
                </a:moveTo>
                <a:cubicBezTo>
                  <a:pt x="49" y="104"/>
                  <a:pt x="40" y="95"/>
                  <a:pt x="40" y="84"/>
                </a:cubicBezTo>
                <a:cubicBezTo>
                  <a:pt x="40" y="73"/>
                  <a:pt x="49" y="64"/>
                  <a:pt x="60" y="64"/>
                </a:cubicBezTo>
                <a:cubicBezTo>
                  <a:pt x="71" y="64"/>
                  <a:pt x="80" y="73"/>
                  <a:pt x="80" y="84"/>
                </a:cubicBezTo>
                <a:cubicBezTo>
                  <a:pt x="80" y="95"/>
                  <a:pt x="71" y="104"/>
                  <a:pt x="60" y="104"/>
                </a:cubicBezTo>
                <a:close/>
                <a:moveTo>
                  <a:pt x="116" y="64"/>
                </a:moveTo>
                <a:cubicBezTo>
                  <a:pt x="105" y="64"/>
                  <a:pt x="96" y="55"/>
                  <a:pt x="96" y="44"/>
                </a:cubicBezTo>
                <a:cubicBezTo>
                  <a:pt x="96" y="33"/>
                  <a:pt x="105" y="24"/>
                  <a:pt x="116" y="24"/>
                </a:cubicBezTo>
                <a:cubicBezTo>
                  <a:pt x="127" y="24"/>
                  <a:pt x="136" y="33"/>
                  <a:pt x="136" y="44"/>
                </a:cubicBezTo>
                <a:cubicBezTo>
                  <a:pt x="136" y="55"/>
                  <a:pt x="127" y="64"/>
                  <a:pt x="116" y="64"/>
                </a:cubicBezTo>
                <a:close/>
                <a:moveTo>
                  <a:pt x="164" y="216"/>
                </a:moveTo>
                <a:cubicBezTo>
                  <a:pt x="149" y="216"/>
                  <a:pt x="136" y="207"/>
                  <a:pt x="136" y="196"/>
                </a:cubicBezTo>
                <a:cubicBezTo>
                  <a:pt x="136" y="185"/>
                  <a:pt x="149" y="176"/>
                  <a:pt x="164" y="176"/>
                </a:cubicBezTo>
                <a:cubicBezTo>
                  <a:pt x="179" y="176"/>
                  <a:pt x="192" y="185"/>
                  <a:pt x="192" y="196"/>
                </a:cubicBezTo>
                <a:cubicBezTo>
                  <a:pt x="192" y="207"/>
                  <a:pt x="179" y="216"/>
                  <a:pt x="164" y="216"/>
                </a:cubicBezTo>
                <a:close/>
                <a:moveTo>
                  <a:pt x="172" y="64"/>
                </a:moveTo>
                <a:cubicBezTo>
                  <a:pt x="161" y="64"/>
                  <a:pt x="152" y="55"/>
                  <a:pt x="152" y="44"/>
                </a:cubicBezTo>
                <a:cubicBezTo>
                  <a:pt x="152" y="33"/>
                  <a:pt x="161" y="24"/>
                  <a:pt x="172" y="24"/>
                </a:cubicBezTo>
                <a:cubicBezTo>
                  <a:pt x="183" y="24"/>
                  <a:pt x="192" y="33"/>
                  <a:pt x="192" y="44"/>
                </a:cubicBezTo>
                <a:cubicBezTo>
                  <a:pt x="192" y="55"/>
                  <a:pt x="183" y="64"/>
                  <a:pt x="172" y="64"/>
                </a:cubicBezTo>
                <a:close/>
                <a:moveTo>
                  <a:pt x="208" y="76"/>
                </a:moveTo>
                <a:cubicBezTo>
                  <a:pt x="208" y="65"/>
                  <a:pt x="217" y="56"/>
                  <a:pt x="228" y="56"/>
                </a:cubicBezTo>
                <a:cubicBezTo>
                  <a:pt x="239" y="56"/>
                  <a:pt x="248" y="65"/>
                  <a:pt x="248" y="76"/>
                </a:cubicBezTo>
                <a:cubicBezTo>
                  <a:pt x="248" y="87"/>
                  <a:pt x="239" y="96"/>
                  <a:pt x="228" y="96"/>
                </a:cubicBezTo>
                <a:cubicBezTo>
                  <a:pt x="217" y="96"/>
                  <a:pt x="208" y="87"/>
                  <a:pt x="208" y="76"/>
                </a:cubicBezTo>
                <a:close/>
                <a:moveTo>
                  <a:pt x="264" y="132"/>
                </a:moveTo>
                <a:cubicBezTo>
                  <a:pt x="264" y="143"/>
                  <a:pt x="255" y="152"/>
                  <a:pt x="244" y="152"/>
                </a:cubicBezTo>
                <a:cubicBezTo>
                  <a:pt x="233" y="152"/>
                  <a:pt x="224" y="143"/>
                  <a:pt x="224" y="132"/>
                </a:cubicBezTo>
                <a:cubicBezTo>
                  <a:pt x="224" y="121"/>
                  <a:pt x="233" y="112"/>
                  <a:pt x="244" y="112"/>
                </a:cubicBezTo>
                <a:cubicBezTo>
                  <a:pt x="255" y="112"/>
                  <a:pt x="264" y="121"/>
                  <a:pt x="264" y="132"/>
                </a:cubicBez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19" name="KSO_Shape"/>
          <p:cNvSpPr/>
          <p:nvPr/>
        </p:nvSpPr>
        <p:spPr>
          <a:xfrm>
            <a:off x="9390894" y="5457127"/>
            <a:ext cx="528570" cy="400833"/>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120" name="KSO_Shape"/>
          <p:cNvSpPr/>
          <p:nvPr/>
        </p:nvSpPr>
        <p:spPr bwMode="auto">
          <a:xfrm>
            <a:off x="10725085" y="5396165"/>
            <a:ext cx="396446" cy="522756"/>
          </a:xfrm>
          <a:custGeom>
            <a:avLst/>
            <a:gdLst>
              <a:gd name="T0" fmla="*/ 83295 w 2951"/>
              <a:gd name="T1" fmla="*/ 0 h 3890"/>
              <a:gd name="T2" fmla="*/ 0 w 2951"/>
              <a:gd name="T3" fmla="*/ 1716625 h 3890"/>
              <a:gd name="T4" fmla="*/ 1282280 w 2951"/>
              <a:gd name="T5" fmla="*/ 1800397 h 3890"/>
              <a:gd name="T6" fmla="*/ 1365575 w 2951"/>
              <a:gd name="T7" fmla="*/ 83772 h 3890"/>
              <a:gd name="T8" fmla="*/ 455809 w 2951"/>
              <a:gd name="T9" fmla="*/ 1448648 h 3890"/>
              <a:gd name="T10" fmla="*/ 259603 w 2951"/>
              <a:gd name="T11" fmla="*/ 1482435 h 3890"/>
              <a:gd name="T12" fmla="*/ 217030 w 2951"/>
              <a:gd name="T13" fmla="*/ 1367191 h 3890"/>
              <a:gd name="T14" fmla="*/ 412773 w 2951"/>
              <a:gd name="T15" fmla="*/ 1333405 h 3890"/>
              <a:gd name="T16" fmla="*/ 455809 w 2951"/>
              <a:gd name="T17" fmla="*/ 1448648 h 3890"/>
              <a:gd name="T18" fmla="*/ 412773 w 2951"/>
              <a:gd name="T19" fmla="*/ 1229731 h 3890"/>
              <a:gd name="T20" fmla="*/ 217030 w 2951"/>
              <a:gd name="T21" fmla="*/ 1195945 h 3890"/>
              <a:gd name="T22" fmla="*/ 259603 w 2951"/>
              <a:gd name="T23" fmla="*/ 1083941 h 3890"/>
              <a:gd name="T24" fmla="*/ 455809 w 2951"/>
              <a:gd name="T25" fmla="*/ 1117727 h 3890"/>
              <a:gd name="T26" fmla="*/ 455809 w 2951"/>
              <a:gd name="T27" fmla="*/ 942779 h 3890"/>
              <a:gd name="T28" fmla="*/ 259603 w 2951"/>
              <a:gd name="T29" fmla="*/ 977028 h 3890"/>
              <a:gd name="T30" fmla="*/ 217030 w 2951"/>
              <a:gd name="T31" fmla="*/ 861784 h 3890"/>
              <a:gd name="T32" fmla="*/ 412773 w 2951"/>
              <a:gd name="T33" fmla="*/ 827997 h 3890"/>
              <a:gd name="T34" fmla="*/ 455809 w 2951"/>
              <a:gd name="T35" fmla="*/ 942779 h 3890"/>
              <a:gd name="T36" fmla="*/ 751043 w 2951"/>
              <a:gd name="T37" fmla="*/ 1482435 h 3890"/>
              <a:gd name="T38" fmla="*/ 566869 w 2951"/>
              <a:gd name="T39" fmla="*/ 1448648 h 3890"/>
              <a:gd name="T40" fmla="*/ 609904 w 2951"/>
              <a:gd name="T41" fmla="*/ 1333405 h 3890"/>
              <a:gd name="T42" fmla="*/ 794079 w 2951"/>
              <a:gd name="T43" fmla="*/ 1367191 h 3890"/>
              <a:gd name="T44" fmla="*/ 794079 w 2951"/>
              <a:gd name="T45" fmla="*/ 1195945 h 3890"/>
              <a:gd name="T46" fmla="*/ 609904 w 2951"/>
              <a:gd name="T47" fmla="*/ 1229731 h 3890"/>
              <a:gd name="T48" fmla="*/ 566869 w 2951"/>
              <a:gd name="T49" fmla="*/ 1117727 h 3890"/>
              <a:gd name="T50" fmla="*/ 751043 w 2951"/>
              <a:gd name="T51" fmla="*/ 1083941 h 3890"/>
              <a:gd name="T52" fmla="*/ 794079 w 2951"/>
              <a:gd name="T53" fmla="*/ 1195945 h 3890"/>
              <a:gd name="T54" fmla="*/ 751043 w 2951"/>
              <a:gd name="T55" fmla="*/ 977028 h 3890"/>
              <a:gd name="T56" fmla="*/ 566869 w 2951"/>
              <a:gd name="T57" fmla="*/ 942779 h 3890"/>
              <a:gd name="T58" fmla="*/ 609904 w 2951"/>
              <a:gd name="T59" fmla="*/ 827997 h 3890"/>
              <a:gd name="T60" fmla="*/ 794079 w 2951"/>
              <a:gd name="T61" fmla="*/ 861784 h 3890"/>
              <a:gd name="T62" fmla="*/ 1151785 w 2951"/>
              <a:gd name="T63" fmla="*/ 1446334 h 3890"/>
              <a:gd name="T64" fmla="*/ 940771 w 2951"/>
              <a:gd name="T65" fmla="*/ 1480584 h 3890"/>
              <a:gd name="T66" fmla="*/ 897735 w 2951"/>
              <a:gd name="T67" fmla="*/ 1365340 h 3890"/>
              <a:gd name="T68" fmla="*/ 1109212 w 2951"/>
              <a:gd name="T69" fmla="*/ 1331090 h 3890"/>
              <a:gd name="T70" fmla="*/ 1151785 w 2951"/>
              <a:gd name="T71" fmla="*/ 1446334 h 3890"/>
              <a:gd name="T72" fmla="*/ 1109212 w 2951"/>
              <a:gd name="T73" fmla="*/ 1227880 h 3890"/>
              <a:gd name="T74" fmla="*/ 897735 w 2951"/>
              <a:gd name="T75" fmla="*/ 1193631 h 3890"/>
              <a:gd name="T76" fmla="*/ 940771 w 2951"/>
              <a:gd name="T77" fmla="*/ 1081627 h 3890"/>
              <a:gd name="T78" fmla="*/ 1151785 w 2951"/>
              <a:gd name="T79" fmla="*/ 1115876 h 3890"/>
              <a:gd name="T80" fmla="*/ 1151785 w 2951"/>
              <a:gd name="T81" fmla="*/ 940927 h 3890"/>
              <a:gd name="T82" fmla="*/ 940771 w 2951"/>
              <a:gd name="T83" fmla="*/ 974714 h 3890"/>
              <a:gd name="T84" fmla="*/ 897735 w 2951"/>
              <a:gd name="T85" fmla="*/ 859933 h 3890"/>
              <a:gd name="T86" fmla="*/ 1109212 w 2951"/>
              <a:gd name="T87" fmla="*/ 825683 h 3890"/>
              <a:gd name="T88" fmla="*/ 1151785 w 2951"/>
              <a:gd name="T89" fmla="*/ 940927 h 3890"/>
              <a:gd name="T90" fmla="*/ 928739 w 2951"/>
              <a:gd name="T91" fmla="*/ 648421 h 3890"/>
              <a:gd name="T92" fmla="*/ 928739 w 2951"/>
              <a:gd name="T93" fmla="*/ 505870 h 3890"/>
              <a:gd name="T94" fmla="*/ 1174922 w 2951"/>
              <a:gd name="T95" fmla="*/ 568352 h 3890"/>
              <a:gd name="T96" fmla="*/ 1224436 w 2951"/>
              <a:gd name="T97" fmla="*/ 372576 h 3890"/>
              <a:gd name="T98" fmla="*/ 204073 w 2951"/>
              <a:gd name="T99" fmla="*/ 430429 h 3890"/>
              <a:gd name="T100" fmla="*/ 141139 w 2951"/>
              <a:gd name="T101" fmla="*/ 202255 h 3890"/>
              <a:gd name="T102" fmla="*/ 1161965 w 2951"/>
              <a:gd name="T103" fmla="*/ 144402 h 3890"/>
              <a:gd name="T104" fmla="*/ 1224436 w 2951"/>
              <a:gd name="T105" fmla="*/ 372576 h 3890"/>
              <a:gd name="T106" fmla="*/ 1086074 w 2951"/>
              <a:gd name="T107" fmla="*/ 201793 h 3890"/>
              <a:gd name="T108" fmla="*/ 1117541 w 2951"/>
              <a:gd name="T109" fmla="*/ 402197 h 3890"/>
              <a:gd name="T110" fmla="*/ 1149008 w 2951"/>
              <a:gd name="T111" fmla="*/ 201793 h 38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1" h="3890">
                <a:moveTo>
                  <a:pt x="2771" y="0"/>
                </a:moveTo>
                <a:cubicBezTo>
                  <a:pt x="180" y="0"/>
                  <a:pt x="180" y="0"/>
                  <a:pt x="180" y="0"/>
                </a:cubicBezTo>
                <a:cubicBezTo>
                  <a:pt x="80" y="0"/>
                  <a:pt x="0" y="81"/>
                  <a:pt x="0" y="181"/>
                </a:cubicBezTo>
                <a:cubicBezTo>
                  <a:pt x="0" y="3709"/>
                  <a:pt x="0" y="3709"/>
                  <a:pt x="0" y="3709"/>
                </a:cubicBezTo>
                <a:cubicBezTo>
                  <a:pt x="0" y="3809"/>
                  <a:pt x="80" y="3890"/>
                  <a:pt x="180" y="3890"/>
                </a:cubicBezTo>
                <a:cubicBezTo>
                  <a:pt x="2771" y="3890"/>
                  <a:pt x="2771" y="3890"/>
                  <a:pt x="2771" y="3890"/>
                </a:cubicBezTo>
                <a:cubicBezTo>
                  <a:pt x="2871" y="3890"/>
                  <a:pt x="2951" y="3809"/>
                  <a:pt x="2951" y="3709"/>
                </a:cubicBezTo>
                <a:cubicBezTo>
                  <a:pt x="2951" y="181"/>
                  <a:pt x="2951" y="181"/>
                  <a:pt x="2951" y="181"/>
                </a:cubicBezTo>
                <a:cubicBezTo>
                  <a:pt x="2951" y="81"/>
                  <a:pt x="2871" y="0"/>
                  <a:pt x="2771" y="0"/>
                </a:cubicBezTo>
                <a:close/>
                <a:moveTo>
                  <a:pt x="985" y="3130"/>
                </a:moveTo>
                <a:cubicBezTo>
                  <a:pt x="985" y="3170"/>
                  <a:pt x="943" y="3203"/>
                  <a:pt x="892" y="3203"/>
                </a:cubicBezTo>
                <a:cubicBezTo>
                  <a:pt x="561" y="3203"/>
                  <a:pt x="561" y="3203"/>
                  <a:pt x="561" y="3203"/>
                </a:cubicBezTo>
                <a:cubicBezTo>
                  <a:pt x="510" y="3203"/>
                  <a:pt x="469" y="3170"/>
                  <a:pt x="469" y="3130"/>
                </a:cubicBezTo>
                <a:cubicBezTo>
                  <a:pt x="469" y="2954"/>
                  <a:pt x="469" y="2954"/>
                  <a:pt x="469" y="2954"/>
                </a:cubicBezTo>
                <a:cubicBezTo>
                  <a:pt x="469" y="2914"/>
                  <a:pt x="510" y="2881"/>
                  <a:pt x="561" y="2881"/>
                </a:cubicBezTo>
                <a:cubicBezTo>
                  <a:pt x="892" y="2881"/>
                  <a:pt x="892" y="2881"/>
                  <a:pt x="892" y="2881"/>
                </a:cubicBezTo>
                <a:cubicBezTo>
                  <a:pt x="943" y="2881"/>
                  <a:pt x="985" y="2914"/>
                  <a:pt x="985" y="2954"/>
                </a:cubicBezTo>
                <a:lnTo>
                  <a:pt x="985" y="3130"/>
                </a:lnTo>
                <a:close/>
                <a:moveTo>
                  <a:pt x="985" y="2584"/>
                </a:moveTo>
                <a:cubicBezTo>
                  <a:pt x="985" y="2625"/>
                  <a:pt x="943" y="2657"/>
                  <a:pt x="892" y="2657"/>
                </a:cubicBezTo>
                <a:cubicBezTo>
                  <a:pt x="561" y="2657"/>
                  <a:pt x="561" y="2657"/>
                  <a:pt x="561" y="2657"/>
                </a:cubicBezTo>
                <a:cubicBezTo>
                  <a:pt x="510" y="2657"/>
                  <a:pt x="469" y="2625"/>
                  <a:pt x="469" y="2584"/>
                </a:cubicBezTo>
                <a:cubicBezTo>
                  <a:pt x="469" y="2415"/>
                  <a:pt x="469" y="2415"/>
                  <a:pt x="469" y="2415"/>
                </a:cubicBezTo>
                <a:cubicBezTo>
                  <a:pt x="469" y="2375"/>
                  <a:pt x="510" y="2342"/>
                  <a:pt x="561" y="2342"/>
                </a:cubicBezTo>
                <a:cubicBezTo>
                  <a:pt x="892" y="2342"/>
                  <a:pt x="892" y="2342"/>
                  <a:pt x="892" y="2342"/>
                </a:cubicBezTo>
                <a:cubicBezTo>
                  <a:pt x="943" y="2342"/>
                  <a:pt x="985" y="2375"/>
                  <a:pt x="985" y="2415"/>
                </a:cubicBezTo>
                <a:lnTo>
                  <a:pt x="985" y="2584"/>
                </a:lnTo>
                <a:close/>
                <a:moveTo>
                  <a:pt x="985" y="2037"/>
                </a:moveTo>
                <a:cubicBezTo>
                  <a:pt x="985" y="2078"/>
                  <a:pt x="943" y="2111"/>
                  <a:pt x="892" y="2111"/>
                </a:cubicBezTo>
                <a:cubicBezTo>
                  <a:pt x="561" y="2111"/>
                  <a:pt x="561" y="2111"/>
                  <a:pt x="561" y="2111"/>
                </a:cubicBezTo>
                <a:cubicBezTo>
                  <a:pt x="510" y="2111"/>
                  <a:pt x="469" y="2078"/>
                  <a:pt x="469" y="2037"/>
                </a:cubicBezTo>
                <a:cubicBezTo>
                  <a:pt x="469" y="1862"/>
                  <a:pt x="469" y="1862"/>
                  <a:pt x="469" y="1862"/>
                </a:cubicBezTo>
                <a:cubicBezTo>
                  <a:pt x="469" y="1822"/>
                  <a:pt x="510" y="1789"/>
                  <a:pt x="561" y="1789"/>
                </a:cubicBezTo>
                <a:cubicBezTo>
                  <a:pt x="892" y="1789"/>
                  <a:pt x="892" y="1789"/>
                  <a:pt x="892" y="1789"/>
                </a:cubicBezTo>
                <a:cubicBezTo>
                  <a:pt x="943" y="1789"/>
                  <a:pt x="985" y="1822"/>
                  <a:pt x="985" y="1862"/>
                </a:cubicBezTo>
                <a:lnTo>
                  <a:pt x="985" y="2037"/>
                </a:lnTo>
                <a:close/>
                <a:moveTo>
                  <a:pt x="1716" y="3130"/>
                </a:moveTo>
                <a:cubicBezTo>
                  <a:pt x="1716" y="3170"/>
                  <a:pt x="1674" y="3203"/>
                  <a:pt x="1623" y="3203"/>
                </a:cubicBezTo>
                <a:cubicBezTo>
                  <a:pt x="1318" y="3203"/>
                  <a:pt x="1318" y="3203"/>
                  <a:pt x="1318" y="3203"/>
                </a:cubicBezTo>
                <a:cubicBezTo>
                  <a:pt x="1267" y="3203"/>
                  <a:pt x="1225" y="3170"/>
                  <a:pt x="1225" y="3130"/>
                </a:cubicBezTo>
                <a:cubicBezTo>
                  <a:pt x="1225" y="2954"/>
                  <a:pt x="1225" y="2954"/>
                  <a:pt x="1225" y="2954"/>
                </a:cubicBezTo>
                <a:cubicBezTo>
                  <a:pt x="1225" y="2914"/>
                  <a:pt x="1267" y="2881"/>
                  <a:pt x="1318" y="2881"/>
                </a:cubicBezTo>
                <a:cubicBezTo>
                  <a:pt x="1623" y="2881"/>
                  <a:pt x="1623" y="2881"/>
                  <a:pt x="1623" y="2881"/>
                </a:cubicBezTo>
                <a:cubicBezTo>
                  <a:pt x="1674" y="2881"/>
                  <a:pt x="1716" y="2914"/>
                  <a:pt x="1716" y="2954"/>
                </a:cubicBezTo>
                <a:lnTo>
                  <a:pt x="1716" y="3130"/>
                </a:lnTo>
                <a:close/>
                <a:moveTo>
                  <a:pt x="1716" y="2584"/>
                </a:moveTo>
                <a:cubicBezTo>
                  <a:pt x="1716" y="2625"/>
                  <a:pt x="1674" y="2657"/>
                  <a:pt x="1623" y="2657"/>
                </a:cubicBezTo>
                <a:cubicBezTo>
                  <a:pt x="1318" y="2657"/>
                  <a:pt x="1318" y="2657"/>
                  <a:pt x="1318" y="2657"/>
                </a:cubicBezTo>
                <a:cubicBezTo>
                  <a:pt x="1267" y="2657"/>
                  <a:pt x="1225" y="2625"/>
                  <a:pt x="1225" y="2584"/>
                </a:cubicBezTo>
                <a:cubicBezTo>
                  <a:pt x="1225" y="2415"/>
                  <a:pt x="1225" y="2415"/>
                  <a:pt x="1225" y="2415"/>
                </a:cubicBezTo>
                <a:cubicBezTo>
                  <a:pt x="1225" y="2375"/>
                  <a:pt x="1267" y="2342"/>
                  <a:pt x="1318" y="2342"/>
                </a:cubicBezTo>
                <a:cubicBezTo>
                  <a:pt x="1623" y="2342"/>
                  <a:pt x="1623" y="2342"/>
                  <a:pt x="1623" y="2342"/>
                </a:cubicBezTo>
                <a:cubicBezTo>
                  <a:pt x="1674" y="2342"/>
                  <a:pt x="1716" y="2375"/>
                  <a:pt x="1716" y="2415"/>
                </a:cubicBezTo>
                <a:lnTo>
                  <a:pt x="1716" y="2584"/>
                </a:lnTo>
                <a:close/>
                <a:moveTo>
                  <a:pt x="1716" y="2037"/>
                </a:moveTo>
                <a:cubicBezTo>
                  <a:pt x="1716" y="2078"/>
                  <a:pt x="1674" y="2111"/>
                  <a:pt x="1623" y="2111"/>
                </a:cubicBezTo>
                <a:cubicBezTo>
                  <a:pt x="1318" y="2111"/>
                  <a:pt x="1318" y="2111"/>
                  <a:pt x="1318" y="2111"/>
                </a:cubicBezTo>
                <a:cubicBezTo>
                  <a:pt x="1267" y="2111"/>
                  <a:pt x="1225" y="2078"/>
                  <a:pt x="1225" y="2037"/>
                </a:cubicBezTo>
                <a:cubicBezTo>
                  <a:pt x="1225" y="1862"/>
                  <a:pt x="1225" y="1862"/>
                  <a:pt x="1225" y="1862"/>
                </a:cubicBezTo>
                <a:cubicBezTo>
                  <a:pt x="1225" y="1822"/>
                  <a:pt x="1267" y="1789"/>
                  <a:pt x="1318" y="1789"/>
                </a:cubicBezTo>
                <a:cubicBezTo>
                  <a:pt x="1623" y="1789"/>
                  <a:pt x="1623" y="1789"/>
                  <a:pt x="1623" y="1789"/>
                </a:cubicBezTo>
                <a:cubicBezTo>
                  <a:pt x="1674" y="1789"/>
                  <a:pt x="1716" y="1822"/>
                  <a:pt x="1716" y="1862"/>
                </a:cubicBezTo>
                <a:lnTo>
                  <a:pt x="1716" y="2037"/>
                </a:lnTo>
                <a:close/>
                <a:moveTo>
                  <a:pt x="2489" y="3125"/>
                </a:moveTo>
                <a:cubicBezTo>
                  <a:pt x="2489" y="3166"/>
                  <a:pt x="2448" y="3199"/>
                  <a:pt x="2397" y="3199"/>
                </a:cubicBezTo>
                <a:cubicBezTo>
                  <a:pt x="2033" y="3199"/>
                  <a:pt x="2033" y="3199"/>
                  <a:pt x="2033" y="3199"/>
                </a:cubicBezTo>
                <a:cubicBezTo>
                  <a:pt x="1982" y="3199"/>
                  <a:pt x="1940" y="3166"/>
                  <a:pt x="1940" y="3125"/>
                </a:cubicBezTo>
                <a:cubicBezTo>
                  <a:pt x="1940" y="2950"/>
                  <a:pt x="1940" y="2950"/>
                  <a:pt x="1940" y="2950"/>
                </a:cubicBezTo>
                <a:cubicBezTo>
                  <a:pt x="1940" y="2909"/>
                  <a:pt x="1982" y="2876"/>
                  <a:pt x="2033" y="2876"/>
                </a:cubicBezTo>
                <a:cubicBezTo>
                  <a:pt x="2397" y="2876"/>
                  <a:pt x="2397" y="2876"/>
                  <a:pt x="2397" y="2876"/>
                </a:cubicBezTo>
                <a:cubicBezTo>
                  <a:pt x="2448" y="2876"/>
                  <a:pt x="2489" y="2909"/>
                  <a:pt x="2489" y="2950"/>
                </a:cubicBezTo>
                <a:lnTo>
                  <a:pt x="2489" y="3125"/>
                </a:lnTo>
                <a:close/>
                <a:moveTo>
                  <a:pt x="2489" y="2579"/>
                </a:moveTo>
                <a:cubicBezTo>
                  <a:pt x="2489" y="2620"/>
                  <a:pt x="2448" y="2653"/>
                  <a:pt x="2397" y="2653"/>
                </a:cubicBezTo>
                <a:cubicBezTo>
                  <a:pt x="2033" y="2653"/>
                  <a:pt x="2033" y="2653"/>
                  <a:pt x="2033" y="2653"/>
                </a:cubicBezTo>
                <a:cubicBezTo>
                  <a:pt x="1982" y="2653"/>
                  <a:pt x="1940" y="2620"/>
                  <a:pt x="1940" y="2579"/>
                </a:cubicBezTo>
                <a:cubicBezTo>
                  <a:pt x="1940" y="2411"/>
                  <a:pt x="1940" y="2411"/>
                  <a:pt x="1940" y="2411"/>
                </a:cubicBezTo>
                <a:cubicBezTo>
                  <a:pt x="1940" y="2370"/>
                  <a:pt x="1982" y="2337"/>
                  <a:pt x="2033" y="2337"/>
                </a:cubicBezTo>
                <a:cubicBezTo>
                  <a:pt x="2397" y="2337"/>
                  <a:pt x="2397" y="2337"/>
                  <a:pt x="2397" y="2337"/>
                </a:cubicBezTo>
                <a:cubicBezTo>
                  <a:pt x="2448" y="2337"/>
                  <a:pt x="2489" y="2370"/>
                  <a:pt x="2489" y="2411"/>
                </a:cubicBezTo>
                <a:lnTo>
                  <a:pt x="2489" y="2579"/>
                </a:lnTo>
                <a:close/>
                <a:moveTo>
                  <a:pt x="2489" y="2033"/>
                </a:moveTo>
                <a:cubicBezTo>
                  <a:pt x="2489" y="2074"/>
                  <a:pt x="2448" y="2106"/>
                  <a:pt x="2397" y="2106"/>
                </a:cubicBezTo>
                <a:cubicBezTo>
                  <a:pt x="2033" y="2106"/>
                  <a:pt x="2033" y="2106"/>
                  <a:pt x="2033" y="2106"/>
                </a:cubicBezTo>
                <a:cubicBezTo>
                  <a:pt x="1982" y="2106"/>
                  <a:pt x="1940" y="2074"/>
                  <a:pt x="1940" y="2033"/>
                </a:cubicBezTo>
                <a:cubicBezTo>
                  <a:pt x="1940" y="1858"/>
                  <a:pt x="1940" y="1858"/>
                  <a:pt x="1940" y="1858"/>
                </a:cubicBezTo>
                <a:cubicBezTo>
                  <a:pt x="1940" y="1817"/>
                  <a:pt x="1982" y="1784"/>
                  <a:pt x="2033" y="1784"/>
                </a:cubicBezTo>
                <a:cubicBezTo>
                  <a:pt x="2397" y="1784"/>
                  <a:pt x="2397" y="1784"/>
                  <a:pt x="2397" y="1784"/>
                </a:cubicBezTo>
                <a:cubicBezTo>
                  <a:pt x="2448" y="1784"/>
                  <a:pt x="2489" y="1817"/>
                  <a:pt x="2489" y="1858"/>
                </a:cubicBezTo>
                <a:lnTo>
                  <a:pt x="2489" y="2033"/>
                </a:lnTo>
                <a:close/>
                <a:moveTo>
                  <a:pt x="2455" y="1401"/>
                </a:moveTo>
                <a:cubicBezTo>
                  <a:pt x="2007" y="1401"/>
                  <a:pt x="2007" y="1401"/>
                  <a:pt x="2007" y="1401"/>
                </a:cubicBezTo>
                <a:cubicBezTo>
                  <a:pt x="1960" y="1401"/>
                  <a:pt x="1922" y="1298"/>
                  <a:pt x="1922" y="1228"/>
                </a:cubicBezTo>
                <a:cubicBezTo>
                  <a:pt x="1922" y="1157"/>
                  <a:pt x="1960" y="1093"/>
                  <a:pt x="2007" y="1093"/>
                </a:cubicBezTo>
                <a:cubicBezTo>
                  <a:pt x="2455" y="1093"/>
                  <a:pt x="2455" y="1093"/>
                  <a:pt x="2455" y="1093"/>
                </a:cubicBezTo>
                <a:cubicBezTo>
                  <a:pt x="2502" y="1093"/>
                  <a:pt x="2539" y="1157"/>
                  <a:pt x="2539" y="1228"/>
                </a:cubicBezTo>
                <a:cubicBezTo>
                  <a:pt x="2539" y="1298"/>
                  <a:pt x="2502" y="1401"/>
                  <a:pt x="2455" y="1401"/>
                </a:cubicBezTo>
                <a:close/>
                <a:moveTo>
                  <a:pt x="2646" y="805"/>
                </a:moveTo>
                <a:cubicBezTo>
                  <a:pt x="2646" y="874"/>
                  <a:pt x="2585" y="930"/>
                  <a:pt x="2511" y="930"/>
                </a:cubicBezTo>
                <a:cubicBezTo>
                  <a:pt x="441" y="930"/>
                  <a:pt x="441" y="930"/>
                  <a:pt x="441" y="930"/>
                </a:cubicBezTo>
                <a:cubicBezTo>
                  <a:pt x="366" y="930"/>
                  <a:pt x="305" y="874"/>
                  <a:pt x="305" y="805"/>
                </a:cubicBezTo>
                <a:cubicBezTo>
                  <a:pt x="305" y="437"/>
                  <a:pt x="305" y="437"/>
                  <a:pt x="305" y="437"/>
                </a:cubicBezTo>
                <a:cubicBezTo>
                  <a:pt x="305" y="368"/>
                  <a:pt x="366" y="312"/>
                  <a:pt x="441" y="312"/>
                </a:cubicBezTo>
                <a:cubicBezTo>
                  <a:pt x="2511" y="312"/>
                  <a:pt x="2511" y="312"/>
                  <a:pt x="2511" y="312"/>
                </a:cubicBezTo>
                <a:cubicBezTo>
                  <a:pt x="2585" y="312"/>
                  <a:pt x="2646" y="368"/>
                  <a:pt x="2646" y="437"/>
                </a:cubicBezTo>
                <a:lnTo>
                  <a:pt x="2646" y="805"/>
                </a:lnTo>
                <a:close/>
                <a:moveTo>
                  <a:pt x="2415" y="380"/>
                </a:moveTo>
                <a:cubicBezTo>
                  <a:pt x="2377" y="380"/>
                  <a:pt x="2347" y="405"/>
                  <a:pt x="2347" y="436"/>
                </a:cubicBezTo>
                <a:cubicBezTo>
                  <a:pt x="2347" y="813"/>
                  <a:pt x="2347" y="813"/>
                  <a:pt x="2347" y="813"/>
                </a:cubicBezTo>
                <a:cubicBezTo>
                  <a:pt x="2347" y="844"/>
                  <a:pt x="2377" y="869"/>
                  <a:pt x="2415" y="869"/>
                </a:cubicBezTo>
                <a:cubicBezTo>
                  <a:pt x="2452" y="869"/>
                  <a:pt x="2483" y="844"/>
                  <a:pt x="2483" y="813"/>
                </a:cubicBezTo>
                <a:cubicBezTo>
                  <a:pt x="2483" y="436"/>
                  <a:pt x="2483" y="436"/>
                  <a:pt x="2483" y="436"/>
                </a:cubicBezTo>
                <a:cubicBezTo>
                  <a:pt x="2483" y="405"/>
                  <a:pt x="2452" y="380"/>
                  <a:pt x="2415" y="380"/>
                </a:cubicBez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21" name="圆角矩形 120"/>
          <p:cNvSpPr/>
          <p:nvPr/>
        </p:nvSpPr>
        <p:spPr>
          <a:xfrm>
            <a:off x="6605114" y="3366241"/>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dirty="0"/>
              <a:t>请在此输入</a:t>
            </a:r>
            <a:br>
              <a:rPr lang="en-US" altLang="zh-CN" dirty="0"/>
            </a:br>
            <a:r>
              <a:rPr lang="zh-CN" altLang="en-US" dirty="0"/>
              <a:t>第二章的大标题</a:t>
            </a:r>
          </a:p>
        </p:txBody>
      </p:sp>
      <p:sp>
        <p:nvSpPr>
          <p:cNvPr id="9219" name="文本占位符 2"/>
          <p:cNvSpPr>
            <a:spLocks noGrp="1"/>
          </p:cNvSpPr>
          <p:nvPr>
            <p:ph type="body" idx="1"/>
          </p:nvPr>
        </p:nvSpPr>
        <p:spPr/>
        <p:txBody>
          <a:bodyPr/>
          <a:lstStyle/>
          <a:p>
            <a:r>
              <a:rPr lang="zh-CN" altLang="en-US" dirty="0"/>
              <a:t>请输入第二章说明小标题</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366.金融理财投资证劵通用PPT模板"/>
</p:tagLst>
</file>

<file path=ppt/tags/tag10.xml><?xml version="1.0" encoding="utf-8"?>
<p:tagLst xmlns:a="http://schemas.openxmlformats.org/drawingml/2006/main" xmlns:r="http://schemas.openxmlformats.org/officeDocument/2006/relationships" xmlns:p="http://schemas.openxmlformats.org/presentationml/2006/main">
  <p:tag name="MH" val="20160422001025"/>
  <p:tag name="MH_LIBRARY" val="GRAPHIC"/>
  <p:tag name="MH_TYPE" val="Other"/>
  <p:tag name="MH_ORDER" val="7"/>
</p:tagLst>
</file>

<file path=ppt/tags/tag11.xml><?xml version="1.0" encoding="utf-8"?>
<p:tagLst xmlns:a="http://schemas.openxmlformats.org/drawingml/2006/main" xmlns:r="http://schemas.openxmlformats.org/officeDocument/2006/relationships" xmlns:p="http://schemas.openxmlformats.org/presentationml/2006/main">
  <p:tag name="MH" val="20160422001025"/>
  <p:tag name="MH_LIBRARY" val="GRAPHIC"/>
  <p:tag name="MH_TYPE" val="Other"/>
  <p:tag name="MH_ORDER" val="8"/>
</p:tagLst>
</file>

<file path=ppt/tags/tag12.xml><?xml version="1.0" encoding="utf-8"?>
<p:tagLst xmlns:a="http://schemas.openxmlformats.org/drawingml/2006/main" xmlns:r="http://schemas.openxmlformats.org/officeDocument/2006/relationships" xmlns:p="http://schemas.openxmlformats.org/presentationml/2006/main">
  <p:tag name="MH" val="20160422001025"/>
  <p:tag name="MH_LIBRARY" val="GRAPHIC"/>
  <p:tag name="MH_TYPE" val="SubTitle"/>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0422001025"/>
  <p:tag name="MH_LIBRARY" val="GRAPHIC"/>
  <p:tag name="MH_TYPE" val="Other"/>
  <p:tag name="MH_ORDER" val="9"/>
</p:tagLst>
</file>

<file path=ppt/tags/tag14.xml><?xml version="1.0" encoding="utf-8"?>
<p:tagLst xmlns:a="http://schemas.openxmlformats.org/drawingml/2006/main" xmlns:r="http://schemas.openxmlformats.org/officeDocument/2006/relationships" xmlns:p="http://schemas.openxmlformats.org/presentationml/2006/main">
  <p:tag name="MH" val="20160422001025"/>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422001025"/>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60422001025"/>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0422001025"/>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422001025"/>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422001025"/>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60422001025"/>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422001025"/>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422001025"/>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60422001025"/>
  <p:tag name="MH_LIBRARY" val="GRAPHIC"/>
  <p:tag name="MH_TYPE" val="Other"/>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60422001025"/>
  <p:tag name="MH_LIBRARY" val="GRAPHIC"/>
  <p:tag name="MH_TYPE" val="SubTitle"/>
  <p:tag name="MH_ORDER" val="2"/>
</p:tagLst>
</file>

<file path=ppt/theme/theme1.xml><?xml version="1.0" encoding="utf-8"?>
<a:theme xmlns:a="http://schemas.openxmlformats.org/drawingml/2006/main" name="亮亮图文旗舰店https://liangliangtuwen.tmall.com">
  <a:themeElements>
    <a:clrScheme name="自定义 41">
      <a:dk1>
        <a:srgbClr val="4D4D4D"/>
      </a:dk1>
      <a:lt1>
        <a:srgbClr val="FFFFFF"/>
      </a:lt1>
      <a:dk2>
        <a:srgbClr val="4D4D4D"/>
      </a:dk2>
      <a:lt2>
        <a:srgbClr val="FFFFFF"/>
      </a:lt2>
      <a:accent1>
        <a:srgbClr val="F2AB21"/>
      </a:accent1>
      <a:accent2>
        <a:srgbClr val="EF885F"/>
      </a:accent2>
      <a:accent3>
        <a:srgbClr val="44405E"/>
      </a:accent3>
      <a:accent4>
        <a:srgbClr val="AB7581"/>
      </a:accent4>
      <a:accent5>
        <a:srgbClr val="EB4343"/>
      </a:accent5>
      <a:accent6>
        <a:srgbClr val="92D050"/>
      </a:accent6>
      <a:hlink>
        <a:srgbClr val="00B0F0"/>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毕业答辩小碎花清新唯美模板 - 副本</Template>
  <TotalTime>0</TotalTime>
  <Words>1627</Words>
  <Application>Microsoft Office PowerPoint</Application>
  <PresentationFormat>宽屏</PresentationFormat>
  <Paragraphs>172</Paragraphs>
  <Slides>26</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等线</vt:lpstr>
      <vt:lpstr>等线 Light</vt:lpstr>
      <vt:lpstr>微软雅黑</vt:lpstr>
      <vt:lpstr>幼圆</vt:lpstr>
      <vt:lpstr>Arial</vt:lpstr>
      <vt:lpstr>Bell MT</vt:lpstr>
      <vt:lpstr>Calibri</vt:lpstr>
      <vt:lpstr>Tempus Sans ITC</vt:lpstr>
      <vt:lpstr>Wingdings</vt:lpstr>
      <vt:lpstr>Wingdings 2</vt:lpstr>
      <vt:lpstr>亮亮图文旗舰店https://liangliangtuwen.tmall.com</vt:lpstr>
      <vt:lpstr>金融理财 投资证劵通用模板</vt:lpstr>
      <vt:lpstr>PowerPoint 演示文稿</vt:lpstr>
      <vt:lpstr>请在此输入 第一章的大标题</vt:lpstr>
      <vt:lpstr>请在此输入您的大标题</vt:lpstr>
      <vt:lpstr>请在此输入您的大标题</vt:lpstr>
      <vt:lpstr>请在此输入您的大标题</vt:lpstr>
      <vt:lpstr>请在此输入您的大标题</vt:lpstr>
      <vt:lpstr>请在此输入您的大标题</vt:lpstr>
      <vt:lpstr>请在此输入 第二章的大标题</vt:lpstr>
      <vt:lpstr>请在此输入您的大标题</vt:lpstr>
      <vt:lpstr>请在此输入您的大标题</vt:lpstr>
      <vt:lpstr>请在此输入您的大标题</vt:lpstr>
      <vt:lpstr>请在此输入您的大标题</vt:lpstr>
      <vt:lpstr>请在此输入您的大标题</vt:lpstr>
      <vt:lpstr>请在此输入 第三章的大标题</vt:lpstr>
      <vt:lpstr>请在此输入您的大标题</vt:lpstr>
      <vt:lpstr>请在此输入您的大标题</vt:lpstr>
      <vt:lpstr>请在此输入您的大标题</vt:lpstr>
      <vt:lpstr>请在此输入您的大标题</vt:lpstr>
      <vt:lpstr>请在此输入您的大标题</vt:lpstr>
      <vt:lpstr>请在此输入 第四章的大标题</vt:lpstr>
      <vt:lpstr>请在此输入您的大标题</vt:lpstr>
      <vt:lpstr>请在此输入您的大标题</vt:lpstr>
      <vt:lpstr>请在此输入您的大标题</vt:lpstr>
      <vt:lpstr>请在此输入您的大标题</vt:lpstr>
      <vt:lpstr>请在此输入您的大标题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366.金融理财投资证劵通用PPT模板</dc:title>
  <dc:creator/>
  <cp:lastModifiedBy>天 下</cp:lastModifiedBy>
  <cp:revision>5</cp:revision>
  <dcterms:created xsi:type="dcterms:W3CDTF">2017-05-23T15:13:00Z</dcterms:created>
  <dcterms:modified xsi:type="dcterms:W3CDTF">2021-01-06T00:37:02Z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