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442" r:id="rId2"/>
    <p:sldId id="352" r:id="rId3"/>
    <p:sldId id="260" r:id="rId4"/>
    <p:sldId id="413" r:id="rId5"/>
    <p:sldId id="446" r:id="rId6"/>
    <p:sldId id="436" r:id="rId7"/>
    <p:sldId id="447" r:id="rId8"/>
    <p:sldId id="353" r:id="rId9"/>
    <p:sldId id="409" r:id="rId10"/>
    <p:sldId id="432" r:id="rId11"/>
    <p:sldId id="422" r:id="rId12"/>
    <p:sldId id="421" r:id="rId13"/>
    <p:sldId id="354" r:id="rId14"/>
    <p:sldId id="434" r:id="rId15"/>
    <p:sldId id="424" r:id="rId16"/>
    <p:sldId id="412" r:id="rId17"/>
    <p:sldId id="451" r:id="rId18"/>
    <p:sldId id="444" r:id="rId19"/>
    <p:sldId id="355" r:id="rId20"/>
    <p:sldId id="450" r:id="rId21"/>
    <p:sldId id="445" r:id="rId22"/>
    <p:sldId id="449" r:id="rId23"/>
    <p:sldId id="430" r:id="rId24"/>
  </p:sldIdLst>
  <p:sldSz cx="12192000" cy="6858000"/>
  <p:notesSz cx="6858000" cy="9144000"/>
  <p:embeddedFontLst>
    <p:embeddedFont>
      <p:font typeface="等线" panose="02010600030101010101" pitchFamily="2" charset="-122"/>
      <p:regular r:id="rId26"/>
      <p:bold r:id="rId27"/>
    </p:embeddedFont>
    <p:embeddedFont>
      <p:font typeface="时尚中黑简体" panose="01010104010101010101" pitchFamily="2" charset="-122"/>
      <p:regular r:id="rId28"/>
    </p:embeddedFont>
    <p:embeddedFont>
      <p:font typeface="微软雅黑" panose="020B0503020204020204" pitchFamily="34" charset="-122"/>
      <p:regular r:id="rId29"/>
      <p:bold r:id="rId30"/>
    </p:embeddedFont>
    <p:embeddedFont>
      <p:font typeface="Calibri" panose="020F0502020204030204" pitchFamily="34" charset="0"/>
      <p:regular r:id="rId31"/>
      <p:bold r:id="rId32"/>
      <p:italic r:id="rId33"/>
      <p:boldItalic r:id="rId34"/>
    </p:embeddedFont>
    <p:embeddedFont>
      <p:font typeface="Impact" panose="020B0806030902050204" pitchFamily="34" charset="0"/>
      <p:regular r:id="rId35"/>
    </p:embeddedFont>
    <p:embeddedFont>
      <p:font typeface="Open Sans" panose="02010600030101010101"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07" autoAdjust="0"/>
  </p:normalViewPr>
  <p:slideViewPr>
    <p:cSldViewPr snapToGrid="0" showGuides="1">
      <p:cViewPr varScale="1">
        <p:scale>
          <a:sx n="85" d="100"/>
          <a:sy n="85" d="100"/>
        </p:scale>
        <p:origin x="15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1D1B6-C5E6-4F23-9DE8-3C16073D841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B56AF-F0C5-47BF-BC49-D1617809F59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1C0682DE-097C-43D6-9BDF-F71529C5AC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6749DE-0A4A-4294-B127-30FDF2A88C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22FFDD2-1F8E-4D38-A872-5CF1835E9DB0}"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63944-84AD-4C31-99FF-18D9B586854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D8ACD6-B84E-46E9-AEC8-A46527A8B4D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F1102C-FAD4-459D-8C7A-106E6431C5A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7F4DA30-AA03-4F72-96B9-33D624FA8F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1" y="309617"/>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lvl="0" algn="dist"/>
            <a:r>
              <a:rPr lang="zh-CN" altLang="zh-CN" sz="2135"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1" y="309617"/>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algn="dist"/>
            <a:r>
              <a:rPr lang="zh-CN" altLang="zh-CN" sz="2135" b="0" kern="1200" dirty="0">
                <a:solidFill>
                  <a:schemeClr val="accent1"/>
                </a:solidFill>
                <a:latin typeface="微软雅黑" panose="020B0503020204020204" pitchFamily="34" charset="-122"/>
                <a:ea typeface="微软雅黑" panose="020B0503020204020204" pitchFamily="34" charset="-122"/>
                <a:cs typeface="+mn-cs"/>
              </a:rPr>
              <a:t>明年工作计划</a:t>
            </a: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337" y="261626"/>
            <a:ext cx="192032"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913765"/>
            <a:endParaRPr lang="zh-CN" altLang="en-US" sz="1865" dirty="0">
              <a:solidFill>
                <a:srgbClr val="E7E6E6">
                  <a:lumMod val="50000"/>
                </a:srgbClr>
              </a:solidFill>
              <a:cs typeface="+mn-ea"/>
              <a:sym typeface="+mn-lt"/>
            </a:endParaRPr>
          </a:p>
        </p:txBody>
      </p:sp>
      <p:sp>
        <p:nvSpPr>
          <p:cNvPr id="3" name="文本框 37"/>
          <p:cNvSpPr txBox="1"/>
          <p:nvPr userDrawn="1"/>
        </p:nvSpPr>
        <p:spPr>
          <a:xfrm>
            <a:off x="288364" y="261627"/>
            <a:ext cx="2925722" cy="420526"/>
          </a:xfrm>
          <a:prstGeom prst="rect">
            <a:avLst/>
          </a:prstGeom>
          <a:noFill/>
        </p:spPr>
        <p:txBody>
          <a:bodyPr wrap="none" lIns="91401" tIns="45701" rIns="91401" bIns="45701" rtlCol="0">
            <a:spAutoFit/>
          </a:bodyPr>
          <a:lstStyle/>
          <a:p>
            <a:pPr defTabSz="913765"/>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353634" y="693542"/>
            <a:ext cx="2718556" cy="276961"/>
          </a:xfrm>
          <a:prstGeom prst="rect">
            <a:avLst/>
          </a:prstGeom>
          <a:noFill/>
        </p:spPr>
        <p:txBody>
          <a:bodyPr wrap="square" lIns="91401" tIns="45701" rIns="91401" bIns="45701" rtlCol="0">
            <a:spAutoFit/>
          </a:bodyPr>
          <a:lstStyle/>
          <a:p>
            <a:pPr algn="dist" defTabSz="9137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524000" y="498764"/>
            <a:ext cx="9144000" cy="697490"/>
          </a:xfrm>
        </p:spPr>
        <p:txBody>
          <a:bodyPr anchor="b">
            <a:normAutofit/>
          </a:bodyPr>
          <a:lstStyle>
            <a:lvl1pPr algn="ctr">
              <a:defRPr sz="4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524000" y="1223966"/>
            <a:ext cx="9144000" cy="374216"/>
          </a:xfrm>
        </p:spPr>
        <p:txBody>
          <a:bodyPr>
            <a:normAutofit/>
          </a:bodyPr>
          <a:lstStyle>
            <a:lvl1pPr marL="0" indent="0" algn="ctr">
              <a:buNone/>
              <a:defRPr sz="1465">
                <a:solidFill>
                  <a:schemeClr val="bg1">
                    <a:lumMod val="50000"/>
                  </a:schemeClr>
                </a:solidFill>
              </a:defRPr>
            </a:lvl1pPr>
            <a:lvl2pPr marL="457200" indent="0" algn="ctr">
              <a:buNone/>
              <a:defRPr sz="2000"/>
            </a:lvl2pPr>
            <a:lvl3pPr marL="914400" indent="0" algn="ctr">
              <a:buNone/>
              <a:defRPr sz="1865"/>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838201" y="2004684"/>
            <a:ext cx="5256212" cy="471600"/>
          </a:xfrm>
        </p:spPr>
        <p:txBody>
          <a:bodyPr>
            <a:noAutofit/>
          </a:bodyPr>
          <a:lstStyle>
            <a:lvl1pPr marL="0" indent="0">
              <a:buNone/>
              <a:defRPr sz="2400">
                <a:solidFill>
                  <a:schemeClr val="accent1"/>
                </a:solidFill>
              </a:defRPr>
            </a:lvl1pPr>
          </a:lstStyle>
          <a:p>
            <a:pPr lvl="0"/>
            <a:endParaRPr lang="en-AU" dirty="0"/>
          </a:p>
        </p:txBody>
      </p:sp>
      <p:sp>
        <p:nvSpPr>
          <p:cNvPr id="11" name="Text Placeholder 9"/>
          <p:cNvSpPr>
            <a:spLocks noGrp="1"/>
          </p:cNvSpPr>
          <p:nvPr>
            <p:ph type="body" sz="quarter" idx="14"/>
          </p:nvPr>
        </p:nvSpPr>
        <p:spPr>
          <a:xfrm>
            <a:off x="838201" y="2491524"/>
            <a:ext cx="5256212" cy="1759526"/>
          </a:xfrm>
        </p:spPr>
        <p:txBody>
          <a:bodyPr>
            <a:normAutofit/>
          </a:bodyPr>
          <a:lstStyle>
            <a:lvl1pPr marL="0" indent="0">
              <a:buNone/>
              <a:defRPr sz="1465">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839789" y="4383089"/>
            <a:ext cx="5254625" cy="493712"/>
          </a:xfrm>
        </p:spPr>
        <p:txBody>
          <a:bodyPr>
            <a:normAutofit/>
          </a:bodyPr>
          <a:lstStyle>
            <a:lvl1pPr marL="0" indent="0">
              <a:buNone/>
              <a:defRPr sz="16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839789" y="4876802"/>
            <a:ext cx="5254625" cy="493713"/>
          </a:xfrm>
        </p:spPr>
        <p:txBody>
          <a:bodyPr>
            <a:normAutofit/>
          </a:bodyPr>
          <a:lstStyle>
            <a:lvl1pPr marL="0" indent="0">
              <a:buNone/>
              <a:defRPr sz="12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839789" y="5370513"/>
            <a:ext cx="5256212" cy="360362"/>
          </a:xfrm>
        </p:spPr>
        <p:txBody>
          <a:bodyPr>
            <a:normAutofit/>
          </a:bodyPr>
          <a:lstStyle>
            <a:lvl1pPr marL="0" indent="0">
              <a:buNone/>
              <a:defRPr sz="12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838200" y="6356351"/>
            <a:ext cx="2743200" cy="365125"/>
          </a:xfrm>
        </p:spPr>
        <p:txBody>
          <a:bodyPr/>
          <a:lstStyle>
            <a:lvl1pPr>
              <a:defRPr>
                <a:latin typeface="Lato Light" panose="020F0302020204030203" pitchFamily="34" charset="0"/>
              </a:defRPr>
            </a:lvl1pPr>
          </a:lstStyle>
          <a:p>
            <a:fld id="{722F6D6F-DD99-46DF-A9EA-728D63EA6A31}" type="datetimeFigureOut">
              <a:rPr lang="en-AU" smtClean="0"/>
              <a:t>6/01/2021</a:t>
            </a:fld>
            <a:endParaRPr lang="en-AU" dirty="0"/>
          </a:p>
        </p:txBody>
      </p:sp>
      <p:sp>
        <p:nvSpPr>
          <p:cNvPr id="16" name="Footer Placeholder 4"/>
          <p:cNvSpPr>
            <a:spLocks noGrp="1"/>
          </p:cNvSpPr>
          <p:nvPr>
            <p:ph type="ftr" sz="quarter" idx="11"/>
          </p:nvPr>
        </p:nvSpPr>
        <p:spPr>
          <a:xfrm>
            <a:off x="4038600" y="6356351"/>
            <a:ext cx="4114800" cy="365125"/>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8610600" y="6356351"/>
            <a:ext cx="2743200" cy="365125"/>
          </a:xfrm>
        </p:spPr>
        <p:txBody>
          <a:bodyPr/>
          <a:lstStyle>
            <a:lvl1pPr>
              <a:defRPr>
                <a:latin typeface="Lato Light" panose="020F0302020204030203" pitchFamily="34" charset="0"/>
              </a:defRPr>
            </a:lvl1pPr>
          </a:lstStyle>
          <a:p>
            <a:fld id="{84AD2E7E-F7BA-4F6B-9D0C-0B2331C2AE06}" type="slidenum">
              <a:rPr lang="en-AU" smtClean="0"/>
              <a:t>‹#›</a:t>
            </a:fld>
            <a:endParaRPr lang="en-AU" dirty="0"/>
          </a:p>
        </p:txBody>
      </p:sp>
      <p:sp>
        <p:nvSpPr>
          <p:cNvPr id="19" name="Text Placeholder 18"/>
          <p:cNvSpPr>
            <a:spLocks noGrp="1"/>
          </p:cNvSpPr>
          <p:nvPr>
            <p:ph type="body" sz="quarter" idx="18"/>
          </p:nvPr>
        </p:nvSpPr>
        <p:spPr>
          <a:xfrm>
            <a:off x="6816726" y="2005015"/>
            <a:ext cx="4335463" cy="471486"/>
          </a:xfrm>
        </p:spPr>
        <p:txBody>
          <a:bodyPr>
            <a:normAutofit/>
          </a:bodyPr>
          <a:lstStyle>
            <a:lvl1pPr marL="0" indent="0">
              <a:buNone/>
              <a:defRPr sz="1865"/>
            </a:lvl1pPr>
          </a:lstStyle>
          <a:p>
            <a:pPr lvl="0"/>
            <a:endParaRPr lang="en-AU" dirty="0"/>
          </a:p>
        </p:txBody>
      </p:sp>
      <p:sp>
        <p:nvSpPr>
          <p:cNvPr id="21" name="Text Placeholder 20"/>
          <p:cNvSpPr>
            <a:spLocks noGrp="1"/>
          </p:cNvSpPr>
          <p:nvPr>
            <p:ph type="body" sz="quarter" idx="19"/>
          </p:nvPr>
        </p:nvSpPr>
        <p:spPr>
          <a:xfrm>
            <a:off x="6816726" y="2490788"/>
            <a:ext cx="4335463" cy="938212"/>
          </a:xfrm>
        </p:spPr>
        <p:txBody>
          <a:bodyPr>
            <a:normAutofit/>
          </a:bodyPr>
          <a:lstStyle>
            <a:lvl1pPr marL="0" indent="0">
              <a:buNone/>
              <a:defRPr sz="12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zh-CN" altLang="en-US" sz="2400"/>
          </a:p>
        </p:txBody>
      </p:sp>
      <p:sp>
        <p:nvSpPr>
          <p:cNvPr id="3" name="TextBox 1"/>
          <p:cNvSpPr txBox="1"/>
          <p:nvPr userDrawn="1"/>
        </p:nvSpPr>
        <p:spPr>
          <a:xfrm>
            <a:off x="5154234" y="491612"/>
            <a:ext cx="1723484" cy="399951"/>
          </a:xfrm>
          <a:prstGeom prst="rect">
            <a:avLst/>
          </a:prstGeom>
          <a:noFill/>
        </p:spPr>
        <p:txBody>
          <a:bodyPr wrap="none" lIns="91408" tIns="45705" rIns="91408" bIns="4570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35"/>
          </a:xfrm>
          <a:prstGeom prst="rect">
            <a:avLst/>
          </a:prstGeom>
          <a:noFill/>
        </p:spPr>
        <p:txBody>
          <a:bodyPr wrap="square" lIns="91408" tIns="45705" rIns="91408" bIns="45705"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1" y="309617"/>
            <a:ext cx="527425"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lvl="0" algn="dist"/>
            <a:r>
              <a:rPr lang="zh-CN" altLang="zh-CN" sz="2135"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489" y="3472"/>
            <a:ext cx="12190476" cy="6855026"/>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309617"/>
            <a:ext cx="527427"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6" name="文本框 37"/>
          <p:cNvSpPr txBox="1"/>
          <p:nvPr userDrawn="1"/>
        </p:nvSpPr>
        <p:spPr>
          <a:xfrm>
            <a:off x="623435" y="309617"/>
            <a:ext cx="2448229" cy="420542"/>
          </a:xfrm>
          <a:prstGeom prst="rect">
            <a:avLst/>
          </a:prstGeom>
          <a:noFill/>
        </p:spPr>
        <p:txBody>
          <a:bodyPr wrap="square" lIns="91417" tIns="45709" rIns="91417" bIns="45709" rtlCol="0">
            <a:spAutoFit/>
          </a:bodyPr>
          <a:lstStyle/>
          <a:p>
            <a:pPr lvl="0" algn="dist"/>
            <a:r>
              <a:rPr lang="zh-CN" altLang="zh-CN" sz="2135"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575387" y="741531"/>
            <a:ext cx="2719028" cy="276977"/>
          </a:xfrm>
          <a:prstGeom prst="rect">
            <a:avLst/>
          </a:prstGeom>
          <a:noFill/>
        </p:spPr>
        <p:txBody>
          <a:bodyPr wrap="square" lIns="91417" tIns="45709" rIns="91417" bIns="45709" rtlCol="0">
            <a:spAutoFit/>
          </a:bodyPr>
          <a:lstStyle/>
          <a:p>
            <a:pPr algn="dist" defTabSz="91440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5567DBE-345A-4DFC-A5AF-A1AA18485C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8565" rtl="0" eaLnBrk="1" latinLnBrk="0" hangingPunct="1">
        <a:spcBef>
          <a:spcPct val="20000"/>
        </a:spcBef>
        <a:buFont typeface="Arial" panose="020B0604020202020204" pitchFamily="34" charset="0"/>
        <a:buChar char="–"/>
        <a:defRPr sz="373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6.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9.xml"/><Relationship Id="rId7"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8.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657" y="2791"/>
            <a:ext cx="12186715" cy="6855027"/>
          </a:xfrm>
          <a:prstGeom prst="rect">
            <a:avLst/>
          </a:prstGeom>
        </p:spPr>
      </p:pic>
      <p:sp>
        <p:nvSpPr>
          <p:cNvPr id="6" name="TextBox 4"/>
          <p:cNvSpPr txBox="1"/>
          <p:nvPr/>
        </p:nvSpPr>
        <p:spPr>
          <a:xfrm>
            <a:off x="913024" y="2186320"/>
            <a:ext cx="5810824" cy="1487202"/>
          </a:xfrm>
          <a:prstGeom prst="rect">
            <a:avLst/>
          </a:prstGeom>
          <a:noFill/>
          <a:ln>
            <a:noFill/>
          </a:ln>
        </p:spPr>
        <p:txBody>
          <a:bodyPr wrap="square" rtlCol="0">
            <a:spAutoFit/>
          </a:bodyPr>
          <a:lstStyle/>
          <a:p>
            <a:pPr defTabSz="1218565"/>
            <a:r>
              <a:rPr lang="zh-CN" altLang="en-US" sz="5330" dirty="0">
                <a:solidFill>
                  <a:srgbClr val="DB8602"/>
                </a:solidFill>
                <a:latin typeface="MyriadSetPro-Semibold" pitchFamily="2" charset="0"/>
                <a:ea typeface="宋体" panose="02010600030101010101" pitchFamily="2" charset="-122"/>
              </a:rPr>
              <a:t>金融理财</a:t>
            </a:r>
            <a:r>
              <a:rPr lang="en-US" altLang="zh-CN" sz="5330" dirty="0">
                <a:solidFill>
                  <a:srgbClr val="DB8602"/>
                </a:solidFill>
                <a:latin typeface="MyriadSetPro-Semibold" pitchFamily="2" charset="0"/>
                <a:ea typeface="宋体" panose="02010600030101010101" pitchFamily="2" charset="-122"/>
              </a:rPr>
              <a:t>PPT</a:t>
            </a:r>
            <a:r>
              <a:rPr lang="zh-CN" altLang="en-US" sz="5330" dirty="0">
                <a:solidFill>
                  <a:srgbClr val="DB8602"/>
                </a:solidFill>
                <a:latin typeface="MyriadSetPro-Semibold" pitchFamily="2" charset="0"/>
                <a:ea typeface="宋体" panose="02010600030101010101" pitchFamily="2" charset="-122"/>
              </a:rPr>
              <a:t>模板</a:t>
            </a:r>
            <a:r>
              <a:rPr lang="en-US" altLang="zh-CN" sz="3730" dirty="0">
                <a:solidFill>
                  <a:prstClr val="white"/>
                </a:solidFill>
                <a:latin typeface="MyriadSetPro-Semibold" pitchFamily="2" charset="0"/>
                <a:ea typeface="宋体" panose="02010600030101010101" pitchFamily="2" charset="-122"/>
              </a:rPr>
              <a:t>POWERPOINT</a:t>
            </a:r>
            <a:endParaRPr lang="zh-CN" altLang="en-US" sz="5330" dirty="0">
              <a:solidFill>
                <a:prstClr val="white"/>
              </a:solidFill>
              <a:latin typeface="MyriadSetPro-Semibold" pitchFamily="2" charset="0"/>
              <a:ea typeface="宋体" panose="02010600030101010101" pitchFamily="2" charset="-122"/>
            </a:endParaRPr>
          </a:p>
        </p:txBody>
      </p:sp>
      <p:cxnSp>
        <p:nvCxnSpPr>
          <p:cNvPr id="7" name="肘形连接符 5"/>
          <p:cNvCxnSpPr>
            <a:stCxn id="6" idx="0"/>
          </p:cNvCxnSpPr>
          <p:nvPr/>
        </p:nvCxnSpPr>
        <p:spPr>
          <a:xfrm rot="16200000" flipH="1" flipV="1">
            <a:off x="1519808" y="1898220"/>
            <a:ext cx="2010528" cy="2586728"/>
          </a:xfrm>
          <a:prstGeom prst="bentConnector4">
            <a:avLst>
              <a:gd name="adj1" fmla="val -11370"/>
              <a:gd name="adj2" fmla="val -121157"/>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3"/>
          <p:cNvSpPr txBox="1"/>
          <p:nvPr/>
        </p:nvSpPr>
        <p:spPr>
          <a:xfrm>
            <a:off x="1224176" y="3896520"/>
            <a:ext cx="2359068" cy="461537"/>
          </a:xfrm>
          <a:prstGeom prst="rect">
            <a:avLst/>
          </a:prstGeom>
          <a:noFill/>
          <a:ln>
            <a:noFill/>
          </a:ln>
        </p:spPr>
        <p:txBody>
          <a:bodyPr wrap="square" rtlCol="0">
            <a:spAutoFit/>
          </a:bodyPr>
          <a:lstStyle/>
          <a:p>
            <a:pPr defTabSz="1218565"/>
            <a:r>
              <a:rPr lang="en-US" altLang="zh-CN" sz="2400" dirty="0">
                <a:solidFill>
                  <a:srgbClr val="DB8602"/>
                </a:solidFill>
                <a:latin typeface="Myriad Pro Light" pitchFamily="34" charset="0"/>
                <a:ea typeface="宋体" panose="02010600030101010101" pitchFamily="2" charset="-122"/>
              </a:rPr>
              <a:t>BUSINESS</a:t>
            </a:r>
            <a:endParaRPr lang="zh-CN" altLang="en-US" sz="2400" dirty="0">
              <a:solidFill>
                <a:srgbClr val="DB8602"/>
              </a:solidFill>
              <a:latin typeface="Myriad Pro Light" pitchFamily="34" charset="0"/>
              <a:ea typeface="宋体" panose="02010600030101010101" pitchFamily="2" charset="-122"/>
            </a:endParaRPr>
          </a:p>
        </p:txBody>
      </p:sp>
      <p:sp>
        <p:nvSpPr>
          <p:cNvPr id="29" name="54654               _16"/>
          <p:cNvSpPr txBox="1"/>
          <p:nvPr/>
        </p:nvSpPr>
        <p:spPr>
          <a:xfrm>
            <a:off x="998510" y="3381369"/>
            <a:ext cx="5368184" cy="431297"/>
          </a:xfrm>
          <a:prstGeom prst="rect">
            <a:avLst/>
          </a:prstGeom>
          <a:noFill/>
          <a:effectLst/>
        </p:spPr>
        <p:txBody>
          <a:bodyPr wrap="square" lIns="90002" tIns="45002" rIns="90002" bIns="45002" rtlCol="0">
            <a:spAutoFit/>
          </a:bodyPr>
          <a:lstStyle/>
          <a:p>
            <a:pPr algn="just" defTabSz="1218565">
              <a:lnSpc>
                <a:spcPct val="150000"/>
              </a:lnSpc>
            </a:pPr>
            <a:r>
              <a:rPr lang="en-US" altLang="zh-CN" sz="785" dirty="0">
                <a:solidFill>
                  <a:prstClr val="white"/>
                </a:solidFill>
                <a:latin typeface="Arial" panose="020B0604020202020204" pitchFamily="34" charset="0"/>
                <a:ea typeface="宋体" panose="02010600030101010101" pitchFamily="2" charset="-122"/>
                <a:cs typeface="Arial" panose="020B0604020202020204" pitchFamily="34" charset="0"/>
              </a:rPr>
              <a:t>CONTRACTED WIND POWERPOINT TEMPLATE DESIGNS CONTRACTED WIND POWERPOINT TEMPLATE DESIGNS CONTRACTED WIND POWERPOINT</a:t>
            </a:r>
            <a:endParaRPr lang="zh-CN" altLang="en-US" sz="785" dirty="0">
              <a:solidFill>
                <a:prstClr val="white"/>
              </a:solidFill>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7"/>
          <p:cNvCxnSpPr/>
          <p:nvPr/>
        </p:nvCxnSpPr>
        <p:spPr>
          <a:xfrm>
            <a:off x="1104986" y="3237038"/>
            <a:ext cx="5499672"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merry christmas 圣诞老人来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8478" y="2108461"/>
            <a:ext cx="812549" cy="812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18" presetClass="entr" presetSubtype="1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strips(downLeft)">
                                      <p:cBhvr>
                                        <p:cTn id="9" dur="1502"/>
                                        <p:tgtEl>
                                          <p:spTgt spid="7"/>
                                        </p:tgtEl>
                                      </p:cBhvr>
                                    </p:animEffect>
                                  </p:childTnLst>
                                </p:cTn>
                              </p:par>
                            </p:childTnLst>
                          </p:cTn>
                        </p:par>
                        <p:par>
                          <p:cTn id="10" fill="hold">
                            <p:stCondLst>
                              <p:cond delay="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601"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601" fill="hold"/>
                                        <p:tgtEl>
                                          <p:spTgt spid="6"/>
                                        </p:tgtEl>
                                        <p:attrNameLst>
                                          <p:attrName>ppt_y</p:attrName>
                                        </p:attrNameLst>
                                      </p:cBhvr>
                                      <p:tavLst>
                                        <p:tav tm="0">
                                          <p:val>
                                            <p:strVal val="#ppt_y"/>
                                          </p:val>
                                        </p:tav>
                                        <p:tav tm="100000">
                                          <p:val>
                                            <p:strVal val="#ppt_y"/>
                                          </p:val>
                                        </p:tav>
                                      </p:tavLst>
                                    </p:anim>
                                    <p:anim calcmode="lin" valueType="num">
                                      <p:cBhvr>
                                        <p:cTn id="15" dur="601"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601"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601"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up)">
                                      <p:cBhvr>
                                        <p:cTn id="26" dur="500"/>
                                        <p:tgtEl>
                                          <p:spTgt spid="29"/>
                                        </p:tgtEl>
                                      </p:cBhvr>
                                    </p:animEffect>
                                  </p:childTnLst>
                                </p:cTn>
                              </p:par>
                            </p:childTnLst>
                          </p:cTn>
                        </p:par>
                        <p:par>
                          <p:cTn id="27" fill="hold">
                            <p:stCondLst>
                              <p:cond delay="1000"/>
                            </p:stCondLst>
                            <p:childTnLst>
                              <p:par>
                                <p:cTn id="28" presetID="10" presetClass="entr" presetSubtype="0" fill="hold" grpId="1" nodeType="afterEffect">
                                  <p:stCondLst>
                                    <p:cond delay="0"/>
                                  </p:stCondLst>
                                  <p:iterate type="lt">
                                    <p:tmPct val="0"/>
                                  </p:iterate>
                                  <p:childTnLst>
                                    <p:set>
                                      <p:cBhvr>
                                        <p:cTn id="29" dur="1" fill="hold">
                                          <p:stCondLst>
                                            <p:cond delay="0"/>
                                          </p:stCondLst>
                                        </p:cTn>
                                        <p:tgtEl>
                                          <p:spTgt spid="28"/>
                                        </p:tgtEl>
                                        <p:attrNameLst>
                                          <p:attrName>style.visibility</p:attrName>
                                        </p:attrNameLst>
                                      </p:cBhvr>
                                      <p:to>
                                        <p:strVal val="visible"/>
                                      </p:to>
                                    </p:set>
                                    <p:animEffect transition="in" filter="fade">
                                      <p:cBhvr>
                                        <p:cTn id="30" dur="901"/>
                                        <p:tgtEl>
                                          <p:spTgt spid="28"/>
                                        </p:tgtEl>
                                      </p:cBhvr>
                                    </p:animEffect>
                                  </p:childTnLst>
                                </p:cTn>
                              </p:par>
                              <p:par>
                                <p:cTn id="31" presetID="34" presetClass="emph" presetSubtype="0" fill="hold" grpId="0" nodeType="withEffect">
                                  <p:stCondLst>
                                    <p:cond delay="0"/>
                                  </p:stCondLst>
                                  <p:iterate type="lt">
                                    <p:tmPct val="10000"/>
                                  </p:iterate>
                                  <p:childTnLst>
                                    <p:animMotion origin="layout" path="M 1.38889E-6 4.02036E-6 L 1.38889E-6 -0.0722 " pathEditMode="relative" rAng="0" ptsTypes="AA">
                                      <p:cBhvr>
                                        <p:cTn id="32" dur="450" accel="50000" decel="50000" autoRev="1" fill="hold">
                                          <p:stCondLst>
                                            <p:cond delay="0"/>
                                          </p:stCondLst>
                                        </p:cTn>
                                        <p:tgtEl>
                                          <p:spTgt spid="28"/>
                                        </p:tgtEl>
                                        <p:attrNameLst>
                                          <p:attrName>ppt_x</p:attrName>
                                          <p:attrName>ppt_y</p:attrName>
                                        </p:attrNameLst>
                                      </p:cBhvr>
                                      <p:rCtr x="0" y="-3610"/>
                                    </p:animMotion>
                                    <p:animRot by="1500000">
                                      <p:cBhvr>
                                        <p:cTn id="33" dur="226" fill="hold">
                                          <p:stCondLst>
                                            <p:cond delay="0"/>
                                          </p:stCondLst>
                                        </p:cTn>
                                        <p:tgtEl>
                                          <p:spTgt spid="28"/>
                                        </p:tgtEl>
                                        <p:attrNameLst>
                                          <p:attrName>r</p:attrName>
                                        </p:attrNameLst>
                                      </p:cBhvr>
                                    </p:animRot>
                                    <p:animRot by="-1500000">
                                      <p:cBhvr>
                                        <p:cTn id="34" dur="226" fill="hold">
                                          <p:stCondLst>
                                            <p:cond delay="226"/>
                                          </p:stCondLst>
                                        </p:cTn>
                                        <p:tgtEl>
                                          <p:spTgt spid="28"/>
                                        </p:tgtEl>
                                        <p:attrNameLst>
                                          <p:attrName>r</p:attrName>
                                        </p:attrNameLst>
                                      </p:cBhvr>
                                    </p:animRot>
                                    <p:animRot by="-1500000">
                                      <p:cBhvr>
                                        <p:cTn id="35" dur="226" fill="hold">
                                          <p:stCondLst>
                                            <p:cond delay="450"/>
                                          </p:stCondLst>
                                        </p:cTn>
                                        <p:tgtEl>
                                          <p:spTgt spid="28"/>
                                        </p:tgtEl>
                                        <p:attrNameLst>
                                          <p:attrName>r</p:attrName>
                                        </p:attrNameLst>
                                      </p:cBhvr>
                                    </p:animRot>
                                    <p:animRot by="1500000">
                                      <p:cBhvr>
                                        <p:cTn id="36" dur="226" fill="hold">
                                          <p:stCondLst>
                                            <p:cond delay="676"/>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7" repeatCount="indefinite" fill="hold" display="0">
                  <p:stCondLst>
                    <p:cond delay="indefinite"/>
                  </p:stCondLst>
                  <p:endCondLst>
                    <p:cond evt="onStopAudio" delay="0">
                      <p:tgtEl>
                        <p:sldTgt/>
                      </p:tgtEl>
                    </p:cond>
                  </p:endCondLst>
                </p:cTn>
                <p:tgtEl>
                  <p:spTgt spid="10"/>
                </p:tgtEl>
              </p:cMediaNode>
            </p:audio>
          </p:childTnLst>
        </p:cTn>
      </p:par>
    </p:tnLst>
    <p:bldLst>
      <p:bldP spid="6" grpId="0"/>
      <p:bldP spid="28" grpId="0"/>
      <p:bldP spid="28" grpId="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9"/>
          <p:cNvGrpSpPr/>
          <p:nvPr/>
        </p:nvGrpSpPr>
        <p:grpSpPr>
          <a:xfrm>
            <a:off x="5864635" y="1228878"/>
            <a:ext cx="735133" cy="5368475"/>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nvGrpSpPr>
            <p:cNvPr id="5"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nvGrpSpPr>
              <p:cNvPr id="6"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grpSp>
      <p:sp>
        <p:nvSpPr>
          <p:cNvPr id="59" name="文本框 2329"/>
          <p:cNvSpPr txBox="1"/>
          <p:nvPr/>
        </p:nvSpPr>
        <p:spPr>
          <a:xfrm>
            <a:off x="5746028" y="1766523"/>
            <a:ext cx="709884" cy="379420"/>
          </a:xfrm>
          <a:prstGeom prst="rect">
            <a:avLst/>
          </a:prstGeom>
          <a:noFill/>
        </p:spPr>
        <p:txBody>
          <a:bodyPr wrap="square" lIns="91400" tIns="45699" rIns="91400" bIns="45699" rtlCol="0">
            <a:spAutoFit/>
          </a:bodyPr>
          <a:lstStyle/>
          <a:p>
            <a:pPr algn="ctr" defTabSz="1218565"/>
            <a:r>
              <a:rPr lang="en-US" altLang="zh-CN" sz="1865" dirty="0">
                <a:solidFill>
                  <a:prstClr val="black">
                    <a:lumMod val="75000"/>
                    <a:lumOff val="25000"/>
                  </a:prstClr>
                </a:solidFill>
                <a:latin typeface="Impact MT Std" pitchFamily="34" charset="0"/>
                <a:ea typeface="方正兰亭黑简体" panose="02000000000000000000" pitchFamily="2" charset="-122"/>
              </a:rPr>
              <a:t>01</a:t>
            </a:r>
            <a:endParaRPr lang="zh-CN" altLang="en-US" sz="1865" dirty="0">
              <a:solidFill>
                <a:prstClr val="black">
                  <a:lumMod val="75000"/>
                  <a:lumOff val="25000"/>
                </a:prstClr>
              </a:solidFill>
              <a:latin typeface="Impact MT Std" pitchFamily="34" charset="0"/>
              <a:ea typeface="方正兰亭黑简体" panose="02000000000000000000" pitchFamily="2" charset="-122"/>
            </a:endParaRPr>
          </a:p>
        </p:txBody>
      </p:sp>
      <p:sp>
        <p:nvSpPr>
          <p:cNvPr id="60" name="文本框 266"/>
          <p:cNvSpPr txBox="1"/>
          <p:nvPr/>
        </p:nvSpPr>
        <p:spPr>
          <a:xfrm>
            <a:off x="5746028" y="2965939"/>
            <a:ext cx="709884" cy="379420"/>
          </a:xfrm>
          <a:prstGeom prst="rect">
            <a:avLst/>
          </a:prstGeom>
          <a:noFill/>
        </p:spPr>
        <p:txBody>
          <a:bodyPr wrap="square" lIns="91400" tIns="45699" rIns="91400" bIns="45699" rtlCol="0">
            <a:spAutoFit/>
          </a:bodyPr>
          <a:lstStyle/>
          <a:p>
            <a:pPr algn="ctr" defTabSz="1218565"/>
            <a:r>
              <a:rPr lang="en-US" altLang="zh-CN" sz="1865" dirty="0">
                <a:solidFill>
                  <a:prstClr val="black">
                    <a:lumMod val="75000"/>
                    <a:lumOff val="25000"/>
                  </a:prstClr>
                </a:solidFill>
                <a:latin typeface="Impact MT Std" pitchFamily="34" charset="0"/>
                <a:ea typeface="方正兰亭黑简体" panose="02000000000000000000" pitchFamily="2" charset="-122"/>
              </a:rPr>
              <a:t>02</a:t>
            </a:r>
            <a:endParaRPr lang="zh-CN" altLang="en-US" sz="1865" dirty="0">
              <a:solidFill>
                <a:prstClr val="black">
                  <a:lumMod val="75000"/>
                  <a:lumOff val="25000"/>
                </a:prstClr>
              </a:solidFill>
              <a:latin typeface="Impact MT Std" pitchFamily="34" charset="0"/>
              <a:ea typeface="方正兰亭黑简体" panose="02000000000000000000" pitchFamily="2" charset="-122"/>
            </a:endParaRPr>
          </a:p>
        </p:txBody>
      </p:sp>
      <p:sp>
        <p:nvSpPr>
          <p:cNvPr id="61" name="文本框 267"/>
          <p:cNvSpPr txBox="1"/>
          <p:nvPr/>
        </p:nvSpPr>
        <p:spPr>
          <a:xfrm>
            <a:off x="5746028" y="4254637"/>
            <a:ext cx="709884" cy="379420"/>
          </a:xfrm>
          <a:prstGeom prst="rect">
            <a:avLst/>
          </a:prstGeom>
          <a:noFill/>
        </p:spPr>
        <p:txBody>
          <a:bodyPr wrap="square" lIns="91400" tIns="45699" rIns="91400" bIns="45699" rtlCol="0">
            <a:spAutoFit/>
          </a:bodyPr>
          <a:lstStyle/>
          <a:p>
            <a:pPr algn="ctr" defTabSz="1218565"/>
            <a:r>
              <a:rPr lang="en-US" altLang="zh-CN" sz="1865" dirty="0">
                <a:solidFill>
                  <a:prstClr val="black">
                    <a:lumMod val="75000"/>
                    <a:lumOff val="25000"/>
                  </a:prstClr>
                </a:solidFill>
                <a:latin typeface="Impact MT Std" pitchFamily="34" charset="0"/>
                <a:ea typeface="方正兰亭黑简体" panose="02000000000000000000" pitchFamily="2" charset="-122"/>
              </a:rPr>
              <a:t>03</a:t>
            </a:r>
            <a:endParaRPr lang="zh-CN" altLang="en-US" sz="1865" dirty="0">
              <a:solidFill>
                <a:prstClr val="black">
                  <a:lumMod val="75000"/>
                  <a:lumOff val="25000"/>
                </a:prstClr>
              </a:solidFill>
              <a:latin typeface="Impact MT Std" pitchFamily="34" charset="0"/>
              <a:ea typeface="方正兰亭黑简体" panose="02000000000000000000" pitchFamily="2" charset="-122"/>
            </a:endParaRPr>
          </a:p>
        </p:txBody>
      </p:sp>
      <p:sp>
        <p:nvSpPr>
          <p:cNvPr id="62" name="文本框 268"/>
          <p:cNvSpPr txBox="1"/>
          <p:nvPr/>
        </p:nvSpPr>
        <p:spPr>
          <a:xfrm>
            <a:off x="5746028" y="5426061"/>
            <a:ext cx="709884" cy="379420"/>
          </a:xfrm>
          <a:prstGeom prst="rect">
            <a:avLst/>
          </a:prstGeom>
          <a:noFill/>
        </p:spPr>
        <p:txBody>
          <a:bodyPr wrap="square" lIns="91400" tIns="45699" rIns="91400" bIns="45699" rtlCol="0">
            <a:spAutoFit/>
          </a:bodyPr>
          <a:lstStyle/>
          <a:p>
            <a:pPr algn="ctr" defTabSz="1218565"/>
            <a:r>
              <a:rPr lang="en-US" altLang="zh-CN" sz="1865" dirty="0">
                <a:solidFill>
                  <a:prstClr val="black">
                    <a:lumMod val="75000"/>
                    <a:lumOff val="25000"/>
                  </a:prstClr>
                </a:solidFill>
                <a:latin typeface="Impact MT Std" pitchFamily="34" charset="0"/>
                <a:ea typeface="方正兰亭黑简体" panose="02000000000000000000" pitchFamily="2" charset="-122"/>
              </a:rPr>
              <a:t>04</a:t>
            </a:r>
            <a:endParaRPr lang="zh-CN" altLang="en-US" sz="1865" dirty="0">
              <a:solidFill>
                <a:prstClr val="black">
                  <a:lumMod val="75000"/>
                  <a:lumOff val="25000"/>
                </a:prstClr>
              </a:solidFill>
              <a:latin typeface="Impact MT Std" pitchFamily="34" charset="0"/>
              <a:ea typeface="方正兰亭黑简体" panose="02000000000000000000" pitchFamily="2" charset="-122"/>
            </a:endParaRPr>
          </a:p>
        </p:txBody>
      </p:sp>
      <p:grpSp>
        <p:nvGrpSpPr>
          <p:cNvPr id="7" name="组合 62"/>
          <p:cNvGrpSpPr/>
          <p:nvPr/>
        </p:nvGrpSpPr>
        <p:grpSpPr>
          <a:xfrm>
            <a:off x="7637857" y="2343660"/>
            <a:ext cx="450605" cy="466963"/>
            <a:chOff x="9450388" y="2662238"/>
            <a:chExt cx="133350" cy="138112"/>
          </a:xfrm>
          <a:solidFill>
            <a:schemeClr val="accent2"/>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grpSp>
        <p:nvGrpSpPr>
          <p:cNvPr id="8" name="组合 68"/>
          <p:cNvGrpSpPr/>
          <p:nvPr/>
        </p:nvGrpSpPr>
        <p:grpSpPr>
          <a:xfrm>
            <a:off x="6599769" y="2859116"/>
            <a:ext cx="1153401" cy="471881"/>
            <a:chOff x="9017000" y="2870200"/>
            <a:chExt cx="714376" cy="292100"/>
          </a:xfrm>
          <a:solidFill>
            <a:schemeClr val="accent2"/>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71"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sp>
        <p:nvSpPr>
          <p:cNvPr id="72" name="文本框 317"/>
          <p:cNvSpPr txBox="1"/>
          <p:nvPr/>
        </p:nvSpPr>
        <p:spPr>
          <a:xfrm>
            <a:off x="8075438" y="2574590"/>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dirty="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3" name="文本框 318"/>
          <p:cNvSpPr txBox="1"/>
          <p:nvPr/>
        </p:nvSpPr>
        <p:spPr>
          <a:xfrm>
            <a:off x="8074336" y="2238346"/>
            <a:ext cx="1643842" cy="338384"/>
          </a:xfrm>
          <a:prstGeom prst="rect">
            <a:avLst/>
          </a:prstGeom>
          <a:noFill/>
        </p:spPr>
        <p:txBody>
          <a:bodyPr wrap="square" lIns="91400" tIns="45699" rIns="91400" bIns="45699"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nvGrpSpPr>
          <p:cNvPr id="9" name="组合 73"/>
          <p:cNvGrpSpPr/>
          <p:nvPr/>
        </p:nvGrpSpPr>
        <p:grpSpPr>
          <a:xfrm>
            <a:off x="6599769" y="5222157"/>
            <a:ext cx="1153401" cy="471881"/>
            <a:chOff x="9017000" y="2870200"/>
            <a:chExt cx="714376" cy="292100"/>
          </a:xfrm>
          <a:solidFill>
            <a:schemeClr val="accent4"/>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76"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sp>
        <p:nvSpPr>
          <p:cNvPr id="77" name="文本框 323"/>
          <p:cNvSpPr txBox="1"/>
          <p:nvPr/>
        </p:nvSpPr>
        <p:spPr>
          <a:xfrm>
            <a:off x="8075438" y="4937631"/>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dirty="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8" name="文本框 324"/>
          <p:cNvSpPr txBox="1"/>
          <p:nvPr/>
        </p:nvSpPr>
        <p:spPr>
          <a:xfrm>
            <a:off x="8074336" y="4601387"/>
            <a:ext cx="1643842" cy="338384"/>
          </a:xfrm>
          <a:prstGeom prst="rect">
            <a:avLst/>
          </a:prstGeom>
          <a:noFill/>
        </p:spPr>
        <p:txBody>
          <a:bodyPr wrap="square" lIns="91400" tIns="45699" rIns="91400" bIns="45699"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nvGrpSpPr>
          <p:cNvPr id="10" name="组合 78"/>
          <p:cNvGrpSpPr/>
          <p:nvPr/>
        </p:nvGrpSpPr>
        <p:grpSpPr>
          <a:xfrm>
            <a:off x="7608208" y="4725144"/>
            <a:ext cx="514316" cy="202170"/>
            <a:chOff x="9374188" y="5727700"/>
            <a:chExt cx="133350" cy="52388"/>
          </a:xfrm>
          <a:solidFill>
            <a:schemeClr val="accent4"/>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grpSp>
        <p:nvGrpSpPr>
          <p:cNvPr id="12" name="组合 81"/>
          <p:cNvGrpSpPr/>
          <p:nvPr/>
        </p:nvGrpSpPr>
        <p:grpSpPr>
          <a:xfrm>
            <a:off x="4510796" y="1998432"/>
            <a:ext cx="1153401" cy="471881"/>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84" name="Oval 269"/>
            <p:cNvSpPr>
              <a:spLocks noChangeArrowheads="1"/>
            </p:cNvSpPr>
            <p:nvPr/>
          </p:nvSpPr>
          <p:spPr bwMode="auto">
            <a:xfrm flipH="1" flipV="1">
              <a:off x="4508880" y="1865657"/>
              <a:ext cx="153874" cy="161567"/>
            </a:xfrm>
            <a:prstGeom prst="ellipse">
              <a:avLst/>
            </a:prstGeom>
            <a:solidFill>
              <a:schemeClr val="accent1"/>
            </a:solidFill>
            <a:ln>
              <a:noFill/>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sp>
        <p:nvSpPr>
          <p:cNvPr id="85" name="文本框 362"/>
          <p:cNvSpPr txBox="1"/>
          <p:nvPr/>
        </p:nvSpPr>
        <p:spPr>
          <a:xfrm>
            <a:off x="2923115" y="2820165"/>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dirty="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86" name="文本框 363"/>
          <p:cNvSpPr txBox="1"/>
          <p:nvPr/>
        </p:nvSpPr>
        <p:spPr>
          <a:xfrm>
            <a:off x="2922013" y="2483919"/>
            <a:ext cx="1643842" cy="338384"/>
          </a:xfrm>
          <a:prstGeom prst="rect">
            <a:avLst/>
          </a:prstGeom>
          <a:noFill/>
        </p:spPr>
        <p:txBody>
          <a:bodyPr wrap="square" lIns="91400" tIns="45699" rIns="91400" bIns="45699"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87" name="Freeform 310"/>
          <p:cNvSpPr>
            <a:spLocks noEditPoints="1"/>
          </p:cNvSpPr>
          <p:nvPr/>
        </p:nvSpPr>
        <p:spPr bwMode="auto">
          <a:xfrm>
            <a:off x="2407267" y="2543281"/>
            <a:ext cx="530798"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91400" tIns="45699" rIns="91400" bIns="45699"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88" name="AutoShape 341"/>
          <p:cNvSpPr>
            <a:spLocks noChangeAspect="1" noChangeArrowheads="1" noTextEdit="1"/>
          </p:cNvSpPr>
          <p:nvPr/>
        </p:nvSpPr>
        <p:spPr bwMode="auto">
          <a:xfrm>
            <a:off x="3042179" y="4184578"/>
            <a:ext cx="91070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nvGrpSpPr>
          <p:cNvPr id="13" name="组合 88"/>
          <p:cNvGrpSpPr/>
          <p:nvPr/>
        </p:nvGrpSpPr>
        <p:grpSpPr>
          <a:xfrm>
            <a:off x="2598016" y="4773088"/>
            <a:ext cx="324548" cy="846271"/>
            <a:chOff x="2327275" y="4164013"/>
            <a:chExt cx="52388" cy="136526"/>
          </a:xfrm>
          <a:solidFill>
            <a:schemeClr val="accent3"/>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grpSp>
        <p:nvGrpSpPr>
          <p:cNvPr id="14" name="组合 91"/>
          <p:cNvGrpSpPr/>
          <p:nvPr/>
        </p:nvGrpSpPr>
        <p:grpSpPr>
          <a:xfrm flipH="1" flipV="1">
            <a:off x="4510796" y="4469288"/>
            <a:ext cx="1153401" cy="471881"/>
            <a:chOff x="9017000" y="2870200"/>
            <a:chExt cx="714376" cy="292100"/>
          </a:xfrm>
          <a:solidFill>
            <a:schemeClr val="accent3"/>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94" name="Oval 269"/>
            <p:cNvSpPr>
              <a:spLocks noChangeArrowheads="1"/>
            </p:cNvSpPr>
            <p:nvPr/>
          </p:nvSpPr>
          <p:spPr bwMode="auto">
            <a:xfrm>
              <a:off x="9017000" y="3062288"/>
              <a:ext cx="95250" cy="100012"/>
            </a:xfrm>
            <a:prstGeom prst="ellipse">
              <a:avLst/>
            </a:prstGeom>
            <a:grpFill/>
            <a:ln w="9525">
              <a:noFill/>
              <a:round/>
            </a:ln>
          </p:spPr>
          <p:txBody>
            <a:bodyPr vert="horz" wrap="square" lIns="121882" tIns="60941" rIns="121882" bIns="60941" numCol="1" anchor="t" anchorCtr="0" compatLnSpc="1"/>
            <a:lstStyle/>
            <a:p>
              <a:pPr defTabSz="1218565"/>
              <a:endParaRPr lang="zh-CN" altLang="en-US" sz="2400">
                <a:solidFill>
                  <a:prstClr val="white">
                    <a:lumMod val="95000"/>
                  </a:prstClr>
                </a:solidFill>
                <a:latin typeface="Calibri" panose="020F0502020204030204"/>
                <a:ea typeface="宋体" panose="02010600030101010101" pitchFamily="2" charset="-122"/>
              </a:endParaRPr>
            </a:p>
          </p:txBody>
        </p:sp>
      </p:grpSp>
      <p:sp>
        <p:nvSpPr>
          <p:cNvPr id="95" name="文本框 433"/>
          <p:cNvSpPr txBox="1"/>
          <p:nvPr/>
        </p:nvSpPr>
        <p:spPr>
          <a:xfrm>
            <a:off x="2923115" y="5260057"/>
            <a:ext cx="2121445" cy="549019"/>
          </a:xfrm>
          <a:prstGeom prst="rect">
            <a:avLst/>
          </a:prstGeom>
          <a:noFill/>
        </p:spPr>
        <p:txBody>
          <a:bodyPr wrap="square" lIns="91400" tIns="45699" rIns="91400" bIns="45699" rtlCol="0">
            <a:spAutoFit/>
          </a:bodyPr>
          <a:lstStyle/>
          <a:p>
            <a:pPr algn="just" defTabSz="1218565">
              <a:lnSpc>
                <a:spcPct val="130000"/>
              </a:lnSpc>
            </a:pPr>
            <a:r>
              <a:rPr lang="zh-CN" altLang="en-US" sz="1200" dirty="0">
                <a:solidFill>
                  <a:prstClr val="white">
                    <a:lumMod val="95000"/>
                  </a:prst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96" name="文本框 434"/>
          <p:cNvSpPr txBox="1"/>
          <p:nvPr/>
        </p:nvSpPr>
        <p:spPr>
          <a:xfrm>
            <a:off x="2922013" y="4954775"/>
            <a:ext cx="1643842" cy="338384"/>
          </a:xfrm>
          <a:prstGeom prst="rect">
            <a:avLst/>
          </a:prstGeom>
          <a:noFill/>
        </p:spPr>
        <p:txBody>
          <a:bodyPr wrap="square" lIns="91400" tIns="45699" rIns="91400" bIns="45699"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0-#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1+#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2" presetClass="entr" presetSubtype="8" fill="hold" nodeType="with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500" fill="hold"/>
                                        <p:tgtEl>
                                          <p:spTgt spid="95"/>
                                        </p:tgtEl>
                                        <p:attrNameLst>
                                          <p:attrName>ppt_x</p:attrName>
                                        </p:attrNameLst>
                                      </p:cBhvr>
                                      <p:tavLst>
                                        <p:tav tm="0">
                                          <p:val>
                                            <p:strVal val="0-#ppt_w/2"/>
                                          </p:val>
                                        </p:tav>
                                        <p:tav tm="100000">
                                          <p:val>
                                            <p:strVal val="#ppt_x"/>
                                          </p:val>
                                        </p:tav>
                                      </p:tavLst>
                                    </p:anim>
                                    <p:anim calcmode="lin" valueType="num">
                                      <p:cBhvr additive="base">
                                        <p:cTn id="64" dur="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0-#ppt_w/2"/>
                                          </p:val>
                                        </p:tav>
                                        <p:tav tm="100000">
                                          <p:val>
                                            <p:strVal val="#ppt_x"/>
                                          </p:val>
                                        </p:tav>
                                      </p:tavLst>
                                    </p:anim>
                                    <p:anim calcmode="lin" valueType="num">
                                      <p:cBhvr additive="base">
                                        <p:cTn id="68" dur="500" fill="hold"/>
                                        <p:tgtEl>
                                          <p:spTgt spid="96"/>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000"/>
                            </p:stCondLst>
                            <p:childTnLst>
                              <p:par>
                                <p:cTn id="74" presetID="22" presetClass="entr" presetSubtype="4"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50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2" grpId="0"/>
      <p:bldP spid="73" grpId="0"/>
      <p:bldP spid="77" grpId="0"/>
      <p:bldP spid="78" grpId="0"/>
      <p:bldP spid="85" grpId="0"/>
      <p:bldP spid="86" grpId="0"/>
      <p:bldP spid="87" grpId="0" animBg="1"/>
      <p:bldP spid="95"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7"/>
          <p:cNvSpPr/>
          <p:nvPr/>
        </p:nvSpPr>
        <p:spPr>
          <a:xfrm>
            <a:off x="1821710" y="2178978"/>
            <a:ext cx="1243672" cy="1853199"/>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28"/>
          <p:cNvSpPr/>
          <p:nvPr/>
        </p:nvSpPr>
        <p:spPr>
          <a:xfrm>
            <a:off x="193448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1" name="Text Placeholder 7"/>
          <p:cNvSpPr txBox="1"/>
          <p:nvPr/>
        </p:nvSpPr>
        <p:spPr>
          <a:xfrm>
            <a:off x="1843355"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7"/>
          <p:cNvSpPr txBox="1"/>
          <p:nvPr/>
        </p:nvSpPr>
        <p:spPr>
          <a:xfrm>
            <a:off x="206420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3" name="Rounded Rectangle 31"/>
          <p:cNvSpPr/>
          <p:nvPr/>
        </p:nvSpPr>
        <p:spPr>
          <a:xfrm>
            <a:off x="3264201" y="2178978"/>
            <a:ext cx="1243672" cy="1853199"/>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32"/>
          <p:cNvSpPr/>
          <p:nvPr/>
        </p:nvSpPr>
        <p:spPr>
          <a:xfrm>
            <a:off x="3376972"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0" name="Text Placeholder 7"/>
          <p:cNvSpPr txBox="1"/>
          <p:nvPr/>
        </p:nvSpPr>
        <p:spPr>
          <a:xfrm>
            <a:off x="3285846"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350669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2" name="Rounded Rectangle 35"/>
          <p:cNvSpPr/>
          <p:nvPr/>
        </p:nvSpPr>
        <p:spPr>
          <a:xfrm>
            <a:off x="4706693" y="2178978"/>
            <a:ext cx="1243672" cy="1853199"/>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36"/>
          <p:cNvSpPr/>
          <p:nvPr/>
        </p:nvSpPr>
        <p:spPr>
          <a:xfrm>
            <a:off x="4819464"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4" name="Text Placeholder 7"/>
          <p:cNvSpPr txBox="1"/>
          <p:nvPr/>
        </p:nvSpPr>
        <p:spPr>
          <a:xfrm>
            <a:off x="4728340"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4949188"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46" name="Rounded Rectangle 39"/>
          <p:cNvSpPr/>
          <p:nvPr/>
        </p:nvSpPr>
        <p:spPr>
          <a:xfrm>
            <a:off x="6134760" y="2178978"/>
            <a:ext cx="1243672" cy="1853199"/>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40"/>
          <p:cNvSpPr/>
          <p:nvPr/>
        </p:nvSpPr>
        <p:spPr>
          <a:xfrm>
            <a:off x="624753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8" name="Text Placeholder 7"/>
          <p:cNvSpPr txBox="1"/>
          <p:nvPr/>
        </p:nvSpPr>
        <p:spPr>
          <a:xfrm>
            <a:off x="6156407"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6377255"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50" name="Rounded Rectangle 43"/>
          <p:cNvSpPr/>
          <p:nvPr/>
        </p:nvSpPr>
        <p:spPr>
          <a:xfrm>
            <a:off x="7620524" y="2178978"/>
            <a:ext cx="1243672" cy="1853199"/>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44"/>
          <p:cNvSpPr/>
          <p:nvPr/>
        </p:nvSpPr>
        <p:spPr>
          <a:xfrm>
            <a:off x="7733297"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52" name="Text Placeholder 7"/>
          <p:cNvSpPr txBox="1"/>
          <p:nvPr/>
        </p:nvSpPr>
        <p:spPr>
          <a:xfrm>
            <a:off x="7642171"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7863021"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54" name="Rounded Rectangle 47"/>
          <p:cNvSpPr/>
          <p:nvPr/>
        </p:nvSpPr>
        <p:spPr>
          <a:xfrm>
            <a:off x="9124809" y="2178978"/>
            <a:ext cx="1243672" cy="1853199"/>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48"/>
          <p:cNvSpPr/>
          <p:nvPr/>
        </p:nvSpPr>
        <p:spPr>
          <a:xfrm>
            <a:off x="923758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56" name="Text Placeholder 7"/>
          <p:cNvSpPr txBox="1"/>
          <p:nvPr/>
        </p:nvSpPr>
        <p:spPr>
          <a:xfrm>
            <a:off x="9146455"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zh-CN" altLang="en-US" sz="1055" b="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5"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936730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58" name="Text Placeholder 2"/>
          <p:cNvSpPr txBox="1"/>
          <p:nvPr/>
        </p:nvSpPr>
        <p:spPr>
          <a:xfrm>
            <a:off x="1843356" y="4681836"/>
            <a:ext cx="8525127" cy="783177"/>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219200">
              <a:lnSpc>
                <a:spcPct val="120000"/>
              </a:lnSpc>
              <a:spcBef>
                <a:spcPts val="1335"/>
              </a:spcBef>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59" name="Text Placeholder 7"/>
          <p:cNvSpPr txBox="1"/>
          <p:nvPr/>
        </p:nvSpPr>
        <p:spPr>
          <a:xfrm>
            <a:off x="1843356" y="4341637"/>
            <a:ext cx="1795530"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1219200">
              <a:lnSpc>
                <a:spcPct val="120000"/>
              </a:lnSpc>
            </a:pPr>
            <a:r>
              <a:rPr lang="zh-CN" altLang="en-US" sz="1330" b="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30"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0">
                                            <p:txEl>
                                              <p:pRg st="0" end="0"/>
                                            </p:txEl>
                                          </p:spTgt>
                                        </p:tgtEl>
                                        <p:attrNameLst>
                                          <p:attrName>style.visibility</p:attrName>
                                        </p:attrNameLst>
                                      </p:cBhvr>
                                      <p:to>
                                        <p:strVal val="visible"/>
                                      </p:to>
                                    </p:set>
                                    <p:anim calcmode="lin" valueType="num">
                                      <p:cBhvr>
                                        <p:cTn id="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0">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41">
                                            <p:txEl>
                                              <p:pRg st="0" end="0"/>
                                            </p:txEl>
                                          </p:spTgt>
                                        </p:tgtEl>
                                        <p:attrNameLst>
                                          <p:attrName>style.visibility</p:attrName>
                                        </p:attrNameLst>
                                      </p:cBhvr>
                                      <p:to>
                                        <p:strVal val="visible"/>
                                      </p:to>
                                    </p:set>
                                    <p:anim calcmode="lin" valueType="num">
                                      <p:cBhvr>
                                        <p:cTn id="4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1">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p:cTn id="6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45">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p:cTn id="8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4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9">
                                            <p:txEl>
                                              <p:pRg st="0" end="0"/>
                                            </p:txEl>
                                          </p:spTgt>
                                        </p:tgtEl>
                                        <p:attrNameLst>
                                          <p:attrName>style.visibility</p:attrName>
                                        </p:attrNameLst>
                                      </p:cBhvr>
                                      <p:to>
                                        <p:strVal val="visible"/>
                                      </p:to>
                                    </p:set>
                                    <p:anim calcmode="lin" valueType="num">
                                      <p:cBhvr>
                                        <p:cTn id="89"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9">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52">
                                            <p:txEl>
                                              <p:pRg st="0" end="0"/>
                                            </p:txEl>
                                          </p:spTgt>
                                        </p:tgtEl>
                                        <p:attrNameLst>
                                          <p:attrName>style.visibility</p:attrName>
                                        </p:attrNameLst>
                                      </p:cBhvr>
                                      <p:to>
                                        <p:strVal val="visible"/>
                                      </p:to>
                                    </p:set>
                                    <p:anim calcmode="lin" valueType="num">
                                      <p:cBhvr>
                                        <p:cTn id="10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52">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3">
                                            <p:txEl>
                                              <p:pRg st="0" end="0"/>
                                            </p:txEl>
                                          </p:spTgt>
                                        </p:tgtEl>
                                        <p:attrNameLst>
                                          <p:attrName>style.visibility</p:attrName>
                                        </p:attrNameLst>
                                      </p:cBhvr>
                                      <p:to>
                                        <p:strVal val="visible"/>
                                      </p:to>
                                    </p:set>
                                    <p:anim calcmode="lin" valueType="num">
                                      <p:cBhvr>
                                        <p:cTn id="11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3">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56">
                                            <p:txEl>
                                              <p:pRg st="0" end="0"/>
                                            </p:txEl>
                                          </p:spTgt>
                                        </p:tgtEl>
                                        <p:attrNameLst>
                                          <p:attrName>style.visibility</p:attrName>
                                        </p:attrNameLst>
                                      </p:cBhvr>
                                      <p:to>
                                        <p:strVal val="visible"/>
                                      </p:to>
                                    </p:set>
                                    <p:anim calcmode="lin" valueType="num">
                                      <p:cBhvr>
                                        <p:cTn id="12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56">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7">
                                            <p:txEl>
                                              <p:pRg st="0" end="0"/>
                                            </p:txEl>
                                          </p:spTgt>
                                        </p:tgtEl>
                                        <p:attrNameLst>
                                          <p:attrName>style.visibility</p:attrName>
                                        </p:attrNameLst>
                                      </p:cBhvr>
                                      <p:to>
                                        <p:strVal val="visible"/>
                                      </p:to>
                                    </p:set>
                                    <p:anim calcmode="lin" valueType="num">
                                      <p:cBhvr>
                                        <p:cTn id="133"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7">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58">
                                            <p:txEl>
                                              <p:pRg st="0" end="0"/>
                                            </p:txEl>
                                          </p:spTgt>
                                        </p:tgtEl>
                                        <p:attrNameLst>
                                          <p:attrName>style.visibility</p:attrName>
                                        </p:attrNameLst>
                                      </p:cBhvr>
                                      <p:to>
                                        <p:strVal val="visible"/>
                                      </p:to>
                                    </p:set>
                                    <p:animEffect transition="in" filter="fade">
                                      <p:cBhvr>
                                        <p:cTn id="138" dur="500"/>
                                        <p:tgtEl>
                                          <p:spTgt spid="58">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9">
                                            <p:txEl>
                                              <p:pRg st="0" end="0"/>
                                            </p:txEl>
                                          </p:spTgt>
                                        </p:tgtEl>
                                        <p:attrNameLst>
                                          <p:attrName>style.visibility</p:attrName>
                                        </p:attrNameLst>
                                      </p:cBhvr>
                                      <p:to>
                                        <p:strVal val="visible"/>
                                      </p:to>
                                    </p:set>
                                    <p:anim calcmode="lin" valueType="num">
                                      <p:cBhvr>
                                        <p:cTn id="14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animBg="1"/>
      <p:bldP spid="39" grpId="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animBg="1"/>
      <p:bldP spid="47" grpId="0" animBg="1"/>
      <p:bldP spid="48" grpId="0" build="p">
        <p:tmplLst>
          <p:tmpl lvl="1">
            <p:tnLst>
              <p:par>
                <p:cTn presetID="5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Effect transition="in" filter="fade">
                      <p:cBhvr>
                        <p:cTn dur="500"/>
                        <p:tgtEl>
                          <p:spTgt spid="48"/>
                        </p:tgtEl>
                      </p:cBhvr>
                    </p:animEffect>
                  </p:childTnLst>
                </p:cTn>
              </p:par>
            </p:tnLst>
          </p:tmpl>
        </p:tmplLst>
      </p:bldP>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50" grpId="0" animBg="1"/>
      <p:bldP spid="51" grpId="0" animBg="1"/>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animBg="1"/>
      <p:bldP spid="55" grpId="0" animBg="1"/>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bwMode="auto">
          <a:xfrm>
            <a:off x="2182433" y="1456083"/>
            <a:ext cx="3280350" cy="2276080"/>
            <a:chOff x="612" y="709"/>
            <a:chExt cx="2268" cy="1678"/>
          </a:xfrm>
        </p:grpSpPr>
        <p:sp>
          <p:nvSpPr>
            <p:cNvPr id="13" name="Freeform 5"/>
            <p:cNvSpPr/>
            <p:nvPr/>
          </p:nvSpPr>
          <p:spPr bwMode="auto">
            <a:xfrm rot="10800000">
              <a:off x="612"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panose="020F0502020204030204"/>
                <a:ea typeface="宋体" panose="02010600030101010101" pitchFamily="2" charset="-122"/>
              </a:endParaRPr>
            </a:p>
          </p:txBody>
        </p:sp>
        <p:sp>
          <p:nvSpPr>
            <p:cNvPr id="14" name="Text Box 6"/>
            <p:cNvSpPr txBox="1">
              <a:spLocks noChangeArrowheads="1"/>
            </p:cNvSpPr>
            <p:nvPr/>
          </p:nvSpPr>
          <p:spPr bwMode="auto">
            <a:xfrm>
              <a:off x="889" y="709"/>
              <a:ext cx="45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dirty="0">
                  <a:solidFill>
                    <a:srgbClr val="DB8602"/>
                  </a:solidFill>
                  <a:latin typeface="Fira Sans Medium Italic" panose="00000600000000000000" pitchFamily="50" charset="0"/>
                  <a:ea typeface="Fira Sans Medium Italic" panose="00000600000000000000" pitchFamily="50" charset="0"/>
                </a:rPr>
                <a:t>A</a:t>
              </a:r>
            </a:p>
          </p:txBody>
        </p:sp>
      </p:grpSp>
      <p:sp>
        <p:nvSpPr>
          <p:cNvPr id="32771" name="Text Box 19"/>
          <p:cNvSpPr txBox="1">
            <a:spLocks noChangeArrowheads="1"/>
          </p:cNvSpPr>
          <p:nvPr/>
        </p:nvSpPr>
        <p:spPr bwMode="auto">
          <a:xfrm>
            <a:off x="3290347" y="2322708"/>
            <a:ext cx="2075810"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dirty="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a:t>
            </a:r>
            <a:endParaRPr lang="en-US" altLang="zh-CN" sz="1200" dirty="0">
              <a:solidFill>
                <a:prstClr val="white"/>
              </a:solidFill>
              <a:latin typeface="Open Sans" panose="020B0606030504020204" pitchFamily="34" charset="0"/>
              <a:ea typeface="宋体" panose="02010600030101010101" pitchFamily="2" charset="-122"/>
            </a:endParaRPr>
          </a:p>
        </p:txBody>
      </p:sp>
      <p:grpSp>
        <p:nvGrpSpPr>
          <p:cNvPr id="3" name="Group 8"/>
          <p:cNvGrpSpPr/>
          <p:nvPr/>
        </p:nvGrpSpPr>
        <p:grpSpPr bwMode="auto">
          <a:xfrm>
            <a:off x="6495927" y="1459258"/>
            <a:ext cx="3280350" cy="2276080"/>
            <a:chOff x="2880" y="709"/>
            <a:chExt cx="2268" cy="1678"/>
          </a:xfrm>
        </p:grpSpPr>
        <p:sp>
          <p:nvSpPr>
            <p:cNvPr id="32" name="Freeform 9"/>
            <p:cNvSpPr/>
            <p:nvPr/>
          </p:nvSpPr>
          <p:spPr bwMode="auto">
            <a:xfrm rot="10800000">
              <a:off x="2880"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panose="020F0502020204030204"/>
                <a:ea typeface="宋体" panose="02010600030101010101" pitchFamily="2" charset="-122"/>
              </a:endParaRPr>
            </a:p>
          </p:txBody>
        </p:sp>
        <p:sp>
          <p:nvSpPr>
            <p:cNvPr id="33" name="Text Box 10"/>
            <p:cNvSpPr txBox="1">
              <a:spLocks noChangeArrowheads="1"/>
            </p:cNvSpPr>
            <p:nvPr/>
          </p:nvSpPr>
          <p:spPr bwMode="auto">
            <a:xfrm>
              <a:off x="3188" y="709"/>
              <a:ext cx="27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dirty="0">
                  <a:solidFill>
                    <a:srgbClr val="D5A210"/>
                  </a:solidFill>
                  <a:latin typeface="Fira Sans Medium Italic" panose="00000600000000000000" pitchFamily="50" charset="0"/>
                  <a:ea typeface="Fira Sans Medium Italic" panose="00000600000000000000" pitchFamily="50" charset="0"/>
                </a:rPr>
                <a:t>I</a:t>
              </a:r>
            </a:p>
          </p:txBody>
        </p:sp>
      </p:grpSp>
      <p:sp>
        <p:nvSpPr>
          <p:cNvPr id="32778" name="Text Box 19"/>
          <p:cNvSpPr txBox="1">
            <a:spLocks noChangeArrowheads="1"/>
          </p:cNvSpPr>
          <p:nvPr/>
        </p:nvSpPr>
        <p:spPr bwMode="auto">
          <a:xfrm>
            <a:off x="7594321" y="2322708"/>
            <a:ext cx="2074222"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dirty="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a:t>
            </a:r>
            <a:endParaRPr lang="en-US" altLang="zh-CN" sz="1200" dirty="0">
              <a:solidFill>
                <a:prstClr val="white"/>
              </a:solidFill>
              <a:latin typeface="Open Sans" panose="020B0606030504020204" pitchFamily="34" charset="0"/>
              <a:ea typeface="宋体" panose="02010600030101010101" pitchFamily="2" charset="-122"/>
            </a:endParaRPr>
          </a:p>
        </p:txBody>
      </p:sp>
      <p:grpSp>
        <p:nvGrpSpPr>
          <p:cNvPr id="4" name="Group 1"/>
          <p:cNvGrpSpPr/>
          <p:nvPr/>
        </p:nvGrpSpPr>
        <p:grpSpPr bwMode="auto">
          <a:xfrm>
            <a:off x="2182433" y="3892472"/>
            <a:ext cx="3280350" cy="2276080"/>
            <a:chOff x="2181625" y="3892474"/>
            <a:chExt cx="3280873" cy="2277080"/>
          </a:xfrm>
        </p:grpSpPr>
        <p:sp>
          <p:nvSpPr>
            <p:cNvPr id="68" name="Freeform 5"/>
            <p:cNvSpPr/>
            <p:nvPr/>
          </p:nvSpPr>
          <p:spPr bwMode="auto">
            <a:xfrm rot="10800000">
              <a:off x="2181625" y="4076673"/>
              <a:ext cx="3280873" cy="2092881"/>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panose="020F0502020204030204"/>
                <a:ea typeface="宋体" panose="02010600030101010101" pitchFamily="2" charset="-122"/>
              </a:endParaRPr>
            </a:p>
          </p:txBody>
        </p:sp>
        <p:sp>
          <p:nvSpPr>
            <p:cNvPr id="69" name="Text Box 6"/>
            <p:cNvSpPr txBox="1">
              <a:spLocks noChangeArrowheads="1"/>
            </p:cNvSpPr>
            <p:nvPr/>
          </p:nvSpPr>
          <p:spPr bwMode="auto">
            <a:xfrm>
              <a:off x="2648278" y="3892474"/>
              <a:ext cx="668880" cy="101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dirty="0">
                  <a:solidFill>
                    <a:srgbClr val="D5A210"/>
                  </a:solidFill>
                  <a:latin typeface="Fira Sans Medium Italic" panose="00000600000000000000" pitchFamily="50" charset="0"/>
                  <a:ea typeface="Fira Sans Medium Italic" panose="00000600000000000000" pitchFamily="50" charset="0"/>
                </a:rPr>
                <a:t>D</a:t>
              </a:r>
            </a:p>
          </p:txBody>
        </p:sp>
      </p:grpSp>
      <p:sp>
        <p:nvSpPr>
          <p:cNvPr id="32780" name="Text Box 19"/>
          <p:cNvSpPr txBox="1">
            <a:spLocks noChangeArrowheads="1"/>
          </p:cNvSpPr>
          <p:nvPr/>
        </p:nvSpPr>
        <p:spPr bwMode="auto">
          <a:xfrm>
            <a:off x="3290347" y="4759097"/>
            <a:ext cx="2075810"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dirty="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a:t>
            </a:r>
            <a:endParaRPr lang="en-US" altLang="zh-CN" sz="1200" dirty="0">
              <a:solidFill>
                <a:prstClr val="white"/>
              </a:solidFill>
              <a:latin typeface="Open Sans" panose="020B0606030504020204" pitchFamily="34" charset="0"/>
              <a:ea typeface="宋体" panose="02010600030101010101" pitchFamily="2" charset="-122"/>
            </a:endParaRPr>
          </a:p>
        </p:txBody>
      </p:sp>
      <p:grpSp>
        <p:nvGrpSpPr>
          <p:cNvPr id="5" name="Group 8"/>
          <p:cNvGrpSpPr/>
          <p:nvPr/>
        </p:nvGrpSpPr>
        <p:grpSpPr bwMode="auto">
          <a:xfrm>
            <a:off x="6495927" y="3895646"/>
            <a:ext cx="3280350" cy="2276080"/>
            <a:chOff x="2880" y="709"/>
            <a:chExt cx="2268" cy="1678"/>
          </a:xfrm>
        </p:grpSpPr>
        <p:sp>
          <p:nvSpPr>
            <p:cNvPr id="95" name="Freeform 9"/>
            <p:cNvSpPr/>
            <p:nvPr/>
          </p:nvSpPr>
          <p:spPr bwMode="auto">
            <a:xfrm rot="10800000">
              <a:off x="2880"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2400">
                <a:solidFill>
                  <a:prstClr val="black"/>
                </a:solidFill>
                <a:latin typeface="Calibri" panose="020F0502020204030204"/>
                <a:ea typeface="宋体" panose="02010600030101010101" pitchFamily="2" charset="-122"/>
              </a:endParaRPr>
            </a:p>
          </p:txBody>
        </p:sp>
        <p:sp>
          <p:nvSpPr>
            <p:cNvPr id="96" name="Text Box 10"/>
            <p:cNvSpPr txBox="1">
              <a:spLocks noChangeArrowheads="1"/>
            </p:cNvSpPr>
            <p:nvPr/>
          </p:nvSpPr>
          <p:spPr bwMode="auto">
            <a:xfrm>
              <a:off x="3211" y="709"/>
              <a:ext cx="45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913765" eaLnBrk="1" hangingPunct="1">
                <a:defRPr/>
              </a:pPr>
              <a:r>
                <a:rPr lang="en-US" altLang="zh-CN" sz="5995" b="1" dirty="0">
                  <a:solidFill>
                    <a:srgbClr val="DC8C04"/>
                  </a:solidFill>
                  <a:latin typeface="Fira Sans Medium Italic" panose="00000600000000000000" pitchFamily="50" charset="0"/>
                  <a:ea typeface="Fira Sans Medium Italic" panose="00000600000000000000" pitchFamily="50" charset="0"/>
                </a:rPr>
                <a:t>A</a:t>
              </a:r>
            </a:p>
          </p:txBody>
        </p:sp>
      </p:grpSp>
      <p:sp>
        <p:nvSpPr>
          <p:cNvPr id="32782" name="Text Box 19"/>
          <p:cNvSpPr txBox="1">
            <a:spLocks noChangeArrowheads="1"/>
          </p:cNvSpPr>
          <p:nvPr/>
        </p:nvSpPr>
        <p:spPr bwMode="auto">
          <a:xfrm>
            <a:off x="7594321" y="4759097"/>
            <a:ext cx="2074222"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33045" indent="-233045" defTabSz="913765">
              <a:lnSpc>
                <a:spcPct val="100000"/>
              </a:lnSpc>
              <a:spcBef>
                <a:spcPct val="0"/>
              </a:spcBef>
              <a:buFont typeface="Wingdings" panose="05000000000000000000" pitchFamily="2" charset="2"/>
              <a:buChar char="ü"/>
            </a:pPr>
            <a:r>
              <a:rPr lang="zh-CN" altLang="en-US" sz="1200" dirty="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rPr>
              <a:t>添加适当的文字添</a:t>
            </a:r>
            <a:endParaRPr lang="en-US" altLang="zh-CN" sz="1200" dirty="0">
              <a:solidFill>
                <a:prstClr val="white"/>
              </a:solidFill>
              <a:latin typeface="Open Sans" panose="020B0606030504020204" pitchFamily="34" charset="0"/>
              <a:ea typeface="宋体" panose="02010600030101010101" pitchFamily="2" charset="-122"/>
            </a:endParaRPr>
          </a:p>
        </p:txBody>
      </p:sp>
      <p:sp>
        <p:nvSpPr>
          <p:cNvPr id="32783" name="TextBox 21"/>
          <p:cNvSpPr txBox="1">
            <a:spLocks noChangeArrowheads="1"/>
          </p:cNvSpPr>
          <p:nvPr/>
        </p:nvSpPr>
        <p:spPr bwMode="auto">
          <a:xfrm>
            <a:off x="3858024" y="1870347"/>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4" name="TextBox 22"/>
          <p:cNvSpPr txBox="1">
            <a:spLocks noChangeArrowheads="1"/>
          </p:cNvSpPr>
          <p:nvPr/>
        </p:nvSpPr>
        <p:spPr bwMode="auto">
          <a:xfrm>
            <a:off x="8135810" y="1870347"/>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5" name="TextBox 23"/>
          <p:cNvSpPr txBox="1">
            <a:spLocks noChangeArrowheads="1"/>
          </p:cNvSpPr>
          <p:nvPr/>
        </p:nvSpPr>
        <p:spPr bwMode="auto">
          <a:xfrm>
            <a:off x="3755463" y="4287690"/>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6" name="TextBox 24"/>
          <p:cNvSpPr txBox="1">
            <a:spLocks noChangeArrowheads="1"/>
          </p:cNvSpPr>
          <p:nvPr/>
        </p:nvSpPr>
        <p:spPr bwMode="auto">
          <a:xfrm>
            <a:off x="8049119" y="4287690"/>
            <a:ext cx="1415683" cy="33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6" tIns="45698" rIns="91396" bIns="4569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913765">
              <a:defRPr/>
            </a:pPr>
            <a:r>
              <a:rPr lang="zh-CN" altLang="en-US"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00" dirty="0">
              <a:solidFill>
                <a:prstClr val="white">
                  <a:lumMod val="20000"/>
                  <a:lumOff val="80000"/>
                </a:prst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7" name="Shape 2102"/>
          <p:cNvSpPr/>
          <p:nvPr/>
        </p:nvSpPr>
        <p:spPr bwMode="auto">
          <a:xfrm>
            <a:off x="2537924" y="2694116"/>
            <a:ext cx="714154" cy="569813"/>
          </a:xfrm>
          <a:custGeom>
            <a:avLst/>
            <a:gdLst>
              <a:gd name="T0" fmla="*/ 356653 w 21600"/>
              <a:gd name="T1" fmla="*/ 285311 h 21600"/>
              <a:gd name="T2" fmla="*/ 356653 w 21600"/>
              <a:gd name="T3" fmla="*/ 285311 h 21600"/>
              <a:gd name="T4" fmla="*/ 356653 w 21600"/>
              <a:gd name="T5" fmla="*/ 285311 h 21600"/>
              <a:gd name="T6" fmla="*/ 356653 w 21600"/>
              <a:gd name="T7" fmla="*/ 2853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p:spPr>
        <p:txBody>
          <a:bodyPr lIns="38082" tIns="38082" rIns="38082" bIns="38082" anchor="ctr"/>
          <a:lstStyle/>
          <a:p>
            <a:pPr defTabSz="1218565"/>
            <a:endParaRPr lang="zh-CN" altLang="en-US" sz="2400">
              <a:solidFill>
                <a:prstClr val="black"/>
              </a:solidFill>
              <a:latin typeface="Calibri" panose="020F0502020204030204"/>
              <a:ea typeface="宋体" panose="02010600030101010101" pitchFamily="2" charset="-122"/>
            </a:endParaRPr>
          </a:p>
        </p:txBody>
      </p:sp>
      <p:sp>
        <p:nvSpPr>
          <p:cNvPr id="32788" name="Shape 3659"/>
          <p:cNvSpPr/>
          <p:nvPr/>
        </p:nvSpPr>
        <p:spPr bwMode="auto">
          <a:xfrm>
            <a:off x="6835547" y="5133682"/>
            <a:ext cx="660196" cy="619017"/>
          </a:xfrm>
          <a:custGeom>
            <a:avLst/>
            <a:gdLst>
              <a:gd name="T0" fmla="*/ 330544 w 20993"/>
              <a:gd name="T1" fmla="*/ 309898 h 21440"/>
              <a:gd name="T2" fmla="*/ 330544 w 20993"/>
              <a:gd name="T3" fmla="*/ 309898 h 21440"/>
              <a:gd name="T4" fmla="*/ 330544 w 20993"/>
              <a:gd name="T5" fmla="*/ 309898 h 21440"/>
              <a:gd name="T6" fmla="*/ 330544 w 20993"/>
              <a:gd name="T7" fmla="*/ 309898 h 214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FFFFFF"/>
          </a:solidFill>
          <a:ln>
            <a:noFill/>
          </a:ln>
        </p:spPr>
        <p:txBody>
          <a:bodyPr lIns="38082" tIns="38082" rIns="38082" bIns="38082" anchor="ctr"/>
          <a:lstStyle/>
          <a:p>
            <a:pPr defTabSz="1218565"/>
            <a:endParaRPr lang="zh-CN" altLang="en-US" sz="2400">
              <a:solidFill>
                <a:prstClr val="black"/>
              </a:solidFill>
              <a:latin typeface="Calibri" panose="020F0502020204030204"/>
              <a:ea typeface="宋体" panose="02010600030101010101" pitchFamily="2" charset="-122"/>
            </a:endParaRPr>
          </a:p>
        </p:txBody>
      </p:sp>
      <p:sp>
        <p:nvSpPr>
          <p:cNvPr id="32789" name="Freeform 51"/>
          <p:cNvSpPr>
            <a:spLocks noEditPoints="1"/>
          </p:cNvSpPr>
          <p:nvPr/>
        </p:nvSpPr>
        <p:spPr bwMode="auto">
          <a:xfrm>
            <a:off x="2580776" y="5205106"/>
            <a:ext cx="663370" cy="547592"/>
          </a:xfrm>
          <a:custGeom>
            <a:avLst/>
            <a:gdLst>
              <a:gd name="T0" fmla="*/ 514441 w 107"/>
              <a:gd name="T1" fmla="*/ 392216 h 88"/>
              <a:gd name="T2" fmla="*/ 514441 w 107"/>
              <a:gd name="T3" fmla="*/ 43580 h 88"/>
              <a:gd name="T4" fmla="*/ 514441 w 107"/>
              <a:gd name="T5" fmla="*/ 18677 h 88"/>
              <a:gd name="T6" fmla="*/ 526837 w 107"/>
              <a:gd name="T7" fmla="*/ 0 h 88"/>
              <a:gd name="T8" fmla="*/ 539233 w 107"/>
              <a:gd name="T9" fmla="*/ 0 h 88"/>
              <a:gd name="T10" fmla="*/ 551629 w 107"/>
              <a:gd name="T11" fmla="*/ 0 h 88"/>
              <a:gd name="T12" fmla="*/ 551629 w 107"/>
              <a:gd name="T13" fmla="*/ 429570 h 88"/>
              <a:gd name="T14" fmla="*/ 539233 w 107"/>
              <a:gd name="T15" fmla="*/ 435795 h 88"/>
              <a:gd name="T16" fmla="*/ 526837 w 107"/>
              <a:gd name="T17" fmla="*/ 429570 h 88"/>
              <a:gd name="T18" fmla="*/ 514441 w 107"/>
              <a:gd name="T19" fmla="*/ 417118 h 88"/>
              <a:gd name="T20" fmla="*/ 514441 w 107"/>
              <a:gd name="T21" fmla="*/ 392216 h 88"/>
              <a:gd name="T22" fmla="*/ 148754 w 107"/>
              <a:gd name="T23" fmla="*/ 392216 h 88"/>
              <a:gd name="T24" fmla="*/ 148754 w 107"/>
              <a:gd name="T25" fmla="*/ 43580 h 88"/>
              <a:gd name="T26" fmla="*/ 148754 w 107"/>
              <a:gd name="T27" fmla="*/ 18677 h 88"/>
              <a:gd name="T28" fmla="*/ 136358 w 107"/>
              <a:gd name="T29" fmla="*/ 0 h 88"/>
              <a:gd name="T30" fmla="*/ 123962 w 107"/>
              <a:gd name="T31" fmla="*/ 0 h 88"/>
              <a:gd name="T32" fmla="*/ 111566 w 107"/>
              <a:gd name="T33" fmla="*/ 0 h 88"/>
              <a:gd name="T34" fmla="*/ 111566 w 107"/>
              <a:gd name="T35" fmla="*/ 429570 h 88"/>
              <a:gd name="T36" fmla="*/ 123962 w 107"/>
              <a:gd name="T37" fmla="*/ 435795 h 88"/>
              <a:gd name="T38" fmla="*/ 136358 w 107"/>
              <a:gd name="T39" fmla="*/ 429570 h 88"/>
              <a:gd name="T40" fmla="*/ 148754 w 107"/>
              <a:gd name="T41" fmla="*/ 417118 h 88"/>
              <a:gd name="T42" fmla="*/ 148754 w 107"/>
              <a:gd name="T43" fmla="*/ 392216 h 88"/>
              <a:gd name="T44" fmla="*/ 223131 w 107"/>
              <a:gd name="T45" fmla="*/ 317508 h 88"/>
              <a:gd name="T46" fmla="*/ 223131 w 107"/>
              <a:gd name="T47" fmla="*/ 342411 h 88"/>
              <a:gd name="T48" fmla="*/ 204537 w 107"/>
              <a:gd name="T49" fmla="*/ 361088 h 88"/>
              <a:gd name="T50" fmla="*/ 192141 w 107"/>
              <a:gd name="T51" fmla="*/ 367313 h 88"/>
              <a:gd name="T52" fmla="*/ 179744 w 107"/>
              <a:gd name="T53" fmla="*/ 361088 h 88"/>
              <a:gd name="T54" fmla="*/ 179744 w 107"/>
              <a:gd name="T55" fmla="*/ 74708 h 88"/>
              <a:gd name="T56" fmla="*/ 192141 w 107"/>
              <a:gd name="T57" fmla="*/ 68482 h 88"/>
              <a:gd name="T58" fmla="*/ 204537 w 107"/>
              <a:gd name="T59" fmla="*/ 74708 h 88"/>
              <a:gd name="T60" fmla="*/ 223131 w 107"/>
              <a:gd name="T61" fmla="*/ 87159 h 88"/>
              <a:gd name="T62" fmla="*/ 223131 w 107"/>
              <a:gd name="T63" fmla="*/ 112062 h 88"/>
              <a:gd name="T64" fmla="*/ 223131 w 107"/>
              <a:gd name="T65" fmla="*/ 317508 h 88"/>
              <a:gd name="T66" fmla="*/ 378083 w 107"/>
              <a:gd name="T67" fmla="*/ 498052 h 88"/>
              <a:gd name="T68" fmla="*/ 334697 w 107"/>
              <a:gd name="T69" fmla="*/ 547857 h 88"/>
              <a:gd name="T70" fmla="*/ 285112 w 107"/>
              <a:gd name="T71" fmla="*/ 498052 h 88"/>
              <a:gd name="T72" fmla="*/ 285112 w 107"/>
              <a:gd name="T73" fmla="*/ 149416 h 88"/>
              <a:gd name="T74" fmla="*/ 334697 w 107"/>
              <a:gd name="T75" fmla="*/ 99610 h 88"/>
              <a:gd name="T76" fmla="*/ 378083 w 107"/>
              <a:gd name="T77" fmla="*/ 149416 h 88"/>
              <a:gd name="T78" fmla="*/ 378083 w 107"/>
              <a:gd name="T79" fmla="*/ 498052 h 88"/>
              <a:gd name="T80" fmla="*/ 440064 w 107"/>
              <a:gd name="T81" fmla="*/ 317508 h 88"/>
              <a:gd name="T82" fmla="*/ 440064 w 107"/>
              <a:gd name="T83" fmla="*/ 342411 h 88"/>
              <a:gd name="T84" fmla="*/ 458658 w 107"/>
              <a:gd name="T85" fmla="*/ 361088 h 88"/>
              <a:gd name="T86" fmla="*/ 471054 w 107"/>
              <a:gd name="T87" fmla="*/ 367313 h 88"/>
              <a:gd name="T88" fmla="*/ 483451 w 107"/>
              <a:gd name="T89" fmla="*/ 361088 h 88"/>
              <a:gd name="T90" fmla="*/ 483451 w 107"/>
              <a:gd name="T91" fmla="*/ 74708 h 88"/>
              <a:gd name="T92" fmla="*/ 471054 w 107"/>
              <a:gd name="T93" fmla="*/ 68482 h 88"/>
              <a:gd name="T94" fmla="*/ 458658 w 107"/>
              <a:gd name="T95" fmla="*/ 74708 h 88"/>
              <a:gd name="T96" fmla="*/ 440064 w 107"/>
              <a:gd name="T97" fmla="*/ 87159 h 88"/>
              <a:gd name="T98" fmla="*/ 440064 w 107"/>
              <a:gd name="T99" fmla="*/ 112062 h 88"/>
              <a:gd name="T100" fmla="*/ 440064 w 107"/>
              <a:gd name="T101" fmla="*/ 317508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rgbClr val="FFFFFF"/>
          </a:solidFill>
          <a:ln>
            <a:noFill/>
          </a:ln>
        </p:spPr>
        <p:txBody>
          <a:bodyPr lIns="91396" tIns="45698" rIns="91396" bIns="45698"/>
          <a:lstStyle/>
          <a:p>
            <a:pPr defTabSz="1218565"/>
            <a:endParaRPr lang="zh-CN" altLang="en-US" sz="2400">
              <a:solidFill>
                <a:prstClr val="black"/>
              </a:solidFill>
              <a:latin typeface="Calibri" panose="020F0502020204030204"/>
              <a:ea typeface="宋体" panose="02010600030101010101" pitchFamily="2" charset="-122"/>
            </a:endParaRPr>
          </a:p>
        </p:txBody>
      </p:sp>
      <p:sp>
        <p:nvSpPr>
          <p:cNvPr id="32790" name="Freeform 61"/>
          <p:cNvSpPr>
            <a:spLocks noEditPoints="1"/>
          </p:cNvSpPr>
          <p:nvPr/>
        </p:nvSpPr>
        <p:spPr bwMode="auto">
          <a:xfrm>
            <a:off x="6819677" y="2752845"/>
            <a:ext cx="685588" cy="538070"/>
          </a:xfrm>
          <a:custGeom>
            <a:avLst/>
            <a:gdLst>
              <a:gd name="T0" fmla="*/ 323128 w 106"/>
              <a:gd name="T1" fmla="*/ 71255 h 83"/>
              <a:gd name="T2" fmla="*/ 329590 w 106"/>
              <a:gd name="T3" fmla="*/ 71255 h 83"/>
              <a:gd name="T4" fmla="*/ 329590 w 106"/>
              <a:gd name="T5" fmla="*/ 278543 h 83"/>
              <a:gd name="T6" fmla="*/ 122789 w 106"/>
              <a:gd name="T7" fmla="*/ 174899 h 83"/>
              <a:gd name="T8" fmla="*/ 122789 w 106"/>
              <a:gd name="T9" fmla="*/ 168421 h 83"/>
              <a:gd name="T10" fmla="*/ 355441 w 106"/>
              <a:gd name="T11" fmla="*/ 272065 h 83"/>
              <a:gd name="T12" fmla="*/ 361903 w 106"/>
              <a:gd name="T13" fmla="*/ 278543 h 83"/>
              <a:gd name="T14" fmla="*/ 562242 w 106"/>
              <a:gd name="T15" fmla="*/ 174899 h 83"/>
              <a:gd name="T16" fmla="*/ 361903 w 106"/>
              <a:gd name="T17" fmla="*/ 71255 h 83"/>
              <a:gd name="T18" fmla="*/ 355441 w 106"/>
              <a:gd name="T19" fmla="*/ 71255 h 83"/>
              <a:gd name="T20" fmla="*/ 96938 w 106"/>
              <a:gd name="T21" fmla="*/ 187854 h 83"/>
              <a:gd name="T22" fmla="*/ 6463 w 106"/>
              <a:gd name="T23" fmla="*/ 226721 h 83"/>
              <a:gd name="T24" fmla="*/ 6463 w 106"/>
              <a:gd name="T25" fmla="*/ 239676 h 83"/>
              <a:gd name="T26" fmla="*/ 219727 w 106"/>
              <a:gd name="T27" fmla="*/ 343320 h 83"/>
              <a:gd name="T28" fmla="*/ 310203 w 106"/>
              <a:gd name="T29" fmla="*/ 297976 h 83"/>
              <a:gd name="T30" fmla="*/ 678568 w 106"/>
              <a:gd name="T31" fmla="*/ 103644 h 83"/>
              <a:gd name="T32" fmla="*/ 678568 w 106"/>
              <a:gd name="T33" fmla="*/ 116599 h 83"/>
              <a:gd name="T34" fmla="*/ 588093 w 106"/>
              <a:gd name="T35" fmla="*/ 161943 h 83"/>
              <a:gd name="T36" fmla="*/ 374828 w 106"/>
              <a:gd name="T37" fmla="*/ 51822 h 83"/>
              <a:gd name="T38" fmla="*/ 465304 w 106"/>
              <a:gd name="T39" fmla="*/ 0 h 83"/>
              <a:gd name="T40" fmla="*/ 678568 w 106"/>
              <a:gd name="T41" fmla="*/ 103644 h 83"/>
              <a:gd name="T42" fmla="*/ 685031 w 106"/>
              <a:gd name="T43" fmla="*/ 233198 h 83"/>
              <a:gd name="T44" fmla="*/ 465304 w 106"/>
              <a:gd name="T45" fmla="*/ 343320 h 83"/>
              <a:gd name="T46" fmla="*/ 374828 w 106"/>
              <a:gd name="T47" fmla="*/ 304454 h 83"/>
              <a:gd name="T48" fmla="*/ 374828 w 106"/>
              <a:gd name="T49" fmla="*/ 291498 h 83"/>
              <a:gd name="T50" fmla="*/ 594555 w 106"/>
              <a:gd name="T51" fmla="*/ 187854 h 83"/>
              <a:gd name="T52" fmla="*/ 310203 w 106"/>
              <a:gd name="T53" fmla="*/ 45344 h 83"/>
              <a:gd name="T54" fmla="*/ 213264 w 106"/>
              <a:gd name="T55" fmla="*/ 0 h 83"/>
              <a:gd name="T56" fmla="*/ 0 w 106"/>
              <a:gd name="T57" fmla="*/ 110121 h 83"/>
              <a:gd name="T58" fmla="*/ 90476 w 106"/>
              <a:gd name="T59" fmla="*/ 161943 h 83"/>
              <a:gd name="T60" fmla="*/ 310203 w 106"/>
              <a:gd name="T61" fmla="*/ 58300 h 83"/>
              <a:gd name="T62" fmla="*/ 310203 w 106"/>
              <a:gd name="T63" fmla="*/ 45344 h 83"/>
              <a:gd name="T64" fmla="*/ 355441 w 106"/>
              <a:gd name="T65" fmla="*/ 531174 h 83"/>
              <a:gd name="T66" fmla="*/ 361903 w 106"/>
              <a:gd name="T67" fmla="*/ 537652 h 83"/>
              <a:gd name="T68" fmla="*/ 581630 w 106"/>
              <a:gd name="T69" fmla="*/ 421053 h 83"/>
              <a:gd name="T70" fmla="*/ 575168 w 106"/>
              <a:gd name="T71" fmla="*/ 317409 h 83"/>
              <a:gd name="T72" fmla="*/ 471767 w 106"/>
              <a:gd name="T73" fmla="*/ 369231 h 83"/>
              <a:gd name="T74" fmla="*/ 465304 w 106"/>
              <a:gd name="T75" fmla="*/ 369231 h 83"/>
              <a:gd name="T76" fmla="*/ 361903 w 106"/>
              <a:gd name="T77" fmla="*/ 317409 h 83"/>
              <a:gd name="T78" fmla="*/ 355441 w 106"/>
              <a:gd name="T79" fmla="*/ 323887 h 83"/>
              <a:gd name="T80" fmla="*/ 109863 w 106"/>
              <a:gd name="T81" fmla="*/ 317409 h 83"/>
              <a:gd name="T82" fmla="*/ 213264 w 106"/>
              <a:gd name="T83" fmla="*/ 369231 h 83"/>
              <a:gd name="T84" fmla="*/ 323128 w 106"/>
              <a:gd name="T85" fmla="*/ 317409 h 83"/>
              <a:gd name="T86" fmla="*/ 329590 w 106"/>
              <a:gd name="T87" fmla="*/ 323887 h 83"/>
              <a:gd name="T88" fmla="*/ 329590 w 106"/>
              <a:gd name="T89" fmla="*/ 537652 h 83"/>
              <a:gd name="T90" fmla="*/ 109863 w 106"/>
              <a:gd name="T91" fmla="*/ 427531 h 83"/>
              <a:gd name="T92" fmla="*/ 103401 w 106"/>
              <a:gd name="T93" fmla="*/ 32388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FFFF"/>
          </a:solidFill>
          <a:ln>
            <a:noFill/>
          </a:ln>
        </p:spPr>
        <p:txBody>
          <a:bodyPr lIns="91396" tIns="45698" rIns="91396" bIns="45698"/>
          <a:lstStyle/>
          <a:p>
            <a:pPr defTabSz="1218565"/>
            <a:endParaRPr lang="zh-CN" altLang="en-US" sz="2400">
              <a:solidFill>
                <a:prstClr val="black"/>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stretch>
            <a:fillRect/>
          </a:stretch>
        </p:blipFill>
        <p:spPr>
          <a:xfrm>
            <a:off x="4537" y="2783"/>
            <a:ext cx="12186715" cy="6855027"/>
          </a:xfrm>
          <a:prstGeom prst="rect">
            <a:avLst/>
          </a:prstGeom>
        </p:spPr>
      </p:pic>
      <p:sp>
        <p:nvSpPr>
          <p:cNvPr id="76" name="文本框 75"/>
          <p:cNvSpPr txBox="1"/>
          <p:nvPr/>
        </p:nvSpPr>
        <p:spPr>
          <a:xfrm>
            <a:off x="4936452" y="3744422"/>
            <a:ext cx="3415246" cy="379435"/>
          </a:xfrm>
          <a:prstGeom prst="rect">
            <a:avLst/>
          </a:prstGeom>
          <a:noFill/>
        </p:spPr>
        <p:txBody>
          <a:bodyPr lIns="91412" tIns="45706" rIns="91412" bIns="45706">
            <a:spAutoFit/>
          </a:bodyPr>
          <a:lstStyle/>
          <a:p>
            <a:pPr algn="r" defTabSz="1218565"/>
            <a:r>
              <a:rPr lang="zh-CN" altLang="en-US" sz="935" dirty="0">
                <a:solidFill>
                  <a:prstClr val="white">
                    <a:lumMod val="6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dirty="0">
              <a:solidFill>
                <a:prstClr val="white">
                  <a:lumMod val="6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5687299" y="287614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8161620" y="287614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dirty="0">
                <a:solidFill>
                  <a:srgbClr val="DB860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665"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8822100" y="885503"/>
            <a:ext cx="393284" cy="5507044"/>
            <a:chOff x="4349750" y="1062266"/>
            <a:chExt cx="393426" cy="5508000"/>
          </a:xfrm>
        </p:grpSpPr>
        <p:pic>
          <p:nvPicPr>
            <p:cNvPr id="14"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bwMode="auto">
          <a:xfrm>
            <a:off x="1091773" y="885502"/>
            <a:ext cx="9584042" cy="3782081"/>
            <a:chOff x="-2699" y="0"/>
            <a:chExt cx="10510726" cy="4146122"/>
          </a:xfrm>
        </p:grpSpPr>
        <p:grpSp>
          <p:nvGrpSpPr>
            <p:cNvPr id="6" name="Group 4"/>
            <p:cNvGrpSpPr/>
            <p:nvPr/>
          </p:nvGrpSpPr>
          <p:grpSpPr bwMode="auto">
            <a:xfrm>
              <a:off x="576369" y="0"/>
              <a:ext cx="9931658" cy="4146122"/>
              <a:chOff x="0" y="0"/>
              <a:chExt cx="3190685" cy="1332000"/>
            </a:xfrm>
          </p:grpSpPr>
          <p:cxnSp>
            <p:nvCxnSpPr>
              <p:cNvPr id="15" name="直接连接符 3"/>
              <p:cNvCxnSpPr>
                <a:cxnSpLocks noChangeShapeType="1"/>
              </p:cNvCxnSpPr>
              <p:nvPr/>
            </p:nvCxnSpPr>
            <p:spPr bwMode="auto">
              <a:xfrm>
                <a:off x="0" y="107813"/>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6" name="直接连接符 4"/>
              <p:cNvCxnSpPr>
                <a:cxnSpLocks noChangeShapeType="1"/>
              </p:cNvCxnSpPr>
              <p:nvPr/>
            </p:nvCxnSpPr>
            <p:spPr bwMode="auto">
              <a:xfrm>
                <a:off x="0" y="41386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7" name="直接连接符 5"/>
              <p:cNvCxnSpPr>
                <a:cxnSpLocks noChangeShapeType="1"/>
              </p:cNvCxnSpPr>
              <p:nvPr/>
            </p:nvCxnSpPr>
            <p:spPr bwMode="auto">
              <a:xfrm>
                <a:off x="0" y="719907"/>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8" name="直接连接符 6"/>
              <p:cNvCxnSpPr>
                <a:cxnSpLocks noChangeShapeType="1"/>
              </p:cNvCxnSpPr>
              <p:nvPr/>
            </p:nvCxnSpPr>
            <p:spPr bwMode="auto">
              <a:xfrm>
                <a:off x="0" y="1025954"/>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9" name="直接连接符 7"/>
              <p:cNvCxnSpPr>
                <a:cxnSpLocks noChangeShapeType="1"/>
              </p:cNvCxnSpPr>
              <p:nvPr/>
            </p:nvCxnSpPr>
            <p:spPr bwMode="auto">
              <a:xfrm>
                <a:off x="0" y="133200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20" name="直接连接符 8"/>
              <p:cNvCxnSpPr>
                <a:cxnSpLocks noChangeShapeType="1"/>
              </p:cNvCxnSpPr>
              <p:nvPr/>
            </p:nvCxnSpPr>
            <p:spPr bwMode="auto">
              <a:xfrm>
                <a:off x="0" y="0"/>
                <a:ext cx="0" cy="133200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grpSp>
        <p:sp>
          <p:nvSpPr>
            <p:cNvPr id="10" name="矩形 9"/>
            <p:cNvSpPr>
              <a:spLocks noChangeArrowheads="1"/>
            </p:cNvSpPr>
            <p:nvPr/>
          </p:nvSpPr>
          <p:spPr bwMode="auto">
            <a:xfrm>
              <a:off x="-2699" y="97409"/>
              <a:ext cx="571701"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dirty="0">
                  <a:solidFill>
                    <a:prstClr val="white">
                      <a:lumMod val="95000"/>
                    </a:prstClr>
                  </a:solidFill>
                  <a:latin typeface="Impact" panose="020B0806030902050204" pitchFamily="34" charset="0"/>
                </a:rPr>
                <a:t> 100</a:t>
              </a:r>
              <a:endParaRPr lang="zh-CN" altLang="en-US" sz="1600" dirty="0">
                <a:solidFill>
                  <a:prstClr val="white">
                    <a:lumMod val="95000"/>
                  </a:prstClr>
                </a:solidFill>
                <a:latin typeface="Impact" panose="020B0806030902050204" pitchFamily="34" charset="0"/>
              </a:endParaRPr>
            </a:p>
          </p:txBody>
        </p:sp>
        <p:sp>
          <p:nvSpPr>
            <p:cNvPr id="11" name="矩形 10"/>
            <p:cNvSpPr>
              <a:spLocks noChangeArrowheads="1"/>
            </p:cNvSpPr>
            <p:nvPr/>
          </p:nvSpPr>
          <p:spPr bwMode="auto">
            <a:xfrm>
              <a:off x="204743" y="3768058"/>
              <a:ext cx="364257"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dirty="0">
                  <a:solidFill>
                    <a:prstClr val="white">
                      <a:lumMod val="95000"/>
                    </a:prstClr>
                  </a:solidFill>
                  <a:latin typeface="Impact" panose="020B0806030902050204" pitchFamily="34" charset="0"/>
                </a:rPr>
                <a:t> 0</a:t>
              </a:r>
              <a:endParaRPr lang="zh-CN" altLang="en-US" sz="1600" dirty="0">
                <a:solidFill>
                  <a:prstClr val="white">
                    <a:lumMod val="95000"/>
                  </a:prstClr>
                </a:solidFill>
                <a:latin typeface="Impact" panose="020B0806030902050204" pitchFamily="34" charset="0"/>
              </a:endParaRPr>
            </a:p>
          </p:txBody>
        </p:sp>
        <p:sp>
          <p:nvSpPr>
            <p:cNvPr id="12" name="矩形 11"/>
            <p:cNvSpPr>
              <a:spLocks noChangeArrowheads="1"/>
            </p:cNvSpPr>
            <p:nvPr/>
          </p:nvSpPr>
          <p:spPr bwMode="auto">
            <a:xfrm>
              <a:off x="83443" y="1989035"/>
              <a:ext cx="485559"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dirty="0">
                  <a:solidFill>
                    <a:prstClr val="white">
                      <a:lumMod val="95000"/>
                    </a:prstClr>
                  </a:solidFill>
                  <a:latin typeface="Impact" panose="020B0806030902050204" pitchFamily="34" charset="0"/>
                </a:rPr>
                <a:t> 50</a:t>
              </a:r>
              <a:endParaRPr lang="zh-CN" altLang="en-US" sz="1600" dirty="0">
                <a:solidFill>
                  <a:prstClr val="white">
                    <a:lumMod val="95000"/>
                  </a:prstClr>
                </a:solidFill>
                <a:latin typeface="Impact" panose="020B0806030902050204" pitchFamily="34" charset="0"/>
              </a:endParaRPr>
            </a:p>
          </p:txBody>
        </p:sp>
        <p:sp>
          <p:nvSpPr>
            <p:cNvPr id="13" name="矩形 27"/>
            <p:cNvSpPr>
              <a:spLocks noChangeArrowheads="1"/>
            </p:cNvSpPr>
            <p:nvPr/>
          </p:nvSpPr>
          <p:spPr bwMode="auto">
            <a:xfrm>
              <a:off x="116846" y="1052210"/>
              <a:ext cx="452157"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dirty="0">
                  <a:solidFill>
                    <a:prstClr val="white">
                      <a:lumMod val="95000"/>
                    </a:prstClr>
                  </a:solidFill>
                  <a:latin typeface="Impact" panose="020B0806030902050204" pitchFamily="34" charset="0"/>
                </a:rPr>
                <a:t> 75</a:t>
              </a:r>
              <a:endParaRPr lang="zh-CN" altLang="en-US" sz="1600" dirty="0">
                <a:solidFill>
                  <a:prstClr val="white">
                    <a:lumMod val="95000"/>
                  </a:prstClr>
                </a:solidFill>
                <a:latin typeface="Impact" panose="020B0806030902050204" pitchFamily="34" charset="0"/>
              </a:endParaRPr>
            </a:p>
          </p:txBody>
        </p:sp>
        <p:sp>
          <p:nvSpPr>
            <p:cNvPr id="14" name="矩形 28"/>
            <p:cNvSpPr>
              <a:spLocks noChangeArrowheads="1"/>
            </p:cNvSpPr>
            <p:nvPr/>
          </p:nvSpPr>
          <p:spPr bwMode="auto">
            <a:xfrm>
              <a:off x="92233" y="2943834"/>
              <a:ext cx="476769" cy="37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defTabSz="1218565"/>
              <a:r>
                <a:rPr lang="en-US" altLang="zh-CN" sz="1600" dirty="0">
                  <a:solidFill>
                    <a:prstClr val="white">
                      <a:lumMod val="95000"/>
                    </a:prstClr>
                  </a:solidFill>
                  <a:latin typeface="Impact" panose="020B0806030902050204" pitchFamily="34" charset="0"/>
                </a:rPr>
                <a:t> 25</a:t>
              </a:r>
              <a:endParaRPr lang="zh-CN" altLang="en-US" sz="1600" dirty="0">
                <a:solidFill>
                  <a:prstClr val="white">
                    <a:lumMod val="95000"/>
                  </a:prstClr>
                </a:solidFill>
                <a:latin typeface="Impact" panose="020B0806030902050204" pitchFamily="34" charset="0"/>
              </a:endParaRPr>
            </a:p>
          </p:txBody>
        </p:sp>
      </p:grpSp>
      <p:grpSp>
        <p:nvGrpSpPr>
          <p:cNvPr id="7" name="Group 16"/>
          <p:cNvGrpSpPr/>
          <p:nvPr/>
        </p:nvGrpSpPr>
        <p:grpSpPr bwMode="auto">
          <a:xfrm>
            <a:off x="2154835" y="1996700"/>
            <a:ext cx="420356" cy="2671038"/>
            <a:chOff x="0" y="0"/>
            <a:chExt cx="524436" cy="3337933"/>
          </a:xfrm>
        </p:grpSpPr>
        <p:sp>
          <p:nvSpPr>
            <p:cNvPr id="22" name="立方体 43"/>
            <p:cNvSpPr>
              <a:spLocks noChangeArrowheads="1"/>
            </p:cNvSpPr>
            <p:nvPr/>
          </p:nvSpPr>
          <p:spPr bwMode="auto">
            <a:xfrm>
              <a:off x="0" y="1868612"/>
              <a:ext cx="524436" cy="1469321"/>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3" name="立方体 21"/>
            <p:cNvSpPr>
              <a:spLocks noChangeArrowheads="1"/>
            </p:cNvSpPr>
            <p:nvPr/>
          </p:nvSpPr>
          <p:spPr bwMode="auto">
            <a:xfrm>
              <a:off x="0" y="599347"/>
              <a:ext cx="524436" cy="1469321"/>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4" name="立方体 23"/>
            <p:cNvSpPr>
              <a:spLocks noChangeArrowheads="1"/>
            </p:cNvSpPr>
            <p:nvPr/>
          </p:nvSpPr>
          <p:spPr bwMode="auto">
            <a:xfrm>
              <a:off x="0" y="0"/>
              <a:ext cx="524436" cy="1109233"/>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8" name="Group 20"/>
          <p:cNvGrpSpPr/>
          <p:nvPr/>
        </p:nvGrpSpPr>
        <p:grpSpPr bwMode="auto">
          <a:xfrm>
            <a:off x="3636053" y="3394027"/>
            <a:ext cx="419085" cy="1315189"/>
            <a:chOff x="0" y="0"/>
            <a:chExt cx="524436" cy="1643068"/>
          </a:xfrm>
        </p:grpSpPr>
        <p:sp>
          <p:nvSpPr>
            <p:cNvPr id="26" name="立方体 25"/>
            <p:cNvSpPr>
              <a:spLocks noChangeArrowheads="1"/>
            </p:cNvSpPr>
            <p:nvPr/>
          </p:nvSpPr>
          <p:spPr bwMode="auto">
            <a:xfrm>
              <a:off x="0" y="1051352"/>
              <a:ext cx="524436" cy="591716"/>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7" name="立方体 26"/>
            <p:cNvSpPr>
              <a:spLocks noChangeArrowheads="1"/>
            </p:cNvSpPr>
            <p:nvPr/>
          </p:nvSpPr>
          <p:spPr bwMode="auto">
            <a:xfrm>
              <a:off x="0" y="585478"/>
              <a:ext cx="524436" cy="640331"/>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28" name="立方体 29"/>
            <p:cNvSpPr>
              <a:spLocks noChangeArrowheads="1"/>
            </p:cNvSpPr>
            <p:nvPr/>
          </p:nvSpPr>
          <p:spPr bwMode="auto">
            <a:xfrm>
              <a:off x="0" y="0"/>
              <a:ext cx="524436" cy="778958"/>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9" name="Group 24"/>
          <p:cNvGrpSpPr/>
          <p:nvPr/>
        </p:nvGrpSpPr>
        <p:grpSpPr bwMode="auto">
          <a:xfrm>
            <a:off x="9562038" y="1817287"/>
            <a:ext cx="419085" cy="2845127"/>
            <a:chOff x="0" y="0"/>
            <a:chExt cx="524436" cy="3555137"/>
          </a:xfrm>
        </p:grpSpPr>
        <p:sp>
          <p:nvSpPr>
            <p:cNvPr id="30" name="立方体 36"/>
            <p:cNvSpPr>
              <a:spLocks noChangeArrowheads="1"/>
            </p:cNvSpPr>
            <p:nvPr/>
          </p:nvSpPr>
          <p:spPr bwMode="auto">
            <a:xfrm>
              <a:off x="0" y="2085816"/>
              <a:ext cx="524436" cy="1469321"/>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1" name="立方体 37"/>
            <p:cNvSpPr>
              <a:spLocks noChangeArrowheads="1"/>
            </p:cNvSpPr>
            <p:nvPr/>
          </p:nvSpPr>
          <p:spPr bwMode="auto">
            <a:xfrm>
              <a:off x="0" y="1133182"/>
              <a:ext cx="524436" cy="1152690"/>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2" name="立方体 38"/>
            <p:cNvSpPr>
              <a:spLocks noChangeArrowheads="1"/>
            </p:cNvSpPr>
            <p:nvPr/>
          </p:nvSpPr>
          <p:spPr bwMode="auto">
            <a:xfrm>
              <a:off x="0" y="0"/>
              <a:ext cx="524436" cy="1326438"/>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21" name="Group 28"/>
          <p:cNvGrpSpPr/>
          <p:nvPr/>
        </p:nvGrpSpPr>
        <p:grpSpPr bwMode="auto">
          <a:xfrm>
            <a:off x="5117549" y="3274856"/>
            <a:ext cx="419085" cy="1430822"/>
            <a:chOff x="0" y="0"/>
            <a:chExt cx="524436" cy="1787675"/>
          </a:xfrm>
        </p:grpSpPr>
        <p:sp>
          <p:nvSpPr>
            <p:cNvPr id="34" name="立方体 40"/>
            <p:cNvSpPr>
              <a:spLocks noChangeArrowheads="1"/>
            </p:cNvSpPr>
            <p:nvPr/>
          </p:nvSpPr>
          <p:spPr bwMode="auto">
            <a:xfrm>
              <a:off x="0" y="1176190"/>
              <a:ext cx="524436" cy="611485"/>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5" name="立方体 41"/>
            <p:cNvSpPr>
              <a:spLocks noChangeArrowheads="1"/>
            </p:cNvSpPr>
            <p:nvPr/>
          </p:nvSpPr>
          <p:spPr bwMode="auto">
            <a:xfrm>
              <a:off x="0" y="640741"/>
              <a:ext cx="524436" cy="678070"/>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6" name="立方体 42"/>
            <p:cNvSpPr>
              <a:spLocks noChangeArrowheads="1"/>
            </p:cNvSpPr>
            <p:nvPr/>
          </p:nvSpPr>
          <p:spPr bwMode="auto">
            <a:xfrm>
              <a:off x="0" y="0"/>
              <a:ext cx="524436" cy="830039"/>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25" name="Group 32"/>
          <p:cNvGrpSpPr/>
          <p:nvPr/>
        </p:nvGrpSpPr>
        <p:grpSpPr bwMode="auto">
          <a:xfrm>
            <a:off x="6599046" y="3041750"/>
            <a:ext cx="419085" cy="1657009"/>
            <a:chOff x="0" y="0"/>
            <a:chExt cx="524436" cy="2069935"/>
          </a:xfrm>
        </p:grpSpPr>
        <p:sp>
          <p:nvSpPr>
            <p:cNvPr id="38" name="立方体 50"/>
            <p:cNvSpPr>
              <a:spLocks noChangeArrowheads="1"/>
            </p:cNvSpPr>
            <p:nvPr/>
          </p:nvSpPr>
          <p:spPr bwMode="auto">
            <a:xfrm>
              <a:off x="0" y="1075229"/>
              <a:ext cx="524436" cy="994706"/>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39" name="立方体 51"/>
            <p:cNvSpPr>
              <a:spLocks noChangeArrowheads="1"/>
            </p:cNvSpPr>
            <p:nvPr/>
          </p:nvSpPr>
          <p:spPr bwMode="auto">
            <a:xfrm>
              <a:off x="0" y="651430"/>
              <a:ext cx="524436" cy="554396"/>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40" name="立方体 52"/>
            <p:cNvSpPr>
              <a:spLocks noChangeArrowheads="1"/>
            </p:cNvSpPr>
            <p:nvPr/>
          </p:nvSpPr>
          <p:spPr bwMode="auto">
            <a:xfrm>
              <a:off x="0" y="0"/>
              <a:ext cx="524436" cy="800669"/>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grpSp>
        <p:nvGrpSpPr>
          <p:cNvPr id="29" name="Group 36"/>
          <p:cNvGrpSpPr/>
          <p:nvPr/>
        </p:nvGrpSpPr>
        <p:grpSpPr bwMode="auto">
          <a:xfrm>
            <a:off x="8080542" y="2723521"/>
            <a:ext cx="419085" cy="1965793"/>
            <a:chOff x="0" y="0"/>
            <a:chExt cx="524436" cy="2456252"/>
          </a:xfrm>
        </p:grpSpPr>
        <p:sp>
          <p:nvSpPr>
            <p:cNvPr id="42" name="立方体 54"/>
            <p:cNvSpPr>
              <a:spLocks noChangeArrowheads="1"/>
            </p:cNvSpPr>
            <p:nvPr/>
          </p:nvSpPr>
          <p:spPr bwMode="auto">
            <a:xfrm>
              <a:off x="0" y="1461546"/>
              <a:ext cx="524436" cy="994706"/>
            </a:xfrm>
            <a:prstGeom prst="cube">
              <a:avLst>
                <a:gd name="adj" fmla="val 25000"/>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43" name="立方体 55"/>
            <p:cNvSpPr>
              <a:spLocks noChangeArrowheads="1"/>
            </p:cNvSpPr>
            <p:nvPr/>
          </p:nvSpPr>
          <p:spPr bwMode="auto">
            <a:xfrm>
              <a:off x="0" y="654417"/>
              <a:ext cx="524436" cy="937726"/>
            </a:xfrm>
            <a:prstGeom prst="cub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sp>
          <p:nvSpPr>
            <p:cNvPr id="44" name="立方体 56"/>
            <p:cNvSpPr>
              <a:spLocks noChangeArrowheads="1"/>
            </p:cNvSpPr>
            <p:nvPr/>
          </p:nvSpPr>
          <p:spPr bwMode="auto">
            <a:xfrm>
              <a:off x="0" y="0"/>
              <a:ext cx="524436" cy="815117"/>
            </a:xfrm>
            <a:prstGeom prst="cube">
              <a:avLst>
                <a:gd name="adj"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defTabSz="1218565"/>
              <a:endParaRPr lang="zh-CN" altLang="en-US" sz="2400">
                <a:solidFill>
                  <a:prstClr val="white">
                    <a:lumMod val="95000"/>
                  </a:prstClr>
                </a:solidFill>
              </a:endParaRPr>
            </a:p>
          </p:txBody>
        </p:sp>
      </p:grpSp>
      <p:sp>
        <p:nvSpPr>
          <p:cNvPr id="45" name="矩形 44"/>
          <p:cNvSpPr/>
          <p:nvPr/>
        </p:nvSpPr>
        <p:spPr>
          <a:xfrm>
            <a:off x="1970070" y="5300415"/>
            <a:ext cx="500748" cy="519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46" name="TextBox 45"/>
          <p:cNvSpPr txBox="1"/>
          <p:nvPr/>
        </p:nvSpPr>
        <p:spPr>
          <a:xfrm>
            <a:off x="2757006" y="5292041"/>
            <a:ext cx="1005274" cy="338359"/>
          </a:xfrm>
          <a:prstGeom prst="rect">
            <a:avLst/>
          </a:prstGeom>
          <a:noFill/>
        </p:spPr>
        <p:txBody>
          <a:bodyPr wrap="none" lIns="91376" tIns="45687" rIns="91376" bIns="45687"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p>
        </p:txBody>
      </p:sp>
      <p:sp>
        <p:nvSpPr>
          <p:cNvPr id="51" name="矩形 50"/>
          <p:cNvSpPr/>
          <p:nvPr/>
        </p:nvSpPr>
        <p:spPr>
          <a:xfrm>
            <a:off x="4520368" y="5300415"/>
            <a:ext cx="500748" cy="519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52" name="TextBox 51"/>
          <p:cNvSpPr txBox="1"/>
          <p:nvPr/>
        </p:nvSpPr>
        <p:spPr>
          <a:xfrm>
            <a:off x="5307304" y="5292041"/>
            <a:ext cx="1005274" cy="338359"/>
          </a:xfrm>
          <a:prstGeom prst="rect">
            <a:avLst/>
          </a:prstGeom>
          <a:noFill/>
        </p:spPr>
        <p:txBody>
          <a:bodyPr wrap="none" lIns="91376" tIns="45687" rIns="91376" bIns="45687"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p>
        </p:txBody>
      </p:sp>
      <p:sp>
        <p:nvSpPr>
          <p:cNvPr id="53" name="矩形 52"/>
          <p:cNvSpPr/>
          <p:nvPr/>
        </p:nvSpPr>
        <p:spPr>
          <a:xfrm>
            <a:off x="7137847" y="5300415"/>
            <a:ext cx="500748" cy="519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54" name="TextBox 53"/>
          <p:cNvSpPr txBox="1"/>
          <p:nvPr/>
        </p:nvSpPr>
        <p:spPr>
          <a:xfrm>
            <a:off x="7924784" y="5292041"/>
            <a:ext cx="1005274" cy="338359"/>
          </a:xfrm>
          <a:prstGeom prst="rect">
            <a:avLst/>
          </a:prstGeom>
          <a:noFill/>
        </p:spPr>
        <p:txBody>
          <a:bodyPr wrap="none" lIns="91376" tIns="45687" rIns="91376" bIns="45687"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p>
        </p:txBody>
      </p:sp>
      <p:sp>
        <p:nvSpPr>
          <p:cNvPr id="55" name="TextBox 54"/>
          <p:cNvSpPr txBox="1"/>
          <p:nvPr/>
        </p:nvSpPr>
        <p:spPr>
          <a:xfrm>
            <a:off x="2549833" y="5560004"/>
            <a:ext cx="1569531" cy="276932"/>
          </a:xfrm>
          <a:prstGeom prst="rect">
            <a:avLst/>
          </a:prstGeom>
          <a:noFill/>
        </p:spPr>
        <p:txBody>
          <a:bodyPr wrap="none" lIns="91376" tIns="45687" rIns="91376" bIns="45687" rtlCol="0">
            <a:spAutoFit/>
          </a:bodyPr>
          <a:lstStyle/>
          <a:p>
            <a:pP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加入文字说明和意义</a:t>
            </a:r>
          </a:p>
        </p:txBody>
      </p:sp>
      <p:sp>
        <p:nvSpPr>
          <p:cNvPr id="56" name="TextBox 55"/>
          <p:cNvSpPr txBox="1"/>
          <p:nvPr/>
        </p:nvSpPr>
        <p:spPr>
          <a:xfrm>
            <a:off x="5100131" y="5560004"/>
            <a:ext cx="1569531" cy="276932"/>
          </a:xfrm>
          <a:prstGeom prst="rect">
            <a:avLst/>
          </a:prstGeom>
          <a:noFill/>
        </p:spPr>
        <p:txBody>
          <a:bodyPr wrap="none" lIns="91376" tIns="45687" rIns="91376" bIns="45687" rtlCol="0">
            <a:spAutoFit/>
          </a:bodyPr>
          <a:lstStyle/>
          <a:p>
            <a:pP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加入文字说明和意义</a:t>
            </a:r>
          </a:p>
        </p:txBody>
      </p:sp>
      <p:sp>
        <p:nvSpPr>
          <p:cNvPr id="57" name="TextBox 56"/>
          <p:cNvSpPr txBox="1"/>
          <p:nvPr/>
        </p:nvSpPr>
        <p:spPr>
          <a:xfrm>
            <a:off x="7717610" y="5560004"/>
            <a:ext cx="1569531" cy="276932"/>
          </a:xfrm>
          <a:prstGeom prst="rect">
            <a:avLst/>
          </a:prstGeom>
          <a:noFill/>
        </p:spPr>
        <p:txBody>
          <a:bodyPr wrap="none" lIns="91376" tIns="45687" rIns="91376" bIns="45687" rtlCol="0">
            <a:spAutoFit/>
          </a:bodyPr>
          <a:lstStyle/>
          <a:p>
            <a:pP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加入文字说明和意义</a:t>
            </a:r>
          </a:p>
        </p:txBody>
      </p:sp>
      <p:sp>
        <p:nvSpPr>
          <p:cNvPr id="58" name="TextBox 57"/>
          <p:cNvSpPr txBox="1"/>
          <p:nvPr/>
        </p:nvSpPr>
        <p:spPr>
          <a:xfrm>
            <a:off x="1898925" y="4755441"/>
            <a:ext cx="715130" cy="338359"/>
          </a:xfrm>
          <a:prstGeom prst="rect">
            <a:avLst/>
          </a:prstGeom>
          <a:noFill/>
        </p:spPr>
        <p:txBody>
          <a:bodyPr wrap="none" lIns="91376" tIns="45687" rIns="91376" bIns="45687" rtlCol="0">
            <a:spAutoFit/>
          </a:bodyPr>
          <a:lstStyle/>
          <a:p>
            <a:pPr algn="ctr" defTabSz="1218565"/>
            <a:r>
              <a:rPr lang="en-US" altLang="zh-CN" sz="1600" dirty="0">
                <a:solidFill>
                  <a:prstClr val="white">
                    <a:lumMod val="95000"/>
                  </a:prstClr>
                </a:solidFill>
                <a:latin typeface="微软雅黑" panose="020B0503020204020204" pitchFamily="34" charset="-122"/>
                <a:ea typeface="微软雅黑" panose="020B0503020204020204" pitchFamily="34" charset="-122"/>
              </a:rPr>
              <a:t>2</a:t>
            </a:r>
            <a:r>
              <a:rPr lang="zh-CN" altLang="en-US" sz="1600" dirty="0">
                <a:solidFill>
                  <a:prstClr val="white">
                    <a:lumMod val="95000"/>
                  </a:prstClr>
                </a:solidFill>
                <a:latin typeface="微软雅黑" panose="020B0503020204020204" pitchFamily="34" charset="-122"/>
                <a:ea typeface="微软雅黑" panose="020B0503020204020204" pitchFamily="34" charset="-122"/>
              </a:rPr>
              <a:t>月份</a:t>
            </a:r>
          </a:p>
        </p:txBody>
      </p:sp>
      <p:sp>
        <p:nvSpPr>
          <p:cNvPr id="59" name="TextBox 58"/>
          <p:cNvSpPr txBox="1"/>
          <p:nvPr/>
        </p:nvSpPr>
        <p:spPr>
          <a:xfrm>
            <a:off x="3448675" y="4760702"/>
            <a:ext cx="715130" cy="338359"/>
          </a:xfrm>
          <a:prstGeom prst="rect">
            <a:avLst/>
          </a:prstGeom>
          <a:noFill/>
        </p:spPr>
        <p:txBody>
          <a:bodyPr wrap="none" lIns="91376" tIns="45687" rIns="91376" bIns="45687" rtlCol="0">
            <a:spAutoFit/>
          </a:bodyPr>
          <a:lstStyle/>
          <a:p>
            <a:pPr algn="ctr" defTabSz="1218565"/>
            <a:r>
              <a:rPr lang="en-US" altLang="zh-CN" sz="1600" dirty="0">
                <a:solidFill>
                  <a:prstClr val="white">
                    <a:lumMod val="95000"/>
                  </a:prstClr>
                </a:solidFill>
                <a:latin typeface="微软雅黑" panose="020B0503020204020204" pitchFamily="34" charset="-122"/>
                <a:ea typeface="微软雅黑" panose="020B0503020204020204" pitchFamily="34" charset="-122"/>
              </a:rPr>
              <a:t>4</a:t>
            </a:r>
            <a:r>
              <a:rPr lang="zh-CN" altLang="en-US" sz="1600" dirty="0">
                <a:solidFill>
                  <a:prstClr val="white">
                    <a:lumMod val="95000"/>
                  </a:prstClr>
                </a:solidFill>
                <a:latin typeface="微软雅黑" panose="020B0503020204020204" pitchFamily="34" charset="-122"/>
                <a:ea typeface="微软雅黑" panose="020B0503020204020204" pitchFamily="34" charset="-122"/>
              </a:rPr>
              <a:t>月份</a:t>
            </a:r>
          </a:p>
        </p:txBody>
      </p:sp>
      <p:sp>
        <p:nvSpPr>
          <p:cNvPr id="60" name="TextBox 59"/>
          <p:cNvSpPr txBox="1"/>
          <p:nvPr/>
        </p:nvSpPr>
        <p:spPr>
          <a:xfrm>
            <a:off x="4930169" y="4760702"/>
            <a:ext cx="715130" cy="338359"/>
          </a:xfrm>
          <a:prstGeom prst="rect">
            <a:avLst/>
          </a:prstGeom>
          <a:noFill/>
        </p:spPr>
        <p:txBody>
          <a:bodyPr wrap="none" lIns="91376" tIns="45687" rIns="91376" bIns="45687" rtlCol="0">
            <a:spAutoFit/>
          </a:bodyPr>
          <a:lstStyle/>
          <a:p>
            <a:pPr algn="ctr" defTabSz="1218565"/>
            <a:r>
              <a:rPr lang="en-US" altLang="zh-CN" sz="1600" dirty="0">
                <a:solidFill>
                  <a:prstClr val="white">
                    <a:lumMod val="95000"/>
                  </a:prstClr>
                </a:solidFill>
                <a:latin typeface="微软雅黑" panose="020B0503020204020204" pitchFamily="34" charset="-122"/>
                <a:ea typeface="微软雅黑" panose="020B0503020204020204" pitchFamily="34" charset="-122"/>
              </a:rPr>
              <a:t>6</a:t>
            </a:r>
            <a:r>
              <a:rPr lang="zh-CN" altLang="en-US" sz="1600" dirty="0">
                <a:solidFill>
                  <a:prstClr val="white">
                    <a:lumMod val="95000"/>
                  </a:prstClr>
                </a:solidFill>
                <a:latin typeface="微软雅黑" panose="020B0503020204020204" pitchFamily="34" charset="-122"/>
                <a:ea typeface="微软雅黑" panose="020B0503020204020204" pitchFamily="34" charset="-122"/>
              </a:rPr>
              <a:t>月份</a:t>
            </a:r>
          </a:p>
        </p:txBody>
      </p:sp>
      <p:sp>
        <p:nvSpPr>
          <p:cNvPr id="61" name="TextBox 60"/>
          <p:cNvSpPr txBox="1"/>
          <p:nvPr/>
        </p:nvSpPr>
        <p:spPr>
          <a:xfrm>
            <a:off x="6411665" y="4760702"/>
            <a:ext cx="715130" cy="338359"/>
          </a:xfrm>
          <a:prstGeom prst="rect">
            <a:avLst/>
          </a:prstGeom>
          <a:noFill/>
        </p:spPr>
        <p:txBody>
          <a:bodyPr wrap="none" lIns="91376" tIns="45687" rIns="91376" bIns="45687" rtlCol="0">
            <a:spAutoFit/>
          </a:bodyPr>
          <a:lstStyle/>
          <a:p>
            <a:pPr algn="ctr" defTabSz="1218565"/>
            <a:r>
              <a:rPr lang="en-US" altLang="zh-CN" sz="1600" dirty="0">
                <a:solidFill>
                  <a:prstClr val="white">
                    <a:lumMod val="95000"/>
                  </a:prstClr>
                </a:solidFill>
                <a:latin typeface="微软雅黑" panose="020B0503020204020204" pitchFamily="34" charset="-122"/>
                <a:ea typeface="微软雅黑" panose="020B0503020204020204" pitchFamily="34" charset="-122"/>
              </a:rPr>
              <a:t>8</a:t>
            </a:r>
            <a:r>
              <a:rPr lang="zh-CN" altLang="en-US" sz="1600" dirty="0">
                <a:solidFill>
                  <a:prstClr val="white">
                    <a:lumMod val="95000"/>
                  </a:prstClr>
                </a:solidFill>
                <a:latin typeface="微软雅黑" panose="020B0503020204020204" pitchFamily="34" charset="-122"/>
                <a:ea typeface="微软雅黑" panose="020B0503020204020204" pitchFamily="34" charset="-122"/>
              </a:rPr>
              <a:t>月份</a:t>
            </a:r>
          </a:p>
        </p:txBody>
      </p:sp>
      <p:sp>
        <p:nvSpPr>
          <p:cNvPr id="62" name="TextBox 61"/>
          <p:cNvSpPr txBox="1"/>
          <p:nvPr/>
        </p:nvSpPr>
        <p:spPr>
          <a:xfrm>
            <a:off x="7948246" y="4760702"/>
            <a:ext cx="835356" cy="338359"/>
          </a:xfrm>
          <a:prstGeom prst="rect">
            <a:avLst/>
          </a:prstGeom>
          <a:noFill/>
        </p:spPr>
        <p:txBody>
          <a:bodyPr wrap="none" lIns="91376" tIns="45687" rIns="91376" bIns="45687" rtlCol="0">
            <a:spAutoFit/>
          </a:bodyPr>
          <a:lstStyle/>
          <a:p>
            <a:pPr algn="ctr" defTabSz="1218565"/>
            <a:r>
              <a:rPr lang="en-US" altLang="zh-CN" sz="1600" dirty="0">
                <a:solidFill>
                  <a:prstClr val="white">
                    <a:lumMod val="95000"/>
                  </a:prstClr>
                </a:solidFill>
                <a:latin typeface="微软雅黑" panose="020B0503020204020204" pitchFamily="34" charset="-122"/>
                <a:ea typeface="微软雅黑" panose="020B0503020204020204" pitchFamily="34" charset="-122"/>
              </a:rPr>
              <a:t>10</a:t>
            </a:r>
            <a:r>
              <a:rPr lang="zh-CN" altLang="en-US" sz="1600" dirty="0">
                <a:solidFill>
                  <a:prstClr val="white">
                    <a:lumMod val="95000"/>
                  </a:prstClr>
                </a:solidFill>
                <a:latin typeface="微软雅黑" panose="020B0503020204020204" pitchFamily="34" charset="-122"/>
                <a:ea typeface="微软雅黑" panose="020B0503020204020204" pitchFamily="34" charset="-122"/>
              </a:rPr>
              <a:t>月份</a:t>
            </a:r>
          </a:p>
        </p:txBody>
      </p:sp>
      <p:sp>
        <p:nvSpPr>
          <p:cNvPr id="63" name="TextBox 62"/>
          <p:cNvSpPr txBox="1"/>
          <p:nvPr/>
        </p:nvSpPr>
        <p:spPr>
          <a:xfrm>
            <a:off x="9314545" y="4760702"/>
            <a:ext cx="835356" cy="338359"/>
          </a:xfrm>
          <a:prstGeom prst="rect">
            <a:avLst/>
          </a:prstGeom>
          <a:noFill/>
        </p:spPr>
        <p:txBody>
          <a:bodyPr wrap="none" lIns="91376" tIns="45687" rIns="91376" bIns="45687" rtlCol="0">
            <a:spAutoFit/>
          </a:bodyPr>
          <a:lstStyle/>
          <a:p>
            <a:pPr algn="ctr" defTabSz="1218565"/>
            <a:r>
              <a:rPr lang="en-US" altLang="zh-CN" sz="1600" dirty="0">
                <a:solidFill>
                  <a:prstClr val="white">
                    <a:lumMod val="95000"/>
                  </a:prstClr>
                </a:solidFill>
                <a:latin typeface="微软雅黑" panose="020B0503020204020204" pitchFamily="34" charset="-122"/>
                <a:ea typeface="微软雅黑" panose="020B0503020204020204" pitchFamily="34" charset="-122"/>
              </a:rPr>
              <a:t>12</a:t>
            </a:r>
            <a:r>
              <a:rPr lang="zh-CN" altLang="en-US" sz="1600" dirty="0">
                <a:solidFill>
                  <a:prstClr val="white">
                    <a:lumMod val="95000"/>
                  </a:prstClr>
                </a:solidFill>
                <a:latin typeface="微软雅黑" panose="020B0503020204020204" pitchFamily="34" charset="-122"/>
                <a:ea typeface="微软雅黑" panose="020B0503020204020204" pitchFamily="34" charset="-122"/>
              </a:rPr>
              <a:t>月份</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4" fill="hold"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22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250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275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300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 presetClass="entr" presetSubtype="4" fill="hold" grpId="0" nodeType="withEffect">
                                  <p:stCondLst>
                                    <p:cond delay="3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ppt_x"/>
                                          </p:val>
                                        </p:tav>
                                        <p:tav tm="100000">
                                          <p:val>
                                            <p:strVal val="#ppt_x"/>
                                          </p:val>
                                        </p:tav>
                                      </p:tavLst>
                                    </p:anim>
                                    <p:anim calcmode="lin" valueType="num">
                                      <p:cBhvr additive="base">
                                        <p:cTn id="31" dur="500" fill="hold"/>
                                        <p:tgtEl>
                                          <p:spTgt spid="5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325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325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325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325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325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ppt_x"/>
                                          </p:val>
                                        </p:tav>
                                        <p:tav tm="100000">
                                          <p:val>
                                            <p:strVal val="#ppt_x"/>
                                          </p:val>
                                        </p:tav>
                                      </p:tavLst>
                                    </p:anim>
                                    <p:anim calcmode="lin" valueType="num">
                                      <p:cBhvr additive="base">
                                        <p:cTn id="5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1250" fill="hold"/>
                                        <p:tgtEl>
                                          <p:spTgt spid="45"/>
                                        </p:tgtEl>
                                        <p:attrNameLst>
                                          <p:attrName>ppt_x</p:attrName>
                                        </p:attrNameLst>
                                      </p:cBhvr>
                                      <p:tavLst>
                                        <p:tav tm="0">
                                          <p:val>
                                            <p:strVal val="0-#ppt_w/2"/>
                                          </p:val>
                                        </p:tav>
                                        <p:tav tm="100000">
                                          <p:val>
                                            <p:strVal val="#ppt_x"/>
                                          </p:val>
                                        </p:tav>
                                      </p:tavLst>
                                    </p:anim>
                                    <p:anim calcmode="lin" valueType="num">
                                      <p:cBhvr additive="base">
                                        <p:cTn id="57" dur="1250" fill="hold"/>
                                        <p:tgtEl>
                                          <p:spTgt spid="4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1250" fill="hold"/>
                                        <p:tgtEl>
                                          <p:spTgt spid="46"/>
                                        </p:tgtEl>
                                        <p:attrNameLst>
                                          <p:attrName>ppt_x</p:attrName>
                                        </p:attrNameLst>
                                      </p:cBhvr>
                                      <p:tavLst>
                                        <p:tav tm="0">
                                          <p:val>
                                            <p:strVal val="0-#ppt_w/2"/>
                                          </p:val>
                                        </p:tav>
                                        <p:tav tm="100000">
                                          <p:val>
                                            <p:strVal val="#ppt_x"/>
                                          </p:val>
                                        </p:tav>
                                      </p:tavLst>
                                    </p:anim>
                                    <p:anim calcmode="lin" valueType="num">
                                      <p:cBhvr additive="base">
                                        <p:cTn id="61" dur="1250" fill="hold"/>
                                        <p:tgtEl>
                                          <p:spTgt spid="4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1250" fill="hold"/>
                                        <p:tgtEl>
                                          <p:spTgt spid="51"/>
                                        </p:tgtEl>
                                        <p:attrNameLst>
                                          <p:attrName>ppt_x</p:attrName>
                                        </p:attrNameLst>
                                      </p:cBhvr>
                                      <p:tavLst>
                                        <p:tav tm="0">
                                          <p:val>
                                            <p:strVal val="0-#ppt_w/2"/>
                                          </p:val>
                                        </p:tav>
                                        <p:tav tm="100000">
                                          <p:val>
                                            <p:strVal val="#ppt_x"/>
                                          </p:val>
                                        </p:tav>
                                      </p:tavLst>
                                    </p:anim>
                                    <p:anim calcmode="lin" valueType="num">
                                      <p:cBhvr additive="base">
                                        <p:cTn id="65" dur="125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1250" fill="hold"/>
                                        <p:tgtEl>
                                          <p:spTgt spid="52"/>
                                        </p:tgtEl>
                                        <p:attrNameLst>
                                          <p:attrName>ppt_x</p:attrName>
                                        </p:attrNameLst>
                                      </p:cBhvr>
                                      <p:tavLst>
                                        <p:tav tm="0">
                                          <p:val>
                                            <p:strVal val="0-#ppt_w/2"/>
                                          </p:val>
                                        </p:tav>
                                        <p:tav tm="100000">
                                          <p:val>
                                            <p:strVal val="#ppt_x"/>
                                          </p:val>
                                        </p:tav>
                                      </p:tavLst>
                                    </p:anim>
                                    <p:anim calcmode="lin" valueType="num">
                                      <p:cBhvr additive="base">
                                        <p:cTn id="69" dur="125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1250" fill="hold"/>
                                        <p:tgtEl>
                                          <p:spTgt spid="53"/>
                                        </p:tgtEl>
                                        <p:attrNameLst>
                                          <p:attrName>ppt_x</p:attrName>
                                        </p:attrNameLst>
                                      </p:cBhvr>
                                      <p:tavLst>
                                        <p:tav tm="0">
                                          <p:val>
                                            <p:strVal val="0-#ppt_w/2"/>
                                          </p:val>
                                        </p:tav>
                                        <p:tav tm="100000">
                                          <p:val>
                                            <p:strVal val="#ppt_x"/>
                                          </p:val>
                                        </p:tav>
                                      </p:tavLst>
                                    </p:anim>
                                    <p:anim calcmode="lin" valueType="num">
                                      <p:cBhvr additive="base">
                                        <p:cTn id="73" dur="125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1250" fill="hold"/>
                                        <p:tgtEl>
                                          <p:spTgt spid="54"/>
                                        </p:tgtEl>
                                        <p:attrNameLst>
                                          <p:attrName>ppt_x</p:attrName>
                                        </p:attrNameLst>
                                      </p:cBhvr>
                                      <p:tavLst>
                                        <p:tav tm="0">
                                          <p:val>
                                            <p:strVal val="0-#ppt_w/2"/>
                                          </p:val>
                                        </p:tav>
                                        <p:tav tm="100000">
                                          <p:val>
                                            <p:strVal val="#ppt_x"/>
                                          </p:val>
                                        </p:tav>
                                      </p:tavLst>
                                    </p:anim>
                                    <p:anim calcmode="lin" valueType="num">
                                      <p:cBhvr additive="base">
                                        <p:cTn id="77" dur="125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1250" fill="hold"/>
                                        <p:tgtEl>
                                          <p:spTgt spid="55"/>
                                        </p:tgtEl>
                                        <p:attrNameLst>
                                          <p:attrName>ppt_x</p:attrName>
                                        </p:attrNameLst>
                                      </p:cBhvr>
                                      <p:tavLst>
                                        <p:tav tm="0">
                                          <p:val>
                                            <p:strVal val="0-#ppt_w/2"/>
                                          </p:val>
                                        </p:tav>
                                        <p:tav tm="100000">
                                          <p:val>
                                            <p:strVal val="#ppt_x"/>
                                          </p:val>
                                        </p:tav>
                                      </p:tavLst>
                                    </p:anim>
                                    <p:anim calcmode="lin" valueType="num">
                                      <p:cBhvr additive="base">
                                        <p:cTn id="81" dur="125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1250" fill="hold"/>
                                        <p:tgtEl>
                                          <p:spTgt spid="56"/>
                                        </p:tgtEl>
                                        <p:attrNameLst>
                                          <p:attrName>ppt_x</p:attrName>
                                        </p:attrNameLst>
                                      </p:cBhvr>
                                      <p:tavLst>
                                        <p:tav tm="0">
                                          <p:val>
                                            <p:strVal val="0-#ppt_w/2"/>
                                          </p:val>
                                        </p:tav>
                                        <p:tav tm="100000">
                                          <p:val>
                                            <p:strVal val="#ppt_x"/>
                                          </p:val>
                                        </p:tav>
                                      </p:tavLst>
                                    </p:anim>
                                    <p:anim calcmode="lin" valueType="num">
                                      <p:cBhvr additive="base">
                                        <p:cTn id="85" dur="125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1250" fill="hold"/>
                                        <p:tgtEl>
                                          <p:spTgt spid="57"/>
                                        </p:tgtEl>
                                        <p:attrNameLst>
                                          <p:attrName>ppt_x</p:attrName>
                                        </p:attrNameLst>
                                      </p:cBhvr>
                                      <p:tavLst>
                                        <p:tav tm="0">
                                          <p:val>
                                            <p:strVal val="0-#ppt_w/2"/>
                                          </p:val>
                                        </p:tav>
                                        <p:tav tm="100000">
                                          <p:val>
                                            <p:strVal val="#ppt_x"/>
                                          </p:val>
                                        </p:tav>
                                      </p:tavLst>
                                    </p:anim>
                                    <p:anim calcmode="lin" valueType="num">
                                      <p:cBhvr additive="base">
                                        <p:cTn id="89" dur="1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1" grpId="0" animBg="1"/>
      <p:bldP spid="52" grpId="0"/>
      <p:bldP spid="53" grpId="0" animBg="1"/>
      <p:bldP spid="54" grpId="0"/>
      <p:bldP spid="55" grpId="0"/>
      <p:bldP spid="56" grpId="0"/>
      <p:bldP spid="57" grpId="0"/>
      <p:bldP spid="58" grpId="0"/>
      <p:bldP spid="59" grpId="0"/>
      <p:bldP spid="60" grpId="0"/>
      <p:bldP spid="61" grpId="0"/>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26105" y="1701576"/>
            <a:ext cx="3662819" cy="21283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565">
              <a:defRPr/>
            </a:pPr>
            <a:r>
              <a:rPr lang="zh-CN" altLang="en-US" sz="2400" dirty="0">
                <a:solidFill>
                  <a:prstClr val="white"/>
                </a:solidFill>
                <a:latin typeface="微软雅黑" panose="020B0503020204020204" pitchFamily="34" charset="-122"/>
                <a:ea typeface="宋体" panose="02010600030101010101" pitchFamily="2" charset="-122"/>
              </a:rPr>
              <a:t>       </a:t>
            </a:r>
            <a:r>
              <a:rPr lang="zh-CN" altLang="en-US" sz="2400" b="1" dirty="0">
                <a:solidFill>
                  <a:srgbClr val="CCECFF"/>
                </a:solidFill>
                <a:latin typeface="微软雅黑" panose="020B0503020204020204" pitchFamily="34" charset="-122"/>
                <a:ea typeface="宋体" panose="02010600030101010101" pitchFamily="2" charset="-122"/>
              </a:rPr>
              <a:t>完成项目之一</a:t>
            </a:r>
            <a:endParaRPr lang="en-US" altLang="zh-CN" sz="2400" b="1" dirty="0">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dirty="0">
                <a:solidFill>
                  <a:srgbClr val="CCECFF"/>
                </a:solidFill>
                <a:latin typeface="微软雅黑" panose="020B0503020204020204" pitchFamily="34" charset="-122"/>
                <a:ea typeface="宋体" panose="02010600030101010101" pitchFamily="2" charset="-122"/>
              </a:rPr>
              <a:t>点击增加文本点击增加文本</a:t>
            </a:r>
          </a:p>
          <a:p>
            <a:pPr algn="ctr" defTabSz="1218565">
              <a:defRPr/>
            </a:pPr>
            <a:r>
              <a:rPr lang="zh-CN" altLang="en-US" sz="1465" dirty="0">
                <a:solidFill>
                  <a:srgbClr val="CCECFF"/>
                </a:solidFill>
                <a:latin typeface="微软雅黑" panose="020B0503020204020204" pitchFamily="34" charset="-122"/>
                <a:ea typeface="宋体" panose="02010600030101010101" pitchFamily="2" charset="-122"/>
              </a:rPr>
              <a:t>点击增加文本点击增加文本</a:t>
            </a:r>
          </a:p>
          <a:p>
            <a:pPr algn="ctr" defTabSz="1218565">
              <a:defRPr/>
            </a:pPr>
            <a:endParaRPr lang="zh-CN" altLang="en-US" sz="1465" dirty="0">
              <a:solidFill>
                <a:prstClr val="white"/>
              </a:solidFill>
              <a:latin typeface="微软雅黑" panose="020B0503020204020204" pitchFamily="34" charset="-122"/>
              <a:ea typeface="宋体" panose="02010600030101010101" pitchFamily="2" charset="-122"/>
            </a:endParaRPr>
          </a:p>
        </p:txBody>
      </p:sp>
      <p:sp>
        <p:nvSpPr>
          <p:cNvPr id="56" name="矩形 55"/>
          <p:cNvSpPr/>
          <p:nvPr/>
        </p:nvSpPr>
        <p:spPr>
          <a:xfrm>
            <a:off x="8074474" y="1707922"/>
            <a:ext cx="3664937" cy="213045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565">
              <a:defRPr/>
            </a:pPr>
            <a:r>
              <a:rPr lang="zh-CN" altLang="en-US" sz="2400" dirty="0">
                <a:solidFill>
                  <a:srgbClr val="CCECFF"/>
                </a:solidFill>
                <a:latin typeface="微软雅黑" panose="020B0503020204020204" pitchFamily="34" charset="-122"/>
                <a:ea typeface="宋体" panose="02010600030101010101" pitchFamily="2" charset="-122"/>
              </a:rPr>
              <a:t>      </a:t>
            </a:r>
            <a:r>
              <a:rPr lang="zh-CN" altLang="en-US" sz="2400" b="1" dirty="0">
                <a:solidFill>
                  <a:srgbClr val="CCECFF"/>
                </a:solidFill>
                <a:latin typeface="微软雅黑" panose="020B0503020204020204" pitchFamily="34" charset="-122"/>
                <a:ea typeface="宋体" panose="02010600030101010101" pitchFamily="2" charset="-122"/>
              </a:rPr>
              <a:t>完成项目之一</a:t>
            </a:r>
            <a:endParaRPr lang="en-US" altLang="zh-CN" sz="2400" b="1" dirty="0">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dirty="0">
                <a:solidFill>
                  <a:srgbClr val="CCECFF"/>
                </a:solidFill>
                <a:latin typeface="微软雅黑" panose="020B0503020204020204" pitchFamily="34" charset="-122"/>
                <a:ea typeface="宋体" panose="02010600030101010101" pitchFamily="2" charset="-122"/>
              </a:rPr>
              <a:t>点击增加文本点击增加文本</a:t>
            </a:r>
          </a:p>
          <a:p>
            <a:pPr algn="ctr" defTabSz="1218565">
              <a:defRPr/>
            </a:pPr>
            <a:r>
              <a:rPr lang="zh-CN" altLang="en-US" sz="1465" dirty="0">
                <a:solidFill>
                  <a:srgbClr val="CCECFF"/>
                </a:solidFill>
                <a:latin typeface="微软雅黑" panose="020B0503020204020204" pitchFamily="34" charset="-122"/>
                <a:ea typeface="宋体" panose="02010600030101010101" pitchFamily="2" charset="-122"/>
              </a:rPr>
              <a:t>点击增加文本点击增加文本</a:t>
            </a:r>
          </a:p>
          <a:p>
            <a:pPr algn="ctr" defTabSz="1218565">
              <a:defRPr/>
            </a:pPr>
            <a:endParaRPr lang="zh-CN" altLang="en-US" sz="1465" dirty="0">
              <a:solidFill>
                <a:srgbClr val="CCECFF"/>
              </a:solidFill>
              <a:latin typeface="Calibri" panose="020F0502020204030204"/>
              <a:ea typeface="宋体" panose="02010600030101010101" pitchFamily="2" charset="-122"/>
            </a:endParaRPr>
          </a:p>
        </p:txBody>
      </p:sp>
      <p:sp>
        <p:nvSpPr>
          <p:cNvPr id="57" name="矩形 56"/>
          <p:cNvSpPr/>
          <p:nvPr/>
        </p:nvSpPr>
        <p:spPr>
          <a:xfrm>
            <a:off x="4350289" y="3893386"/>
            <a:ext cx="3664937" cy="212834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565">
              <a:defRPr/>
            </a:pPr>
            <a:r>
              <a:rPr lang="zh-CN" altLang="en-US" sz="2135" dirty="0">
                <a:solidFill>
                  <a:srgbClr val="CCECFF"/>
                </a:solidFill>
                <a:latin typeface="微软雅黑" panose="020B0503020204020204" pitchFamily="34" charset="-122"/>
                <a:ea typeface="宋体" panose="02010600030101010101" pitchFamily="2" charset="-122"/>
              </a:rPr>
              <a:t>       </a:t>
            </a:r>
            <a:r>
              <a:rPr lang="zh-CN" altLang="en-US" sz="2400" b="1" dirty="0">
                <a:solidFill>
                  <a:srgbClr val="CCECFF"/>
                </a:solidFill>
                <a:latin typeface="微软雅黑" panose="020B0503020204020204" pitchFamily="34" charset="-122"/>
                <a:ea typeface="宋体" panose="02010600030101010101" pitchFamily="2" charset="-122"/>
              </a:rPr>
              <a:t>完成项目之一</a:t>
            </a:r>
            <a:endParaRPr lang="en-US" altLang="zh-CN" sz="2400" b="1" dirty="0">
              <a:solidFill>
                <a:srgbClr val="CCECFF"/>
              </a:solidFill>
              <a:latin typeface="微软雅黑" panose="020B0503020204020204" pitchFamily="34" charset="-122"/>
              <a:ea typeface="宋体" panose="02010600030101010101" pitchFamily="2" charset="-122"/>
            </a:endParaRPr>
          </a:p>
          <a:p>
            <a:pPr algn="ctr" defTabSz="1218565">
              <a:defRPr/>
            </a:pPr>
            <a:r>
              <a:rPr lang="zh-CN" altLang="en-US" sz="1465" dirty="0">
                <a:solidFill>
                  <a:srgbClr val="CCECFF"/>
                </a:solidFill>
                <a:latin typeface="微软雅黑" panose="020B0503020204020204" pitchFamily="34" charset="-122"/>
                <a:ea typeface="宋体" panose="02010600030101010101" pitchFamily="2" charset="-122"/>
              </a:rPr>
              <a:t>点击增加文本点击增加文本</a:t>
            </a:r>
          </a:p>
          <a:p>
            <a:pPr algn="ctr" defTabSz="1218565">
              <a:defRPr/>
            </a:pPr>
            <a:r>
              <a:rPr lang="zh-CN" altLang="en-US" sz="1465" dirty="0">
                <a:solidFill>
                  <a:srgbClr val="CCECFF"/>
                </a:solidFill>
                <a:latin typeface="微软雅黑" panose="020B0503020204020204" pitchFamily="34" charset="-122"/>
                <a:ea typeface="宋体" panose="02010600030101010101" pitchFamily="2" charset="-122"/>
              </a:rPr>
              <a:t>点击增加文本点击增加文本</a:t>
            </a:r>
          </a:p>
          <a:p>
            <a:pPr algn="ctr" defTabSz="1218565">
              <a:defRPr/>
            </a:pPr>
            <a:endParaRPr lang="zh-CN" altLang="en-US" sz="2135" dirty="0">
              <a:solidFill>
                <a:srgbClr val="CCECFF"/>
              </a:solidFill>
              <a:latin typeface="Calibri" panose="020F0502020204030204"/>
              <a:ea typeface="宋体" panose="02010600030101010101" pitchFamily="2"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074473" y="3901849"/>
            <a:ext cx="3664936" cy="2119878"/>
          </a:xfrm>
          <a:prstGeom prst="rect">
            <a:avLst/>
          </a:prstGeom>
          <a:noFill/>
          <a:ln w="9525">
            <a:noFill/>
            <a:miter lim="800000"/>
            <a:headEnd/>
            <a:tailEnd/>
          </a:ln>
        </p:spPr>
      </p:pic>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87001" y="1701576"/>
            <a:ext cx="3191512" cy="2128340"/>
          </a:xfrm>
          <a:prstGeom prst="rect">
            <a:avLst/>
          </a:prstGeom>
          <a:noFill/>
          <a:ln w="9525">
            <a:noFill/>
            <a:miter lim="800000"/>
            <a:headEnd/>
            <a:tailEnd/>
          </a:ln>
        </p:spPr>
      </p:pic>
      <p:pic>
        <p:nvPicPr>
          <p:cNvPr id="60" name="图片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23988" y="3901849"/>
            <a:ext cx="3664937" cy="2119878"/>
          </a:xfrm>
          <a:prstGeom prst="rect">
            <a:avLst/>
          </a:prstGeom>
          <a:noFill/>
          <a:ln w="9525">
            <a:noFill/>
            <a:miter lim="800000"/>
            <a:headEnd/>
            <a:tailEnd/>
          </a:ln>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816742" y="4912609"/>
            <a:ext cx="588781" cy="533235"/>
            <a:chOff x="1815420" y="4900367"/>
            <a:chExt cx="588963" cy="533400"/>
          </a:xfrm>
          <a:solidFill>
            <a:schemeClr val="accent1"/>
          </a:solidFill>
        </p:grpSpPr>
        <p:sp>
          <p:nvSpPr>
            <p:cNvPr id="42" name="Freeform 229"/>
            <p:cNvSpPr>
              <a:spLocks noEditPoints="1"/>
            </p:cNvSpPr>
            <p:nvPr/>
          </p:nvSpPr>
          <p:spPr bwMode="auto">
            <a:xfrm>
              <a:off x="1917020" y="5103567"/>
              <a:ext cx="388938" cy="330200"/>
            </a:xfrm>
            <a:custGeom>
              <a:avLst/>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algn="ctr" defTabSz="1218565">
                <a:defRPr/>
              </a:pPr>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230"/>
            <p:cNvSpPr>
              <a:spLocks noEditPoints="1"/>
            </p:cNvSpPr>
            <p:nvPr/>
          </p:nvSpPr>
          <p:spPr bwMode="auto">
            <a:xfrm>
              <a:off x="1815420" y="4900367"/>
              <a:ext cx="588963" cy="246063"/>
            </a:xfrm>
            <a:custGeom>
              <a:avLst/>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algn="ctr" defTabSz="1218565">
                <a:defRPr/>
              </a:pPr>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231"/>
            <p:cNvSpPr>
              <a:spLocks noEditPoints="1"/>
            </p:cNvSpPr>
            <p:nvPr/>
          </p:nvSpPr>
          <p:spPr bwMode="auto">
            <a:xfrm>
              <a:off x="2071008" y="5243267"/>
              <a:ext cx="139700" cy="187325"/>
            </a:xfrm>
            <a:custGeom>
              <a:avLst/>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algn="ctr" defTabSz="1218565">
                <a:defRPr/>
              </a:pPr>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Freeform 234"/>
          <p:cNvSpPr/>
          <p:nvPr/>
        </p:nvSpPr>
        <p:spPr bwMode="auto">
          <a:xfrm>
            <a:off x="1480974" y="3279151"/>
            <a:ext cx="1114147" cy="1411522"/>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TextBox 1"/>
          <p:cNvSpPr txBox="1">
            <a:spLocks noChangeArrowheads="1"/>
          </p:cNvSpPr>
          <p:nvPr/>
        </p:nvSpPr>
        <p:spPr bwMode="auto">
          <a:xfrm>
            <a:off x="1646930" y="3573663"/>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240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1" name="Freeform 232"/>
          <p:cNvSpPr>
            <a:spLocks noEditPoints="1"/>
          </p:cNvSpPr>
          <p:nvPr/>
        </p:nvSpPr>
        <p:spPr bwMode="auto">
          <a:xfrm>
            <a:off x="4368341" y="4887463"/>
            <a:ext cx="614173" cy="584020"/>
          </a:xfrm>
          <a:custGeom>
            <a:avLst/>
            <a:gdLst>
              <a:gd name="T0" fmla="*/ 2147483647 w 387"/>
              <a:gd name="T1" fmla="*/ 2147483647 h 368"/>
              <a:gd name="T2" fmla="*/ 2147483647 w 387"/>
              <a:gd name="T3" fmla="*/ 2147483647 h 368"/>
              <a:gd name="T4" fmla="*/ 2147483647 w 387"/>
              <a:gd name="T5" fmla="*/ 2147483647 h 368"/>
              <a:gd name="T6" fmla="*/ 2147483647 w 387"/>
              <a:gd name="T7" fmla="*/ 2147483647 h 368"/>
              <a:gd name="T8" fmla="*/ 2147483647 w 387"/>
              <a:gd name="T9" fmla="*/ 2147483647 h 368"/>
              <a:gd name="T10" fmla="*/ 2147483647 w 387"/>
              <a:gd name="T11" fmla="*/ 2147483647 h 368"/>
              <a:gd name="T12" fmla="*/ 2147483647 w 387"/>
              <a:gd name="T13" fmla="*/ 2147483647 h 368"/>
              <a:gd name="T14" fmla="*/ 2147483647 w 387"/>
              <a:gd name="T15" fmla="*/ 2147483647 h 368"/>
              <a:gd name="T16" fmla="*/ 2147483647 w 387"/>
              <a:gd name="T17" fmla="*/ 2147483647 h 368"/>
              <a:gd name="T18" fmla="*/ 2147483647 w 387"/>
              <a:gd name="T19" fmla="*/ 2147483647 h 368"/>
              <a:gd name="T20" fmla="*/ 2147483647 w 387"/>
              <a:gd name="T21" fmla="*/ 2147483647 h 368"/>
              <a:gd name="T22" fmla="*/ 2147483647 w 387"/>
              <a:gd name="T23" fmla="*/ 2147483647 h 368"/>
              <a:gd name="T24" fmla="*/ 2147483647 w 387"/>
              <a:gd name="T25" fmla="*/ 2147483647 h 368"/>
              <a:gd name="T26" fmla="*/ 2147483647 w 387"/>
              <a:gd name="T27" fmla="*/ 0 h 368"/>
              <a:gd name="T28" fmla="*/ 2147483647 w 387"/>
              <a:gd name="T29" fmla="*/ 0 h 368"/>
              <a:gd name="T30" fmla="*/ 2147483647 w 387"/>
              <a:gd name="T31" fmla="*/ 0 h 368"/>
              <a:gd name="T32" fmla="*/ 2147483647 w 387"/>
              <a:gd name="T33" fmla="*/ 0 h 368"/>
              <a:gd name="T34" fmla="*/ 2147483647 w 387"/>
              <a:gd name="T35" fmla="*/ 0 h 368"/>
              <a:gd name="T36" fmla="*/ 2147483647 w 387"/>
              <a:gd name="T37" fmla="*/ 2147483647 h 368"/>
              <a:gd name="T38" fmla="*/ 2147483647 w 387"/>
              <a:gd name="T39" fmla="*/ 2147483647 h 368"/>
              <a:gd name="T40" fmla="*/ 2147483647 w 387"/>
              <a:gd name="T41" fmla="*/ 2147483647 h 368"/>
              <a:gd name="T42" fmla="*/ 0 w 387"/>
              <a:gd name="T43" fmla="*/ 2147483647 h 368"/>
              <a:gd name="T44" fmla="*/ 0 w 387"/>
              <a:gd name="T45" fmla="*/ 2147483647 h 368"/>
              <a:gd name="T46" fmla="*/ 2147483647 w 387"/>
              <a:gd name="T47" fmla="*/ 2147483647 h 368"/>
              <a:gd name="T48" fmla="*/ 2147483647 w 387"/>
              <a:gd name="T49" fmla="*/ 2147483647 h 368"/>
              <a:gd name="T50" fmla="*/ 2147483647 w 387"/>
              <a:gd name="T51" fmla="*/ 2147483647 h 368"/>
              <a:gd name="T52" fmla="*/ 2147483647 w 387"/>
              <a:gd name="T53" fmla="*/ 2147483647 h 368"/>
              <a:gd name="T54" fmla="*/ 2147483647 w 387"/>
              <a:gd name="T55" fmla="*/ 2147483647 h 368"/>
              <a:gd name="T56" fmla="*/ 2147483647 w 387"/>
              <a:gd name="T57" fmla="*/ 2147483647 h 368"/>
              <a:gd name="T58" fmla="*/ 2147483647 w 387"/>
              <a:gd name="T59" fmla="*/ 2147483647 h 368"/>
              <a:gd name="T60" fmla="*/ 2147483647 w 387"/>
              <a:gd name="T61" fmla="*/ 2147483647 h 368"/>
              <a:gd name="T62" fmla="*/ 2147483647 w 387"/>
              <a:gd name="T63" fmla="*/ 2147483647 h 368"/>
              <a:gd name="T64" fmla="*/ 2147483647 w 387"/>
              <a:gd name="T65" fmla="*/ 2147483647 h 368"/>
              <a:gd name="T66" fmla="*/ 2147483647 w 387"/>
              <a:gd name="T67" fmla="*/ 2147483647 h 368"/>
              <a:gd name="T68" fmla="*/ 2147483647 w 387"/>
              <a:gd name="T69" fmla="*/ 2147483647 h 368"/>
              <a:gd name="T70" fmla="*/ 2147483647 w 387"/>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chemeClr val="accent2"/>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235"/>
          <p:cNvSpPr/>
          <p:nvPr/>
        </p:nvSpPr>
        <p:spPr bwMode="auto">
          <a:xfrm>
            <a:off x="4120172" y="3279151"/>
            <a:ext cx="1114147" cy="1411522"/>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3" name="TextBox 68"/>
          <p:cNvSpPr txBox="1">
            <a:spLocks noChangeArrowheads="1"/>
          </p:cNvSpPr>
          <p:nvPr/>
        </p:nvSpPr>
        <p:spPr bwMode="auto">
          <a:xfrm>
            <a:off x="4297236" y="3591119"/>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4" name="Freeform 233"/>
          <p:cNvSpPr>
            <a:spLocks noEditPoints="1"/>
          </p:cNvSpPr>
          <p:nvPr/>
        </p:nvSpPr>
        <p:spPr bwMode="auto">
          <a:xfrm>
            <a:off x="7151791" y="4860484"/>
            <a:ext cx="414211" cy="637978"/>
          </a:xfrm>
          <a:custGeom>
            <a:avLst/>
            <a:gdLst>
              <a:gd name="T0" fmla="*/ 2147483647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0 h 207"/>
              <a:gd name="T10" fmla="*/ 2147483647 w 134"/>
              <a:gd name="T11" fmla="*/ 2147483647 h 207"/>
              <a:gd name="T12" fmla="*/ 2147483647 w 134"/>
              <a:gd name="T13" fmla="*/ 2147483647 h 207"/>
              <a:gd name="T14" fmla="*/ 2147483647 w 134"/>
              <a:gd name="T15" fmla="*/ 2147483647 h 207"/>
              <a:gd name="T16" fmla="*/ 0 w 134"/>
              <a:gd name="T17" fmla="*/ 2147483647 h 207"/>
              <a:gd name="T18" fmla="*/ 0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07">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chemeClr val="accent3"/>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236"/>
          <p:cNvSpPr/>
          <p:nvPr/>
        </p:nvSpPr>
        <p:spPr bwMode="auto">
          <a:xfrm>
            <a:off x="6757784" y="3279151"/>
            <a:ext cx="1114147" cy="1411522"/>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6" name="TextBox 69"/>
          <p:cNvSpPr txBox="1">
            <a:spLocks noChangeArrowheads="1"/>
          </p:cNvSpPr>
          <p:nvPr/>
        </p:nvSpPr>
        <p:spPr bwMode="auto">
          <a:xfrm>
            <a:off x="6926119" y="3608577"/>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70%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7" name="Freeform 197"/>
          <p:cNvSpPr>
            <a:spLocks noEditPoints="1"/>
          </p:cNvSpPr>
          <p:nvPr/>
        </p:nvSpPr>
        <p:spPr bwMode="auto">
          <a:xfrm>
            <a:off x="9647299" y="4893811"/>
            <a:ext cx="595130" cy="595128"/>
          </a:xfrm>
          <a:custGeom>
            <a:avLst/>
            <a:gdLst>
              <a:gd name="T0" fmla="*/ 0 w 193"/>
              <a:gd name="T1" fmla="*/ 2147483647 h 193"/>
              <a:gd name="T2" fmla="*/ 2147483647 w 193"/>
              <a:gd name="T3" fmla="*/ 0 h 193"/>
              <a:gd name="T4" fmla="*/ 2147483647 w 193"/>
              <a:gd name="T5" fmla="*/ 0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0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8" name="Freeform 198"/>
          <p:cNvSpPr/>
          <p:nvPr/>
        </p:nvSpPr>
        <p:spPr bwMode="auto">
          <a:xfrm>
            <a:off x="9945656" y="4966814"/>
            <a:ext cx="0" cy="58719"/>
          </a:xfrm>
          <a:custGeom>
            <a:avLst/>
            <a:gdLst>
              <a:gd name="T0" fmla="*/ 0 h 37"/>
              <a:gd name="T1" fmla="*/ 2147483647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9" name="Line 199"/>
          <p:cNvSpPr>
            <a:spLocks noChangeShapeType="1"/>
          </p:cNvSpPr>
          <p:nvPr/>
        </p:nvSpPr>
        <p:spPr bwMode="auto">
          <a:xfrm>
            <a:off x="9945656" y="4966814"/>
            <a:ext cx="0" cy="587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0" name="Freeform 200"/>
          <p:cNvSpPr/>
          <p:nvPr/>
        </p:nvSpPr>
        <p:spPr bwMode="auto">
          <a:xfrm>
            <a:off x="9934549" y="4950944"/>
            <a:ext cx="20631" cy="90459"/>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1" name="Freeform 201"/>
          <p:cNvSpPr/>
          <p:nvPr/>
        </p:nvSpPr>
        <p:spPr bwMode="auto">
          <a:xfrm>
            <a:off x="9945656" y="5365152"/>
            <a:ext cx="0" cy="58721"/>
          </a:xfrm>
          <a:custGeom>
            <a:avLst/>
            <a:gdLst>
              <a:gd name="T0" fmla="*/ 0 h 37"/>
              <a:gd name="T1" fmla="*/ 2147483647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2" name="Line 202"/>
          <p:cNvSpPr>
            <a:spLocks noChangeShapeType="1"/>
          </p:cNvSpPr>
          <p:nvPr/>
        </p:nvSpPr>
        <p:spPr bwMode="auto">
          <a:xfrm>
            <a:off x="9945656" y="5365152"/>
            <a:ext cx="0" cy="58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Freeform 203"/>
          <p:cNvSpPr/>
          <p:nvPr/>
        </p:nvSpPr>
        <p:spPr bwMode="auto">
          <a:xfrm>
            <a:off x="9934549" y="5349282"/>
            <a:ext cx="20631" cy="88873"/>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4" name="Freeform 204"/>
          <p:cNvSpPr/>
          <p:nvPr/>
        </p:nvSpPr>
        <p:spPr bwMode="auto">
          <a:xfrm>
            <a:off x="10112295" y="5188995"/>
            <a:ext cx="58719" cy="0"/>
          </a:xfrm>
          <a:custGeom>
            <a:avLst/>
            <a:gdLst>
              <a:gd name="T0" fmla="*/ 2147483647 w 37"/>
              <a:gd name="T1" fmla="*/ 0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5" name="Line 205"/>
          <p:cNvSpPr>
            <a:spLocks noChangeShapeType="1"/>
          </p:cNvSpPr>
          <p:nvPr/>
        </p:nvSpPr>
        <p:spPr bwMode="auto">
          <a:xfrm flipH="1">
            <a:off x="10112295" y="5188995"/>
            <a:ext cx="5871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6" name="Freeform 207"/>
          <p:cNvSpPr/>
          <p:nvPr/>
        </p:nvSpPr>
        <p:spPr bwMode="auto">
          <a:xfrm>
            <a:off x="10102772" y="5165190"/>
            <a:ext cx="88873" cy="25392"/>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7" name="Freeform 208"/>
          <p:cNvSpPr/>
          <p:nvPr/>
        </p:nvSpPr>
        <p:spPr bwMode="auto">
          <a:xfrm>
            <a:off x="9720300" y="5177886"/>
            <a:ext cx="58721" cy="0"/>
          </a:xfrm>
          <a:custGeom>
            <a:avLst/>
            <a:gdLst>
              <a:gd name="T0" fmla="*/ 2147483647 w 37"/>
              <a:gd name="T1" fmla="*/ 0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8" name="Line 209"/>
          <p:cNvSpPr>
            <a:spLocks noChangeShapeType="1"/>
          </p:cNvSpPr>
          <p:nvPr/>
        </p:nvSpPr>
        <p:spPr bwMode="auto">
          <a:xfrm flipH="1">
            <a:off x="9720300" y="5177886"/>
            <a:ext cx="587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9" name="Freeform 210"/>
          <p:cNvSpPr/>
          <p:nvPr/>
        </p:nvSpPr>
        <p:spPr bwMode="auto">
          <a:xfrm>
            <a:off x="9704431" y="5165190"/>
            <a:ext cx="88873" cy="25392"/>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0" name="Freeform 211"/>
          <p:cNvSpPr/>
          <p:nvPr/>
        </p:nvSpPr>
        <p:spPr bwMode="auto">
          <a:xfrm>
            <a:off x="9786955" y="5017600"/>
            <a:ext cx="41262" cy="39674"/>
          </a:xfrm>
          <a:custGeom>
            <a:avLst/>
            <a:gdLst>
              <a:gd name="T0" fmla="*/ 0 w 26"/>
              <a:gd name="T1" fmla="*/ 0 h 25"/>
              <a:gd name="T2" fmla="*/ 2147483647 w 26"/>
              <a:gd name="T3" fmla="*/ 2147483647 h 25"/>
              <a:gd name="T4" fmla="*/ 0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0" y="0"/>
                </a:moveTo>
                <a:lnTo>
                  <a:pt x="26" y="25"/>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1" name="Line 212"/>
          <p:cNvSpPr>
            <a:spLocks noChangeShapeType="1"/>
          </p:cNvSpPr>
          <p:nvPr/>
        </p:nvSpPr>
        <p:spPr bwMode="auto">
          <a:xfrm>
            <a:off x="9786955" y="5017600"/>
            <a:ext cx="41262" cy="396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2" name="Freeform 213"/>
          <p:cNvSpPr/>
          <p:nvPr/>
        </p:nvSpPr>
        <p:spPr bwMode="auto">
          <a:xfrm>
            <a:off x="9775847" y="5004902"/>
            <a:ext cx="60307" cy="6189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3" name="Freeform 214"/>
          <p:cNvSpPr/>
          <p:nvPr/>
        </p:nvSpPr>
        <p:spPr bwMode="auto">
          <a:xfrm>
            <a:off x="10067858" y="5298498"/>
            <a:ext cx="39674" cy="39676"/>
          </a:xfrm>
          <a:custGeom>
            <a:avLst/>
            <a:gdLst>
              <a:gd name="T0" fmla="*/ 0 w 25"/>
              <a:gd name="T1" fmla="*/ 0 h 25"/>
              <a:gd name="T2" fmla="*/ 2147483647 w 25"/>
              <a:gd name="T3" fmla="*/ 2147483647 h 25"/>
              <a:gd name="T4" fmla="*/ 0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0"/>
                </a:moveTo>
                <a:lnTo>
                  <a:pt x="25" y="25"/>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4" name="Line 215"/>
          <p:cNvSpPr>
            <a:spLocks noChangeShapeType="1"/>
          </p:cNvSpPr>
          <p:nvPr/>
        </p:nvSpPr>
        <p:spPr bwMode="auto">
          <a:xfrm>
            <a:off x="10067858" y="5298498"/>
            <a:ext cx="39674" cy="396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5" name="Freeform 216"/>
          <p:cNvSpPr/>
          <p:nvPr/>
        </p:nvSpPr>
        <p:spPr bwMode="auto">
          <a:xfrm>
            <a:off x="10055161" y="5285804"/>
            <a:ext cx="61893" cy="61894"/>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6" name="Freeform 217"/>
          <p:cNvSpPr/>
          <p:nvPr/>
        </p:nvSpPr>
        <p:spPr bwMode="auto">
          <a:xfrm>
            <a:off x="10067858" y="5017600"/>
            <a:ext cx="39674" cy="39674"/>
          </a:xfrm>
          <a:custGeom>
            <a:avLst/>
            <a:gdLst>
              <a:gd name="T0" fmla="*/ 2147483647 w 25"/>
              <a:gd name="T1" fmla="*/ 0 h 25"/>
              <a:gd name="T2" fmla="*/ 0 w 25"/>
              <a:gd name="T3" fmla="*/ 2147483647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25" y="0"/>
                </a:moveTo>
                <a:lnTo>
                  <a:pt x="0" y="25"/>
                </a:lnTo>
                <a:lnTo>
                  <a:pt x="25"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7" name="Line 218"/>
          <p:cNvSpPr>
            <a:spLocks noChangeShapeType="1"/>
          </p:cNvSpPr>
          <p:nvPr/>
        </p:nvSpPr>
        <p:spPr bwMode="auto">
          <a:xfrm flipH="1">
            <a:off x="10067858" y="5017600"/>
            <a:ext cx="39674" cy="396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8" name="Freeform 219"/>
          <p:cNvSpPr/>
          <p:nvPr/>
        </p:nvSpPr>
        <p:spPr bwMode="auto">
          <a:xfrm>
            <a:off x="10055161" y="5004902"/>
            <a:ext cx="61893" cy="6189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9" name="Freeform 220"/>
          <p:cNvSpPr/>
          <p:nvPr/>
        </p:nvSpPr>
        <p:spPr bwMode="auto">
          <a:xfrm>
            <a:off x="9786955" y="5298498"/>
            <a:ext cx="41262" cy="39676"/>
          </a:xfrm>
          <a:custGeom>
            <a:avLst/>
            <a:gdLst>
              <a:gd name="T0" fmla="*/ 2147483647 w 26"/>
              <a:gd name="T1" fmla="*/ 0 h 25"/>
              <a:gd name="T2" fmla="*/ 0 w 26"/>
              <a:gd name="T3" fmla="*/ 2147483647 h 25"/>
              <a:gd name="T4" fmla="*/ 2147483647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26" y="0"/>
                </a:moveTo>
                <a:lnTo>
                  <a:pt x="0" y="25"/>
                </a:lnTo>
                <a:lnTo>
                  <a:pt x="26"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0" name="Line 221"/>
          <p:cNvSpPr>
            <a:spLocks noChangeShapeType="1"/>
          </p:cNvSpPr>
          <p:nvPr/>
        </p:nvSpPr>
        <p:spPr bwMode="auto">
          <a:xfrm flipH="1">
            <a:off x="9786955" y="5298498"/>
            <a:ext cx="41262" cy="396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1" name="Freeform 222"/>
          <p:cNvSpPr/>
          <p:nvPr/>
        </p:nvSpPr>
        <p:spPr bwMode="auto">
          <a:xfrm>
            <a:off x="9775847" y="5285804"/>
            <a:ext cx="60307" cy="61894"/>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2" name="Freeform 223"/>
          <p:cNvSpPr/>
          <p:nvPr/>
        </p:nvSpPr>
        <p:spPr bwMode="auto">
          <a:xfrm>
            <a:off x="9944070" y="4965226"/>
            <a:ext cx="61893" cy="222182"/>
          </a:xfrm>
          <a:custGeom>
            <a:avLst/>
            <a:gdLst>
              <a:gd name="T0" fmla="*/ 2147483647 w 39"/>
              <a:gd name="T1" fmla="*/ 0 h 140"/>
              <a:gd name="T2" fmla="*/ 0 w 39"/>
              <a:gd name="T3" fmla="*/ 2147483647 h 140"/>
              <a:gd name="T4" fmla="*/ 2147483647 w 39"/>
              <a:gd name="T5" fmla="*/ 0 h 140"/>
              <a:gd name="T6" fmla="*/ 0 60000 65536"/>
              <a:gd name="T7" fmla="*/ 0 60000 65536"/>
              <a:gd name="T8" fmla="*/ 0 60000 65536"/>
            </a:gdLst>
            <a:ahLst/>
            <a:cxnLst>
              <a:cxn ang="T6">
                <a:pos x="T0" y="T1"/>
              </a:cxn>
              <a:cxn ang="T7">
                <a:pos x="T2" y="T3"/>
              </a:cxn>
              <a:cxn ang="T8">
                <a:pos x="T4" y="T5"/>
              </a:cxn>
            </a:cxnLst>
            <a:rect l="0" t="0" r="r" b="b"/>
            <a:pathLst>
              <a:path w="39" h="140">
                <a:moveTo>
                  <a:pt x="39" y="0"/>
                </a:moveTo>
                <a:lnTo>
                  <a:pt x="0" y="140"/>
                </a:lnTo>
                <a:lnTo>
                  <a:pt x="39"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3" name="Line 224"/>
          <p:cNvSpPr>
            <a:spLocks noChangeShapeType="1"/>
          </p:cNvSpPr>
          <p:nvPr/>
        </p:nvSpPr>
        <p:spPr bwMode="auto">
          <a:xfrm flipH="1">
            <a:off x="9944070" y="4965226"/>
            <a:ext cx="61893" cy="222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4" name="Freeform 225"/>
          <p:cNvSpPr/>
          <p:nvPr/>
        </p:nvSpPr>
        <p:spPr bwMode="auto">
          <a:xfrm>
            <a:off x="9929786" y="4946182"/>
            <a:ext cx="95221" cy="260270"/>
          </a:xfrm>
          <a:custGeom>
            <a:avLst/>
            <a:gdLst>
              <a:gd name="T0" fmla="*/ 2147483647 w 31"/>
              <a:gd name="T1" fmla="*/ 2147483647 h 84"/>
              <a:gd name="T2" fmla="*/ 2147483647 w 31"/>
              <a:gd name="T3" fmla="*/ 2147483647 h 84"/>
              <a:gd name="T4" fmla="*/ 2147483647 w 31"/>
              <a:gd name="T5" fmla="*/ 2147483647 h 84"/>
              <a:gd name="T6" fmla="*/ 2147483647 w 31"/>
              <a:gd name="T7" fmla="*/ 2147483647 h 84"/>
              <a:gd name="T8" fmla="*/ 2147483647 w 31"/>
              <a:gd name="T9" fmla="*/ 2147483647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5" name="Freeform 226"/>
          <p:cNvSpPr/>
          <p:nvPr/>
        </p:nvSpPr>
        <p:spPr bwMode="auto">
          <a:xfrm>
            <a:off x="9944070" y="5187408"/>
            <a:ext cx="126961" cy="0"/>
          </a:xfrm>
          <a:custGeom>
            <a:avLst/>
            <a:gdLst>
              <a:gd name="T0" fmla="*/ 0 w 80"/>
              <a:gd name="T1" fmla="*/ 2147483647 w 80"/>
              <a:gd name="T2" fmla="*/ 0 w 80"/>
              <a:gd name="T3" fmla="*/ 0 60000 65536"/>
              <a:gd name="T4" fmla="*/ 0 60000 65536"/>
              <a:gd name="T5" fmla="*/ 0 60000 65536"/>
            </a:gdLst>
            <a:ahLst/>
            <a:cxnLst>
              <a:cxn ang="T3">
                <a:pos x="T0" y="0"/>
              </a:cxn>
              <a:cxn ang="T4">
                <a:pos x="T1" y="0"/>
              </a:cxn>
              <a:cxn ang="T5">
                <a:pos x="T2" y="0"/>
              </a:cxn>
            </a:cxnLst>
            <a:rect l="0" t="0" r="r" b="b"/>
            <a:pathLst>
              <a:path w="80">
                <a:moveTo>
                  <a:pt x="0" y="0"/>
                </a:moveTo>
                <a:lnTo>
                  <a:pt x="80" y="0"/>
                </a:lnTo>
                <a:lnTo>
                  <a:pt x="0" y="0"/>
                </a:ln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6" name="Line 227"/>
          <p:cNvSpPr>
            <a:spLocks noChangeShapeType="1"/>
          </p:cNvSpPr>
          <p:nvPr/>
        </p:nvSpPr>
        <p:spPr bwMode="auto">
          <a:xfrm>
            <a:off x="9944070" y="5187408"/>
            <a:ext cx="12696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7" name="Freeform 228"/>
          <p:cNvSpPr/>
          <p:nvPr/>
        </p:nvSpPr>
        <p:spPr bwMode="auto">
          <a:xfrm>
            <a:off x="9929787" y="5174712"/>
            <a:ext cx="157114" cy="25392"/>
          </a:xfrm>
          <a:custGeom>
            <a:avLst/>
            <a:gdLst>
              <a:gd name="T0" fmla="*/ 2147483647 w 51"/>
              <a:gd name="T1" fmla="*/ 2147483647 h 8"/>
              <a:gd name="T2" fmla="*/ 2147483647 w 51"/>
              <a:gd name="T3" fmla="*/ 2147483647 h 8"/>
              <a:gd name="T4" fmla="*/ 2147483647 w 51"/>
              <a:gd name="T5" fmla="*/ 0 h 8"/>
              <a:gd name="T6" fmla="*/ 2147483647 w 51"/>
              <a:gd name="T7" fmla="*/ 0 h 8"/>
              <a:gd name="T8" fmla="*/ 2147483647 w 51"/>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chemeClr val="accent4"/>
          </a:solidFill>
          <a:ln>
            <a:noFill/>
          </a:ln>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Freeform 237"/>
          <p:cNvSpPr/>
          <p:nvPr/>
        </p:nvSpPr>
        <p:spPr bwMode="auto">
          <a:xfrm>
            <a:off x="9396981" y="3279151"/>
            <a:ext cx="1114147" cy="1411522"/>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9" name="TextBox 70"/>
          <p:cNvSpPr txBox="1">
            <a:spLocks noChangeArrowheads="1"/>
          </p:cNvSpPr>
          <p:nvPr/>
        </p:nvSpPr>
        <p:spPr bwMode="auto">
          <a:xfrm>
            <a:off x="9565317" y="3608577"/>
            <a:ext cx="821059"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80%</a:t>
            </a:r>
            <a:endParaRPr lang="zh-CN" altLang="en-US" sz="240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TextBox 57"/>
          <p:cNvSpPr txBox="1"/>
          <p:nvPr/>
        </p:nvSpPr>
        <p:spPr bwMode="auto">
          <a:xfrm>
            <a:off x="800148" y="2202068"/>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TextBox 57"/>
          <p:cNvSpPr txBox="1"/>
          <p:nvPr/>
        </p:nvSpPr>
        <p:spPr bwMode="auto">
          <a:xfrm>
            <a:off x="3450454" y="2202068"/>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57"/>
          <p:cNvSpPr txBox="1"/>
          <p:nvPr/>
        </p:nvSpPr>
        <p:spPr bwMode="auto">
          <a:xfrm>
            <a:off x="6078543" y="2202068"/>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57"/>
          <p:cNvSpPr txBox="1"/>
          <p:nvPr/>
        </p:nvSpPr>
        <p:spPr bwMode="auto">
          <a:xfrm>
            <a:off x="8717741" y="2202068"/>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5486" y="1385631"/>
            <a:ext cx="6482927" cy="434623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705">
              <a:solidFill>
                <a:prstClr val="white"/>
              </a:solidFill>
              <a:latin typeface="Calibri" panose="020F0502020204030204"/>
              <a:ea typeface="宋体" panose="02010600030101010101" pitchFamily="2" charset="-122"/>
            </a:endParaRPr>
          </a:p>
        </p:txBody>
      </p:sp>
      <p:sp>
        <p:nvSpPr>
          <p:cNvPr id="12" name="圆角矩形 11"/>
          <p:cNvSpPr/>
          <p:nvPr/>
        </p:nvSpPr>
        <p:spPr>
          <a:xfrm>
            <a:off x="7121035" y="5085879"/>
            <a:ext cx="2189574" cy="64598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95">
              <a:solidFill>
                <a:prstClr val="white"/>
              </a:solidFill>
              <a:latin typeface="Calibri" panose="020F0502020204030204"/>
              <a:ea typeface="宋体" panose="02010600030101010101" pitchFamily="2" charset="-122"/>
            </a:endParaRPr>
          </a:p>
        </p:txBody>
      </p:sp>
      <p:sp>
        <p:nvSpPr>
          <p:cNvPr id="13" name="圆角矩形 12"/>
          <p:cNvSpPr/>
          <p:nvPr/>
        </p:nvSpPr>
        <p:spPr>
          <a:xfrm>
            <a:off x="9310608" y="5085879"/>
            <a:ext cx="2640121" cy="645985"/>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95">
              <a:solidFill>
                <a:prstClr val="white"/>
              </a:solidFill>
              <a:latin typeface="Calibri" panose="020F0502020204030204"/>
              <a:ea typeface="宋体" panose="02010600030101010101" pitchFamily="2" charset="-122"/>
            </a:endParaRPr>
          </a:p>
        </p:txBody>
      </p:sp>
      <p:sp>
        <p:nvSpPr>
          <p:cNvPr id="14" name="矩形 13"/>
          <p:cNvSpPr/>
          <p:nvPr/>
        </p:nvSpPr>
        <p:spPr>
          <a:xfrm>
            <a:off x="7885636" y="5224307"/>
            <a:ext cx="889084" cy="383951"/>
          </a:xfrm>
          <a:prstGeom prst="rect">
            <a:avLst/>
          </a:prstGeom>
        </p:spPr>
        <p:txBody>
          <a:bodyPr wrap="square">
            <a:spAutoFit/>
          </a:bodyPr>
          <a:lstStyle/>
          <a:p>
            <a:pPr defTabSz="1218565"/>
            <a:r>
              <a:rPr lang="en-US" altLang="zh-CN" sz="1895" dirty="0">
                <a:solidFill>
                  <a:prstClr val="white"/>
                </a:solidFill>
                <a:latin typeface="冬青黑体简体中文 W3" panose="020B0300000000000000" pitchFamily="34" charset="-122"/>
                <a:ea typeface="冬青黑体简体中文 W3" panose="020B0300000000000000" pitchFamily="34" charset="-122"/>
              </a:rPr>
              <a:t>20%</a:t>
            </a:r>
          </a:p>
        </p:txBody>
      </p:sp>
      <p:sp>
        <p:nvSpPr>
          <p:cNvPr id="15" name="矩形 14"/>
          <p:cNvSpPr/>
          <p:nvPr/>
        </p:nvSpPr>
        <p:spPr>
          <a:xfrm>
            <a:off x="10300730" y="5224307"/>
            <a:ext cx="888408" cy="383951"/>
          </a:xfrm>
          <a:prstGeom prst="rect">
            <a:avLst/>
          </a:prstGeom>
        </p:spPr>
        <p:txBody>
          <a:bodyPr wrap="square">
            <a:spAutoFit/>
          </a:bodyPr>
          <a:lstStyle/>
          <a:p>
            <a:pPr defTabSz="1218565"/>
            <a:r>
              <a:rPr lang="en-US" altLang="zh-CN" sz="1895" dirty="0">
                <a:solidFill>
                  <a:prstClr val="white"/>
                </a:solidFill>
                <a:latin typeface="冬青黑体简体中文 W3" panose="020B0300000000000000" pitchFamily="34" charset="-122"/>
                <a:ea typeface="冬青黑体简体中文 W3" panose="020B0300000000000000" pitchFamily="34" charset="-122"/>
              </a:rPr>
              <a:t>80%</a:t>
            </a:r>
          </a:p>
        </p:txBody>
      </p:sp>
      <p:sp>
        <p:nvSpPr>
          <p:cNvPr id="16" name="Content Placeholder 2"/>
          <p:cNvSpPr txBox="1"/>
          <p:nvPr/>
        </p:nvSpPr>
        <p:spPr>
          <a:xfrm>
            <a:off x="7035466" y="1654725"/>
            <a:ext cx="1739253" cy="339031"/>
          </a:xfrm>
          <a:prstGeom prst="rect">
            <a:avLst/>
          </a:prstGeom>
        </p:spPr>
        <p:txBody>
          <a:bodyPr vert="horz" lIns="91390" tIns="45695" rIns="91390" bIns="4569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defTabSz="609600">
              <a:spcBef>
                <a:spcPts val="0"/>
              </a:spcBef>
              <a:spcAft>
                <a:spcPts val="0"/>
              </a:spcAft>
              <a:buClr>
                <a:srgbClr val="DB8602">
                  <a:lumMod val="75000"/>
                </a:srgbClr>
              </a:buClr>
            </a:pPr>
            <a:r>
              <a:rPr lang="zh-CN" altLang="en-US" sz="1330" dirty="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0" b="1" dirty="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7035465" y="1944402"/>
            <a:ext cx="4312698" cy="719106"/>
          </a:xfrm>
          <a:prstGeom prst="rect">
            <a:avLst/>
          </a:prstGeom>
        </p:spPr>
        <p:txBody>
          <a:bodyPr vert="horz" lIns="91390" tIns="45695" rIns="91390" bIns="4569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defTabSz="609600">
              <a:lnSpc>
                <a:spcPct val="150000"/>
              </a:lnSpc>
              <a:spcBef>
                <a:spcPts val="0"/>
              </a:spcBef>
              <a:spcAft>
                <a:spcPts val="0"/>
              </a:spcAft>
              <a:buClr>
                <a:srgbClr val="DB8602">
                  <a:lumMod val="75000"/>
                </a:srgbClr>
              </a:buClr>
            </a:pPr>
            <a:r>
              <a:rPr lang="zh-CN" altLang="en-US" sz="760" dirty="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60" b="1" dirty="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7035465" y="2989936"/>
            <a:ext cx="4312698" cy="719106"/>
          </a:xfrm>
          <a:prstGeom prst="rect">
            <a:avLst/>
          </a:prstGeom>
        </p:spPr>
        <p:txBody>
          <a:bodyPr vert="horz" lIns="91390" tIns="45695" rIns="91390" bIns="4569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defTabSz="609600">
              <a:lnSpc>
                <a:spcPct val="150000"/>
              </a:lnSpc>
              <a:spcBef>
                <a:spcPts val="0"/>
              </a:spcBef>
              <a:spcAft>
                <a:spcPts val="0"/>
              </a:spcAft>
              <a:buClr>
                <a:srgbClr val="DB8602">
                  <a:lumMod val="75000"/>
                </a:srgbClr>
              </a:buClr>
            </a:pPr>
            <a:r>
              <a:rPr lang="zh-CN" altLang="en-US" sz="760" dirty="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60" b="1" dirty="0">
              <a:solidFill>
                <a:prstClr val="white">
                  <a:lumMod val="9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52043" y="3490289"/>
            <a:ext cx="3453112" cy="562450"/>
          </a:xfrm>
          <a:prstGeom prst="ellipse">
            <a:avLst/>
          </a:prstGeom>
          <a:gradFill>
            <a:gsLst>
              <a:gs pos="36000">
                <a:schemeClr val="tx1">
                  <a:lumMod val="75000"/>
                  <a:lumOff val="25000"/>
                </a:schemeClr>
              </a:gs>
              <a:gs pos="100000">
                <a:schemeClr val="tx1">
                  <a:lumMod val="65000"/>
                  <a:lumOff val="35000"/>
                </a:schemeClr>
              </a:gs>
            </a:gsLst>
            <a:lin ang="13800000" scaled="0"/>
          </a:gra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1" name="椭圆 20"/>
          <p:cNvSpPr/>
          <p:nvPr/>
        </p:nvSpPr>
        <p:spPr>
          <a:xfrm>
            <a:off x="5130260" y="1552615"/>
            <a:ext cx="1296678" cy="562450"/>
          </a:xfrm>
          <a:prstGeom prst="ellipse">
            <a:avLst/>
          </a:prstGeom>
          <a:solidFill>
            <a:schemeClr val="accent1"/>
          </a:solidFill>
          <a:ln>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2" name="椭圆 21"/>
          <p:cNvSpPr/>
          <p:nvPr/>
        </p:nvSpPr>
        <p:spPr>
          <a:xfrm>
            <a:off x="3564404" y="4591761"/>
            <a:ext cx="1296678" cy="562450"/>
          </a:xfrm>
          <a:prstGeom prst="ellipse">
            <a:avLst/>
          </a:prstGeom>
          <a:solidFill>
            <a:schemeClr val="accent2"/>
          </a:solidFill>
          <a:ln>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3" name="椭圆 22"/>
          <p:cNvSpPr/>
          <p:nvPr/>
        </p:nvSpPr>
        <p:spPr>
          <a:xfrm>
            <a:off x="6696117" y="4624775"/>
            <a:ext cx="1296678" cy="562450"/>
          </a:xfrm>
          <a:prstGeom prst="ellipse">
            <a:avLst/>
          </a:prstGeom>
          <a:solidFill>
            <a:schemeClr val="accent2"/>
          </a:solidFill>
          <a:ln>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38345" y="1074736"/>
            <a:ext cx="2040441" cy="399981"/>
          </a:xfrm>
          <a:prstGeom prst="rect">
            <a:avLst/>
          </a:prstGeom>
          <a:noFill/>
        </p:spPr>
        <p:txBody>
          <a:bodyPr wrap="square" rtlCol="0">
            <a:spAutoFit/>
          </a:bodyPr>
          <a:lstStyle/>
          <a:p>
            <a:pPr defTabSz="1218565"/>
            <a:r>
              <a:rPr lang="zh-CN" altLang="en-US" sz="2000">
                <a:solidFill>
                  <a:prstClr val="white">
                    <a:lumMod val="95000"/>
                  </a:prstClr>
                </a:solidFill>
                <a:latin typeface="微软雅黑" panose="020B0503020204020204" pitchFamily="34" charset="-122"/>
                <a:ea typeface="微软雅黑" panose="020B0503020204020204" pitchFamily="34" charset="-122"/>
              </a:rPr>
              <a:t>情侣太多</a:t>
            </a:r>
          </a:p>
        </p:txBody>
      </p:sp>
      <p:sp>
        <p:nvSpPr>
          <p:cNvPr id="26" name="文本框 25"/>
          <p:cNvSpPr txBox="1"/>
          <p:nvPr/>
        </p:nvSpPr>
        <p:spPr>
          <a:xfrm>
            <a:off x="6538345" y="1546216"/>
            <a:ext cx="4218778" cy="688843"/>
          </a:xfrm>
          <a:prstGeom prst="rect">
            <a:avLst/>
          </a:prstGeom>
          <a:noFill/>
        </p:spPr>
        <p:txBody>
          <a:bodyPr wrap="square" rtlCol="0">
            <a:spAutoFit/>
          </a:bodyPr>
          <a:lstStyle/>
          <a:p>
            <a:pPr algn="just" defTabSz="1218565">
              <a:lnSpc>
                <a:spcPct val="150000"/>
              </a:lnSpc>
            </a:pPr>
            <a:r>
              <a:rPr lang="zh-CN" altLang="en-US" sz="66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7" name="文本框 26"/>
          <p:cNvSpPr txBox="1"/>
          <p:nvPr/>
        </p:nvSpPr>
        <p:spPr>
          <a:xfrm>
            <a:off x="5401531" y="1572311"/>
            <a:ext cx="754134" cy="523092"/>
          </a:xfrm>
          <a:prstGeom prst="rect">
            <a:avLst/>
          </a:prstGeom>
          <a:noFill/>
        </p:spPr>
        <p:txBody>
          <a:bodyPr wrap="square" rtlCol="0">
            <a:spAutoFit/>
          </a:bodyPr>
          <a:lstStyle/>
          <a:p>
            <a:pPr algn="ctr" defTabSz="1218565"/>
            <a:r>
              <a:rPr lang="en-US" altLang="zh-CN" sz="2800" b="1">
                <a:solidFill>
                  <a:prstClr val="white">
                    <a:lumMod val="95000"/>
                  </a:prstClr>
                </a:solidFill>
                <a:latin typeface="冬青黑体简体中文 W3" panose="020B0300000000000000" pitchFamily="34" charset="-122"/>
                <a:ea typeface="冬青黑体简体中文 W3" panose="020B0300000000000000" pitchFamily="34" charset="-122"/>
              </a:rPr>
              <a:t>01</a:t>
            </a:r>
            <a:endParaRPr lang="zh-CN" altLang="en-US" sz="2800" b="1">
              <a:solidFill>
                <a:prstClr val="white">
                  <a:lumMod val="95000"/>
                </a:prstClr>
              </a:solidFill>
              <a:latin typeface="冬青黑体简体中文 W3" panose="020B0300000000000000" pitchFamily="34" charset="-122"/>
              <a:ea typeface="冬青黑体简体中文 W3" panose="020B0300000000000000" pitchFamily="34" charset="-122"/>
            </a:endParaRPr>
          </a:p>
        </p:txBody>
      </p:sp>
      <p:sp>
        <p:nvSpPr>
          <p:cNvPr id="28" name="文本框 27"/>
          <p:cNvSpPr txBox="1"/>
          <p:nvPr/>
        </p:nvSpPr>
        <p:spPr>
          <a:xfrm>
            <a:off x="3835674" y="4611457"/>
            <a:ext cx="754134" cy="523092"/>
          </a:xfrm>
          <a:prstGeom prst="rect">
            <a:avLst/>
          </a:prstGeom>
          <a:noFill/>
        </p:spPr>
        <p:txBody>
          <a:bodyPr wrap="square" rtlCol="0">
            <a:spAutoFit/>
          </a:bodyPr>
          <a:lstStyle/>
          <a:p>
            <a:pPr algn="ctr" defTabSz="1218565"/>
            <a:r>
              <a:rPr lang="en-US" altLang="zh-CN" sz="2800" b="1">
                <a:solidFill>
                  <a:prstClr val="white">
                    <a:lumMod val="95000"/>
                  </a:prstClr>
                </a:solidFill>
                <a:latin typeface="冬青黑体简体中文 W3" panose="020B0300000000000000" pitchFamily="34" charset="-122"/>
                <a:ea typeface="冬青黑体简体中文 W3" panose="020B0300000000000000" pitchFamily="34" charset="-122"/>
              </a:rPr>
              <a:t>02</a:t>
            </a:r>
            <a:endParaRPr lang="zh-CN" altLang="en-US" sz="2800" b="1">
              <a:solidFill>
                <a:prstClr val="white">
                  <a:lumMod val="95000"/>
                </a:prstClr>
              </a:solidFill>
              <a:latin typeface="冬青黑体简体中文 W3" panose="020B0300000000000000" pitchFamily="34" charset="-122"/>
              <a:ea typeface="冬青黑体简体中文 W3" panose="020B0300000000000000" pitchFamily="34" charset="-122"/>
            </a:endParaRPr>
          </a:p>
        </p:txBody>
      </p:sp>
      <p:sp>
        <p:nvSpPr>
          <p:cNvPr id="29" name="文本框 28"/>
          <p:cNvSpPr txBox="1"/>
          <p:nvPr/>
        </p:nvSpPr>
        <p:spPr>
          <a:xfrm>
            <a:off x="6991031" y="4644471"/>
            <a:ext cx="754134" cy="523092"/>
          </a:xfrm>
          <a:prstGeom prst="rect">
            <a:avLst/>
          </a:prstGeom>
          <a:noFill/>
        </p:spPr>
        <p:txBody>
          <a:bodyPr wrap="square" rtlCol="0">
            <a:spAutoFit/>
          </a:bodyPr>
          <a:lstStyle/>
          <a:p>
            <a:pPr algn="ctr" defTabSz="1218565"/>
            <a:r>
              <a:rPr lang="en-US" altLang="zh-CN" sz="2800" b="1">
                <a:solidFill>
                  <a:prstClr val="white">
                    <a:lumMod val="95000"/>
                  </a:prstClr>
                </a:solidFill>
                <a:latin typeface="冬青黑体简体中文 W3" panose="020B0300000000000000" pitchFamily="34" charset="-122"/>
                <a:ea typeface="冬青黑体简体中文 W3" panose="020B0300000000000000" pitchFamily="34" charset="-122"/>
              </a:rPr>
              <a:t>03</a:t>
            </a:r>
            <a:endParaRPr lang="zh-CN" altLang="en-US" sz="2800" b="1">
              <a:solidFill>
                <a:prstClr val="white">
                  <a:lumMod val="95000"/>
                </a:prstClr>
              </a:solidFill>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8066535" y="4354806"/>
            <a:ext cx="2040441" cy="399981"/>
          </a:xfrm>
          <a:prstGeom prst="rect">
            <a:avLst/>
          </a:prstGeom>
          <a:noFill/>
        </p:spPr>
        <p:txBody>
          <a:bodyPr wrap="square" rtlCol="0">
            <a:spAutoFit/>
          </a:bodyPr>
          <a:lstStyle/>
          <a:p>
            <a:pPr defTabSz="1218565"/>
            <a:r>
              <a:rPr lang="zh-CN" altLang="en-US" sz="2000">
                <a:solidFill>
                  <a:prstClr val="white">
                    <a:lumMod val="95000"/>
                  </a:prstClr>
                </a:solidFill>
                <a:latin typeface="微软雅黑" panose="020B0503020204020204" pitchFamily="34" charset="-122"/>
                <a:ea typeface="微软雅黑" panose="020B0503020204020204" pitchFamily="34" charset="-122"/>
              </a:rPr>
              <a:t>空气太差</a:t>
            </a:r>
          </a:p>
        </p:txBody>
      </p:sp>
      <p:sp>
        <p:nvSpPr>
          <p:cNvPr id="35" name="文本框 34"/>
          <p:cNvSpPr txBox="1"/>
          <p:nvPr/>
        </p:nvSpPr>
        <p:spPr>
          <a:xfrm>
            <a:off x="8066536" y="4826287"/>
            <a:ext cx="3209467" cy="688843"/>
          </a:xfrm>
          <a:prstGeom prst="rect">
            <a:avLst/>
          </a:prstGeom>
          <a:noFill/>
        </p:spPr>
        <p:txBody>
          <a:bodyPr wrap="square" rtlCol="0">
            <a:spAutoFit/>
          </a:bodyPr>
          <a:lstStyle/>
          <a:p>
            <a:pPr algn="just" defTabSz="1218565">
              <a:lnSpc>
                <a:spcPct val="150000"/>
              </a:lnSpc>
            </a:pPr>
            <a:r>
              <a:rPr lang="zh-CN" altLang="en-US" sz="66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7" name="文本框 36"/>
          <p:cNvSpPr txBox="1"/>
          <p:nvPr/>
        </p:nvSpPr>
        <p:spPr>
          <a:xfrm>
            <a:off x="1394028" y="4354806"/>
            <a:ext cx="2040441" cy="399981"/>
          </a:xfrm>
          <a:prstGeom prst="rect">
            <a:avLst/>
          </a:prstGeom>
          <a:noFill/>
        </p:spPr>
        <p:txBody>
          <a:bodyPr wrap="square" rtlCol="0">
            <a:spAutoFit/>
          </a:bodyPr>
          <a:lstStyle/>
          <a:p>
            <a:pPr algn="r" defTabSz="1218565"/>
            <a:r>
              <a:rPr lang="zh-CN" altLang="en-US" sz="2000">
                <a:solidFill>
                  <a:prstClr val="white">
                    <a:lumMod val="95000"/>
                  </a:prstClr>
                </a:solidFill>
                <a:latin typeface="微软雅黑" panose="020B0503020204020204" pitchFamily="34" charset="-122"/>
                <a:ea typeface="微软雅黑" panose="020B0503020204020204" pitchFamily="34" charset="-122"/>
              </a:rPr>
              <a:t>钱包太饿</a:t>
            </a:r>
          </a:p>
        </p:txBody>
      </p:sp>
      <p:sp>
        <p:nvSpPr>
          <p:cNvPr id="38" name="文本框 37"/>
          <p:cNvSpPr txBox="1"/>
          <p:nvPr/>
        </p:nvSpPr>
        <p:spPr>
          <a:xfrm>
            <a:off x="591367" y="4826286"/>
            <a:ext cx="2843101" cy="842538"/>
          </a:xfrm>
          <a:prstGeom prst="rect">
            <a:avLst/>
          </a:prstGeom>
          <a:noFill/>
        </p:spPr>
        <p:txBody>
          <a:bodyPr wrap="square" rtlCol="0">
            <a:spAutoFit/>
          </a:bodyPr>
          <a:lstStyle/>
          <a:p>
            <a:pPr algn="just" defTabSz="1218565">
              <a:lnSpc>
                <a:spcPct val="150000"/>
              </a:lnSpc>
            </a:pPr>
            <a:r>
              <a:rPr lang="zh-CN" altLang="en-US" sz="66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40" name="Group 121"/>
          <p:cNvGrpSpPr/>
          <p:nvPr/>
        </p:nvGrpSpPr>
        <p:grpSpPr>
          <a:xfrm>
            <a:off x="5237556" y="2994795"/>
            <a:ext cx="1105138" cy="1488955"/>
            <a:chOff x="1982788" y="820738"/>
            <a:chExt cx="1060450" cy="1428750"/>
          </a:xfrm>
          <a:solidFill>
            <a:schemeClr val="bg1"/>
          </a:solidFill>
        </p:grpSpPr>
        <p:sp>
          <p:nvSpPr>
            <p:cNvPr id="41" name="Freeform 12"/>
            <p:cNvSpPr>
              <a:spLocks noEditPoints="1"/>
            </p:cNvSpPr>
            <p:nvPr/>
          </p:nvSpPr>
          <p:spPr bwMode="auto">
            <a:xfrm>
              <a:off x="2193926" y="1239838"/>
              <a:ext cx="682625" cy="590550"/>
            </a:xfrm>
            <a:custGeom>
              <a:avLst/>
              <a:gdLst/>
              <a:ahLst/>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sp>
          <p:nvSpPr>
            <p:cNvPr id="42" name="Freeform 13"/>
            <p:cNvSpPr>
              <a:spLocks noEditPoints="1"/>
            </p:cNvSpPr>
            <p:nvPr/>
          </p:nvSpPr>
          <p:spPr bwMode="auto">
            <a:xfrm>
              <a:off x="1982788" y="820738"/>
              <a:ext cx="1060450" cy="1428750"/>
            </a:xfrm>
            <a:custGeom>
              <a:avLst/>
              <a:gdLst/>
              <a:ahLst/>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grpSp>
      <p:sp>
        <p:nvSpPr>
          <p:cNvPr id="43" name="椭圆 42"/>
          <p:cNvSpPr/>
          <p:nvPr/>
        </p:nvSpPr>
        <p:spPr>
          <a:xfrm>
            <a:off x="4532044" y="3490289"/>
            <a:ext cx="2516163" cy="562450"/>
          </a:xfrm>
          <a:prstGeom prst="ellipse">
            <a:avLst/>
          </a:prstGeom>
          <a:noFill/>
          <a:ln w="19050">
            <a:solidFill>
              <a:schemeClr val="bg1"/>
            </a:solidFill>
          </a:ln>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0000">
                                          <p:cBhvr additive="base">
                                            <p:cTn id="11"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40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40000">
                                          <p:cBhvr additive="base">
                                            <p:cTn id="15"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4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40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14:presetBounceEnd="40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40000">
                                          <p:cBhvr additive="base">
                                            <p:cTn id="23"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14:presetBounceEnd="40000">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40000">
                                          <p:cBhvr additive="base">
                                            <p:cTn id="27"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14:presetBounceEnd="40000">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14:bounceEnd="40000">
                                          <p:cBhvr additive="base">
                                            <p:cTn id="31"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14:presetBounceEnd="40000">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14:bounceEnd="40000">
                                          <p:cBhvr additive="base">
                                            <p:cTn id="35"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14:presetBounceEnd="40000">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14:bounceEnd="40000">
                                          <p:cBhvr additive="base">
                                            <p:cTn id="39"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40000">
                                          <p:cBhvr additive="base">
                                            <p:cTn id="43" dur="5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14:presetBounceEnd="40000">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14:bounceEnd="40000">
                                          <p:cBhvr additive="base">
                                            <p:cTn id="47"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14:presetBounceEnd="40000">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14:bounceEnd="40000">
                                          <p:cBhvr additive="base">
                                            <p:cTn id="51" dur="5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14:presetBounceEnd="40000">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14:bounceEnd="40000">
                                          <p:cBhvr additive="base">
                                            <p:cTn id="55"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14:presetBounceEnd="40000">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14:bounceEnd="40000">
                                          <p:cBhvr additive="base">
                                            <p:cTn id="59" dur="5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14:bounceEnd="40000">
                                          <p:cBhvr additive="base">
                                            <p:cTn id="63"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5" grpId="0"/>
          <p:bldP spid="26" grpId="0"/>
          <p:bldP spid="27" grpId="0"/>
          <p:bldP spid="28" grpId="0"/>
          <p:bldP spid="29" grpId="0"/>
          <p:bldP spid="32" grpId="0"/>
          <p:bldP spid="35" grpId="0"/>
          <p:bldP spid="37" grpId="0"/>
          <p:bldP spid="38" grpId="0"/>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1+#ppt_w/2"/>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5" grpId="0"/>
          <p:bldP spid="26" grpId="0"/>
          <p:bldP spid="27" grpId="0"/>
          <p:bldP spid="28" grpId="0"/>
          <p:bldP spid="29" grpId="0"/>
          <p:bldP spid="32" grpId="0"/>
          <p:bldP spid="35" grpId="0"/>
          <p:bldP spid="37" grpId="0"/>
          <p:bldP spid="38" grpId="0"/>
          <p:bldP spid="43"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stretch>
            <a:fillRect/>
          </a:stretch>
        </p:blipFill>
        <p:spPr>
          <a:xfrm>
            <a:off x="5285" y="16184"/>
            <a:ext cx="12186715" cy="6855027"/>
          </a:xfrm>
          <a:prstGeom prst="rect">
            <a:avLst/>
          </a:prstGeom>
        </p:spPr>
      </p:pic>
      <p:sp>
        <p:nvSpPr>
          <p:cNvPr id="76" name="文本框 75"/>
          <p:cNvSpPr txBox="1"/>
          <p:nvPr/>
        </p:nvSpPr>
        <p:spPr>
          <a:xfrm>
            <a:off x="5224395" y="3744422"/>
            <a:ext cx="3415246" cy="379435"/>
          </a:xfrm>
          <a:prstGeom prst="rect">
            <a:avLst/>
          </a:prstGeom>
          <a:noFill/>
        </p:spPr>
        <p:txBody>
          <a:bodyPr lIns="91412" tIns="45706" rIns="91412" bIns="45706">
            <a:spAutoFit/>
          </a:bodyPr>
          <a:lstStyle/>
          <a:p>
            <a:pPr algn="r" defTabSz="1218565"/>
            <a:r>
              <a:rPr lang="zh-CN" altLang="en-US" sz="935" dirty="0">
                <a:solidFill>
                  <a:prstClr val="white">
                    <a:lumMod val="6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dirty="0">
              <a:solidFill>
                <a:prstClr val="white">
                  <a:lumMod val="6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5975243" y="287614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8449564" y="287614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dirty="0">
                <a:solidFill>
                  <a:srgbClr val="DB860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665"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9110043" y="885503"/>
            <a:ext cx="393284" cy="5507044"/>
            <a:chOff x="4349750" y="1062266"/>
            <a:chExt cx="393426" cy="5508000"/>
          </a:xfrm>
        </p:grpSpPr>
        <p:pic>
          <p:nvPicPr>
            <p:cNvPr id="14"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6"/>
          <a:stretch>
            <a:fillRect/>
          </a:stretch>
        </p:blipFill>
        <p:spPr>
          <a:xfrm>
            <a:off x="4369" y="3471"/>
            <a:ext cx="12186715" cy="6855027"/>
          </a:xfrm>
          <a:prstGeom prst="rect">
            <a:avLst/>
          </a:prstGeom>
        </p:spPr>
      </p:pic>
      <p:sp>
        <p:nvSpPr>
          <p:cNvPr id="5" name="MH_Entry_1"/>
          <p:cNvSpPr/>
          <p:nvPr>
            <p:custDataLst>
              <p:tags r:id="rId2"/>
            </p:custDataLst>
          </p:nvPr>
        </p:nvSpPr>
        <p:spPr>
          <a:xfrm>
            <a:off x="2790985" y="266608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8" name="MH_Number_1"/>
          <p:cNvSpPr txBox="1">
            <a:spLocks noChangeArrowheads="1"/>
          </p:cNvSpPr>
          <p:nvPr>
            <p:custDataLst>
              <p:tags r:id="rId3"/>
            </p:custDataLst>
          </p:nvPr>
        </p:nvSpPr>
        <p:spPr bwMode="auto">
          <a:xfrm>
            <a:off x="5265306" y="2666082"/>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dirty="0">
                <a:solidFill>
                  <a:srgbClr val="DB860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MH_Others_1"/>
          <p:cNvGrpSpPr/>
          <p:nvPr>
            <p:custDataLst>
              <p:tags r:id="rId4"/>
            </p:custDataLst>
          </p:nvPr>
        </p:nvGrpSpPr>
        <p:grpSpPr>
          <a:xfrm>
            <a:off x="5917358" y="1251328"/>
            <a:ext cx="393284" cy="5507044"/>
            <a:chOff x="4349750" y="1062266"/>
            <a:chExt cx="393426" cy="5508000"/>
          </a:xfrm>
        </p:grpSpPr>
        <p:pic>
          <p:nvPicPr>
            <p:cNvPr id="3083" name="Picture 3"/>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MH_Entry_3"/>
          <p:cNvSpPr/>
          <p:nvPr>
            <p:custDataLst>
              <p:tags r:id="rId5"/>
            </p:custDataLst>
          </p:nvPr>
        </p:nvSpPr>
        <p:spPr>
          <a:xfrm>
            <a:off x="2790985" y="4162200"/>
            <a:ext cx="2474319" cy="62072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MH_Number_3"/>
          <p:cNvSpPr txBox="1">
            <a:spLocks noChangeArrowheads="1"/>
          </p:cNvSpPr>
          <p:nvPr>
            <p:custDataLst>
              <p:tags r:id="rId6"/>
            </p:custDataLst>
          </p:nvPr>
        </p:nvSpPr>
        <p:spPr bwMode="auto">
          <a:xfrm>
            <a:off x="5265306" y="4162202"/>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dirty="0">
                <a:solidFill>
                  <a:srgbClr val="DC8C04"/>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srgbClr val="DC8C04"/>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Entry_2"/>
          <p:cNvSpPr/>
          <p:nvPr>
            <p:custDataLst>
              <p:tags r:id="rId7"/>
            </p:custDataLst>
          </p:nvPr>
        </p:nvSpPr>
        <p:spPr>
          <a:xfrm flipH="1">
            <a:off x="6959359" y="3414140"/>
            <a:ext cx="2474319" cy="62072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MH_Number_2"/>
          <p:cNvSpPr txBox="1">
            <a:spLocks noChangeArrowheads="1"/>
          </p:cNvSpPr>
          <p:nvPr>
            <p:custDataLst>
              <p:tags r:id="rId8"/>
            </p:custDataLst>
          </p:nvPr>
        </p:nvSpPr>
        <p:spPr bwMode="auto">
          <a:xfrm flipH="1">
            <a:off x="6370167" y="3414142"/>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dirty="0">
                <a:solidFill>
                  <a:srgbClr val="D5A21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rgbClr val="D5A21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Number_4"/>
          <p:cNvSpPr txBox="1">
            <a:spLocks noChangeArrowheads="1"/>
          </p:cNvSpPr>
          <p:nvPr>
            <p:custDataLst>
              <p:tags r:id="rId9"/>
            </p:custDataLst>
          </p:nvPr>
        </p:nvSpPr>
        <p:spPr bwMode="auto">
          <a:xfrm flipH="1">
            <a:off x="6370167" y="491026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400" dirty="0">
                <a:solidFill>
                  <a:srgbClr val="DB860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s_2"/>
          <p:cNvSpPr txBox="1">
            <a:spLocks noChangeArrowheads="1"/>
          </p:cNvSpPr>
          <p:nvPr>
            <p:custDataLst>
              <p:tags r:id="rId10"/>
            </p:custDataLst>
          </p:nvPr>
        </p:nvSpPr>
        <p:spPr bwMode="auto">
          <a:xfrm>
            <a:off x="8159592" y="69664"/>
            <a:ext cx="3894462" cy="5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defTabSz="1218565">
              <a:lnSpc>
                <a:spcPct val="100000"/>
              </a:lnSpc>
              <a:spcBef>
                <a:spcPct val="0"/>
              </a:spcBef>
              <a:buNone/>
            </a:pPr>
            <a:r>
              <a:rPr lang="en-US" altLang="zh-CN" sz="4795" b="1" dirty="0">
                <a:solidFill>
                  <a:srgbClr val="DB860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795" b="1"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s_3"/>
          <p:cNvSpPr/>
          <p:nvPr>
            <p:custDataLst>
              <p:tags r:id="rId11"/>
            </p:custDataLst>
          </p:nvPr>
        </p:nvSpPr>
        <p:spPr>
          <a:xfrm>
            <a:off x="8661579" y="693280"/>
            <a:ext cx="3371791" cy="183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668" tIns="43333" rIns="86668" bIns="43333" rtlCol="0" anchor="ctr">
            <a:noAutofit/>
          </a:bodyPr>
          <a:lstStyle/>
          <a:p>
            <a:pPr algn="ctr" defTabSz="1218565"/>
            <a:endParaRPr lang="zh-CN" altLang="en-US" sz="18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s_4"/>
          <p:cNvSpPr/>
          <p:nvPr>
            <p:custDataLst>
              <p:tags r:id="rId12"/>
            </p:custDataLst>
          </p:nvPr>
        </p:nvSpPr>
        <p:spPr>
          <a:xfrm>
            <a:off x="10415917" y="932371"/>
            <a:ext cx="1617453" cy="1016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668" tIns="43333" rIns="86668" bIns="43333" rtlCol="0" anchor="ctr">
            <a:noAutofit/>
          </a:bodyPr>
          <a:lstStyle/>
          <a:p>
            <a:pPr algn="ctr" defTabSz="1218565"/>
            <a:endParaRPr lang="zh-CN" altLang="en-US" sz="18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4"/>
          <p:cNvSpPr/>
          <p:nvPr>
            <p:custDataLst>
              <p:tags r:id="rId13"/>
            </p:custDataLst>
          </p:nvPr>
        </p:nvSpPr>
        <p:spPr>
          <a:xfrm flipH="1">
            <a:off x="6959359" y="491026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p:cTn id="24" dur="500" fill="hold"/>
                                        <p:tgtEl>
                                          <p:spTgt spid="3078"/>
                                        </p:tgtEl>
                                        <p:attrNameLst>
                                          <p:attrName>ppt_w</p:attrName>
                                        </p:attrNameLst>
                                      </p:cBhvr>
                                      <p:tavLst>
                                        <p:tav tm="0">
                                          <p:val>
                                            <p:fltVal val="0"/>
                                          </p:val>
                                        </p:tav>
                                        <p:tav tm="100000">
                                          <p:val>
                                            <p:strVal val="#ppt_w"/>
                                          </p:val>
                                        </p:tav>
                                      </p:tavLst>
                                    </p:anim>
                                    <p:anim calcmode="lin" valueType="num">
                                      <p:cBhvr>
                                        <p:cTn id="25" dur="500" fill="hold"/>
                                        <p:tgtEl>
                                          <p:spTgt spid="3078"/>
                                        </p:tgtEl>
                                        <p:attrNameLst>
                                          <p:attrName>ppt_h</p:attrName>
                                        </p:attrNameLst>
                                      </p:cBhvr>
                                      <p:tavLst>
                                        <p:tav tm="0">
                                          <p:val>
                                            <p:fltVal val="0"/>
                                          </p:val>
                                        </p:tav>
                                        <p:tav tm="100000">
                                          <p:val>
                                            <p:strVal val="#ppt_h"/>
                                          </p:val>
                                        </p:tav>
                                      </p:tavLst>
                                    </p:anim>
                                    <p:animEffect transition="in" filter="fade">
                                      <p:cBhvr>
                                        <p:cTn id="26" dur="500"/>
                                        <p:tgtEl>
                                          <p:spTgt spid="3078"/>
                                        </p:tgtEl>
                                      </p:cBhvr>
                                    </p:animEffect>
                                  </p:childTnLst>
                                </p:cTn>
                              </p:par>
                              <p:par>
                                <p:cTn id="27" presetID="22" presetClass="entr" presetSubtype="2" fill="hold" grpId="0" nodeType="with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22" presetClass="entr" presetSubtype="2" fill="hold" grpId="0" nodeType="with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22" presetClass="entr" presetSubtype="8" fill="hold" grpId="0" nodeType="withEffect">
                                  <p:stCondLst>
                                    <p:cond delay="25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78" grpId="0"/>
      <p:bldP spid="18" grpId="0" animBg="1"/>
      <p:bldP spid="19" grpId="0"/>
      <p:bldP spid="30" grpId="0" animBg="1"/>
      <p:bldP spid="31" grpId="0"/>
      <p:bldP spid="34" grpId="0"/>
      <p:bldP spid="51" grpId="0"/>
      <p:bldP spid="2" grpId="0" animBg="1"/>
      <p:bldP spid="29"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1278816" y="3054002"/>
            <a:ext cx="9634368"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65"/>
          <p:cNvGrpSpPr/>
          <p:nvPr/>
        </p:nvGrpSpPr>
        <p:grpSpPr>
          <a:xfrm>
            <a:off x="1596771" y="2308766"/>
            <a:ext cx="145892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lumMod val="95000"/>
                  </a:prstClr>
                </a:solidFill>
                <a:latin typeface="Calibri" panose="020F0502020204030204"/>
              </a:endParaRPr>
            </a:p>
          </p:txBody>
        </p:sp>
        <p:sp>
          <p:nvSpPr>
            <p:cNvPr id="48" name="Rectangle 47"/>
            <p:cNvSpPr/>
            <p:nvPr/>
          </p:nvSpPr>
          <p:spPr>
            <a:xfrm>
              <a:off x="3689804" y="1468512"/>
              <a:ext cx="554650" cy="561499"/>
            </a:xfrm>
            <a:prstGeom prst="rect">
              <a:avLst/>
            </a:prstGeom>
          </p:spPr>
          <p:txBody>
            <a:bodyPr wrap="none">
              <a:spAutoFit/>
            </a:bodyPr>
            <a:lstStyle/>
            <a:p>
              <a:pPr algn="ctr" defTabSz="1375410"/>
              <a:r>
                <a:rPr lang="en-US" sz="4265" dirty="0">
                  <a:solidFill>
                    <a:prstClr val="white">
                      <a:lumMod val="95000"/>
                    </a:prstClr>
                  </a:solidFill>
                  <a:latin typeface="Calibri" panose="020F0502020204030204"/>
                </a:rPr>
                <a:t>01</a:t>
              </a:r>
            </a:p>
          </p:txBody>
        </p:sp>
      </p:grpSp>
      <p:grpSp>
        <p:nvGrpSpPr>
          <p:cNvPr id="3" name="Group 66"/>
          <p:cNvGrpSpPr/>
          <p:nvPr/>
        </p:nvGrpSpPr>
        <p:grpSpPr>
          <a:xfrm>
            <a:off x="4156291" y="2308766"/>
            <a:ext cx="1458927" cy="1612995"/>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lumMod val="95000"/>
                  </a:prstClr>
                </a:solidFill>
                <a:latin typeface="Calibri" panose="020F0502020204030204"/>
              </a:endParaRPr>
            </a:p>
          </p:txBody>
        </p:sp>
        <p:sp>
          <p:nvSpPr>
            <p:cNvPr id="55" name="Rectangle 54"/>
            <p:cNvSpPr/>
            <p:nvPr/>
          </p:nvSpPr>
          <p:spPr>
            <a:xfrm>
              <a:off x="5010658" y="1468513"/>
              <a:ext cx="554650" cy="561499"/>
            </a:xfrm>
            <a:prstGeom prst="rect">
              <a:avLst/>
            </a:prstGeom>
          </p:spPr>
          <p:txBody>
            <a:bodyPr wrap="none">
              <a:spAutoFit/>
            </a:bodyPr>
            <a:lstStyle/>
            <a:p>
              <a:pPr algn="ctr" defTabSz="1375410"/>
              <a:r>
                <a:rPr lang="en-US" sz="4265" dirty="0">
                  <a:solidFill>
                    <a:prstClr val="white">
                      <a:lumMod val="95000"/>
                    </a:prstClr>
                  </a:solidFill>
                  <a:latin typeface="Calibri" panose="020F0502020204030204"/>
                </a:rPr>
                <a:t>02</a:t>
              </a:r>
            </a:p>
          </p:txBody>
        </p:sp>
      </p:grpSp>
      <p:grpSp>
        <p:nvGrpSpPr>
          <p:cNvPr id="4" name="Group 69"/>
          <p:cNvGrpSpPr/>
          <p:nvPr/>
        </p:nvGrpSpPr>
        <p:grpSpPr>
          <a:xfrm>
            <a:off x="3715645" y="4172191"/>
            <a:ext cx="2340214" cy="897799"/>
            <a:chOff x="5699664" y="1649017"/>
            <a:chExt cx="1755702" cy="673349"/>
          </a:xfrm>
        </p:grpSpPr>
        <p:sp>
          <p:nvSpPr>
            <p:cNvPr id="60" name="Text Placeholder 3"/>
            <p:cNvSpPr txBox="1"/>
            <p:nvPr/>
          </p:nvSpPr>
          <p:spPr>
            <a:xfrm>
              <a:off x="6192676" y="164901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prstClr val="white">
                      <a:lumMod val="95000"/>
                    </a:prstClr>
                  </a:solidFill>
                  <a:latin typeface="Calibri" panose="020F0502020204030204"/>
                  <a:ea typeface="宋体" panose="02010600030101010101" pitchFamily="2" charset="-122"/>
                </a:rPr>
                <a:t>添加副标题</a:t>
              </a:r>
              <a:endParaRPr lang="en-US" sz="1600" dirty="0">
                <a:solidFill>
                  <a:prstClr val="white">
                    <a:lumMod val="95000"/>
                  </a:prstClr>
                </a:solidFill>
                <a:latin typeface="Calibri" panose="020F0502020204030204"/>
              </a:endParaRPr>
            </a:p>
          </p:txBody>
        </p:sp>
        <p:sp>
          <p:nvSpPr>
            <p:cNvPr id="61" name="Text Placeholder 3"/>
            <p:cNvSpPr txBox="1"/>
            <p:nvPr/>
          </p:nvSpPr>
          <p:spPr>
            <a:xfrm>
              <a:off x="5699664" y="1906868"/>
              <a:ext cx="175570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dirty="0">
                  <a:solidFill>
                    <a:prstClr val="white">
                      <a:lumMod val="95000"/>
                    </a:prstClr>
                  </a:solidFill>
                  <a:latin typeface="Calibri" panose="020F0502020204030204"/>
                  <a:ea typeface="宋体" panose="02010600030101010101" pitchFamily="2" charset="-122"/>
                </a:rPr>
                <a:t>此处添加详细文本描述，建议与标题相关并符合整体语言风格，语言描述尽量简洁生动。</a:t>
              </a:r>
              <a:endParaRPr lang="en-US" sz="1200" dirty="0">
                <a:solidFill>
                  <a:prstClr val="white">
                    <a:lumMod val="95000"/>
                  </a:prstClr>
                </a:solidFill>
                <a:latin typeface="Calibri" panose="020F0502020204030204"/>
              </a:endParaRPr>
            </a:p>
          </p:txBody>
        </p:sp>
      </p:grpSp>
      <p:grpSp>
        <p:nvGrpSpPr>
          <p:cNvPr id="5" name="Group 72"/>
          <p:cNvGrpSpPr/>
          <p:nvPr/>
        </p:nvGrpSpPr>
        <p:grpSpPr>
          <a:xfrm>
            <a:off x="1167175" y="4170888"/>
            <a:ext cx="2318114" cy="900415"/>
            <a:chOff x="5707954" y="1647057"/>
            <a:chExt cx="1739122" cy="675310"/>
          </a:xfrm>
        </p:grpSpPr>
        <p:sp>
          <p:nvSpPr>
            <p:cNvPr id="64" name="Text Placeholder 3"/>
            <p:cNvSpPr txBox="1"/>
            <p:nvPr/>
          </p:nvSpPr>
          <p:spPr>
            <a:xfrm>
              <a:off x="6192676" y="164705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prstClr val="white">
                      <a:lumMod val="95000"/>
                    </a:prstClr>
                  </a:solidFill>
                  <a:latin typeface="Calibri" panose="020F0502020204030204"/>
                  <a:ea typeface="宋体" panose="02010600030101010101" pitchFamily="2" charset="-122"/>
                </a:rPr>
                <a:t>添加副标题</a:t>
              </a:r>
              <a:endParaRPr lang="en-US" sz="1600" dirty="0">
                <a:solidFill>
                  <a:prstClr val="white">
                    <a:lumMod val="95000"/>
                  </a:prstClr>
                </a:solidFill>
                <a:latin typeface="Calibri" panose="020F0502020204030204"/>
              </a:endParaRPr>
            </a:p>
          </p:txBody>
        </p:sp>
        <p:sp>
          <p:nvSpPr>
            <p:cNvPr id="65" name="Text Placeholder 3"/>
            <p:cNvSpPr txBox="1"/>
            <p:nvPr/>
          </p:nvSpPr>
          <p:spPr>
            <a:xfrm>
              <a:off x="5707954" y="1906869"/>
              <a:ext cx="173912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dirty="0">
                  <a:solidFill>
                    <a:prstClr val="white">
                      <a:lumMod val="95000"/>
                    </a:prstClr>
                  </a:solidFill>
                  <a:latin typeface="Calibri" panose="020F0502020204030204"/>
                  <a:ea typeface="宋体" panose="02010600030101010101" pitchFamily="2" charset="-122"/>
                </a:rPr>
                <a:t>此处添加详细文本描述，建议与标题相关并符合整体语言风格，语言描述尽量简洁生动。</a:t>
              </a:r>
              <a:endParaRPr lang="en-US" sz="1200" dirty="0">
                <a:solidFill>
                  <a:prstClr val="white">
                    <a:lumMod val="95000"/>
                  </a:prstClr>
                </a:solidFill>
                <a:latin typeface="Calibri" panose="020F0502020204030204"/>
              </a:endParaRPr>
            </a:p>
          </p:txBody>
        </p:sp>
      </p:grpSp>
      <p:grpSp>
        <p:nvGrpSpPr>
          <p:cNvPr id="6" name="Group 67"/>
          <p:cNvGrpSpPr/>
          <p:nvPr/>
        </p:nvGrpSpPr>
        <p:grpSpPr>
          <a:xfrm>
            <a:off x="6715811" y="2308766"/>
            <a:ext cx="1458927" cy="1612995"/>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lumMod val="95000"/>
                  </a:prstClr>
                </a:solidFill>
                <a:latin typeface="Calibri" panose="020F0502020204030204"/>
              </a:endParaRPr>
            </a:p>
          </p:txBody>
        </p:sp>
        <p:sp>
          <p:nvSpPr>
            <p:cNvPr id="70" name="Rectangle 69"/>
            <p:cNvSpPr/>
            <p:nvPr/>
          </p:nvSpPr>
          <p:spPr>
            <a:xfrm>
              <a:off x="3689804" y="1468512"/>
              <a:ext cx="554650" cy="561499"/>
            </a:xfrm>
            <a:prstGeom prst="rect">
              <a:avLst/>
            </a:prstGeom>
            <a:grpFill/>
          </p:spPr>
          <p:txBody>
            <a:bodyPr wrap="none">
              <a:spAutoFit/>
            </a:bodyPr>
            <a:lstStyle/>
            <a:p>
              <a:pPr algn="ctr" defTabSz="1375410"/>
              <a:r>
                <a:rPr lang="en-US" sz="4265" dirty="0">
                  <a:solidFill>
                    <a:prstClr val="white">
                      <a:lumMod val="95000"/>
                    </a:prstClr>
                  </a:solidFill>
                  <a:latin typeface="Calibri" panose="020F0502020204030204"/>
                </a:rPr>
                <a:t>03</a:t>
              </a:r>
            </a:p>
          </p:txBody>
        </p:sp>
      </p:grpSp>
      <p:grpSp>
        <p:nvGrpSpPr>
          <p:cNvPr id="7" name="Group 70"/>
          <p:cNvGrpSpPr/>
          <p:nvPr/>
        </p:nvGrpSpPr>
        <p:grpSpPr>
          <a:xfrm>
            <a:off x="9275334" y="2308763"/>
            <a:ext cx="145892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lumMod val="95000"/>
                  </a:prstClr>
                </a:solidFill>
                <a:latin typeface="Calibri" panose="020F0502020204030204"/>
              </a:endParaRPr>
            </a:p>
          </p:txBody>
        </p:sp>
        <p:sp>
          <p:nvSpPr>
            <p:cNvPr id="74" name="Rectangle 73"/>
            <p:cNvSpPr/>
            <p:nvPr/>
          </p:nvSpPr>
          <p:spPr>
            <a:xfrm>
              <a:off x="5010659" y="1468513"/>
              <a:ext cx="554650" cy="561499"/>
            </a:xfrm>
            <a:prstGeom prst="rect">
              <a:avLst/>
            </a:prstGeom>
            <a:grpFill/>
          </p:spPr>
          <p:txBody>
            <a:bodyPr wrap="none">
              <a:spAutoFit/>
            </a:bodyPr>
            <a:lstStyle/>
            <a:p>
              <a:pPr algn="ctr" defTabSz="1375410"/>
              <a:r>
                <a:rPr lang="en-US" sz="4265" dirty="0">
                  <a:solidFill>
                    <a:prstClr val="white">
                      <a:lumMod val="95000"/>
                    </a:prstClr>
                  </a:solidFill>
                  <a:latin typeface="Calibri" panose="020F0502020204030204"/>
                </a:rPr>
                <a:t>04</a:t>
              </a:r>
            </a:p>
          </p:txBody>
        </p:sp>
      </p:grpSp>
      <p:grpSp>
        <p:nvGrpSpPr>
          <p:cNvPr id="8" name="Group 69"/>
          <p:cNvGrpSpPr/>
          <p:nvPr/>
        </p:nvGrpSpPr>
        <p:grpSpPr>
          <a:xfrm>
            <a:off x="8856786" y="4172191"/>
            <a:ext cx="2296017" cy="897799"/>
            <a:chOff x="5716243" y="1649017"/>
            <a:chExt cx="1722544" cy="673349"/>
          </a:xfrm>
        </p:grpSpPr>
        <p:sp>
          <p:nvSpPr>
            <p:cNvPr id="77" name="Text Placeholder 3"/>
            <p:cNvSpPr txBox="1"/>
            <p:nvPr/>
          </p:nvSpPr>
          <p:spPr>
            <a:xfrm>
              <a:off x="6192677" y="164901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prstClr val="white">
                      <a:lumMod val="95000"/>
                    </a:prstClr>
                  </a:solidFill>
                  <a:latin typeface="Calibri" panose="020F0502020204030204"/>
                  <a:ea typeface="宋体" panose="02010600030101010101" pitchFamily="2" charset="-122"/>
                </a:rPr>
                <a:t>添加副标题</a:t>
              </a:r>
              <a:endParaRPr lang="en-US" sz="1600" dirty="0">
                <a:solidFill>
                  <a:prstClr val="white">
                    <a:lumMod val="95000"/>
                  </a:prstClr>
                </a:solidFill>
                <a:latin typeface="Calibri" panose="020F0502020204030204"/>
              </a:endParaRPr>
            </a:p>
          </p:txBody>
        </p:sp>
        <p:sp>
          <p:nvSpPr>
            <p:cNvPr id="78" name="Text Placeholder 3"/>
            <p:cNvSpPr txBox="1"/>
            <p:nvPr/>
          </p:nvSpPr>
          <p:spPr>
            <a:xfrm>
              <a:off x="5716243" y="1906868"/>
              <a:ext cx="1722544"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dirty="0">
                  <a:solidFill>
                    <a:prstClr val="white">
                      <a:lumMod val="95000"/>
                    </a:prstClr>
                  </a:solidFill>
                  <a:latin typeface="Calibri" panose="020F0502020204030204"/>
                  <a:ea typeface="宋体" panose="02010600030101010101" pitchFamily="2" charset="-122"/>
                </a:rPr>
                <a:t>此处添加详细文本描述，建议与标题相关并符合整体语言风格，语言描述尽量简洁生动。</a:t>
              </a:r>
              <a:endParaRPr lang="en-US" sz="1200" dirty="0">
                <a:solidFill>
                  <a:prstClr val="white">
                    <a:lumMod val="95000"/>
                  </a:prstClr>
                </a:solidFill>
                <a:latin typeface="Calibri" panose="020F0502020204030204"/>
              </a:endParaRPr>
            </a:p>
          </p:txBody>
        </p:sp>
      </p:grpSp>
      <p:grpSp>
        <p:nvGrpSpPr>
          <p:cNvPr id="9" name="Group 72"/>
          <p:cNvGrpSpPr/>
          <p:nvPr/>
        </p:nvGrpSpPr>
        <p:grpSpPr>
          <a:xfrm>
            <a:off x="6286216" y="4170888"/>
            <a:ext cx="2318114" cy="900415"/>
            <a:chOff x="5707954" y="1647057"/>
            <a:chExt cx="1739122" cy="675310"/>
          </a:xfrm>
        </p:grpSpPr>
        <p:sp>
          <p:nvSpPr>
            <p:cNvPr id="80" name="Text Placeholder 3"/>
            <p:cNvSpPr txBox="1"/>
            <p:nvPr/>
          </p:nvSpPr>
          <p:spPr>
            <a:xfrm>
              <a:off x="6192676" y="1647057"/>
              <a:ext cx="769679" cy="1845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prstClr val="white">
                      <a:lumMod val="95000"/>
                    </a:prstClr>
                  </a:solidFill>
                  <a:latin typeface="Calibri" panose="020F0502020204030204"/>
                  <a:ea typeface="宋体" panose="02010600030101010101" pitchFamily="2" charset="-122"/>
                </a:rPr>
                <a:t>添加副标题</a:t>
              </a:r>
              <a:endParaRPr lang="en-US" sz="1600" dirty="0">
                <a:solidFill>
                  <a:prstClr val="white">
                    <a:lumMod val="95000"/>
                  </a:prstClr>
                </a:solidFill>
                <a:latin typeface="Calibri" panose="020F0502020204030204"/>
              </a:endParaRPr>
            </a:p>
          </p:txBody>
        </p:sp>
        <p:sp>
          <p:nvSpPr>
            <p:cNvPr id="81" name="Text Placeholder 3"/>
            <p:cNvSpPr txBox="1"/>
            <p:nvPr/>
          </p:nvSpPr>
          <p:spPr>
            <a:xfrm>
              <a:off x="5707954" y="1906869"/>
              <a:ext cx="173912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dirty="0">
                  <a:solidFill>
                    <a:prstClr val="white">
                      <a:lumMod val="95000"/>
                    </a:prstClr>
                  </a:solidFill>
                  <a:latin typeface="Calibri" panose="020F0502020204030204"/>
                  <a:ea typeface="宋体" panose="02010600030101010101" pitchFamily="2" charset="-122"/>
                </a:rPr>
                <a:t>此处添加详细文本描述，建议与标题相关并符合整体语言风格，语言描述尽量简洁生动。</a:t>
              </a:r>
              <a:endParaRPr lang="en-US" sz="1200" dirty="0">
                <a:solidFill>
                  <a:prstClr val="white">
                    <a:lumMod val="95000"/>
                  </a:prstClr>
                </a:solidFill>
                <a:latin typeface="Calibri" panose="020F0502020204030204"/>
              </a:endParaRPr>
            </a:p>
          </p:txBody>
        </p:sp>
      </p:grpSp>
      <p:sp>
        <p:nvSpPr>
          <p:cNvPr id="82" name="TextBox 81"/>
          <p:cNvSpPr txBox="1"/>
          <p:nvPr/>
        </p:nvSpPr>
        <p:spPr>
          <a:xfrm>
            <a:off x="1036344" y="5689688"/>
            <a:ext cx="10119318" cy="553998"/>
          </a:xfrm>
          <a:prstGeom prst="rect">
            <a:avLst/>
          </a:prstGeom>
          <a:noFill/>
        </p:spPr>
        <p:txBody>
          <a:bodyPr wrap="square" lIns="0" tIns="0" rIns="0" bIns="0" rtlCol="0">
            <a:spAutoFit/>
          </a:bodyPr>
          <a:lstStyle/>
          <a:p>
            <a:pPr algn="ctr" defTabSz="1375410"/>
            <a:r>
              <a:rPr lang="zh-CN" altLang="en-US" sz="1200" dirty="0">
                <a:solidFill>
                  <a:prstClr val="white">
                    <a:lumMod val="95000"/>
                  </a:prstClr>
                </a:solidFill>
                <a:latin typeface="Calibri" panose="020F0502020204030204"/>
                <a:ea typeface="宋体" panose="02010600030101010101" pitchFamily="2" charset="-122"/>
              </a:rPr>
              <a:t>此处添加详细文本描述，建议与标题相关并符合整体语言风格，语言描述尽量简洁生动。尽量将每页幻灯片的字数控制在</a:t>
            </a:r>
            <a:r>
              <a:rPr lang="en-US" altLang="zh-CN" sz="1200" dirty="0">
                <a:solidFill>
                  <a:prstClr val="white">
                    <a:lumMod val="95000"/>
                  </a:prstClr>
                </a:solidFill>
                <a:latin typeface="Calibri" panose="020F0502020204030204"/>
                <a:ea typeface="宋体" panose="02010600030101010101" pitchFamily="2" charset="-122"/>
              </a:rPr>
              <a:t>200</a:t>
            </a:r>
            <a:r>
              <a:rPr lang="zh-CN" altLang="en-US" sz="1200" dirty="0">
                <a:solidFill>
                  <a:prstClr val="white">
                    <a:lumMod val="95000"/>
                  </a:prstClr>
                </a:solidFill>
                <a:latin typeface="Calibri" panose="020F0502020204030204"/>
                <a:ea typeface="宋体" panose="02010600030101010101" pitchFamily="2" charset="-122"/>
              </a:rPr>
              <a:t>字以内，据统计每页幻灯片的最好控制在</a:t>
            </a:r>
            <a:r>
              <a:rPr lang="en-US" altLang="zh-CN" sz="1200" dirty="0">
                <a:solidFill>
                  <a:prstClr val="white">
                    <a:lumMod val="95000"/>
                  </a:prstClr>
                </a:solidFill>
                <a:latin typeface="Calibri" panose="020F0502020204030204"/>
                <a:ea typeface="宋体" panose="02010600030101010101" pitchFamily="2" charset="-122"/>
              </a:rPr>
              <a:t>5</a:t>
            </a:r>
            <a:r>
              <a:rPr lang="zh-CN" altLang="en-US" sz="1200" dirty="0">
                <a:solidFill>
                  <a:prstClr val="white">
                    <a:lumMod val="95000"/>
                  </a:prstClr>
                </a:solidFill>
                <a:latin typeface="Calibri" panose="020F0502020204030204"/>
                <a:ea typeface="宋体" panose="02010600030101010101" pitchFamily="2" charset="-122"/>
              </a:rPr>
              <a:t>分钟之内。此处添加详细文本描述，建议与标题相关并符合整体语言风格，语言描述尽量简洁生动。尽量将每页幻灯片的字数控制在</a:t>
            </a:r>
            <a:r>
              <a:rPr lang="en-US" altLang="zh-CN" sz="1200" dirty="0">
                <a:solidFill>
                  <a:prstClr val="white">
                    <a:lumMod val="95000"/>
                  </a:prstClr>
                </a:solidFill>
                <a:latin typeface="Calibri" panose="020F0502020204030204"/>
                <a:ea typeface="宋体" panose="02010600030101010101" pitchFamily="2" charset="-122"/>
              </a:rPr>
              <a:t>200</a:t>
            </a:r>
            <a:r>
              <a:rPr lang="zh-CN" altLang="en-US" sz="1200" dirty="0">
                <a:solidFill>
                  <a:prstClr val="white">
                    <a:lumMod val="95000"/>
                  </a:prstClr>
                </a:solidFill>
                <a:latin typeface="Calibri" panose="020F0502020204030204"/>
                <a:ea typeface="宋体" panose="02010600030101010101" pitchFamily="2" charset="-122"/>
              </a:rPr>
              <a:t>字以内，据统计每页幻灯片的最好控制在</a:t>
            </a:r>
            <a:r>
              <a:rPr lang="en-US" altLang="zh-CN" sz="1200" dirty="0">
                <a:solidFill>
                  <a:prstClr val="white">
                    <a:lumMod val="95000"/>
                  </a:prstClr>
                </a:solidFill>
                <a:latin typeface="Calibri" panose="020F0502020204030204"/>
                <a:ea typeface="宋体" panose="02010600030101010101" pitchFamily="2" charset="-122"/>
              </a:rPr>
              <a:t>5</a:t>
            </a:r>
            <a:r>
              <a:rPr lang="zh-CN" altLang="en-US" sz="1200" dirty="0">
                <a:solidFill>
                  <a:prstClr val="white">
                    <a:lumMod val="95000"/>
                  </a:prstClr>
                </a:solidFill>
                <a:latin typeface="Calibri" panose="020F0502020204030204"/>
                <a:ea typeface="宋体" panose="02010600030101010101" pitchFamily="2" charset="-122"/>
              </a:rPr>
              <a:t>分钟之内。</a:t>
            </a:r>
          </a:p>
        </p:txBody>
      </p:sp>
      <p:cxnSp>
        <p:nvCxnSpPr>
          <p:cNvPr id="83" name="Straight Connector 82"/>
          <p:cNvCxnSpPr/>
          <p:nvPr/>
        </p:nvCxnSpPr>
        <p:spPr>
          <a:xfrm>
            <a:off x="1044534" y="5511902"/>
            <a:ext cx="1010293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725098" y="1814571"/>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dirty="0">
              <a:solidFill>
                <a:prstClr val="white">
                  <a:lumMod val="95000"/>
                </a:prstClr>
              </a:solidFill>
              <a:latin typeface="Calibri" panose="020F0502020204030204"/>
            </a:endParaRPr>
          </a:p>
        </p:txBody>
      </p:sp>
      <p:sp>
        <p:nvSpPr>
          <p:cNvPr id="32" name="Arc 31"/>
          <p:cNvSpPr/>
          <p:nvPr/>
        </p:nvSpPr>
        <p:spPr>
          <a:xfrm rot="19051047">
            <a:off x="5188952" y="1814571"/>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dirty="0">
              <a:solidFill>
                <a:prstClr val="white">
                  <a:lumMod val="95000"/>
                </a:prstClr>
              </a:solidFill>
              <a:latin typeface="Calibri" panose="020F0502020204030204"/>
            </a:endParaRPr>
          </a:p>
        </p:txBody>
      </p:sp>
      <p:sp>
        <p:nvSpPr>
          <p:cNvPr id="33" name="Arc 32"/>
          <p:cNvSpPr/>
          <p:nvPr/>
        </p:nvSpPr>
        <p:spPr>
          <a:xfrm rot="19051047">
            <a:off x="7652809" y="1814571"/>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dirty="0">
              <a:solidFill>
                <a:prstClr val="white">
                  <a:lumMod val="95000"/>
                </a:prstClr>
              </a:solidFill>
              <a:latin typeface="Calibri" panose="020F0502020204030204"/>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2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 fill="hold"/>
                                        <p:tgtEl>
                                          <p:spTgt spid="2"/>
                                        </p:tgtEl>
                                        <p:attrNameLst>
                                          <p:attrName>ppt_x</p:attrName>
                                        </p:attrNameLst>
                                      </p:cBhvr>
                                      <p:tavLst>
                                        <p:tav tm="0">
                                          <p:val>
                                            <p:strVal val="#ppt_x"/>
                                          </p:val>
                                        </p:tav>
                                        <p:tav tm="100000">
                                          <p:val>
                                            <p:strVal val="#ppt_x"/>
                                          </p:val>
                                        </p:tav>
                                      </p:tavLst>
                                    </p:anim>
                                    <p:anim calcmode="lin" valueType="num">
                                      <p:cBhvr additive="base">
                                        <p:cTn id="12" dur="2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200"/>
                                        <p:tgtEl>
                                          <p:spTgt spid="5"/>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2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 fill="hold"/>
                                        <p:tgtEl>
                                          <p:spTgt spid="3"/>
                                        </p:tgtEl>
                                        <p:attrNameLst>
                                          <p:attrName>ppt_x</p:attrName>
                                        </p:attrNameLst>
                                      </p:cBhvr>
                                      <p:tavLst>
                                        <p:tav tm="0">
                                          <p:val>
                                            <p:strVal val="#ppt_x"/>
                                          </p:val>
                                        </p:tav>
                                        <p:tav tm="100000">
                                          <p:val>
                                            <p:strVal val="#ppt_x"/>
                                          </p:val>
                                        </p:tav>
                                      </p:tavLst>
                                    </p:anim>
                                    <p:anim calcmode="lin" valueType="num">
                                      <p:cBhvr additive="base">
                                        <p:cTn id="25" dur="2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200"/>
                                        <p:tgtEl>
                                          <p:spTgt spid="4"/>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2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 fill="hold"/>
                                        <p:tgtEl>
                                          <p:spTgt spid="6"/>
                                        </p:tgtEl>
                                        <p:attrNameLst>
                                          <p:attrName>ppt_x</p:attrName>
                                        </p:attrNameLst>
                                      </p:cBhvr>
                                      <p:tavLst>
                                        <p:tav tm="0">
                                          <p:val>
                                            <p:strVal val="#ppt_x"/>
                                          </p:val>
                                        </p:tav>
                                        <p:tav tm="100000">
                                          <p:val>
                                            <p:strVal val="#ppt_x"/>
                                          </p:val>
                                        </p:tav>
                                      </p:tavLst>
                                    </p:anim>
                                    <p:anim calcmode="lin" valueType="num">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200"/>
                                        <p:tgtEl>
                                          <p:spTgt spid="9"/>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2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200" fill="hold"/>
                                        <p:tgtEl>
                                          <p:spTgt spid="7"/>
                                        </p:tgtEl>
                                        <p:attrNameLst>
                                          <p:attrName>ppt_x</p:attrName>
                                        </p:attrNameLst>
                                      </p:cBhvr>
                                      <p:tavLst>
                                        <p:tav tm="0">
                                          <p:val>
                                            <p:strVal val="#ppt_x"/>
                                          </p:val>
                                        </p:tav>
                                        <p:tav tm="100000">
                                          <p:val>
                                            <p:strVal val="#ppt_x"/>
                                          </p:val>
                                        </p:tav>
                                      </p:tavLst>
                                    </p:anim>
                                    <p:anim calcmode="lin" valueType="num">
                                      <p:cBhvr additive="base">
                                        <p:cTn id="51" dur="2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200"/>
                                        <p:tgtEl>
                                          <p:spTgt spid="8"/>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2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2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3091" b="5523"/>
          <a:stretch>
            <a:fillRect/>
          </a:stretch>
        </p:blipFill>
        <p:spPr>
          <a:xfrm>
            <a:off x="6067434" y="1775336"/>
            <a:ext cx="6118226" cy="2793138"/>
          </a:xfrm>
          <a:prstGeom prst="rect">
            <a:avLst/>
          </a:prstGeom>
        </p:spPr>
      </p:pic>
      <p:sp>
        <p:nvSpPr>
          <p:cNvPr id="5" name="矩形 4"/>
          <p:cNvSpPr/>
          <p:nvPr/>
        </p:nvSpPr>
        <p:spPr>
          <a:xfrm>
            <a:off x="1881" y="2971916"/>
            <a:ext cx="6094119" cy="399981"/>
          </a:xfrm>
          <a:prstGeom prst="rect">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34" name="矩形 33"/>
          <p:cNvSpPr/>
          <p:nvPr/>
        </p:nvSpPr>
        <p:spPr>
          <a:xfrm>
            <a:off x="6096000" y="2971916"/>
            <a:ext cx="6094119" cy="399981"/>
          </a:xfrm>
          <a:prstGeom prst="rect">
            <a:avLst/>
          </a:prstGeom>
          <a:solidFill>
            <a:schemeClr val="accent1"/>
          </a:solidFill>
        </p:spPr>
        <p:txBody>
          <a:bodyPr wrap="square" rtlCol="0" anchor="ctr">
            <a:spAutoFit/>
          </a:bodyPr>
          <a:lstStyle/>
          <a:p>
            <a:pPr algn="ctr" defTabSz="1218565">
              <a:spcBef>
                <a:spcPct val="0"/>
              </a:spcBef>
            </a:pPr>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6" name="椭圆 5"/>
          <p:cNvSpPr/>
          <p:nvPr/>
        </p:nvSpPr>
        <p:spPr>
          <a:xfrm>
            <a:off x="5372324" y="2966856"/>
            <a:ext cx="1447353" cy="562450"/>
          </a:xfrm>
          <a:prstGeom prst="ellipse">
            <a:avLst/>
          </a:prstGeom>
          <a:solidFill>
            <a:schemeClr val="bg1"/>
          </a:solidFill>
        </p:spPr>
        <p:txBody>
          <a:bodyPr wrap="square" rtlCol="0" anchor="ctr">
            <a:spAutoFit/>
          </a:bodyPr>
          <a:lstStyle/>
          <a:p>
            <a:pPr algn="ctr" defTabSz="1218565">
              <a:spcBef>
                <a:spcPct val="0"/>
              </a:spcBef>
            </a:pPr>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7" name="文本框 6"/>
          <p:cNvSpPr txBox="1"/>
          <p:nvPr/>
        </p:nvSpPr>
        <p:spPr>
          <a:xfrm rot="20472007">
            <a:off x="5684647" y="2938832"/>
            <a:ext cx="822706" cy="502573"/>
          </a:xfrm>
          <a:prstGeom prst="rect">
            <a:avLst/>
          </a:prstGeom>
          <a:noFill/>
        </p:spPr>
        <p:txBody>
          <a:bodyPr wrap="square" rtlCol="0">
            <a:spAutoFit/>
          </a:bodyPr>
          <a:lstStyle/>
          <a:p>
            <a:pPr defTabSz="1218565"/>
            <a:r>
              <a:rPr lang="en-US" altLang="zh-CN" sz="2665" b="1" dirty="0">
                <a:solidFill>
                  <a:prstClr val="black">
                    <a:lumMod val="65000"/>
                    <a:lumOff val="35000"/>
                  </a:prstClr>
                </a:solidFill>
                <a:latin typeface="微软雅黑" panose="020B0503020204020204" pitchFamily="34" charset="-122"/>
                <a:ea typeface="微软雅黑" panose="020B0503020204020204" pitchFamily="34" charset="-122"/>
              </a:rPr>
              <a:t>VS</a:t>
            </a:r>
            <a:endPar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70046" y="2945859"/>
            <a:ext cx="2040441" cy="369204"/>
          </a:xfrm>
          <a:prstGeom prst="rect">
            <a:avLst/>
          </a:prstGeom>
          <a:noFill/>
        </p:spPr>
        <p:txBody>
          <a:bodyPr wrap="square" rtlCol="0">
            <a:spAutoFit/>
          </a:bodyPr>
          <a:lstStyle/>
          <a:p>
            <a:pPr defTabSz="1218565"/>
            <a:r>
              <a:rPr lang="zh-CN" altLang="en-US" sz="1800" b="1" dirty="0">
                <a:solidFill>
                  <a:prstClr val="white">
                    <a:lumMod val="95000"/>
                  </a:prstClr>
                </a:solidFill>
                <a:latin typeface="微软雅黑" panose="020B0503020204020204" pitchFamily="34" charset="-122"/>
                <a:ea typeface="微软雅黑" panose="020B0503020204020204" pitchFamily="34" charset="-122"/>
              </a:rPr>
              <a:t>关键技术一</a:t>
            </a:r>
          </a:p>
        </p:txBody>
      </p:sp>
      <p:sp>
        <p:nvSpPr>
          <p:cNvPr id="46" name="文本框 45"/>
          <p:cNvSpPr txBox="1"/>
          <p:nvPr/>
        </p:nvSpPr>
        <p:spPr>
          <a:xfrm>
            <a:off x="7400095" y="2981024"/>
            <a:ext cx="2040441" cy="369204"/>
          </a:xfrm>
          <a:prstGeom prst="rect">
            <a:avLst/>
          </a:prstGeom>
          <a:noFill/>
        </p:spPr>
        <p:txBody>
          <a:bodyPr wrap="square" rtlCol="0">
            <a:spAutoFit/>
          </a:bodyPr>
          <a:lstStyle/>
          <a:p>
            <a:pPr defTabSz="1218565"/>
            <a:r>
              <a:rPr lang="zh-CN" altLang="en-US" sz="1800" b="1" dirty="0">
                <a:solidFill>
                  <a:srgbClr val="FFFFFF"/>
                </a:solidFill>
                <a:latin typeface="微软雅黑" panose="020B0503020204020204" pitchFamily="34" charset="-122"/>
                <a:ea typeface="微软雅黑" panose="020B0503020204020204" pitchFamily="34" charset="-122"/>
              </a:rPr>
              <a:t>关键技术二</a:t>
            </a:r>
          </a:p>
        </p:txBody>
      </p:sp>
      <p:sp>
        <p:nvSpPr>
          <p:cNvPr id="48" name="文本框 47"/>
          <p:cNvSpPr txBox="1"/>
          <p:nvPr/>
        </p:nvSpPr>
        <p:spPr>
          <a:xfrm>
            <a:off x="699945" y="4917556"/>
            <a:ext cx="863556" cy="399981"/>
          </a:xfrm>
          <a:prstGeom prst="rect">
            <a:avLst/>
          </a:prstGeom>
          <a:solidFill>
            <a:srgbClr val="FEFEFE"/>
          </a:solidFill>
        </p:spPr>
        <p:txBody>
          <a:bodyPr wrap="square" rtlCol="0">
            <a:spAutoFit/>
          </a:bodyPr>
          <a:lstStyle/>
          <a:p>
            <a:pPr defTabSz="1218565"/>
            <a:r>
              <a:rPr lang="zh-CN" altLang="en-US" sz="2000">
                <a:solidFill>
                  <a:srgbClr val="404040"/>
                </a:solidFill>
                <a:latin typeface="微软雅黑" panose="020B0503020204020204" pitchFamily="34" charset="-122"/>
                <a:ea typeface="微软雅黑" panose="020B0503020204020204" pitchFamily="34" charset="-122"/>
              </a:rPr>
              <a:t>总结</a:t>
            </a:r>
          </a:p>
        </p:txBody>
      </p:sp>
      <p:sp>
        <p:nvSpPr>
          <p:cNvPr id="49" name="文本框 48"/>
          <p:cNvSpPr txBox="1"/>
          <p:nvPr/>
        </p:nvSpPr>
        <p:spPr>
          <a:xfrm>
            <a:off x="694783" y="5443728"/>
            <a:ext cx="10919504" cy="555152"/>
          </a:xfrm>
          <a:prstGeom prst="rect">
            <a:avLst/>
          </a:prstGeom>
          <a:solidFill>
            <a:srgbClr val="FEFEFE"/>
          </a:solidFill>
        </p:spPr>
        <p:txBody>
          <a:bodyPr wrap="square" rtlCol="0">
            <a:spAutoFit/>
          </a:bodyPr>
          <a:lstStyle/>
          <a:p>
            <a:pPr algn="just" defTabSz="1218565">
              <a:lnSpc>
                <a:spcPct val="150000"/>
              </a:lnSpc>
            </a:pPr>
            <a:r>
              <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cxnSp>
        <p:nvCxnSpPr>
          <p:cNvPr id="16" name="直接连接符 15"/>
          <p:cNvCxnSpPr/>
          <p:nvPr/>
        </p:nvCxnSpPr>
        <p:spPr>
          <a:xfrm>
            <a:off x="806458" y="5399291"/>
            <a:ext cx="24285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100"/>
          <p:cNvSpPr>
            <a:spLocks noEditPoints="1"/>
          </p:cNvSpPr>
          <p:nvPr/>
        </p:nvSpPr>
        <p:spPr bwMode="auto">
          <a:xfrm>
            <a:off x="877485" y="2166410"/>
            <a:ext cx="508476" cy="48743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12" tIns="45706" rIns="91412" bIns="45706" numCol="1" anchor="t" anchorCtr="0" compatLnSpc="1"/>
          <a:lstStyle/>
          <a:p>
            <a:pPr defTabSz="1218565"/>
            <a:endParaRPr lang="en-US" sz="1800">
              <a:solidFill>
                <a:prstClr val="white">
                  <a:lumMod val="95000"/>
                </a:prstClr>
              </a:solidFill>
              <a:latin typeface="Calibri" panose="020F0502020204030204"/>
            </a:endParaRPr>
          </a:p>
        </p:txBody>
      </p:sp>
      <p:grpSp>
        <p:nvGrpSpPr>
          <p:cNvPr id="18" name="Group 15"/>
          <p:cNvGrpSpPr/>
          <p:nvPr/>
        </p:nvGrpSpPr>
        <p:grpSpPr>
          <a:xfrm>
            <a:off x="10887709" y="2166411"/>
            <a:ext cx="520395" cy="520395"/>
            <a:chOff x="2581275" y="2582069"/>
            <a:chExt cx="465138" cy="464344"/>
          </a:xfrm>
          <a:solidFill>
            <a:schemeClr val="bg1"/>
          </a:solidFill>
        </p:grpSpPr>
        <p:sp>
          <p:nvSpPr>
            <p:cNvPr id="19"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 name="矩形 2"/>
          <p:cNvSpPr/>
          <p:nvPr/>
        </p:nvSpPr>
        <p:spPr>
          <a:xfrm>
            <a:off x="337137" y="3572972"/>
            <a:ext cx="5518910" cy="1047210"/>
          </a:xfrm>
          <a:prstGeom prst="rect">
            <a:avLst/>
          </a:prstGeom>
        </p:spPr>
        <p:txBody>
          <a:bodyPr wrap="square">
            <a:spAutoFit/>
          </a:bodyPr>
          <a:lstStyle/>
          <a:p>
            <a:pPr algn="just" defTabSz="1218565">
              <a:lnSpc>
                <a:spcPct val="150000"/>
              </a:lnSpc>
            </a:pPr>
            <a:r>
              <a:rPr lang="zh-CN" altLang="en-US" sz="106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p:transition spd="slow" advClick="0" advTm="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40000">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40000">
                                          <p:cBhvr additive="base">
                                            <p:cTn id="1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14:presetBounceEnd="40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40000">
                                          <p:cBhvr additive="base">
                                            <p:cTn id="19"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40000">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14:bounceEnd="40000">
                                          <p:cBhvr additive="base">
                                            <p:cTn id="23"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40000">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14:bounceEnd="40000">
                                          <p:cBhvr additive="base">
                                            <p:cTn id="27"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14:presetBounceEnd="40000">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14:bounceEnd="40000">
                                          <p:cBhvr additive="base">
                                            <p:cTn id="31" dur="500" fill="hold"/>
                                            <p:tgtEl>
                                              <p:spTgt spid="46"/>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14:presetBounceEnd="40000">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14:bounceEnd="40000">
                                          <p:cBhvr additive="base">
                                            <p:cTn id="35" dur="50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14:presetBounceEnd="40000">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14:bounceEnd="40000">
                                          <p:cBhvr additive="base">
                                            <p:cTn id="39" dur="500" fill="hold"/>
                                            <p:tgtEl>
                                              <p:spTgt spid="49"/>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14:presetBounceEnd="40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40000">
                                          <p:cBhvr additive="base">
                                            <p:cTn id="43" dur="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14:presetBounceEnd="40000">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14:bounceEnd="40000">
                                          <p:cBhvr additive="base">
                                            <p:cTn id="47" dur="5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14:presetBounceEnd="40000">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14:bounceEnd="40000">
                                          <p:cBhvr additive="base">
                                            <p:cTn id="51" dur="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6" grpId="0" animBg="1"/>
          <p:bldP spid="7" grpId="0"/>
          <p:bldP spid="44" grpId="0"/>
          <p:bldP spid="46" grpId="0"/>
          <p:bldP spid="48" grpId="0" animBg="1"/>
          <p:bldP spid="49"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0-#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0-#ppt_w/2"/>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6" grpId="0" animBg="1"/>
          <p:bldP spid="7" grpId="0"/>
          <p:bldP spid="44" grpId="0"/>
          <p:bldP spid="46" grpId="0"/>
          <p:bldP spid="48" grpId="0" animBg="1"/>
          <p:bldP spid="49" grpId="0" animBg="1"/>
          <p:bldP spid="17"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7684413" y="2284733"/>
            <a:ext cx="1815858" cy="629454"/>
            <a:chOff x="8767813" y="2706529"/>
            <a:chExt cx="2889664" cy="877073"/>
          </a:xfrm>
        </p:grpSpPr>
        <p:sp>
          <p:nvSpPr>
            <p:cNvPr id="92" name="TextBox 91"/>
            <p:cNvSpPr txBox="1"/>
            <p:nvPr/>
          </p:nvSpPr>
          <p:spPr>
            <a:xfrm>
              <a:off x="8767813" y="2706529"/>
              <a:ext cx="2323715" cy="313509"/>
            </a:xfrm>
            <a:prstGeom prst="rect">
              <a:avLst/>
            </a:prstGeom>
            <a:noFill/>
          </p:spPr>
          <p:txBody>
            <a:bodyPr wrap="square" lIns="0" tIns="0" rIns="0" bIns="0" rtlCol="0">
              <a:spAutoFit/>
            </a:bodyPr>
            <a:lstStyle/>
            <a:p>
              <a:pPr defTabSz="1218565">
                <a:lnSpc>
                  <a:spcPct val="120000"/>
                </a:lnSpc>
              </a:pPr>
              <a:r>
                <a:rPr lang="zh-CN" altLang="en-US" sz="1335"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93"/>
            <p:cNvSpPr/>
            <p:nvPr/>
          </p:nvSpPr>
          <p:spPr>
            <a:xfrm>
              <a:off x="8803440" y="2984996"/>
              <a:ext cx="2854037" cy="598606"/>
            </a:xfrm>
            <a:prstGeom prst="rect">
              <a:avLst/>
            </a:prstGeom>
          </p:spPr>
          <p:txBody>
            <a:bodyPr wrap="square" lIns="0" tIns="0" rIns="0" bIns="0">
              <a:spAutoFit/>
            </a:bodyPr>
            <a:lstStyle/>
            <a:p>
              <a:pPr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 name="Group 94"/>
          <p:cNvGrpSpPr/>
          <p:nvPr/>
        </p:nvGrpSpPr>
        <p:grpSpPr>
          <a:xfrm>
            <a:off x="8433612" y="3682883"/>
            <a:ext cx="1796813" cy="666949"/>
            <a:chOff x="9703193" y="4640977"/>
            <a:chExt cx="2504575" cy="929320"/>
          </a:xfrm>
        </p:grpSpPr>
        <p:sp>
          <p:nvSpPr>
            <p:cNvPr id="97" name="TextBox 96"/>
            <p:cNvSpPr txBox="1"/>
            <p:nvPr/>
          </p:nvSpPr>
          <p:spPr>
            <a:xfrm>
              <a:off x="9744077" y="4640977"/>
              <a:ext cx="1673584" cy="313510"/>
            </a:xfrm>
            <a:prstGeom prst="rect">
              <a:avLst/>
            </a:prstGeom>
            <a:noFill/>
          </p:spPr>
          <p:txBody>
            <a:bodyPr wrap="none" lIns="0" tIns="0" rIns="0" bIns="0" rtlCol="0">
              <a:spAutoFit/>
            </a:bodyPr>
            <a:lstStyle/>
            <a:p>
              <a:pPr defTabSz="1218565">
                <a:lnSpc>
                  <a:spcPct val="120000"/>
                </a:lnSpc>
              </a:pPr>
              <a:r>
                <a:rPr lang="zh-CN" altLang="en-US" sz="1335"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9703193" y="4971690"/>
              <a:ext cx="2504575" cy="598607"/>
            </a:xfrm>
            <a:prstGeom prst="rect">
              <a:avLst/>
            </a:prstGeom>
          </p:spPr>
          <p:txBody>
            <a:bodyPr wrap="square" lIns="0" tIns="0" rIns="0" bIns="0">
              <a:spAutoFit/>
            </a:bodyPr>
            <a:lstStyle/>
            <a:p>
              <a:pPr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99"/>
          <p:cNvGrpSpPr/>
          <p:nvPr/>
        </p:nvGrpSpPr>
        <p:grpSpPr>
          <a:xfrm>
            <a:off x="2369995" y="2431054"/>
            <a:ext cx="1805580" cy="650028"/>
            <a:chOff x="846858" y="2675650"/>
            <a:chExt cx="2516793" cy="905741"/>
          </a:xfrm>
        </p:grpSpPr>
        <p:sp>
          <p:nvSpPr>
            <p:cNvPr id="104" name="TextBox 103"/>
            <p:cNvSpPr txBox="1"/>
            <p:nvPr/>
          </p:nvSpPr>
          <p:spPr>
            <a:xfrm flipH="1">
              <a:off x="1690070" y="2675650"/>
              <a:ext cx="1673581" cy="313509"/>
            </a:xfrm>
            <a:prstGeom prst="rect">
              <a:avLst/>
            </a:prstGeom>
            <a:noFill/>
          </p:spPr>
          <p:txBody>
            <a:bodyPr wrap="none" lIns="0" tIns="0" rIns="0" bIns="0" rtlCol="0">
              <a:spAutoFit/>
            </a:bodyPr>
            <a:lstStyle/>
            <a:p>
              <a:pPr algn="r" defTabSz="1218565">
                <a:lnSpc>
                  <a:spcPct val="120000"/>
                </a:lnSpc>
              </a:pPr>
              <a:r>
                <a:rPr lang="zh-CN" altLang="en-US" sz="1335"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01"/>
            <p:cNvSpPr/>
            <p:nvPr/>
          </p:nvSpPr>
          <p:spPr>
            <a:xfrm>
              <a:off x="846858" y="2982785"/>
              <a:ext cx="2510329" cy="598606"/>
            </a:xfrm>
            <a:prstGeom prst="rect">
              <a:avLst/>
            </a:prstGeom>
          </p:spPr>
          <p:txBody>
            <a:bodyPr wrap="square" lIns="0" tIns="0" rIns="0" bIns="0">
              <a:spAutoFit/>
            </a:bodyPr>
            <a:lstStyle/>
            <a:p>
              <a:pPr algn="r"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 name="Group 105"/>
          <p:cNvGrpSpPr/>
          <p:nvPr/>
        </p:nvGrpSpPr>
        <p:grpSpPr>
          <a:xfrm>
            <a:off x="1711033" y="3881171"/>
            <a:ext cx="1816862" cy="629113"/>
            <a:chOff x="-71668" y="4696258"/>
            <a:chExt cx="2532520" cy="876605"/>
          </a:xfrm>
        </p:grpSpPr>
        <p:sp>
          <p:nvSpPr>
            <p:cNvPr id="110" name="TextBox 109"/>
            <p:cNvSpPr txBox="1"/>
            <p:nvPr/>
          </p:nvSpPr>
          <p:spPr>
            <a:xfrm flipH="1">
              <a:off x="787270" y="4696258"/>
              <a:ext cx="1673582" cy="313512"/>
            </a:xfrm>
            <a:prstGeom prst="rect">
              <a:avLst/>
            </a:prstGeom>
            <a:noFill/>
          </p:spPr>
          <p:txBody>
            <a:bodyPr wrap="none" lIns="0" tIns="0" rIns="0" bIns="0" rtlCol="0">
              <a:spAutoFit/>
            </a:bodyPr>
            <a:lstStyle/>
            <a:p>
              <a:pPr algn="r" defTabSz="1218565">
                <a:lnSpc>
                  <a:spcPct val="120000"/>
                </a:lnSpc>
              </a:pPr>
              <a:r>
                <a:rPr lang="zh-CN" altLang="en-US" sz="1335"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107"/>
            <p:cNvSpPr/>
            <p:nvPr/>
          </p:nvSpPr>
          <p:spPr>
            <a:xfrm>
              <a:off x="-71668" y="4974252"/>
              <a:ext cx="2510329" cy="598611"/>
            </a:xfrm>
            <a:prstGeom prst="rect">
              <a:avLst/>
            </a:prstGeom>
          </p:spPr>
          <p:txBody>
            <a:bodyPr wrap="square" lIns="0" tIns="0" rIns="0" bIns="0">
              <a:spAutoFit/>
            </a:bodyPr>
            <a:lstStyle/>
            <a:p>
              <a:pPr algn="r"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6" name="Group 3"/>
          <p:cNvGrpSpPr/>
          <p:nvPr/>
        </p:nvGrpSpPr>
        <p:grpSpPr>
          <a:xfrm>
            <a:off x="3610366" y="2160718"/>
            <a:ext cx="4720542" cy="3162859"/>
            <a:chOff x="3232593" y="1968492"/>
            <a:chExt cx="5437975" cy="3642231"/>
          </a:xfrm>
        </p:grpSpPr>
        <p:grpSp>
          <p:nvGrpSpPr>
            <p:cNvPr id="7"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793750">
                      <a:lnSpc>
                        <a:spcPct val="120000"/>
                      </a:lnSpc>
                      <a:defRPr/>
                    </a:pPr>
                    <a:endParaRPr lang="en-US" sz="800" kern="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55" tIns="23255" rIns="23255" bIns="23255" anchor="ctr"/>
              <a:lstStyle/>
              <a:p>
                <a:pPr algn="just" defTabSz="198755" hangingPunct="0">
                  <a:lnSpc>
                    <a:spcPct val="120000"/>
                  </a:lnSpc>
                </a:pPr>
                <a:endParaRPr 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1" name="Rectangle 140"/>
            <p:cNvSpPr/>
            <p:nvPr/>
          </p:nvSpPr>
          <p:spPr>
            <a:xfrm>
              <a:off x="3456001" y="4301604"/>
              <a:ext cx="1799288" cy="771168"/>
            </a:xfrm>
            <a:prstGeom prst="rect">
              <a:avLst/>
            </a:prstGeom>
          </p:spPr>
          <p:txBody>
            <a:bodyPr wrap="square">
              <a:spAutoFit/>
            </a:bodyPr>
            <a:lstStyle/>
            <a:p>
              <a:pPr algn="just"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2" cy="1111415"/>
            </a:xfrm>
            <a:prstGeom prst="rect">
              <a:avLst/>
            </a:prstGeom>
          </p:spPr>
          <p:txBody>
            <a:bodyPr wrap="square">
              <a:spAutoFit/>
            </a:bodyPr>
            <a:lstStyle/>
            <a:p>
              <a:pPr algn="just"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1"/>
              <a:ext cx="1390289" cy="1111415"/>
            </a:xfrm>
            <a:prstGeom prst="rect">
              <a:avLst/>
            </a:prstGeom>
          </p:spPr>
          <p:txBody>
            <a:bodyPr wrap="square">
              <a:spAutoFit/>
            </a:bodyPr>
            <a:lstStyle/>
            <a:p>
              <a:pPr algn="just"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71168"/>
            </a:xfrm>
            <a:prstGeom prst="rect">
              <a:avLst/>
            </a:prstGeom>
          </p:spPr>
          <p:txBody>
            <a:bodyPr wrap="square">
              <a:spAutoFit/>
            </a:bodyPr>
            <a:lstStyle/>
            <a:p>
              <a:pPr algn="just"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830764" y="5309971"/>
            <a:ext cx="8530475" cy="281872"/>
          </a:xfrm>
          <a:prstGeom prst="rect">
            <a:avLst/>
          </a:prstGeom>
        </p:spPr>
        <p:txBody>
          <a:bodyPr wrap="square" lIns="0" tIns="0" rIns="0" bIns="0">
            <a:spAutoFit/>
          </a:bodyPr>
          <a:lstStyle/>
          <a:p>
            <a:pPr defTabSz="1218565">
              <a:lnSpc>
                <a:spcPct val="120000"/>
              </a:lnSpc>
            </a:pP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prstClr val="white">
                    <a:lumMod val="9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977925" y="2792237"/>
            <a:ext cx="1468150" cy="1818385"/>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3" name="任意多边形 2"/>
          <p:cNvSpPr/>
          <p:nvPr/>
        </p:nvSpPr>
        <p:spPr>
          <a:xfrm>
            <a:off x="5730463" y="2792237"/>
            <a:ext cx="1468150" cy="1818385"/>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4" name="任意多边形 3"/>
          <p:cNvSpPr/>
          <p:nvPr/>
        </p:nvSpPr>
        <p:spPr>
          <a:xfrm>
            <a:off x="4483003" y="2792237"/>
            <a:ext cx="1468150" cy="1818385"/>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5" name="任意多边形 4"/>
          <p:cNvSpPr/>
          <p:nvPr/>
        </p:nvSpPr>
        <p:spPr>
          <a:xfrm>
            <a:off x="3235541" y="2792237"/>
            <a:ext cx="1468150" cy="1818385"/>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6" name="任意多边形 5"/>
          <p:cNvSpPr/>
          <p:nvPr/>
        </p:nvSpPr>
        <p:spPr>
          <a:xfrm>
            <a:off x="8225385" y="2792237"/>
            <a:ext cx="1468150" cy="1818385"/>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endParaRPr>
          </a:p>
        </p:txBody>
      </p:sp>
      <p:sp>
        <p:nvSpPr>
          <p:cNvPr id="8" name="矩形 7"/>
          <p:cNvSpPr/>
          <p:nvPr/>
        </p:nvSpPr>
        <p:spPr>
          <a:xfrm>
            <a:off x="1112608" y="4779148"/>
            <a:ext cx="1951196" cy="338390"/>
          </a:xfrm>
          <a:prstGeom prst="rect">
            <a:avLst/>
          </a:prstGeom>
        </p:spPr>
        <p:txBody>
          <a:bodyPr wrap="square" lIns="91402" tIns="45702" rIns="91402" bIns="45702">
            <a:spAutoFit/>
          </a:bodyPr>
          <a:lstStyle/>
          <a:p>
            <a:pPr algn="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481110" y="5168022"/>
            <a:ext cx="2582695"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8565">
              <a:lnSpc>
                <a:spcPct val="120000"/>
              </a:lnSpc>
              <a:spcBef>
                <a:spcPct val="0"/>
              </a:spcBef>
              <a:buNone/>
            </a:pPr>
            <a:r>
              <a:rPr lang="zh-CN" altLang="en-US" sz="1200" dirty="0">
                <a:solidFill>
                  <a:prstClr val="white">
                    <a:lumMod val="95000"/>
                  </a:prstClr>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517859" y="1557370"/>
            <a:ext cx="1951196" cy="338390"/>
          </a:xfrm>
          <a:prstGeom prst="rect">
            <a:avLst/>
          </a:prstGeom>
        </p:spPr>
        <p:txBody>
          <a:bodyPr wrap="square" lIns="91402" tIns="45702" rIns="91402" bIns="45702">
            <a:spAutoFit/>
          </a:bodyPr>
          <a:lstStyle/>
          <a:p>
            <a:pPr algn="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728862" y="1946243"/>
            <a:ext cx="2740192"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8565">
              <a:lnSpc>
                <a:spcPct val="120000"/>
              </a:lnSpc>
              <a:spcBef>
                <a:spcPct val="0"/>
              </a:spcBef>
              <a:buNone/>
            </a:pPr>
            <a:r>
              <a:rPr lang="zh-CN" altLang="en-US" sz="1200" dirty="0">
                <a:solidFill>
                  <a:prstClr val="white">
                    <a:lumMod val="95000"/>
                  </a:prstClr>
                </a:solidFill>
                <a:sym typeface="微软雅黑" panose="020B0503020204020204" pitchFamily="34" charset="-122"/>
              </a:rPr>
              <a:t>在此录入上述图表的综合描述说明，在此录入上述图表的综合描述说明。</a:t>
            </a:r>
          </a:p>
        </p:txBody>
      </p:sp>
      <p:cxnSp>
        <p:nvCxnSpPr>
          <p:cNvPr id="23" name="直接连接符 22"/>
          <p:cNvCxnSpPr/>
          <p:nvPr/>
        </p:nvCxnSpPr>
        <p:spPr>
          <a:xfrm flipV="1">
            <a:off x="6223721" y="4623684"/>
            <a:ext cx="0" cy="370902"/>
          </a:xfrm>
          <a:prstGeom prst="line">
            <a:avLst/>
          </a:pr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247417" y="5049135"/>
            <a:ext cx="1951196" cy="338390"/>
          </a:xfrm>
          <a:prstGeom prst="rect">
            <a:avLst/>
          </a:prstGeom>
        </p:spPr>
        <p:txBody>
          <a:bodyPr wrap="square" lIns="91402" tIns="45702" rIns="91402" bIns="45702">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472123" y="5438008"/>
            <a:ext cx="2305387"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lnSpc>
                <a:spcPct val="120000"/>
              </a:lnSpc>
              <a:spcBef>
                <a:spcPct val="0"/>
              </a:spcBef>
              <a:buNone/>
            </a:pPr>
            <a:r>
              <a:rPr lang="zh-CN" altLang="en-US" sz="1200" dirty="0">
                <a:solidFill>
                  <a:prstClr val="white">
                    <a:lumMod val="95000"/>
                  </a:prstClr>
                </a:solidFill>
                <a:sym typeface="微软雅黑" panose="020B0503020204020204" pitchFamily="34" charset="-122"/>
              </a:rPr>
              <a:t>在此录入上述图表的描述说明，在此录入上述图表的描述说明。</a:t>
            </a:r>
          </a:p>
        </p:txBody>
      </p:sp>
      <p:sp>
        <p:nvSpPr>
          <p:cNvPr id="30" name="矩形 29"/>
          <p:cNvSpPr/>
          <p:nvPr/>
        </p:nvSpPr>
        <p:spPr>
          <a:xfrm>
            <a:off x="9382121" y="4779148"/>
            <a:ext cx="1951196" cy="338390"/>
          </a:xfrm>
          <a:prstGeom prst="rect">
            <a:avLst/>
          </a:prstGeom>
        </p:spPr>
        <p:txBody>
          <a:bodyPr wrap="square" lIns="91402" tIns="45702" rIns="91402" bIns="45702">
            <a:spAutoFit/>
          </a:bodyPr>
          <a:lstStyle/>
          <a:p>
            <a:pP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9263375" y="5168020"/>
            <a:ext cx="2582695" cy="73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8565">
              <a:lnSpc>
                <a:spcPct val="120000"/>
              </a:lnSpc>
              <a:spcBef>
                <a:spcPct val="0"/>
              </a:spcBef>
              <a:buNone/>
            </a:pPr>
            <a:r>
              <a:rPr lang="zh-CN" altLang="en-US" sz="1200" dirty="0">
                <a:solidFill>
                  <a:prstClr val="white">
                    <a:lumMod val="95000"/>
                  </a:prstClr>
                </a:solidFill>
                <a:sym typeface="微软雅黑" panose="020B0503020204020204" pitchFamily="34" charset="-122"/>
              </a:rPr>
              <a:t>在此录入上述图表的综合描述说明，在此录入上述图表的综合描述说明。</a:t>
            </a:r>
          </a:p>
        </p:txBody>
      </p:sp>
      <p:sp>
        <p:nvSpPr>
          <p:cNvPr id="41" name="矩形 40"/>
          <p:cNvSpPr/>
          <p:nvPr/>
        </p:nvSpPr>
        <p:spPr>
          <a:xfrm>
            <a:off x="7939529" y="1557370"/>
            <a:ext cx="1951196" cy="338390"/>
          </a:xfrm>
          <a:prstGeom prst="rect">
            <a:avLst/>
          </a:prstGeom>
        </p:spPr>
        <p:txBody>
          <a:bodyPr wrap="square" lIns="91402" tIns="45702" rIns="91402" bIns="45702">
            <a:spAutoFit/>
          </a:bodyPr>
          <a:lstStyle/>
          <a:p>
            <a:pP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967630" y="1946243"/>
            <a:ext cx="2495507"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8565">
              <a:lnSpc>
                <a:spcPct val="120000"/>
              </a:lnSpc>
              <a:spcBef>
                <a:spcPct val="0"/>
              </a:spcBef>
              <a:buNone/>
            </a:pPr>
            <a:r>
              <a:rPr lang="zh-CN" altLang="en-US" sz="1200" dirty="0">
                <a:solidFill>
                  <a:prstClr val="white">
                    <a:lumMod val="95000"/>
                  </a:prstClr>
                </a:solidFill>
                <a:sym typeface="微软雅黑" panose="020B0503020204020204" pitchFamily="34" charset="-122"/>
              </a:rPr>
              <a:t>在此录入上述图表的综合描述说明，在此录入上述图表的综合描述说明。</a:t>
            </a:r>
          </a:p>
        </p:txBody>
      </p:sp>
      <p:sp>
        <p:nvSpPr>
          <p:cNvPr id="7" name="圆角矩形 6"/>
          <p:cNvSpPr/>
          <p:nvPr/>
        </p:nvSpPr>
        <p:spPr>
          <a:xfrm>
            <a:off x="4483002" y="1807938"/>
            <a:ext cx="483186" cy="984299"/>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dirty="0">
              <a:solidFill>
                <a:prstClr val="white">
                  <a:lumMod val="95000"/>
                </a:prstClr>
              </a:solidFill>
              <a:latin typeface="Calibri" panose="020F0502020204030204"/>
              <a:ea typeface="宋体" panose="02010600030101010101" pitchFamily="2" charset="-122"/>
            </a:endParaRPr>
          </a:p>
        </p:txBody>
      </p:sp>
      <p:sp>
        <p:nvSpPr>
          <p:cNvPr id="26" name="圆角矩形 6"/>
          <p:cNvSpPr/>
          <p:nvPr/>
        </p:nvSpPr>
        <p:spPr>
          <a:xfrm flipH="1">
            <a:off x="7460659" y="1807938"/>
            <a:ext cx="441813" cy="984299"/>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dirty="0">
              <a:solidFill>
                <a:prstClr val="white">
                  <a:lumMod val="95000"/>
                </a:prstClr>
              </a:solidFill>
              <a:latin typeface="Calibri" panose="020F0502020204030204"/>
              <a:ea typeface="宋体" panose="02010600030101010101" pitchFamily="2" charset="-122"/>
            </a:endParaRPr>
          </a:p>
        </p:txBody>
      </p:sp>
      <p:sp>
        <p:nvSpPr>
          <p:cNvPr id="27" name="圆角矩形 6"/>
          <p:cNvSpPr/>
          <p:nvPr/>
        </p:nvSpPr>
        <p:spPr>
          <a:xfrm flipV="1">
            <a:off x="3063804" y="4600636"/>
            <a:ext cx="654923" cy="393949"/>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dirty="0">
              <a:solidFill>
                <a:prstClr val="white">
                  <a:lumMod val="95000"/>
                </a:prstClr>
              </a:solidFill>
              <a:latin typeface="Calibri" panose="020F0502020204030204"/>
              <a:ea typeface="宋体" panose="02010600030101010101" pitchFamily="2" charset="-122"/>
            </a:endParaRPr>
          </a:p>
        </p:txBody>
      </p:sp>
      <p:sp>
        <p:nvSpPr>
          <p:cNvPr id="28" name="圆角矩形 6"/>
          <p:cNvSpPr/>
          <p:nvPr/>
        </p:nvSpPr>
        <p:spPr>
          <a:xfrm flipH="1" flipV="1">
            <a:off x="8742343" y="4600636"/>
            <a:ext cx="654923" cy="393949"/>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dirty="0">
              <a:solidFill>
                <a:prstClr val="white">
                  <a:lumMod val="95000"/>
                </a:prstClr>
              </a:solidFill>
              <a:latin typeface="Calibri" panose="020F0502020204030204"/>
              <a:ea typeface="宋体" panose="02010600030101010101" pitchFamily="2"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50"/>
                                        <p:tgtEl>
                                          <p:spTgt spid="4"/>
                                        </p:tgtEl>
                                        <p:attrNameLst>
                                          <p:attrName>ppt_x</p:attrName>
                                        </p:attrNameLst>
                                      </p:cBhvr>
                                      <p:tavLst>
                                        <p:tav tm="0">
                                          <p:val>
                                            <p:strVal val="#ppt_x-#ppt_w*1.125000"/>
                                          </p:val>
                                        </p:tav>
                                        <p:tav tm="100000">
                                          <p:val>
                                            <p:strVal val="#ppt_x"/>
                                          </p:val>
                                        </p:tav>
                                      </p:tavLst>
                                    </p:anim>
                                    <p:animEffect transition="in" filter="wipe(right)">
                                      <p:cBhvr>
                                        <p:cTn id="13" dur="35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50"/>
                                        <p:tgtEl>
                                          <p:spTgt spid="3"/>
                                        </p:tgtEl>
                                        <p:attrNameLst>
                                          <p:attrName>ppt_x</p:attrName>
                                        </p:attrNameLst>
                                      </p:cBhvr>
                                      <p:tavLst>
                                        <p:tav tm="0">
                                          <p:val>
                                            <p:strVal val="#ppt_x-#ppt_w*1.125000"/>
                                          </p:val>
                                        </p:tav>
                                        <p:tav tm="100000">
                                          <p:val>
                                            <p:strVal val="#ppt_x"/>
                                          </p:val>
                                        </p:tav>
                                      </p:tavLst>
                                    </p:anim>
                                    <p:animEffect transition="in" filter="wipe(right)">
                                      <p:cBhvr>
                                        <p:cTn id="18" dur="35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50"/>
                                        <p:tgtEl>
                                          <p:spTgt spid="2"/>
                                        </p:tgtEl>
                                        <p:attrNameLst>
                                          <p:attrName>ppt_x</p:attrName>
                                        </p:attrNameLst>
                                      </p:cBhvr>
                                      <p:tavLst>
                                        <p:tav tm="0">
                                          <p:val>
                                            <p:strVal val="#ppt_x-#ppt_w*1.125000"/>
                                          </p:val>
                                        </p:tav>
                                        <p:tav tm="100000">
                                          <p:val>
                                            <p:strVal val="#ppt_x"/>
                                          </p:val>
                                        </p:tav>
                                      </p:tavLst>
                                    </p:anim>
                                    <p:animEffect transition="in" filter="wipe(right)">
                                      <p:cBhvr>
                                        <p:cTn id="23" dur="350"/>
                                        <p:tgtEl>
                                          <p:spTgt spid="2"/>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p:tgtEl>
                                          <p:spTgt spid="6"/>
                                        </p:tgtEl>
                                        <p:attrNameLst>
                                          <p:attrName>ppt_x</p:attrName>
                                        </p:attrNameLst>
                                      </p:cBhvr>
                                      <p:tavLst>
                                        <p:tav tm="0">
                                          <p:val>
                                            <p:strVal val="#ppt_x-#ppt_w*1.125000"/>
                                          </p:val>
                                        </p:tav>
                                        <p:tav tm="100000">
                                          <p:val>
                                            <p:strVal val="#ppt_x"/>
                                          </p:val>
                                        </p:tav>
                                      </p:tavLst>
                                    </p:anim>
                                    <p:animEffect transition="in" filter="wipe(right)">
                                      <p:cBhvr>
                                        <p:cTn id="28" dur="350"/>
                                        <p:tgtEl>
                                          <p:spTgt spid="6"/>
                                        </p:tgtEl>
                                      </p:cBhvr>
                                    </p:animEffect>
                                  </p:childTnLst>
                                </p:cTn>
                              </p:par>
                            </p:childTnLst>
                          </p:cTn>
                        </p:par>
                        <p:par>
                          <p:cTn id="29" fill="hold">
                            <p:stCondLst>
                              <p:cond delay="25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4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8" presetClass="entr" presetSubtype="9"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upLeft)">
                                      <p:cBhvr>
                                        <p:cTn id="47" dur="500"/>
                                        <p:tgtEl>
                                          <p:spTgt spid="7"/>
                                        </p:tgtEl>
                                      </p:cBhvr>
                                    </p:animEffect>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400"/>
                                        <p:tgtEl>
                                          <p:spTgt spid="20"/>
                                        </p:tgtEl>
                                      </p:cBhvr>
                                    </p:animEffect>
                                    <p:anim calcmode="lin" valueType="num">
                                      <p:cBhvr>
                                        <p:cTn id="52" dur="400" fill="hold"/>
                                        <p:tgtEl>
                                          <p:spTgt spid="20"/>
                                        </p:tgtEl>
                                        <p:attrNameLst>
                                          <p:attrName>ppt_x</p:attrName>
                                        </p:attrNameLst>
                                      </p:cBhvr>
                                      <p:tavLst>
                                        <p:tav tm="0">
                                          <p:val>
                                            <p:strVal val="#ppt_x"/>
                                          </p:val>
                                        </p:tav>
                                        <p:tav tm="100000">
                                          <p:val>
                                            <p:strVal val="#ppt_x"/>
                                          </p:val>
                                        </p:tav>
                                      </p:tavLst>
                                    </p:anim>
                                    <p:anim calcmode="lin" valueType="num">
                                      <p:cBhvr>
                                        <p:cTn id="53" dur="4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
                                        <p:tgtEl>
                                          <p:spTgt spid="21"/>
                                        </p:tgtEl>
                                      </p:cBhvr>
                                    </p:animEffect>
                                    <p:anim calcmode="lin" valueType="num">
                                      <p:cBhvr>
                                        <p:cTn id="57" dur="400" fill="hold"/>
                                        <p:tgtEl>
                                          <p:spTgt spid="21"/>
                                        </p:tgtEl>
                                        <p:attrNameLst>
                                          <p:attrName>ppt_x</p:attrName>
                                        </p:attrNameLst>
                                      </p:cBhvr>
                                      <p:tavLst>
                                        <p:tav tm="0">
                                          <p:val>
                                            <p:strVal val="#ppt_x"/>
                                          </p:val>
                                        </p:tav>
                                        <p:tav tm="100000">
                                          <p:val>
                                            <p:strVal val="#ppt_x"/>
                                          </p:val>
                                        </p:tav>
                                      </p:tavLst>
                                    </p:anim>
                                    <p:anim calcmode="lin" valueType="num">
                                      <p:cBhvr>
                                        <p:cTn id="58" dur="4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250"/>
                                        <p:tgtEl>
                                          <p:spTgt spid="23"/>
                                        </p:tgtEl>
                                      </p:cBhvr>
                                    </p:animEffect>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400"/>
                                        <p:tgtEl>
                                          <p:spTgt spid="24"/>
                                        </p:tgtEl>
                                      </p:cBhvr>
                                    </p:animEffect>
                                    <p:anim calcmode="lin" valueType="num">
                                      <p:cBhvr>
                                        <p:cTn id="67" dur="400" fill="hold"/>
                                        <p:tgtEl>
                                          <p:spTgt spid="24"/>
                                        </p:tgtEl>
                                        <p:attrNameLst>
                                          <p:attrName>ppt_x</p:attrName>
                                        </p:attrNameLst>
                                      </p:cBhvr>
                                      <p:tavLst>
                                        <p:tav tm="0">
                                          <p:val>
                                            <p:strVal val="#ppt_x"/>
                                          </p:val>
                                        </p:tav>
                                        <p:tav tm="100000">
                                          <p:val>
                                            <p:strVal val="#ppt_x"/>
                                          </p:val>
                                        </p:tav>
                                      </p:tavLst>
                                    </p:anim>
                                    <p:anim calcmode="lin" valueType="num">
                                      <p:cBhvr>
                                        <p:cTn id="68" dur="4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400"/>
                                        <p:tgtEl>
                                          <p:spTgt spid="25"/>
                                        </p:tgtEl>
                                      </p:cBhvr>
                                    </p:animEffect>
                                    <p:anim calcmode="lin" valueType="num">
                                      <p:cBhvr>
                                        <p:cTn id="72" dur="400" fill="hold"/>
                                        <p:tgtEl>
                                          <p:spTgt spid="25"/>
                                        </p:tgtEl>
                                        <p:attrNameLst>
                                          <p:attrName>ppt_x</p:attrName>
                                        </p:attrNameLst>
                                      </p:cBhvr>
                                      <p:tavLst>
                                        <p:tav tm="0">
                                          <p:val>
                                            <p:strVal val="#ppt_x"/>
                                          </p:val>
                                        </p:tav>
                                        <p:tav tm="100000">
                                          <p:val>
                                            <p:strVal val="#ppt_x"/>
                                          </p:val>
                                        </p:tav>
                                      </p:tavLst>
                                    </p:anim>
                                    <p:anim calcmode="lin" valueType="num">
                                      <p:cBhvr>
                                        <p:cTn id="73" dur="400" fill="hold"/>
                                        <p:tgtEl>
                                          <p:spTgt spid="25"/>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18" presetClass="entr" presetSubtype="3"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400"/>
                                        <p:tgtEl>
                                          <p:spTgt spid="41"/>
                                        </p:tgtEl>
                                      </p:cBhvr>
                                    </p:animEffect>
                                    <p:anim calcmode="lin" valueType="num">
                                      <p:cBhvr>
                                        <p:cTn id="82" dur="400" fill="hold"/>
                                        <p:tgtEl>
                                          <p:spTgt spid="41"/>
                                        </p:tgtEl>
                                        <p:attrNameLst>
                                          <p:attrName>ppt_x</p:attrName>
                                        </p:attrNameLst>
                                      </p:cBhvr>
                                      <p:tavLst>
                                        <p:tav tm="0">
                                          <p:val>
                                            <p:strVal val="#ppt_x"/>
                                          </p:val>
                                        </p:tav>
                                        <p:tav tm="100000">
                                          <p:val>
                                            <p:strVal val="#ppt_x"/>
                                          </p:val>
                                        </p:tav>
                                      </p:tavLst>
                                    </p:anim>
                                    <p:anim calcmode="lin" valueType="num">
                                      <p:cBhvr>
                                        <p:cTn id="83" dur="400" fill="hold"/>
                                        <p:tgtEl>
                                          <p:spTgt spid="4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400"/>
                                        <p:tgtEl>
                                          <p:spTgt spid="42"/>
                                        </p:tgtEl>
                                      </p:cBhvr>
                                    </p:animEffect>
                                    <p:anim calcmode="lin" valueType="num">
                                      <p:cBhvr>
                                        <p:cTn id="87" dur="400" fill="hold"/>
                                        <p:tgtEl>
                                          <p:spTgt spid="42"/>
                                        </p:tgtEl>
                                        <p:attrNameLst>
                                          <p:attrName>ppt_x</p:attrName>
                                        </p:attrNameLst>
                                      </p:cBhvr>
                                      <p:tavLst>
                                        <p:tav tm="0">
                                          <p:val>
                                            <p:strVal val="#ppt_x"/>
                                          </p:val>
                                        </p:tav>
                                        <p:tav tm="100000">
                                          <p:val>
                                            <p:strVal val="#ppt_x"/>
                                          </p:val>
                                        </p:tav>
                                      </p:tavLst>
                                    </p:anim>
                                    <p:anim calcmode="lin" valueType="num">
                                      <p:cBhvr>
                                        <p:cTn id="88" dur="4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500"/>
                                        <p:tgtEl>
                                          <p:spTgt spid="28"/>
                                        </p:tgtEl>
                                      </p:cBhvr>
                                    </p:animEffect>
                                  </p:childTnLst>
                                </p:cTn>
                              </p:par>
                            </p:childTnLst>
                          </p:cTn>
                        </p:par>
                        <p:par>
                          <p:cTn id="93" fill="hold">
                            <p:stCondLst>
                              <p:cond delay="7000"/>
                            </p:stCondLst>
                            <p:childTnLst>
                              <p:par>
                                <p:cTn id="94" presetID="42"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400"/>
                                        <p:tgtEl>
                                          <p:spTgt spid="30"/>
                                        </p:tgtEl>
                                      </p:cBhvr>
                                    </p:animEffect>
                                    <p:anim calcmode="lin" valueType="num">
                                      <p:cBhvr>
                                        <p:cTn id="97" dur="400" fill="hold"/>
                                        <p:tgtEl>
                                          <p:spTgt spid="30"/>
                                        </p:tgtEl>
                                        <p:attrNameLst>
                                          <p:attrName>ppt_x</p:attrName>
                                        </p:attrNameLst>
                                      </p:cBhvr>
                                      <p:tavLst>
                                        <p:tav tm="0">
                                          <p:val>
                                            <p:strVal val="#ppt_x"/>
                                          </p:val>
                                        </p:tav>
                                        <p:tav tm="100000">
                                          <p:val>
                                            <p:strVal val="#ppt_x"/>
                                          </p:val>
                                        </p:tav>
                                      </p:tavLst>
                                    </p:anim>
                                    <p:anim calcmode="lin" valueType="num">
                                      <p:cBhvr>
                                        <p:cTn id="98" dur="4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4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p:bldP spid="20" grpId="0"/>
      <p:bldP spid="21" grpId="0"/>
      <p:bldP spid="24" grpId="0"/>
      <p:bldP spid="25" grpId="0"/>
      <p:bldP spid="30" grpId="0"/>
      <p:bldP spid="31" grpId="0"/>
      <p:bldP spid="41" grpId="0"/>
      <p:bldP spid="42" grpId="0"/>
      <p:bldP spid="7"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a:stretch>
            <a:fillRect/>
          </a:stretch>
        </p:blipFill>
        <p:spPr>
          <a:xfrm>
            <a:off x="4537" y="2783"/>
            <a:ext cx="12186715" cy="6855027"/>
          </a:xfrm>
          <a:prstGeom prst="rect">
            <a:avLst/>
          </a:prstGeom>
        </p:spPr>
      </p:pic>
      <p:sp>
        <p:nvSpPr>
          <p:cNvPr id="76" name="文本框 75"/>
          <p:cNvSpPr txBox="1"/>
          <p:nvPr/>
        </p:nvSpPr>
        <p:spPr>
          <a:xfrm>
            <a:off x="4561887" y="3534397"/>
            <a:ext cx="3415246" cy="379435"/>
          </a:xfrm>
          <a:prstGeom prst="rect">
            <a:avLst/>
          </a:prstGeom>
          <a:noFill/>
        </p:spPr>
        <p:txBody>
          <a:bodyPr lIns="91412" tIns="45706" rIns="91412" bIns="45706">
            <a:spAutoFit/>
          </a:bodyPr>
          <a:lstStyle/>
          <a:p>
            <a:pPr algn="r" defTabSz="1218565"/>
            <a:r>
              <a:rPr lang="zh-CN" altLang="en-US" sz="935" dirty="0">
                <a:solidFill>
                  <a:prstClr val="white">
                    <a:lumMod val="6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dirty="0">
              <a:solidFill>
                <a:prstClr val="white">
                  <a:lumMod val="6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5312735" y="2666117"/>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7787056" y="2666118"/>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dirty="0">
                <a:solidFill>
                  <a:srgbClr val="DB860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665"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8447536" y="675478"/>
            <a:ext cx="393284" cy="5507044"/>
            <a:chOff x="4349750" y="1062266"/>
            <a:chExt cx="393426" cy="5508000"/>
          </a:xfrm>
        </p:grpSpPr>
        <p:pic>
          <p:nvPicPr>
            <p:cNvPr id="14"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73195" y="1058"/>
            <a:ext cx="2504303" cy="5094302"/>
            <a:chOff x="6955631" y="794"/>
            <a:chExt cx="1878807" cy="3821906"/>
          </a:xfrm>
        </p:grpSpPr>
        <p:sp>
          <p:nvSpPr>
            <p:cNvPr id="14" name="椭圆 13"/>
            <p:cNvSpPr/>
            <p:nvPr/>
          </p:nvSpPr>
          <p:spPr>
            <a:xfrm>
              <a:off x="6955631" y="15236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a:xfrm>
              <a:off x="7552135" y="31369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椭圆 15"/>
            <p:cNvSpPr/>
            <p:nvPr/>
          </p:nvSpPr>
          <p:spPr>
            <a:xfrm>
              <a:off x="8148638" y="2179638"/>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a:off x="7298531" y="794"/>
              <a:ext cx="0" cy="1522810"/>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7895035" y="795"/>
              <a:ext cx="0" cy="3136106"/>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8509397" y="794"/>
              <a:ext cx="0" cy="2178844"/>
            </a:xfrm>
            <a:prstGeom prst="line">
              <a:avLst/>
            </a:prstGeom>
            <a:noFill/>
            <a:ln w="6350" cap="flat" cmpd="sng" algn="ctr">
              <a:solidFill>
                <a:schemeClr val="tx1">
                  <a:lumMod val="50000"/>
                  <a:lumOff val="50000"/>
                </a:schemeClr>
              </a:solidFill>
              <a:prstDash val="solid"/>
              <a:miter lim="800000"/>
            </a:ln>
            <a:effectLst/>
          </p:spPr>
        </p:cxnSp>
        <p:sp>
          <p:nvSpPr>
            <p:cNvPr id="26641" name="Freeform 16"/>
            <p:cNvSpPr>
              <a:spLocks noChangeAspect="1"/>
            </p:cNvSpPr>
            <p:nvPr/>
          </p:nvSpPr>
          <p:spPr bwMode="auto">
            <a:xfrm>
              <a:off x="8326041" y="2383235"/>
              <a:ext cx="330994" cy="27027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Freeform 36"/>
            <p:cNvSpPr>
              <a:spLocks noChangeAspect="1"/>
            </p:cNvSpPr>
            <p:nvPr/>
          </p:nvSpPr>
          <p:spPr bwMode="auto">
            <a:xfrm>
              <a:off x="7734300" y="3298825"/>
              <a:ext cx="315516" cy="404813"/>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127231" y="1725282"/>
              <a:ext cx="342440" cy="27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defTabSz="1218565">
                  <a:defRPr/>
                </a:pPr>
                <a:endParaRPr lang="zh-TW" altLang="en-US" sz="1800" ker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 name="组合 1"/>
          <p:cNvGrpSpPr/>
          <p:nvPr/>
        </p:nvGrpSpPr>
        <p:grpSpPr>
          <a:xfrm>
            <a:off x="6091240" y="1058"/>
            <a:ext cx="3300981" cy="5381552"/>
            <a:chOff x="4568429" y="794"/>
            <a:chExt cx="2476500" cy="4037410"/>
          </a:xfrm>
        </p:grpSpPr>
        <p:sp>
          <p:nvSpPr>
            <p:cNvPr id="10" name="椭圆 9"/>
            <p:cNvSpPr/>
            <p:nvPr/>
          </p:nvSpPr>
          <p:spPr>
            <a:xfrm>
              <a:off x="4568429" y="2938066"/>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164931" y="21796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5762625" y="33524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6359129" y="2337991"/>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16"/>
            <p:cNvCxnSpPr/>
            <p:nvPr/>
          </p:nvCxnSpPr>
          <p:spPr>
            <a:xfrm>
              <a:off x="4911329" y="794"/>
              <a:ext cx="0" cy="2932510"/>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5507831" y="794"/>
              <a:ext cx="0" cy="2178844"/>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6105525" y="794"/>
              <a:ext cx="0" cy="3348038"/>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6702029" y="795"/>
              <a:ext cx="0" cy="2337197"/>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5950176" y="3541817"/>
              <a:ext cx="302098" cy="27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2" name="Freeform 24"/>
            <p:cNvSpPr>
              <a:spLocks noChangeAspect="1"/>
            </p:cNvSpPr>
            <p:nvPr/>
          </p:nvSpPr>
          <p:spPr bwMode="auto">
            <a:xfrm>
              <a:off x="5444728" y="2403476"/>
              <a:ext cx="127397" cy="270272"/>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Group 56"/>
            <p:cNvGrpSpPr>
              <a:grpSpLocks noChangeAspect="1"/>
            </p:cNvGrpSpPr>
            <p:nvPr/>
          </p:nvGrpSpPr>
          <p:grpSpPr bwMode="auto">
            <a:xfrm>
              <a:off x="4753157" y="3122800"/>
              <a:ext cx="316562" cy="3105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defTabSz="1218565">
                  <a:defRPr/>
                </a:pPr>
                <a:endParaRPr lang="zh-TW"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6" name="Freeform 85"/>
            <p:cNvSpPr>
              <a:spLocks noChangeAspect="1" noEditPoints="1"/>
            </p:cNvSpPr>
            <p:nvPr/>
          </p:nvSpPr>
          <p:spPr bwMode="auto">
            <a:xfrm>
              <a:off x="6566297" y="2545160"/>
              <a:ext cx="271463" cy="27027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18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3" name="TextBox 57"/>
          <p:cNvSpPr txBox="1"/>
          <p:nvPr/>
        </p:nvSpPr>
        <p:spPr bwMode="auto">
          <a:xfrm>
            <a:off x="436722" y="2684039"/>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57"/>
          <p:cNvSpPr txBox="1"/>
          <p:nvPr/>
        </p:nvSpPr>
        <p:spPr bwMode="auto">
          <a:xfrm>
            <a:off x="436722" y="3715595"/>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57"/>
          <p:cNvSpPr txBox="1"/>
          <p:nvPr/>
        </p:nvSpPr>
        <p:spPr bwMode="auto">
          <a:xfrm>
            <a:off x="436722" y="4745565"/>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57"/>
          <p:cNvSpPr txBox="1"/>
          <p:nvPr/>
        </p:nvSpPr>
        <p:spPr bwMode="auto">
          <a:xfrm>
            <a:off x="3180663" y="2684039"/>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57"/>
          <p:cNvSpPr txBox="1"/>
          <p:nvPr/>
        </p:nvSpPr>
        <p:spPr bwMode="auto">
          <a:xfrm>
            <a:off x="3180663" y="3715595"/>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57"/>
          <p:cNvSpPr txBox="1"/>
          <p:nvPr/>
        </p:nvSpPr>
        <p:spPr bwMode="auto">
          <a:xfrm>
            <a:off x="3180663" y="4745565"/>
            <a:ext cx="2672526" cy="549061"/>
          </a:xfrm>
          <a:prstGeom prst="rect">
            <a:avLst/>
          </a:prstGeom>
          <a:noFill/>
        </p:spPr>
        <p:txBody>
          <a:bodyPr>
            <a:spAutoFit/>
          </a:bodyPr>
          <a:lstStyle/>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defTabSz="1218565">
              <a:lnSpc>
                <a:spcPct val="130000"/>
              </a:lnSpc>
              <a:defRPr/>
            </a:pPr>
            <a:r>
              <a:rPr lang="zh-CN" altLang="en-US" sz="1200" kern="0" dirty="0">
                <a:solidFill>
                  <a:prstClr val="white">
                    <a:lumMod val="95000"/>
                  </a:prst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00" kern="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圆角矩形 53"/>
          <p:cNvSpPr/>
          <p:nvPr/>
        </p:nvSpPr>
        <p:spPr>
          <a:xfrm rot="19685279">
            <a:off x="4720991" y="3496570"/>
            <a:ext cx="2753489" cy="562450"/>
          </a:xfrm>
          <a:prstGeom prst="roundRect">
            <a:avLst>
              <a:gd name="adj" fmla="val 50000"/>
            </a:avLst>
          </a:prstGeom>
          <a:solidFill>
            <a:schemeClr val="bg1">
              <a:lumMod val="75000"/>
              <a:alpha val="72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5" name="圆角矩形 54"/>
          <p:cNvSpPr/>
          <p:nvPr/>
        </p:nvSpPr>
        <p:spPr>
          <a:xfrm rot="19685279">
            <a:off x="7742629" y="3496570"/>
            <a:ext cx="2753489" cy="562450"/>
          </a:xfrm>
          <a:prstGeom prst="roundRect">
            <a:avLst>
              <a:gd name="adj" fmla="val 50000"/>
            </a:avLst>
          </a:prstGeom>
          <a:solidFill>
            <a:schemeClr val="bg1">
              <a:lumMod val="75000"/>
              <a:alpha val="72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 name="圆角矩形 4"/>
          <p:cNvSpPr/>
          <p:nvPr/>
        </p:nvSpPr>
        <p:spPr>
          <a:xfrm rot="19685279">
            <a:off x="1699353" y="3496570"/>
            <a:ext cx="2753489" cy="562450"/>
          </a:xfrm>
          <a:prstGeom prst="roundRect">
            <a:avLst>
              <a:gd name="adj" fmla="val 50000"/>
            </a:avLst>
          </a:prstGeom>
          <a:solidFill>
            <a:schemeClr val="accent1">
              <a:alpha val="58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6" name="圆角矩形 55"/>
          <p:cNvSpPr/>
          <p:nvPr/>
        </p:nvSpPr>
        <p:spPr>
          <a:xfrm rot="1914721" flipV="1">
            <a:off x="3210172" y="3496570"/>
            <a:ext cx="2753489" cy="562450"/>
          </a:xfrm>
          <a:prstGeom prst="roundRect">
            <a:avLst>
              <a:gd name="adj" fmla="val 50000"/>
            </a:avLst>
          </a:prstGeom>
          <a:solidFill>
            <a:schemeClr val="bg1">
              <a:lumMod val="75000"/>
              <a:alpha val="72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7" name="圆角矩形 56"/>
          <p:cNvSpPr/>
          <p:nvPr/>
        </p:nvSpPr>
        <p:spPr>
          <a:xfrm rot="1914721" flipV="1">
            <a:off x="6231811" y="3496570"/>
            <a:ext cx="2753489" cy="562450"/>
          </a:xfrm>
          <a:prstGeom prst="roundRect">
            <a:avLst>
              <a:gd name="adj" fmla="val 50000"/>
            </a:avLst>
          </a:prstGeom>
          <a:solidFill>
            <a:schemeClr val="accent1">
              <a:alpha val="58000"/>
            </a:schemeClr>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2" name="椭圆 1"/>
          <p:cNvSpPr/>
          <p:nvPr/>
        </p:nvSpPr>
        <p:spPr>
          <a:xfrm>
            <a:off x="1837388" y="3978204"/>
            <a:ext cx="952901" cy="562450"/>
          </a:xfrm>
          <a:prstGeom prst="ellipse">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47" name="椭圆 46"/>
          <p:cNvSpPr/>
          <p:nvPr/>
        </p:nvSpPr>
        <p:spPr>
          <a:xfrm>
            <a:off x="4857785" y="3973020"/>
            <a:ext cx="952901" cy="562450"/>
          </a:xfrm>
          <a:prstGeom prst="ellipse">
            <a:avLst/>
          </a:prstGeom>
          <a:solidFill>
            <a:schemeClr val="accent2"/>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48" name="椭圆 47"/>
          <p:cNvSpPr/>
          <p:nvPr/>
        </p:nvSpPr>
        <p:spPr>
          <a:xfrm>
            <a:off x="7878183" y="3973020"/>
            <a:ext cx="952901" cy="562450"/>
          </a:xfrm>
          <a:prstGeom prst="ellipse">
            <a:avLst/>
          </a:prstGeom>
          <a:solidFill>
            <a:schemeClr val="accent2"/>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49" name="椭圆 48"/>
          <p:cNvSpPr/>
          <p:nvPr/>
        </p:nvSpPr>
        <p:spPr>
          <a:xfrm>
            <a:off x="3360917" y="3020121"/>
            <a:ext cx="952901" cy="562450"/>
          </a:xfrm>
          <a:prstGeom prst="ellipse">
            <a:avLst/>
          </a:prstGeom>
          <a:solidFill>
            <a:schemeClr val="accent2"/>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0" name="椭圆 49"/>
          <p:cNvSpPr/>
          <p:nvPr/>
        </p:nvSpPr>
        <p:spPr>
          <a:xfrm>
            <a:off x="6381314" y="3025303"/>
            <a:ext cx="952901" cy="562450"/>
          </a:xfrm>
          <a:prstGeom prst="ellipse">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1" name="椭圆 50"/>
          <p:cNvSpPr/>
          <p:nvPr/>
        </p:nvSpPr>
        <p:spPr>
          <a:xfrm>
            <a:off x="9401713" y="3025303"/>
            <a:ext cx="952901" cy="562450"/>
          </a:xfrm>
          <a:prstGeom prst="ellipse">
            <a:avLst/>
          </a:prstGeom>
          <a:solidFill>
            <a:schemeClr val="accent1"/>
          </a:solidFill>
        </p:spPr>
        <p:txBody>
          <a:bodyPr wrap="square" rtlCol="0" anchor="ctr">
            <a:spAutoFit/>
          </a:bodyPr>
          <a:lstStyle/>
          <a:p>
            <a:pPr algn="ctr" defTabSz="1218565">
              <a:spcBef>
                <a:spcPct val="0"/>
              </a:spcBef>
            </a:pP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072299" y="4069638"/>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01</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92697" y="4069638"/>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03</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113095" y="4069638"/>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05</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3566809" y="3116737"/>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02</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587206" y="3116737"/>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04</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607604" y="3116737"/>
            <a:ext cx="747009" cy="399981"/>
          </a:xfrm>
          <a:prstGeom prst="rect">
            <a:avLst/>
          </a:prstGeom>
          <a:noFill/>
        </p:spPr>
        <p:txBody>
          <a:bodyPr wrap="square" rtlCol="0">
            <a:spAutoFit/>
          </a:bodyPr>
          <a:lstStyle/>
          <a:p>
            <a:pPr defTabSz="1218565"/>
            <a:r>
              <a:rPr lang="en-US" altLang="zh-CN" sz="2000">
                <a:solidFill>
                  <a:prstClr val="white">
                    <a:lumMod val="95000"/>
                  </a:prstClr>
                </a:solidFill>
                <a:latin typeface="微软雅黑" panose="020B0503020204020204" pitchFamily="34" charset="-122"/>
                <a:ea typeface="微软雅黑" panose="020B0503020204020204" pitchFamily="34" charset="-122"/>
              </a:rPr>
              <a:t>06</a:t>
            </a:r>
            <a:endParaRPr lang="zh-CN" altLang="en-US" sz="2000">
              <a:solidFill>
                <a:prstClr val="white">
                  <a:lumMod val="95000"/>
                </a:prst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085950" y="2824896"/>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449046" y="1546560"/>
            <a:ext cx="1560285" cy="430246"/>
          </a:xfrm>
          <a:prstGeom prst="rect">
            <a:avLst/>
          </a:prstGeom>
        </p:spPr>
        <p:txBody>
          <a:bodyPr wrap="square">
            <a:spAutoFit/>
          </a:bodyPr>
          <a:lstStyle/>
          <a:p>
            <a:pPr algn="ctr" defTabSz="1218565">
              <a:lnSpc>
                <a:spcPct val="120000"/>
              </a:lnSpc>
              <a:spcBef>
                <a:spcPct val="0"/>
              </a:spcBef>
            </a:pPr>
            <a:r>
              <a:rPr lang="zh-CN" altLang="en-US" sz="2000" dirty="0">
                <a:solidFill>
                  <a:prstClr val="white">
                    <a:lumMod val="95000"/>
                  </a:prstClr>
                </a:solidFill>
                <a:latin typeface="微软雅黑" panose="020B0503020204020204" pitchFamily="34" charset="-122"/>
                <a:ea typeface="微软雅黑" panose="020B0503020204020204" pitchFamily="34" charset="-122"/>
              </a:rPr>
              <a:t>挣了一个亿</a:t>
            </a:r>
          </a:p>
        </p:txBody>
      </p:sp>
      <p:cxnSp>
        <p:nvCxnSpPr>
          <p:cNvPr id="71" name="直接连接符 70"/>
          <p:cNvCxnSpPr/>
          <p:nvPr/>
        </p:nvCxnSpPr>
        <p:spPr>
          <a:xfrm>
            <a:off x="2022661" y="1991046"/>
            <a:ext cx="19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PA_矩形 75"/>
          <p:cNvSpPr/>
          <p:nvPr>
            <p:custDataLst>
              <p:tags r:id="rId1"/>
            </p:custDataLst>
          </p:nvPr>
        </p:nvSpPr>
        <p:spPr>
          <a:xfrm>
            <a:off x="700208" y="2024500"/>
            <a:ext cx="2788609"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cxnSp>
        <p:nvCxnSpPr>
          <p:cNvPr id="108" name="直接连接符 107"/>
          <p:cNvCxnSpPr/>
          <p:nvPr/>
        </p:nvCxnSpPr>
        <p:spPr>
          <a:xfrm>
            <a:off x="5345554" y="2824896"/>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4512314" y="1544984"/>
            <a:ext cx="1802914" cy="430246"/>
          </a:xfrm>
          <a:prstGeom prst="rect">
            <a:avLst/>
          </a:prstGeom>
        </p:spPr>
        <p:txBody>
          <a:bodyPr wrap="square">
            <a:spAutoFit/>
          </a:bodyPr>
          <a:lstStyle/>
          <a:p>
            <a:pPr algn="ctr" defTabSz="1218565">
              <a:lnSpc>
                <a:spcPct val="120000"/>
              </a:lnSpc>
              <a:spcBef>
                <a:spcPct val="0"/>
              </a:spcBef>
            </a:pPr>
            <a:r>
              <a:rPr lang="zh-CN" altLang="en-US" sz="2000" dirty="0">
                <a:solidFill>
                  <a:prstClr val="white">
                    <a:lumMod val="95000"/>
                  </a:prstClr>
                </a:solidFill>
                <a:latin typeface="微软雅黑" panose="020B0503020204020204" pitchFamily="34" charset="-122"/>
                <a:ea typeface="微软雅黑" panose="020B0503020204020204" pitchFamily="34" charset="-122"/>
              </a:rPr>
              <a:t>脱离了单身</a:t>
            </a:r>
          </a:p>
        </p:txBody>
      </p:sp>
      <p:cxnSp>
        <p:nvCxnSpPr>
          <p:cNvPr id="110" name="直接连接符 109"/>
          <p:cNvCxnSpPr/>
          <p:nvPr/>
        </p:nvCxnSpPr>
        <p:spPr>
          <a:xfrm>
            <a:off x="5282267" y="1991046"/>
            <a:ext cx="19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 name="PA_矩形 75"/>
          <p:cNvSpPr/>
          <p:nvPr>
            <p:custDataLst>
              <p:tags r:id="rId2"/>
            </p:custDataLst>
          </p:nvPr>
        </p:nvSpPr>
        <p:spPr>
          <a:xfrm>
            <a:off x="3959812" y="2024500"/>
            <a:ext cx="2788609"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cxnSp>
        <p:nvCxnSpPr>
          <p:cNvPr id="112" name="直接连接符 111"/>
          <p:cNvCxnSpPr/>
          <p:nvPr/>
        </p:nvCxnSpPr>
        <p:spPr>
          <a:xfrm>
            <a:off x="8366946" y="2824896"/>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7518969" y="1562975"/>
            <a:ext cx="1781205"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摆脱了大姨妈</a:t>
            </a:r>
          </a:p>
        </p:txBody>
      </p:sp>
      <p:cxnSp>
        <p:nvCxnSpPr>
          <p:cNvPr id="114" name="直接连接符 113"/>
          <p:cNvCxnSpPr/>
          <p:nvPr/>
        </p:nvCxnSpPr>
        <p:spPr>
          <a:xfrm>
            <a:off x="8303659" y="1991046"/>
            <a:ext cx="19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PA_矩形 75"/>
          <p:cNvSpPr/>
          <p:nvPr>
            <p:custDataLst>
              <p:tags r:id="rId3"/>
            </p:custDataLst>
          </p:nvPr>
        </p:nvSpPr>
        <p:spPr>
          <a:xfrm>
            <a:off x="6981204" y="2024500"/>
            <a:ext cx="2788609"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cxnSp>
        <p:nvCxnSpPr>
          <p:cNvPr id="116" name="直接连接符 115"/>
          <p:cNvCxnSpPr/>
          <p:nvPr/>
        </p:nvCxnSpPr>
        <p:spPr>
          <a:xfrm>
            <a:off x="3843453" y="4038868"/>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2880635" y="4707832"/>
            <a:ext cx="1857432" cy="430246"/>
          </a:xfrm>
          <a:prstGeom prst="rect">
            <a:avLst/>
          </a:prstGeom>
        </p:spPr>
        <p:txBody>
          <a:bodyPr wrap="square">
            <a:spAutoFit/>
          </a:bodyPr>
          <a:lstStyle/>
          <a:p>
            <a:pPr algn="ctr" defTabSz="1218565">
              <a:lnSpc>
                <a:spcPct val="120000"/>
              </a:lnSpc>
              <a:spcBef>
                <a:spcPct val="0"/>
              </a:spcBef>
            </a:pPr>
            <a:r>
              <a:rPr lang="zh-CN" altLang="en-US" sz="2000" dirty="0">
                <a:solidFill>
                  <a:prstClr val="white">
                    <a:lumMod val="95000"/>
                  </a:prstClr>
                </a:solidFill>
                <a:latin typeface="微软雅黑" panose="020B0503020204020204" pitchFamily="34" charset="-122"/>
                <a:ea typeface="微软雅黑" panose="020B0503020204020204" pitchFamily="34" charset="-122"/>
              </a:rPr>
              <a:t>治理了雾霾</a:t>
            </a:r>
          </a:p>
        </p:txBody>
      </p:sp>
      <p:cxnSp>
        <p:nvCxnSpPr>
          <p:cNvPr id="118" name="直接连接符 117"/>
          <p:cNvCxnSpPr/>
          <p:nvPr/>
        </p:nvCxnSpPr>
        <p:spPr>
          <a:xfrm>
            <a:off x="3759492" y="5152319"/>
            <a:ext cx="198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PA_矩形 75"/>
          <p:cNvSpPr/>
          <p:nvPr>
            <p:custDataLst>
              <p:tags r:id="rId4"/>
            </p:custDataLst>
          </p:nvPr>
        </p:nvSpPr>
        <p:spPr>
          <a:xfrm>
            <a:off x="2513581" y="5202188"/>
            <a:ext cx="2706275"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cxnSp>
        <p:nvCxnSpPr>
          <p:cNvPr id="120" name="直接连接符 119"/>
          <p:cNvCxnSpPr/>
          <p:nvPr/>
        </p:nvCxnSpPr>
        <p:spPr>
          <a:xfrm>
            <a:off x="6844136" y="4038868"/>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5881316" y="4707832"/>
            <a:ext cx="1822809"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拆散了情侣</a:t>
            </a:r>
          </a:p>
        </p:txBody>
      </p:sp>
      <p:cxnSp>
        <p:nvCxnSpPr>
          <p:cNvPr id="122" name="直接连接符 121"/>
          <p:cNvCxnSpPr/>
          <p:nvPr/>
        </p:nvCxnSpPr>
        <p:spPr>
          <a:xfrm>
            <a:off x="6760175" y="5152319"/>
            <a:ext cx="198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PA_矩形 75"/>
          <p:cNvSpPr/>
          <p:nvPr>
            <p:custDataLst>
              <p:tags r:id="rId5"/>
            </p:custDataLst>
          </p:nvPr>
        </p:nvSpPr>
        <p:spPr>
          <a:xfrm>
            <a:off x="5514264" y="5202188"/>
            <a:ext cx="2706275"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cxnSp>
        <p:nvCxnSpPr>
          <p:cNvPr id="124" name="直接连接符 123"/>
          <p:cNvCxnSpPr/>
          <p:nvPr/>
        </p:nvCxnSpPr>
        <p:spPr>
          <a:xfrm>
            <a:off x="10051147" y="4038868"/>
            <a:ext cx="0" cy="691828"/>
          </a:xfrm>
          <a:prstGeom prst="line">
            <a:avLst/>
          </a:prstGeom>
          <a:ln w="15875"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9393570" y="4707832"/>
            <a:ext cx="1322072" cy="430246"/>
          </a:xfrm>
          <a:prstGeom prst="rect">
            <a:avLst/>
          </a:prstGeom>
        </p:spPr>
        <p:txBody>
          <a:bodyPr wrap="square">
            <a:spAutoFit/>
          </a:bodyPr>
          <a:lstStyle/>
          <a:p>
            <a:pPr algn="ctr" defTabSz="1218565">
              <a:lnSpc>
                <a:spcPct val="120000"/>
              </a:lnSpc>
              <a:spcBef>
                <a:spcPct val="0"/>
              </a:spcBef>
            </a:pPr>
            <a:r>
              <a:rPr lang="zh-CN" altLang="en-US" sz="2000">
                <a:solidFill>
                  <a:prstClr val="white">
                    <a:lumMod val="95000"/>
                  </a:prstClr>
                </a:solidFill>
                <a:latin typeface="微软雅黑" panose="020B0503020204020204" pitchFamily="34" charset="-122"/>
                <a:ea typeface="微软雅黑" panose="020B0503020204020204" pitchFamily="34" charset="-122"/>
              </a:rPr>
              <a:t>屌丝逆袭</a:t>
            </a:r>
          </a:p>
        </p:txBody>
      </p:sp>
      <p:cxnSp>
        <p:nvCxnSpPr>
          <p:cNvPr id="126" name="直接连接符 125"/>
          <p:cNvCxnSpPr/>
          <p:nvPr/>
        </p:nvCxnSpPr>
        <p:spPr>
          <a:xfrm>
            <a:off x="9967187" y="5152319"/>
            <a:ext cx="198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PA_矩形 75"/>
          <p:cNvSpPr/>
          <p:nvPr>
            <p:custDataLst>
              <p:tags r:id="rId6"/>
            </p:custDataLst>
          </p:nvPr>
        </p:nvSpPr>
        <p:spPr>
          <a:xfrm>
            <a:off x="8721276" y="5202188"/>
            <a:ext cx="2706275" cy="712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93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40000">
                                          <p:cBhvr additive="base">
                                            <p:cTn id="7" dur="5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14:bounceEnd="40000">
                                          <p:cBhvr additive="base">
                                            <p:cTn id="11" dur="500" fill="hold"/>
                                            <p:tgtEl>
                                              <p:spTgt spid="111"/>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14:bounceEnd="40000">
                                          <p:cBhvr additive="base">
                                            <p:cTn id="15" dur="500" fill="hold"/>
                                            <p:tgtEl>
                                              <p:spTgt spid="115"/>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1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0000">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14:bounceEnd="40000">
                                          <p:cBhvr additive="base">
                                            <p:cTn id="19" dur="500" fill="hold"/>
                                            <p:tgtEl>
                                              <p:spTgt spid="119"/>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123"/>
                                            </p:tgtEl>
                                            <p:attrNameLst>
                                              <p:attrName>style.visibility</p:attrName>
                                            </p:attrNameLst>
                                          </p:cBhvr>
                                          <p:to>
                                            <p:strVal val="visible"/>
                                          </p:to>
                                        </p:set>
                                        <p:anim calcmode="lin" valueType="num" p14:bounceEnd="40000">
                                          <p:cBhvr additive="base">
                                            <p:cTn id="23" dur="500" fill="hold"/>
                                            <p:tgtEl>
                                              <p:spTgt spid="123"/>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12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127"/>
                                            </p:tgtEl>
                                            <p:attrNameLst>
                                              <p:attrName>style.visibility</p:attrName>
                                            </p:attrNameLst>
                                          </p:cBhvr>
                                          <p:to>
                                            <p:strVal val="visible"/>
                                          </p:to>
                                        </p:set>
                                        <p:anim calcmode="lin" valueType="num" p14:bounceEnd="40000">
                                          <p:cBhvr additive="base">
                                            <p:cTn id="27" dur="500" fill="hold"/>
                                            <p:tgtEl>
                                              <p:spTgt spid="12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14:bounceEnd="40000">
                                          <p:cBhvr additive="base">
                                            <p:cTn id="31" dur="5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40000">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14:bounceEnd="40000">
                                          <p:cBhvr additive="base">
                                            <p:cTn id="35"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5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4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40000">
                                          <p:cBhvr additive="base">
                                            <p:cTn id="39"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40000">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14:bounceEnd="40000">
                                          <p:cBhvr additive="base">
                                            <p:cTn id="43"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0000">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14:bounceEnd="40000">
                                          <p:cBhvr additive="base">
                                            <p:cTn id="47" dur="50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5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14:bounceEnd="40000">
                                          <p:cBhvr additive="base">
                                            <p:cTn id="51"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14:bounceEnd="40000">
                                          <p:cBhvr additive="base">
                                            <p:cTn id="55"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40000">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14:bounceEnd="40000">
                                          <p:cBhvr additive="base">
                                            <p:cTn id="59"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4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40000">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14:bounceEnd="40000">
                                          <p:cBhvr additive="base">
                                            <p:cTn id="63"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14:presetBounceEnd="40000">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14:bounceEnd="40000">
                                          <p:cBhvr additive="base">
                                            <p:cTn id="67"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5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0000">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14:bounceEnd="40000">
                                          <p:cBhvr additive="base">
                                            <p:cTn id="71" dur="5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72" dur="500" fill="hold"/>
                                            <p:tgtEl>
                                              <p:spTgt spid="5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0000">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14:bounceEnd="40000">
                                          <p:cBhvr additive="base">
                                            <p:cTn id="75"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76" dur="500" fill="hold"/>
                                            <p:tgtEl>
                                              <p:spTgt spid="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0000">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14:bounceEnd="40000">
                                          <p:cBhvr additive="base">
                                            <p:cTn id="79" dur="500" fill="hold"/>
                                            <p:tgtEl>
                                              <p:spTgt spid="59"/>
                                            </p:tgtEl>
                                            <p:attrNameLst>
                                              <p:attrName>ppt_x</p:attrName>
                                            </p:attrNameLst>
                                          </p:cBhvr>
                                          <p:tavLst>
                                            <p:tav tm="0">
                                              <p:val>
                                                <p:strVal val="1+#ppt_w/2"/>
                                              </p:val>
                                            </p:tav>
                                            <p:tav tm="100000">
                                              <p:val>
                                                <p:strVal val="#ppt_x"/>
                                              </p:val>
                                            </p:tav>
                                          </p:tavLst>
                                        </p:anim>
                                        <p:anim calcmode="lin" valueType="num" p14:bounceEnd="40000">
                                          <p:cBhvr additive="base">
                                            <p:cTn id="80" dur="500" fill="hold"/>
                                            <p:tgtEl>
                                              <p:spTgt spid="5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14:presetBounceEnd="40000">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14:bounceEnd="40000">
                                          <p:cBhvr additive="base">
                                            <p:cTn id="83"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84" dur="500" fill="hold"/>
                                            <p:tgtEl>
                                              <p:spTgt spid="6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40000">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14:bounceEnd="40000">
                                          <p:cBhvr additive="base">
                                            <p:cTn id="87" dur="5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88" dur="500" fill="hold"/>
                                            <p:tgtEl>
                                              <p:spTgt spid="61"/>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14:presetBounceEnd="40000">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14:bounceEnd="40000">
                                          <p:cBhvr additive="base">
                                            <p:cTn id="91" dur="500" fill="hold"/>
                                            <p:tgtEl>
                                              <p:spTgt spid="62"/>
                                            </p:tgtEl>
                                            <p:attrNameLst>
                                              <p:attrName>ppt_x</p:attrName>
                                            </p:attrNameLst>
                                          </p:cBhvr>
                                          <p:tavLst>
                                            <p:tav tm="0">
                                              <p:val>
                                                <p:strVal val="1+#ppt_w/2"/>
                                              </p:val>
                                            </p:tav>
                                            <p:tav tm="100000">
                                              <p:val>
                                                <p:strVal val="#ppt_x"/>
                                              </p:val>
                                            </p:tav>
                                          </p:tavLst>
                                        </p:anim>
                                        <p:anim calcmode="lin" valueType="num" p14:bounceEnd="40000">
                                          <p:cBhvr additive="base">
                                            <p:cTn id="92" dur="500" fill="hold"/>
                                            <p:tgtEl>
                                              <p:spTgt spid="62"/>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14:presetBounceEnd="40000">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14:bounceEnd="40000">
                                          <p:cBhvr additive="base">
                                            <p:cTn id="95"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6" dur="500" fill="hold"/>
                                            <p:tgtEl>
                                              <p:spTgt spid="63"/>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14:presetBounceEnd="40000">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14:bounceEnd="40000">
                                          <p:cBhvr additive="base">
                                            <p:cTn id="99"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00" dur="500" fill="hold"/>
                                            <p:tgtEl>
                                              <p:spTgt spid="13"/>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14:presetBounceEnd="40000">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14:bounceEnd="40000">
                                          <p:cBhvr additive="base">
                                            <p:cTn id="103" dur="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104" dur="500" fill="hold"/>
                                            <p:tgtEl>
                                              <p:spTgt spid="70"/>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14:presetBounceEnd="40000">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14:bounceEnd="40000">
                                          <p:cBhvr additive="base">
                                            <p:cTn id="107" dur="5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108" dur="500" fill="hold"/>
                                            <p:tgtEl>
                                              <p:spTgt spid="71"/>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14:presetBounceEnd="40000">
                                      <p:stCondLst>
                                        <p:cond delay="0"/>
                                      </p:stCondLst>
                                      <p:childTnLst>
                                        <p:set>
                                          <p:cBhvr>
                                            <p:cTn id="110" dur="1" fill="hold">
                                              <p:stCondLst>
                                                <p:cond delay="0"/>
                                              </p:stCondLst>
                                            </p:cTn>
                                            <p:tgtEl>
                                              <p:spTgt spid="108"/>
                                            </p:tgtEl>
                                            <p:attrNameLst>
                                              <p:attrName>style.visibility</p:attrName>
                                            </p:attrNameLst>
                                          </p:cBhvr>
                                          <p:to>
                                            <p:strVal val="visible"/>
                                          </p:to>
                                        </p:set>
                                        <p:anim calcmode="lin" valueType="num" p14:bounceEnd="40000">
                                          <p:cBhvr additive="base">
                                            <p:cTn id="111" dur="500" fill="hold"/>
                                            <p:tgtEl>
                                              <p:spTgt spid="108"/>
                                            </p:tgtEl>
                                            <p:attrNameLst>
                                              <p:attrName>ppt_x</p:attrName>
                                            </p:attrNameLst>
                                          </p:cBhvr>
                                          <p:tavLst>
                                            <p:tav tm="0">
                                              <p:val>
                                                <p:strVal val="1+#ppt_w/2"/>
                                              </p:val>
                                            </p:tav>
                                            <p:tav tm="100000">
                                              <p:val>
                                                <p:strVal val="#ppt_x"/>
                                              </p:val>
                                            </p:tav>
                                          </p:tavLst>
                                        </p:anim>
                                        <p:anim calcmode="lin" valueType="num" p14:bounceEnd="40000">
                                          <p:cBhvr additive="base">
                                            <p:cTn id="112" dur="500" fill="hold"/>
                                            <p:tgtEl>
                                              <p:spTgt spid="10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14:presetBounceEnd="40000">
                                      <p:stCondLst>
                                        <p:cond delay="0"/>
                                      </p:stCondLst>
                                      <p:childTnLst>
                                        <p:set>
                                          <p:cBhvr>
                                            <p:cTn id="114" dur="1" fill="hold">
                                              <p:stCondLst>
                                                <p:cond delay="0"/>
                                              </p:stCondLst>
                                            </p:cTn>
                                            <p:tgtEl>
                                              <p:spTgt spid="109"/>
                                            </p:tgtEl>
                                            <p:attrNameLst>
                                              <p:attrName>style.visibility</p:attrName>
                                            </p:attrNameLst>
                                          </p:cBhvr>
                                          <p:to>
                                            <p:strVal val="visible"/>
                                          </p:to>
                                        </p:set>
                                        <p:anim calcmode="lin" valueType="num" p14:bounceEnd="40000">
                                          <p:cBhvr additive="base">
                                            <p:cTn id="115" dur="500" fill="hold"/>
                                            <p:tgtEl>
                                              <p:spTgt spid="109"/>
                                            </p:tgtEl>
                                            <p:attrNameLst>
                                              <p:attrName>ppt_x</p:attrName>
                                            </p:attrNameLst>
                                          </p:cBhvr>
                                          <p:tavLst>
                                            <p:tav tm="0">
                                              <p:val>
                                                <p:strVal val="1+#ppt_w/2"/>
                                              </p:val>
                                            </p:tav>
                                            <p:tav tm="100000">
                                              <p:val>
                                                <p:strVal val="#ppt_x"/>
                                              </p:val>
                                            </p:tav>
                                          </p:tavLst>
                                        </p:anim>
                                        <p:anim calcmode="lin" valueType="num" p14:bounceEnd="40000">
                                          <p:cBhvr additive="base">
                                            <p:cTn id="116" dur="500" fill="hold"/>
                                            <p:tgtEl>
                                              <p:spTgt spid="109"/>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14:presetBounceEnd="40000">
                                      <p:stCondLst>
                                        <p:cond delay="0"/>
                                      </p:stCondLst>
                                      <p:childTnLst>
                                        <p:set>
                                          <p:cBhvr>
                                            <p:cTn id="118" dur="1" fill="hold">
                                              <p:stCondLst>
                                                <p:cond delay="0"/>
                                              </p:stCondLst>
                                            </p:cTn>
                                            <p:tgtEl>
                                              <p:spTgt spid="110"/>
                                            </p:tgtEl>
                                            <p:attrNameLst>
                                              <p:attrName>style.visibility</p:attrName>
                                            </p:attrNameLst>
                                          </p:cBhvr>
                                          <p:to>
                                            <p:strVal val="visible"/>
                                          </p:to>
                                        </p:set>
                                        <p:anim calcmode="lin" valueType="num" p14:bounceEnd="40000">
                                          <p:cBhvr additive="base">
                                            <p:cTn id="119" dur="500" fill="hold"/>
                                            <p:tgtEl>
                                              <p:spTgt spid="110"/>
                                            </p:tgtEl>
                                            <p:attrNameLst>
                                              <p:attrName>ppt_x</p:attrName>
                                            </p:attrNameLst>
                                          </p:cBhvr>
                                          <p:tavLst>
                                            <p:tav tm="0">
                                              <p:val>
                                                <p:strVal val="1+#ppt_w/2"/>
                                              </p:val>
                                            </p:tav>
                                            <p:tav tm="100000">
                                              <p:val>
                                                <p:strVal val="#ppt_x"/>
                                              </p:val>
                                            </p:tav>
                                          </p:tavLst>
                                        </p:anim>
                                        <p:anim calcmode="lin" valueType="num" p14:bounceEnd="40000">
                                          <p:cBhvr additive="base">
                                            <p:cTn id="120" dur="500" fill="hold"/>
                                            <p:tgtEl>
                                              <p:spTgt spid="110"/>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14:presetBounceEnd="40000">
                                      <p:stCondLst>
                                        <p:cond delay="0"/>
                                      </p:stCondLst>
                                      <p:childTnLst>
                                        <p:set>
                                          <p:cBhvr>
                                            <p:cTn id="122" dur="1" fill="hold">
                                              <p:stCondLst>
                                                <p:cond delay="0"/>
                                              </p:stCondLst>
                                            </p:cTn>
                                            <p:tgtEl>
                                              <p:spTgt spid="112"/>
                                            </p:tgtEl>
                                            <p:attrNameLst>
                                              <p:attrName>style.visibility</p:attrName>
                                            </p:attrNameLst>
                                          </p:cBhvr>
                                          <p:to>
                                            <p:strVal val="visible"/>
                                          </p:to>
                                        </p:set>
                                        <p:anim calcmode="lin" valueType="num" p14:bounceEnd="40000">
                                          <p:cBhvr additive="base">
                                            <p:cTn id="123" dur="500" fill="hold"/>
                                            <p:tgtEl>
                                              <p:spTgt spid="112"/>
                                            </p:tgtEl>
                                            <p:attrNameLst>
                                              <p:attrName>ppt_x</p:attrName>
                                            </p:attrNameLst>
                                          </p:cBhvr>
                                          <p:tavLst>
                                            <p:tav tm="0">
                                              <p:val>
                                                <p:strVal val="1+#ppt_w/2"/>
                                              </p:val>
                                            </p:tav>
                                            <p:tav tm="100000">
                                              <p:val>
                                                <p:strVal val="#ppt_x"/>
                                              </p:val>
                                            </p:tav>
                                          </p:tavLst>
                                        </p:anim>
                                        <p:anim calcmode="lin" valueType="num" p14:bounceEnd="40000">
                                          <p:cBhvr additive="base">
                                            <p:cTn id="124" dur="500" fill="hold"/>
                                            <p:tgtEl>
                                              <p:spTgt spid="112"/>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14:presetBounceEnd="40000">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14:bounceEnd="40000">
                                          <p:cBhvr additive="base">
                                            <p:cTn id="127" dur="500" fill="hold"/>
                                            <p:tgtEl>
                                              <p:spTgt spid="113"/>
                                            </p:tgtEl>
                                            <p:attrNameLst>
                                              <p:attrName>ppt_x</p:attrName>
                                            </p:attrNameLst>
                                          </p:cBhvr>
                                          <p:tavLst>
                                            <p:tav tm="0">
                                              <p:val>
                                                <p:strVal val="1+#ppt_w/2"/>
                                              </p:val>
                                            </p:tav>
                                            <p:tav tm="100000">
                                              <p:val>
                                                <p:strVal val="#ppt_x"/>
                                              </p:val>
                                            </p:tav>
                                          </p:tavLst>
                                        </p:anim>
                                        <p:anim calcmode="lin" valueType="num" p14:bounceEnd="40000">
                                          <p:cBhvr additive="base">
                                            <p:cTn id="128" dur="500" fill="hold"/>
                                            <p:tgtEl>
                                              <p:spTgt spid="113"/>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14:presetBounceEnd="40000">
                                      <p:stCondLst>
                                        <p:cond delay="0"/>
                                      </p:stCondLst>
                                      <p:childTnLst>
                                        <p:set>
                                          <p:cBhvr>
                                            <p:cTn id="130" dur="1" fill="hold">
                                              <p:stCondLst>
                                                <p:cond delay="0"/>
                                              </p:stCondLst>
                                            </p:cTn>
                                            <p:tgtEl>
                                              <p:spTgt spid="114"/>
                                            </p:tgtEl>
                                            <p:attrNameLst>
                                              <p:attrName>style.visibility</p:attrName>
                                            </p:attrNameLst>
                                          </p:cBhvr>
                                          <p:to>
                                            <p:strVal val="visible"/>
                                          </p:to>
                                        </p:set>
                                        <p:anim calcmode="lin" valueType="num" p14:bounceEnd="40000">
                                          <p:cBhvr additive="base">
                                            <p:cTn id="131" dur="500" fill="hold"/>
                                            <p:tgtEl>
                                              <p:spTgt spid="114"/>
                                            </p:tgtEl>
                                            <p:attrNameLst>
                                              <p:attrName>ppt_x</p:attrName>
                                            </p:attrNameLst>
                                          </p:cBhvr>
                                          <p:tavLst>
                                            <p:tav tm="0">
                                              <p:val>
                                                <p:strVal val="1+#ppt_w/2"/>
                                              </p:val>
                                            </p:tav>
                                            <p:tav tm="100000">
                                              <p:val>
                                                <p:strVal val="#ppt_x"/>
                                              </p:val>
                                            </p:tav>
                                          </p:tavLst>
                                        </p:anim>
                                        <p:anim calcmode="lin" valueType="num" p14:bounceEnd="40000">
                                          <p:cBhvr additive="base">
                                            <p:cTn id="132" dur="500" fill="hold"/>
                                            <p:tgtEl>
                                              <p:spTgt spid="114"/>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14:presetBounceEnd="40000">
                                      <p:stCondLst>
                                        <p:cond delay="0"/>
                                      </p:stCondLst>
                                      <p:childTnLst>
                                        <p:set>
                                          <p:cBhvr>
                                            <p:cTn id="134" dur="1" fill="hold">
                                              <p:stCondLst>
                                                <p:cond delay="0"/>
                                              </p:stCondLst>
                                            </p:cTn>
                                            <p:tgtEl>
                                              <p:spTgt spid="116"/>
                                            </p:tgtEl>
                                            <p:attrNameLst>
                                              <p:attrName>style.visibility</p:attrName>
                                            </p:attrNameLst>
                                          </p:cBhvr>
                                          <p:to>
                                            <p:strVal val="visible"/>
                                          </p:to>
                                        </p:set>
                                        <p:anim calcmode="lin" valueType="num" p14:bounceEnd="40000">
                                          <p:cBhvr additive="base">
                                            <p:cTn id="135" dur="500" fill="hold"/>
                                            <p:tgtEl>
                                              <p:spTgt spid="116"/>
                                            </p:tgtEl>
                                            <p:attrNameLst>
                                              <p:attrName>ppt_x</p:attrName>
                                            </p:attrNameLst>
                                          </p:cBhvr>
                                          <p:tavLst>
                                            <p:tav tm="0">
                                              <p:val>
                                                <p:strVal val="1+#ppt_w/2"/>
                                              </p:val>
                                            </p:tav>
                                            <p:tav tm="100000">
                                              <p:val>
                                                <p:strVal val="#ppt_x"/>
                                              </p:val>
                                            </p:tav>
                                          </p:tavLst>
                                        </p:anim>
                                        <p:anim calcmode="lin" valueType="num" p14:bounceEnd="40000">
                                          <p:cBhvr additive="base">
                                            <p:cTn id="136" dur="500" fill="hold"/>
                                            <p:tgtEl>
                                              <p:spTgt spid="116"/>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14:presetBounceEnd="40000">
                                      <p:stCondLst>
                                        <p:cond delay="0"/>
                                      </p:stCondLst>
                                      <p:childTnLst>
                                        <p:set>
                                          <p:cBhvr>
                                            <p:cTn id="138" dur="1" fill="hold">
                                              <p:stCondLst>
                                                <p:cond delay="0"/>
                                              </p:stCondLst>
                                            </p:cTn>
                                            <p:tgtEl>
                                              <p:spTgt spid="117"/>
                                            </p:tgtEl>
                                            <p:attrNameLst>
                                              <p:attrName>style.visibility</p:attrName>
                                            </p:attrNameLst>
                                          </p:cBhvr>
                                          <p:to>
                                            <p:strVal val="visible"/>
                                          </p:to>
                                        </p:set>
                                        <p:anim calcmode="lin" valueType="num" p14:bounceEnd="40000">
                                          <p:cBhvr additive="base">
                                            <p:cTn id="139"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140" dur="500" fill="hold"/>
                                            <p:tgtEl>
                                              <p:spTgt spid="117"/>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14:presetBounceEnd="40000">
                                      <p:stCondLst>
                                        <p:cond delay="0"/>
                                      </p:stCondLst>
                                      <p:childTnLst>
                                        <p:set>
                                          <p:cBhvr>
                                            <p:cTn id="142" dur="1" fill="hold">
                                              <p:stCondLst>
                                                <p:cond delay="0"/>
                                              </p:stCondLst>
                                            </p:cTn>
                                            <p:tgtEl>
                                              <p:spTgt spid="118"/>
                                            </p:tgtEl>
                                            <p:attrNameLst>
                                              <p:attrName>style.visibility</p:attrName>
                                            </p:attrNameLst>
                                          </p:cBhvr>
                                          <p:to>
                                            <p:strVal val="visible"/>
                                          </p:to>
                                        </p:set>
                                        <p:anim calcmode="lin" valueType="num" p14:bounceEnd="40000">
                                          <p:cBhvr additive="base">
                                            <p:cTn id="143" dur="500" fill="hold"/>
                                            <p:tgtEl>
                                              <p:spTgt spid="118"/>
                                            </p:tgtEl>
                                            <p:attrNameLst>
                                              <p:attrName>ppt_x</p:attrName>
                                            </p:attrNameLst>
                                          </p:cBhvr>
                                          <p:tavLst>
                                            <p:tav tm="0">
                                              <p:val>
                                                <p:strVal val="1+#ppt_w/2"/>
                                              </p:val>
                                            </p:tav>
                                            <p:tav tm="100000">
                                              <p:val>
                                                <p:strVal val="#ppt_x"/>
                                              </p:val>
                                            </p:tav>
                                          </p:tavLst>
                                        </p:anim>
                                        <p:anim calcmode="lin" valueType="num" p14:bounceEnd="40000">
                                          <p:cBhvr additive="base">
                                            <p:cTn id="144" dur="500" fill="hold"/>
                                            <p:tgtEl>
                                              <p:spTgt spid="118"/>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14:presetBounceEnd="40000">
                                      <p:stCondLst>
                                        <p:cond delay="0"/>
                                      </p:stCondLst>
                                      <p:childTnLst>
                                        <p:set>
                                          <p:cBhvr>
                                            <p:cTn id="146" dur="1" fill="hold">
                                              <p:stCondLst>
                                                <p:cond delay="0"/>
                                              </p:stCondLst>
                                            </p:cTn>
                                            <p:tgtEl>
                                              <p:spTgt spid="120"/>
                                            </p:tgtEl>
                                            <p:attrNameLst>
                                              <p:attrName>style.visibility</p:attrName>
                                            </p:attrNameLst>
                                          </p:cBhvr>
                                          <p:to>
                                            <p:strVal val="visible"/>
                                          </p:to>
                                        </p:set>
                                        <p:anim calcmode="lin" valueType="num" p14:bounceEnd="40000">
                                          <p:cBhvr additive="base">
                                            <p:cTn id="147" dur="500" fill="hold"/>
                                            <p:tgtEl>
                                              <p:spTgt spid="120"/>
                                            </p:tgtEl>
                                            <p:attrNameLst>
                                              <p:attrName>ppt_x</p:attrName>
                                            </p:attrNameLst>
                                          </p:cBhvr>
                                          <p:tavLst>
                                            <p:tav tm="0">
                                              <p:val>
                                                <p:strVal val="1+#ppt_w/2"/>
                                              </p:val>
                                            </p:tav>
                                            <p:tav tm="100000">
                                              <p:val>
                                                <p:strVal val="#ppt_x"/>
                                              </p:val>
                                            </p:tav>
                                          </p:tavLst>
                                        </p:anim>
                                        <p:anim calcmode="lin" valueType="num" p14:bounceEnd="40000">
                                          <p:cBhvr additive="base">
                                            <p:cTn id="148" dur="500" fill="hold"/>
                                            <p:tgtEl>
                                              <p:spTgt spid="120"/>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14:presetBounceEnd="40000">
                                      <p:stCondLst>
                                        <p:cond delay="0"/>
                                      </p:stCondLst>
                                      <p:childTnLst>
                                        <p:set>
                                          <p:cBhvr>
                                            <p:cTn id="150" dur="1" fill="hold">
                                              <p:stCondLst>
                                                <p:cond delay="0"/>
                                              </p:stCondLst>
                                            </p:cTn>
                                            <p:tgtEl>
                                              <p:spTgt spid="121"/>
                                            </p:tgtEl>
                                            <p:attrNameLst>
                                              <p:attrName>style.visibility</p:attrName>
                                            </p:attrNameLst>
                                          </p:cBhvr>
                                          <p:to>
                                            <p:strVal val="visible"/>
                                          </p:to>
                                        </p:set>
                                        <p:anim calcmode="lin" valueType="num" p14:bounceEnd="40000">
                                          <p:cBhvr additive="base">
                                            <p:cTn id="151" dur="500" fill="hold"/>
                                            <p:tgtEl>
                                              <p:spTgt spid="121"/>
                                            </p:tgtEl>
                                            <p:attrNameLst>
                                              <p:attrName>ppt_x</p:attrName>
                                            </p:attrNameLst>
                                          </p:cBhvr>
                                          <p:tavLst>
                                            <p:tav tm="0">
                                              <p:val>
                                                <p:strVal val="1+#ppt_w/2"/>
                                              </p:val>
                                            </p:tav>
                                            <p:tav tm="100000">
                                              <p:val>
                                                <p:strVal val="#ppt_x"/>
                                              </p:val>
                                            </p:tav>
                                          </p:tavLst>
                                        </p:anim>
                                        <p:anim calcmode="lin" valueType="num" p14:bounceEnd="40000">
                                          <p:cBhvr additive="base">
                                            <p:cTn id="152" dur="500" fill="hold"/>
                                            <p:tgtEl>
                                              <p:spTgt spid="121"/>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14:presetBounceEnd="40000">
                                      <p:stCondLst>
                                        <p:cond delay="0"/>
                                      </p:stCondLst>
                                      <p:childTnLst>
                                        <p:set>
                                          <p:cBhvr>
                                            <p:cTn id="154" dur="1" fill="hold">
                                              <p:stCondLst>
                                                <p:cond delay="0"/>
                                              </p:stCondLst>
                                            </p:cTn>
                                            <p:tgtEl>
                                              <p:spTgt spid="122"/>
                                            </p:tgtEl>
                                            <p:attrNameLst>
                                              <p:attrName>style.visibility</p:attrName>
                                            </p:attrNameLst>
                                          </p:cBhvr>
                                          <p:to>
                                            <p:strVal val="visible"/>
                                          </p:to>
                                        </p:set>
                                        <p:anim calcmode="lin" valueType="num" p14:bounceEnd="40000">
                                          <p:cBhvr additive="base">
                                            <p:cTn id="155" dur="500" fill="hold"/>
                                            <p:tgtEl>
                                              <p:spTgt spid="122"/>
                                            </p:tgtEl>
                                            <p:attrNameLst>
                                              <p:attrName>ppt_x</p:attrName>
                                            </p:attrNameLst>
                                          </p:cBhvr>
                                          <p:tavLst>
                                            <p:tav tm="0">
                                              <p:val>
                                                <p:strVal val="1+#ppt_w/2"/>
                                              </p:val>
                                            </p:tav>
                                            <p:tav tm="100000">
                                              <p:val>
                                                <p:strVal val="#ppt_x"/>
                                              </p:val>
                                            </p:tav>
                                          </p:tavLst>
                                        </p:anim>
                                        <p:anim calcmode="lin" valueType="num" p14:bounceEnd="40000">
                                          <p:cBhvr additive="base">
                                            <p:cTn id="156" dur="500" fill="hold"/>
                                            <p:tgtEl>
                                              <p:spTgt spid="122"/>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14:presetBounceEnd="40000">
                                      <p:stCondLst>
                                        <p:cond delay="0"/>
                                      </p:stCondLst>
                                      <p:childTnLst>
                                        <p:set>
                                          <p:cBhvr>
                                            <p:cTn id="158" dur="1" fill="hold">
                                              <p:stCondLst>
                                                <p:cond delay="0"/>
                                              </p:stCondLst>
                                            </p:cTn>
                                            <p:tgtEl>
                                              <p:spTgt spid="124"/>
                                            </p:tgtEl>
                                            <p:attrNameLst>
                                              <p:attrName>style.visibility</p:attrName>
                                            </p:attrNameLst>
                                          </p:cBhvr>
                                          <p:to>
                                            <p:strVal val="visible"/>
                                          </p:to>
                                        </p:set>
                                        <p:anim calcmode="lin" valueType="num" p14:bounceEnd="40000">
                                          <p:cBhvr additive="base">
                                            <p:cTn id="159" dur="500" fill="hold"/>
                                            <p:tgtEl>
                                              <p:spTgt spid="124"/>
                                            </p:tgtEl>
                                            <p:attrNameLst>
                                              <p:attrName>ppt_x</p:attrName>
                                            </p:attrNameLst>
                                          </p:cBhvr>
                                          <p:tavLst>
                                            <p:tav tm="0">
                                              <p:val>
                                                <p:strVal val="1+#ppt_w/2"/>
                                              </p:val>
                                            </p:tav>
                                            <p:tav tm="100000">
                                              <p:val>
                                                <p:strVal val="#ppt_x"/>
                                              </p:val>
                                            </p:tav>
                                          </p:tavLst>
                                        </p:anim>
                                        <p:anim calcmode="lin" valueType="num" p14:bounceEnd="40000">
                                          <p:cBhvr additive="base">
                                            <p:cTn id="160" dur="500" fill="hold"/>
                                            <p:tgtEl>
                                              <p:spTgt spid="1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14:presetBounceEnd="40000">
                                      <p:stCondLst>
                                        <p:cond delay="0"/>
                                      </p:stCondLst>
                                      <p:childTnLst>
                                        <p:set>
                                          <p:cBhvr>
                                            <p:cTn id="162" dur="1" fill="hold">
                                              <p:stCondLst>
                                                <p:cond delay="0"/>
                                              </p:stCondLst>
                                            </p:cTn>
                                            <p:tgtEl>
                                              <p:spTgt spid="125"/>
                                            </p:tgtEl>
                                            <p:attrNameLst>
                                              <p:attrName>style.visibility</p:attrName>
                                            </p:attrNameLst>
                                          </p:cBhvr>
                                          <p:to>
                                            <p:strVal val="visible"/>
                                          </p:to>
                                        </p:set>
                                        <p:anim calcmode="lin" valueType="num" p14:bounceEnd="40000">
                                          <p:cBhvr additive="base">
                                            <p:cTn id="163" dur="500" fill="hold"/>
                                            <p:tgtEl>
                                              <p:spTgt spid="125"/>
                                            </p:tgtEl>
                                            <p:attrNameLst>
                                              <p:attrName>ppt_x</p:attrName>
                                            </p:attrNameLst>
                                          </p:cBhvr>
                                          <p:tavLst>
                                            <p:tav tm="0">
                                              <p:val>
                                                <p:strVal val="1+#ppt_w/2"/>
                                              </p:val>
                                            </p:tav>
                                            <p:tav tm="100000">
                                              <p:val>
                                                <p:strVal val="#ppt_x"/>
                                              </p:val>
                                            </p:tav>
                                          </p:tavLst>
                                        </p:anim>
                                        <p:anim calcmode="lin" valueType="num" p14:bounceEnd="40000">
                                          <p:cBhvr additive="base">
                                            <p:cTn id="164" dur="500" fill="hold"/>
                                            <p:tgtEl>
                                              <p:spTgt spid="125"/>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14:presetBounceEnd="40000">
                                      <p:stCondLst>
                                        <p:cond delay="0"/>
                                      </p:stCondLst>
                                      <p:childTnLst>
                                        <p:set>
                                          <p:cBhvr>
                                            <p:cTn id="166" dur="1" fill="hold">
                                              <p:stCondLst>
                                                <p:cond delay="0"/>
                                              </p:stCondLst>
                                            </p:cTn>
                                            <p:tgtEl>
                                              <p:spTgt spid="126"/>
                                            </p:tgtEl>
                                            <p:attrNameLst>
                                              <p:attrName>style.visibility</p:attrName>
                                            </p:attrNameLst>
                                          </p:cBhvr>
                                          <p:to>
                                            <p:strVal val="visible"/>
                                          </p:to>
                                        </p:set>
                                        <p:anim calcmode="lin" valueType="num" p14:bounceEnd="40000">
                                          <p:cBhvr additive="base">
                                            <p:cTn id="167" dur="500" fill="hold"/>
                                            <p:tgtEl>
                                              <p:spTgt spid="126"/>
                                            </p:tgtEl>
                                            <p:attrNameLst>
                                              <p:attrName>ppt_x</p:attrName>
                                            </p:attrNameLst>
                                          </p:cBhvr>
                                          <p:tavLst>
                                            <p:tav tm="0">
                                              <p:val>
                                                <p:strVal val="1+#ppt_w/2"/>
                                              </p:val>
                                            </p:tav>
                                            <p:tav tm="100000">
                                              <p:val>
                                                <p:strVal val="#ppt_x"/>
                                              </p:val>
                                            </p:tav>
                                          </p:tavLst>
                                        </p:anim>
                                        <p:anim calcmode="lin" valueType="num" p14:bounceEnd="40000">
                                          <p:cBhvr additive="base">
                                            <p:cTn id="168"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 grpId="0" animBg="1"/>
          <p:bldP spid="56" grpId="0" animBg="1"/>
          <p:bldP spid="57" grpId="0" animBg="1"/>
          <p:bldP spid="2" grpId="0" animBg="1"/>
          <p:bldP spid="47" grpId="0" animBg="1"/>
          <p:bldP spid="48" grpId="0" animBg="1"/>
          <p:bldP spid="49" grpId="0" animBg="1"/>
          <p:bldP spid="50" grpId="0" animBg="1"/>
          <p:bldP spid="51" grpId="0" animBg="1"/>
          <p:bldP spid="6" grpId="0"/>
          <p:bldP spid="59" grpId="0"/>
          <p:bldP spid="60" grpId="0"/>
          <p:bldP spid="61" grpId="0"/>
          <p:bldP spid="62" grpId="0"/>
          <p:bldP spid="63" grpId="0"/>
          <p:bldP spid="70" grpId="0"/>
          <p:bldP spid="72" grpId="0"/>
          <p:bldP spid="109" grpId="0"/>
          <p:bldP spid="111" grpId="0"/>
          <p:bldP spid="113" grpId="0"/>
          <p:bldP spid="115" grpId="0"/>
          <p:bldP spid="117" grpId="0"/>
          <p:bldP spid="119" grpId="0"/>
          <p:bldP spid="121" grpId="0"/>
          <p:bldP spid="123" grpId="0"/>
          <p:bldP spid="125"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1+#ppt_w/2"/>
                                              </p:val>
                                            </p:tav>
                                            <p:tav tm="100000">
                                              <p:val>
                                                <p:strVal val="#ppt_x"/>
                                              </p:val>
                                            </p:tav>
                                          </p:tavLst>
                                        </p:anim>
                                        <p:anim calcmode="lin" valueType="num">
                                          <p:cBhvr additive="base">
                                            <p:cTn id="12" dur="5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1+#ppt_w/2"/>
                                              </p:val>
                                            </p:tav>
                                            <p:tav tm="100000">
                                              <p:val>
                                                <p:strVal val="#ppt_x"/>
                                              </p:val>
                                            </p:tav>
                                          </p:tavLst>
                                        </p:anim>
                                        <p:anim calcmode="lin" valueType="num">
                                          <p:cBhvr additive="base">
                                            <p:cTn id="16" dur="500" fill="hold"/>
                                            <p:tgtEl>
                                              <p:spTgt spid="1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500" fill="hold"/>
                                            <p:tgtEl>
                                              <p:spTgt spid="119"/>
                                            </p:tgtEl>
                                            <p:attrNameLst>
                                              <p:attrName>ppt_x</p:attrName>
                                            </p:attrNameLst>
                                          </p:cBhvr>
                                          <p:tavLst>
                                            <p:tav tm="0">
                                              <p:val>
                                                <p:strVal val="1+#ppt_w/2"/>
                                              </p:val>
                                            </p:tav>
                                            <p:tav tm="100000">
                                              <p:val>
                                                <p:strVal val="#ppt_x"/>
                                              </p:val>
                                            </p:tav>
                                          </p:tavLst>
                                        </p:anim>
                                        <p:anim calcmode="lin" valueType="num">
                                          <p:cBhvr additive="base">
                                            <p:cTn id="20" dur="500" fill="hold"/>
                                            <p:tgtEl>
                                              <p:spTgt spid="1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 calcmode="lin" valueType="num">
                                          <p:cBhvr additive="base">
                                            <p:cTn id="23" dur="500" fill="hold"/>
                                            <p:tgtEl>
                                              <p:spTgt spid="123"/>
                                            </p:tgtEl>
                                            <p:attrNameLst>
                                              <p:attrName>ppt_x</p:attrName>
                                            </p:attrNameLst>
                                          </p:cBhvr>
                                          <p:tavLst>
                                            <p:tav tm="0">
                                              <p:val>
                                                <p:strVal val="1+#ppt_w/2"/>
                                              </p:val>
                                            </p:tav>
                                            <p:tav tm="100000">
                                              <p:val>
                                                <p:strVal val="#ppt_x"/>
                                              </p:val>
                                            </p:tav>
                                          </p:tavLst>
                                        </p:anim>
                                        <p:anim calcmode="lin" valueType="num">
                                          <p:cBhvr additive="base">
                                            <p:cTn id="24" dur="500" fill="hold"/>
                                            <p:tgtEl>
                                              <p:spTgt spid="12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 calcmode="lin" valueType="num">
                                          <p:cBhvr additive="base">
                                            <p:cTn id="27" dur="500" fill="hold"/>
                                            <p:tgtEl>
                                              <p:spTgt spid="127"/>
                                            </p:tgtEl>
                                            <p:attrNameLst>
                                              <p:attrName>ppt_x</p:attrName>
                                            </p:attrNameLst>
                                          </p:cBhvr>
                                          <p:tavLst>
                                            <p:tav tm="0">
                                              <p:val>
                                                <p:strVal val="1+#ppt_w/2"/>
                                              </p:val>
                                            </p:tav>
                                            <p:tav tm="100000">
                                              <p:val>
                                                <p:strVal val="#ppt_x"/>
                                              </p:val>
                                            </p:tav>
                                          </p:tavLst>
                                        </p:anim>
                                        <p:anim calcmode="lin" valueType="num">
                                          <p:cBhvr additive="base">
                                            <p:cTn id="28" dur="500" fill="hold"/>
                                            <p:tgtEl>
                                              <p:spTgt spid="1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1+#ppt_w/2"/>
                                              </p:val>
                                            </p:tav>
                                            <p:tav tm="100000">
                                              <p:val>
                                                <p:strVal val="#ppt_x"/>
                                              </p:val>
                                            </p:tav>
                                          </p:tavLst>
                                        </p:anim>
                                        <p:anim calcmode="lin" valueType="num">
                                          <p:cBhvr additive="base">
                                            <p:cTn id="32" dur="500" fill="hold"/>
                                            <p:tgtEl>
                                              <p:spTgt spid="5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1+#ppt_w/2"/>
                                              </p:val>
                                            </p:tav>
                                            <p:tav tm="100000">
                                              <p:val>
                                                <p:strVal val="#ppt_x"/>
                                              </p:val>
                                            </p:tav>
                                          </p:tavLst>
                                        </p:anim>
                                        <p:anim calcmode="lin" valueType="num">
                                          <p:cBhvr additive="base">
                                            <p:cTn id="36" dur="500" fill="hold"/>
                                            <p:tgtEl>
                                              <p:spTgt spid="5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1+#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1+#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1+#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1+#ppt_w/2"/>
                                              </p:val>
                                            </p:tav>
                                            <p:tav tm="100000">
                                              <p:val>
                                                <p:strVal val="#ppt_x"/>
                                              </p:val>
                                            </p:tav>
                                          </p:tavLst>
                                        </p:anim>
                                        <p:anim calcmode="lin" valueType="num">
                                          <p:cBhvr additive="base">
                                            <p:cTn id="60" dur="500" fill="hold"/>
                                            <p:tgtEl>
                                              <p:spTgt spid="4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1+#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1+#ppt_w/2"/>
                                              </p:val>
                                            </p:tav>
                                            <p:tav tm="100000">
                                              <p:val>
                                                <p:strVal val="#ppt_x"/>
                                              </p:val>
                                            </p:tav>
                                          </p:tavLst>
                                        </p:anim>
                                        <p:anim calcmode="lin" valueType="num">
                                          <p:cBhvr additive="base">
                                            <p:cTn id="68" dur="500" fill="hold"/>
                                            <p:tgtEl>
                                              <p:spTgt spid="5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1+#ppt_w/2"/>
                                              </p:val>
                                            </p:tav>
                                            <p:tav tm="100000">
                                              <p:val>
                                                <p:strVal val="#ppt_x"/>
                                              </p:val>
                                            </p:tav>
                                          </p:tavLst>
                                        </p:anim>
                                        <p:anim calcmode="lin" valueType="num">
                                          <p:cBhvr additive="base">
                                            <p:cTn id="72" dur="500" fill="hold"/>
                                            <p:tgtEl>
                                              <p:spTgt spid="5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1+#ppt_w/2"/>
                                              </p:val>
                                            </p:tav>
                                            <p:tav tm="100000">
                                              <p:val>
                                                <p:strVal val="#ppt_x"/>
                                              </p:val>
                                            </p:tav>
                                          </p:tavLst>
                                        </p:anim>
                                        <p:anim calcmode="lin" valueType="num">
                                          <p:cBhvr additive="base">
                                            <p:cTn id="76" dur="500" fill="hold"/>
                                            <p:tgtEl>
                                              <p:spTgt spid="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1+#ppt_w/2"/>
                                              </p:val>
                                            </p:tav>
                                            <p:tav tm="100000">
                                              <p:val>
                                                <p:strVal val="#ppt_x"/>
                                              </p:val>
                                            </p:tav>
                                          </p:tavLst>
                                        </p:anim>
                                        <p:anim calcmode="lin" valueType="num">
                                          <p:cBhvr additive="base">
                                            <p:cTn id="80" dur="500" fill="hold"/>
                                            <p:tgtEl>
                                              <p:spTgt spid="5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1+#ppt_w/2"/>
                                              </p:val>
                                            </p:tav>
                                            <p:tav tm="100000">
                                              <p:val>
                                                <p:strVal val="#ppt_x"/>
                                              </p:val>
                                            </p:tav>
                                          </p:tavLst>
                                        </p:anim>
                                        <p:anim calcmode="lin" valueType="num">
                                          <p:cBhvr additive="base">
                                            <p:cTn id="84" dur="500" fill="hold"/>
                                            <p:tgtEl>
                                              <p:spTgt spid="6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1+#ppt_w/2"/>
                                              </p:val>
                                            </p:tav>
                                            <p:tav tm="100000">
                                              <p:val>
                                                <p:strVal val="#ppt_x"/>
                                              </p:val>
                                            </p:tav>
                                          </p:tavLst>
                                        </p:anim>
                                        <p:anim calcmode="lin" valueType="num">
                                          <p:cBhvr additive="base">
                                            <p:cTn id="88" dur="500" fill="hold"/>
                                            <p:tgtEl>
                                              <p:spTgt spid="61"/>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1+#ppt_w/2"/>
                                              </p:val>
                                            </p:tav>
                                            <p:tav tm="100000">
                                              <p:val>
                                                <p:strVal val="#ppt_x"/>
                                              </p:val>
                                            </p:tav>
                                          </p:tavLst>
                                        </p:anim>
                                        <p:anim calcmode="lin" valueType="num">
                                          <p:cBhvr additive="base">
                                            <p:cTn id="92" dur="500" fill="hold"/>
                                            <p:tgtEl>
                                              <p:spTgt spid="62"/>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1+#ppt_w/2"/>
                                              </p:val>
                                            </p:tav>
                                            <p:tav tm="100000">
                                              <p:val>
                                                <p:strVal val="#ppt_x"/>
                                              </p:val>
                                            </p:tav>
                                          </p:tavLst>
                                        </p:anim>
                                        <p:anim calcmode="lin" valueType="num">
                                          <p:cBhvr additive="base">
                                            <p:cTn id="96" dur="500" fill="hold"/>
                                            <p:tgtEl>
                                              <p:spTgt spid="63"/>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1+#ppt_w/2"/>
                                              </p:val>
                                            </p:tav>
                                            <p:tav tm="100000">
                                              <p:val>
                                                <p:strVal val="#ppt_x"/>
                                              </p:val>
                                            </p:tav>
                                          </p:tavLst>
                                        </p:anim>
                                        <p:anim calcmode="lin" valueType="num">
                                          <p:cBhvr additive="base">
                                            <p:cTn id="100" dur="500" fill="hold"/>
                                            <p:tgtEl>
                                              <p:spTgt spid="13"/>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500" fill="hold"/>
                                            <p:tgtEl>
                                              <p:spTgt spid="70"/>
                                            </p:tgtEl>
                                            <p:attrNameLst>
                                              <p:attrName>ppt_x</p:attrName>
                                            </p:attrNameLst>
                                          </p:cBhvr>
                                          <p:tavLst>
                                            <p:tav tm="0">
                                              <p:val>
                                                <p:strVal val="1+#ppt_w/2"/>
                                              </p:val>
                                            </p:tav>
                                            <p:tav tm="100000">
                                              <p:val>
                                                <p:strVal val="#ppt_x"/>
                                              </p:val>
                                            </p:tav>
                                          </p:tavLst>
                                        </p:anim>
                                        <p:anim calcmode="lin" valueType="num">
                                          <p:cBhvr additive="base">
                                            <p:cTn id="104" dur="500" fill="hold"/>
                                            <p:tgtEl>
                                              <p:spTgt spid="70"/>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additive="base">
                                            <p:cTn id="107" dur="500" fill="hold"/>
                                            <p:tgtEl>
                                              <p:spTgt spid="71"/>
                                            </p:tgtEl>
                                            <p:attrNameLst>
                                              <p:attrName>ppt_x</p:attrName>
                                            </p:attrNameLst>
                                          </p:cBhvr>
                                          <p:tavLst>
                                            <p:tav tm="0">
                                              <p:val>
                                                <p:strVal val="1+#ppt_w/2"/>
                                              </p:val>
                                            </p:tav>
                                            <p:tav tm="100000">
                                              <p:val>
                                                <p:strVal val="#ppt_x"/>
                                              </p:val>
                                            </p:tav>
                                          </p:tavLst>
                                        </p:anim>
                                        <p:anim calcmode="lin" valueType="num">
                                          <p:cBhvr additive="base">
                                            <p:cTn id="108" dur="500" fill="hold"/>
                                            <p:tgtEl>
                                              <p:spTgt spid="71"/>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anim calcmode="lin" valueType="num">
                                          <p:cBhvr additive="base">
                                            <p:cTn id="111" dur="500" fill="hold"/>
                                            <p:tgtEl>
                                              <p:spTgt spid="108"/>
                                            </p:tgtEl>
                                            <p:attrNameLst>
                                              <p:attrName>ppt_x</p:attrName>
                                            </p:attrNameLst>
                                          </p:cBhvr>
                                          <p:tavLst>
                                            <p:tav tm="0">
                                              <p:val>
                                                <p:strVal val="1+#ppt_w/2"/>
                                              </p:val>
                                            </p:tav>
                                            <p:tav tm="100000">
                                              <p:val>
                                                <p:strVal val="#ppt_x"/>
                                              </p:val>
                                            </p:tav>
                                          </p:tavLst>
                                        </p:anim>
                                        <p:anim calcmode="lin" valueType="num">
                                          <p:cBhvr additive="base">
                                            <p:cTn id="112" dur="500" fill="hold"/>
                                            <p:tgtEl>
                                              <p:spTgt spid="10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anim calcmode="lin" valueType="num">
                                          <p:cBhvr additive="base">
                                            <p:cTn id="115" dur="500" fill="hold"/>
                                            <p:tgtEl>
                                              <p:spTgt spid="109"/>
                                            </p:tgtEl>
                                            <p:attrNameLst>
                                              <p:attrName>ppt_x</p:attrName>
                                            </p:attrNameLst>
                                          </p:cBhvr>
                                          <p:tavLst>
                                            <p:tav tm="0">
                                              <p:val>
                                                <p:strVal val="1+#ppt_w/2"/>
                                              </p:val>
                                            </p:tav>
                                            <p:tav tm="100000">
                                              <p:val>
                                                <p:strVal val="#ppt_x"/>
                                              </p:val>
                                            </p:tav>
                                          </p:tavLst>
                                        </p:anim>
                                        <p:anim calcmode="lin" valueType="num">
                                          <p:cBhvr additive="base">
                                            <p:cTn id="116" dur="500" fill="hold"/>
                                            <p:tgtEl>
                                              <p:spTgt spid="109"/>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110"/>
                                            </p:tgtEl>
                                            <p:attrNameLst>
                                              <p:attrName>style.visibility</p:attrName>
                                            </p:attrNameLst>
                                          </p:cBhvr>
                                          <p:to>
                                            <p:strVal val="visible"/>
                                          </p:to>
                                        </p:set>
                                        <p:anim calcmode="lin" valueType="num">
                                          <p:cBhvr additive="base">
                                            <p:cTn id="119" dur="500" fill="hold"/>
                                            <p:tgtEl>
                                              <p:spTgt spid="110"/>
                                            </p:tgtEl>
                                            <p:attrNameLst>
                                              <p:attrName>ppt_x</p:attrName>
                                            </p:attrNameLst>
                                          </p:cBhvr>
                                          <p:tavLst>
                                            <p:tav tm="0">
                                              <p:val>
                                                <p:strVal val="1+#ppt_w/2"/>
                                              </p:val>
                                            </p:tav>
                                            <p:tav tm="100000">
                                              <p:val>
                                                <p:strVal val="#ppt_x"/>
                                              </p:val>
                                            </p:tav>
                                          </p:tavLst>
                                        </p:anim>
                                        <p:anim calcmode="lin" valueType="num">
                                          <p:cBhvr additive="base">
                                            <p:cTn id="120" dur="500" fill="hold"/>
                                            <p:tgtEl>
                                              <p:spTgt spid="110"/>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112"/>
                                            </p:tgtEl>
                                            <p:attrNameLst>
                                              <p:attrName>style.visibility</p:attrName>
                                            </p:attrNameLst>
                                          </p:cBhvr>
                                          <p:to>
                                            <p:strVal val="visible"/>
                                          </p:to>
                                        </p:set>
                                        <p:anim calcmode="lin" valueType="num">
                                          <p:cBhvr additive="base">
                                            <p:cTn id="123" dur="500" fill="hold"/>
                                            <p:tgtEl>
                                              <p:spTgt spid="112"/>
                                            </p:tgtEl>
                                            <p:attrNameLst>
                                              <p:attrName>ppt_x</p:attrName>
                                            </p:attrNameLst>
                                          </p:cBhvr>
                                          <p:tavLst>
                                            <p:tav tm="0">
                                              <p:val>
                                                <p:strVal val="1+#ppt_w/2"/>
                                              </p:val>
                                            </p:tav>
                                            <p:tav tm="100000">
                                              <p:val>
                                                <p:strVal val="#ppt_x"/>
                                              </p:val>
                                            </p:tav>
                                          </p:tavLst>
                                        </p:anim>
                                        <p:anim calcmode="lin" valueType="num">
                                          <p:cBhvr additive="base">
                                            <p:cTn id="124" dur="500" fill="hold"/>
                                            <p:tgtEl>
                                              <p:spTgt spid="112"/>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base">
                                            <p:cTn id="127" dur="500" fill="hold"/>
                                            <p:tgtEl>
                                              <p:spTgt spid="113"/>
                                            </p:tgtEl>
                                            <p:attrNameLst>
                                              <p:attrName>ppt_x</p:attrName>
                                            </p:attrNameLst>
                                          </p:cBhvr>
                                          <p:tavLst>
                                            <p:tav tm="0">
                                              <p:val>
                                                <p:strVal val="1+#ppt_w/2"/>
                                              </p:val>
                                            </p:tav>
                                            <p:tav tm="100000">
                                              <p:val>
                                                <p:strVal val="#ppt_x"/>
                                              </p:val>
                                            </p:tav>
                                          </p:tavLst>
                                        </p:anim>
                                        <p:anim calcmode="lin" valueType="num">
                                          <p:cBhvr additive="base">
                                            <p:cTn id="128" dur="500" fill="hold"/>
                                            <p:tgtEl>
                                              <p:spTgt spid="113"/>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114"/>
                                            </p:tgtEl>
                                            <p:attrNameLst>
                                              <p:attrName>style.visibility</p:attrName>
                                            </p:attrNameLst>
                                          </p:cBhvr>
                                          <p:to>
                                            <p:strVal val="visible"/>
                                          </p:to>
                                        </p:set>
                                        <p:anim calcmode="lin" valueType="num">
                                          <p:cBhvr additive="base">
                                            <p:cTn id="131" dur="500" fill="hold"/>
                                            <p:tgtEl>
                                              <p:spTgt spid="114"/>
                                            </p:tgtEl>
                                            <p:attrNameLst>
                                              <p:attrName>ppt_x</p:attrName>
                                            </p:attrNameLst>
                                          </p:cBhvr>
                                          <p:tavLst>
                                            <p:tav tm="0">
                                              <p:val>
                                                <p:strVal val="1+#ppt_w/2"/>
                                              </p:val>
                                            </p:tav>
                                            <p:tav tm="100000">
                                              <p:val>
                                                <p:strVal val="#ppt_x"/>
                                              </p:val>
                                            </p:tav>
                                          </p:tavLst>
                                        </p:anim>
                                        <p:anim calcmode="lin" valueType="num">
                                          <p:cBhvr additive="base">
                                            <p:cTn id="132" dur="500" fill="hold"/>
                                            <p:tgtEl>
                                              <p:spTgt spid="114"/>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16"/>
                                            </p:tgtEl>
                                            <p:attrNameLst>
                                              <p:attrName>style.visibility</p:attrName>
                                            </p:attrNameLst>
                                          </p:cBhvr>
                                          <p:to>
                                            <p:strVal val="visible"/>
                                          </p:to>
                                        </p:set>
                                        <p:anim calcmode="lin" valueType="num">
                                          <p:cBhvr additive="base">
                                            <p:cTn id="135" dur="500" fill="hold"/>
                                            <p:tgtEl>
                                              <p:spTgt spid="116"/>
                                            </p:tgtEl>
                                            <p:attrNameLst>
                                              <p:attrName>ppt_x</p:attrName>
                                            </p:attrNameLst>
                                          </p:cBhvr>
                                          <p:tavLst>
                                            <p:tav tm="0">
                                              <p:val>
                                                <p:strVal val="1+#ppt_w/2"/>
                                              </p:val>
                                            </p:tav>
                                            <p:tav tm="100000">
                                              <p:val>
                                                <p:strVal val="#ppt_x"/>
                                              </p:val>
                                            </p:tav>
                                          </p:tavLst>
                                        </p:anim>
                                        <p:anim calcmode="lin" valueType="num">
                                          <p:cBhvr additive="base">
                                            <p:cTn id="136" dur="500" fill="hold"/>
                                            <p:tgtEl>
                                              <p:spTgt spid="116"/>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17"/>
                                            </p:tgtEl>
                                            <p:attrNameLst>
                                              <p:attrName>style.visibility</p:attrName>
                                            </p:attrNameLst>
                                          </p:cBhvr>
                                          <p:to>
                                            <p:strVal val="visible"/>
                                          </p:to>
                                        </p:set>
                                        <p:anim calcmode="lin" valueType="num">
                                          <p:cBhvr additive="base">
                                            <p:cTn id="139" dur="500" fill="hold"/>
                                            <p:tgtEl>
                                              <p:spTgt spid="117"/>
                                            </p:tgtEl>
                                            <p:attrNameLst>
                                              <p:attrName>ppt_x</p:attrName>
                                            </p:attrNameLst>
                                          </p:cBhvr>
                                          <p:tavLst>
                                            <p:tav tm="0">
                                              <p:val>
                                                <p:strVal val="1+#ppt_w/2"/>
                                              </p:val>
                                            </p:tav>
                                            <p:tav tm="100000">
                                              <p:val>
                                                <p:strVal val="#ppt_x"/>
                                              </p:val>
                                            </p:tav>
                                          </p:tavLst>
                                        </p:anim>
                                        <p:anim calcmode="lin" valueType="num">
                                          <p:cBhvr additive="base">
                                            <p:cTn id="140" dur="500" fill="hold"/>
                                            <p:tgtEl>
                                              <p:spTgt spid="117"/>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0"/>
                                      </p:stCondLst>
                                      <p:childTnLst>
                                        <p:set>
                                          <p:cBhvr>
                                            <p:cTn id="142" dur="1" fill="hold">
                                              <p:stCondLst>
                                                <p:cond delay="0"/>
                                              </p:stCondLst>
                                            </p:cTn>
                                            <p:tgtEl>
                                              <p:spTgt spid="118"/>
                                            </p:tgtEl>
                                            <p:attrNameLst>
                                              <p:attrName>style.visibility</p:attrName>
                                            </p:attrNameLst>
                                          </p:cBhvr>
                                          <p:to>
                                            <p:strVal val="visible"/>
                                          </p:to>
                                        </p:set>
                                        <p:anim calcmode="lin" valueType="num">
                                          <p:cBhvr additive="base">
                                            <p:cTn id="143" dur="500" fill="hold"/>
                                            <p:tgtEl>
                                              <p:spTgt spid="118"/>
                                            </p:tgtEl>
                                            <p:attrNameLst>
                                              <p:attrName>ppt_x</p:attrName>
                                            </p:attrNameLst>
                                          </p:cBhvr>
                                          <p:tavLst>
                                            <p:tav tm="0">
                                              <p:val>
                                                <p:strVal val="1+#ppt_w/2"/>
                                              </p:val>
                                            </p:tav>
                                            <p:tav tm="100000">
                                              <p:val>
                                                <p:strVal val="#ppt_x"/>
                                              </p:val>
                                            </p:tav>
                                          </p:tavLst>
                                        </p:anim>
                                        <p:anim calcmode="lin" valueType="num">
                                          <p:cBhvr additive="base">
                                            <p:cTn id="144" dur="500" fill="hold"/>
                                            <p:tgtEl>
                                              <p:spTgt spid="118"/>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0"/>
                                      </p:stCondLst>
                                      <p:childTnLst>
                                        <p:set>
                                          <p:cBhvr>
                                            <p:cTn id="146" dur="1" fill="hold">
                                              <p:stCondLst>
                                                <p:cond delay="0"/>
                                              </p:stCondLst>
                                            </p:cTn>
                                            <p:tgtEl>
                                              <p:spTgt spid="120"/>
                                            </p:tgtEl>
                                            <p:attrNameLst>
                                              <p:attrName>style.visibility</p:attrName>
                                            </p:attrNameLst>
                                          </p:cBhvr>
                                          <p:to>
                                            <p:strVal val="visible"/>
                                          </p:to>
                                        </p:set>
                                        <p:anim calcmode="lin" valueType="num">
                                          <p:cBhvr additive="base">
                                            <p:cTn id="147" dur="500" fill="hold"/>
                                            <p:tgtEl>
                                              <p:spTgt spid="120"/>
                                            </p:tgtEl>
                                            <p:attrNameLst>
                                              <p:attrName>ppt_x</p:attrName>
                                            </p:attrNameLst>
                                          </p:cBhvr>
                                          <p:tavLst>
                                            <p:tav tm="0">
                                              <p:val>
                                                <p:strVal val="1+#ppt_w/2"/>
                                              </p:val>
                                            </p:tav>
                                            <p:tav tm="100000">
                                              <p:val>
                                                <p:strVal val="#ppt_x"/>
                                              </p:val>
                                            </p:tav>
                                          </p:tavLst>
                                        </p:anim>
                                        <p:anim calcmode="lin" valueType="num">
                                          <p:cBhvr additive="base">
                                            <p:cTn id="148" dur="500" fill="hold"/>
                                            <p:tgtEl>
                                              <p:spTgt spid="120"/>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121"/>
                                            </p:tgtEl>
                                            <p:attrNameLst>
                                              <p:attrName>style.visibility</p:attrName>
                                            </p:attrNameLst>
                                          </p:cBhvr>
                                          <p:to>
                                            <p:strVal val="visible"/>
                                          </p:to>
                                        </p:set>
                                        <p:anim calcmode="lin" valueType="num">
                                          <p:cBhvr additive="base">
                                            <p:cTn id="151" dur="500" fill="hold"/>
                                            <p:tgtEl>
                                              <p:spTgt spid="121"/>
                                            </p:tgtEl>
                                            <p:attrNameLst>
                                              <p:attrName>ppt_x</p:attrName>
                                            </p:attrNameLst>
                                          </p:cBhvr>
                                          <p:tavLst>
                                            <p:tav tm="0">
                                              <p:val>
                                                <p:strVal val="1+#ppt_w/2"/>
                                              </p:val>
                                            </p:tav>
                                            <p:tav tm="100000">
                                              <p:val>
                                                <p:strVal val="#ppt_x"/>
                                              </p:val>
                                            </p:tav>
                                          </p:tavLst>
                                        </p:anim>
                                        <p:anim calcmode="lin" valueType="num">
                                          <p:cBhvr additive="base">
                                            <p:cTn id="152" dur="500" fill="hold"/>
                                            <p:tgtEl>
                                              <p:spTgt spid="121"/>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0"/>
                                      </p:stCondLst>
                                      <p:childTnLst>
                                        <p:set>
                                          <p:cBhvr>
                                            <p:cTn id="154" dur="1" fill="hold">
                                              <p:stCondLst>
                                                <p:cond delay="0"/>
                                              </p:stCondLst>
                                            </p:cTn>
                                            <p:tgtEl>
                                              <p:spTgt spid="122"/>
                                            </p:tgtEl>
                                            <p:attrNameLst>
                                              <p:attrName>style.visibility</p:attrName>
                                            </p:attrNameLst>
                                          </p:cBhvr>
                                          <p:to>
                                            <p:strVal val="visible"/>
                                          </p:to>
                                        </p:set>
                                        <p:anim calcmode="lin" valueType="num">
                                          <p:cBhvr additive="base">
                                            <p:cTn id="155" dur="500" fill="hold"/>
                                            <p:tgtEl>
                                              <p:spTgt spid="122"/>
                                            </p:tgtEl>
                                            <p:attrNameLst>
                                              <p:attrName>ppt_x</p:attrName>
                                            </p:attrNameLst>
                                          </p:cBhvr>
                                          <p:tavLst>
                                            <p:tav tm="0">
                                              <p:val>
                                                <p:strVal val="1+#ppt_w/2"/>
                                              </p:val>
                                            </p:tav>
                                            <p:tav tm="100000">
                                              <p:val>
                                                <p:strVal val="#ppt_x"/>
                                              </p:val>
                                            </p:tav>
                                          </p:tavLst>
                                        </p:anim>
                                        <p:anim calcmode="lin" valueType="num">
                                          <p:cBhvr additive="base">
                                            <p:cTn id="156" dur="500" fill="hold"/>
                                            <p:tgtEl>
                                              <p:spTgt spid="122"/>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0"/>
                                      </p:stCondLst>
                                      <p:childTnLst>
                                        <p:set>
                                          <p:cBhvr>
                                            <p:cTn id="158" dur="1" fill="hold">
                                              <p:stCondLst>
                                                <p:cond delay="0"/>
                                              </p:stCondLst>
                                            </p:cTn>
                                            <p:tgtEl>
                                              <p:spTgt spid="124"/>
                                            </p:tgtEl>
                                            <p:attrNameLst>
                                              <p:attrName>style.visibility</p:attrName>
                                            </p:attrNameLst>
                                          </p:cBhvr>
                                          <p:to>
                                            <p:strVal val="visible"/>
                                          </p:to>
                                        </p:set>
                                        <p:anim calcmode="lin" valueType="num">
                                          <p:cBhvr additive="base">
                                            <p:cTn id="159" dur="500" fill="hold"/>
                                            <p:tgtEl>
                                              <p:spTgt spid="124"/>
                                            </p:tgtEl>
                                            <p:attrNameLst>
                                              <p:attrName>ppt_x</p:attrName>
                                            </p:attrNameLst>
                                          </p:cBhvr>
                                          <p:tavLst>
                                            <p:tav tm="0">
                                              <p:val>
                                                <p:strVal val="1+#ppt_w/2"/>
                                              </p:val>
                                            </p:tav>
                                            <p:tav tm="100000">
                                              <p:val>
                                                <p:strVal val="#ppt_x"/>
                                              </p:val>
                                            </p:tav>
                                          </p:tavLst>
                                        </p:anim>
                                        <p:anim calcmode="lin" valueType="num">
                                          <p:cBhvr additive="base">
                                            <p:cTn id="160" dur="500" fill="hold"/>
                                            <p:tgtEl>
                                              <p:spTgt spid="1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anim calcmode="lin" valueType="num">
                                          <p:cBhvr additive="base">
                                            <p:cTn id="163" dur="500" fill="hold"/>
                                            <p:tgtEl>
                                              <p:spTgt spid="125"/>
                                            </p:tgtEl>
                                            <p:attrNameLst>
                                              <p:attrName>ppt_x</p:attrName>
                                            </p:attrNameLst>
                                          </p:cBhvr>
                                          <p:tavLst>
                                            <p:tav tm="0">
                                              <p:val>
                                                <p:strVal val="1+#ppt_w/2"/>
                                              </p:val>
                                            </p:tav>
                                            <p:tav tm="100000">
                                              <p:val>
                                                <p:strVal val="#ppt_x"/>
                                              </p:val>
                                            </p:tav>
                                          </p:tavLst>
                                        </p:anim>
                                        <p:anim calcmode="lin" valueType="num">
                                          <p:cBhvr additive="base">
                                            <p:cTn id="164" dur="500" fill="hold"/>
                                            <p:tgtEl>
                                              <p:spTgt spid="125"/>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0"/>
                                      </p:stCondLst>
                                      <p:childTnLst>
                                        <p:set>
                                          <p:cBhvr>
                                            <p:cTn id="166" dur="1" fill="hold">
                                              <p:stCondLst>
                                                <p:cond delay="0"/>
                                              </p:stCondLst>
                                            </p:cTn>
                                            <p:tgtEl>
                                              <p:spTgt spid="126"/>
                                            </p:tgtEl>
                                            <p:attrNameLst>
                                              <p:attrName>style.visibility</p:attrName>
                                            </p:attrNameLst>
                                          </p:cBhvr>
                                          <p:to>
                                            <p:strVal val="visible"/>
                                          </p:to>
                                        </p:set>
                                        <p:anim calcmode="lin" valueType="num">
                                          <p:cBhvr additive="base">
                                            <p:cTn id="167" dur="500" fill="hold"/>
                                            <p:tgtEl>
                                              <p:spTgt spid="126"/>
                                            </p:tgtEl>
                                            <p:attrNameLst>
                                              <p:attrName>ppt_x</p:attrName>
                                            </p:attrNameLst>
                                          </p:cBhvr>
                                          <p:tavLst>
                                            <p:tav tm="0">
                                              <p:val>
                                                <p:strVal val="1+#ppt_w/2"/>
                                              </p:val>
                                            </p:tav>
                                            <p:tav tm="100000">
                                              <p:val>
                                                <p:strVal val="#ppt_x"/>
                                              </p:val>
                                            </p:tav>
                                          </p:tavLst>
                                        </p:anim>
                                        <p:anim calcmode="lin" valueType="num">
                                          <p:cBhvr additive="base">
                                            <p:cTn id="168"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 grpId="0" animBg="1"/>
          <p:bldP spid="56" grpId="0" animBg="1"/>
          <p:bldP spid="57" grpId="0" animBg="1"/>
          <p:bldP spid="2" grpId="0" animBg="1"/>
          <p:bldP spid="47" grpId="0" animBg="1"/>
          <p:bldP spid="48" grpId="0" animBg="1"/>
          <p:bldP spid="49" grpId="0" animBg="1"/>
          <p:bldP spid="50" grpId="0" animBg="1"/>
          <p:bldP spid="51" grpId="0" animBg="1"/>
          <p:bldP spid="6" grpId="0"/>
          <p:bldP spid="59" grpId="0"/>
          <p:bldP spid="60" grpId="0"/>
          <p:bldP spid="61" grpId="0"/>
          <p:bldP spid="62" grpId="0"/>
          <p:bldP spid="63" grpId="0"/>
          <p:bldP spid="70" grpId="0"/>
          <p:bldP spid="72" grpId="0"/>
          <p:bldP spid="109" grpId="0"/>
          <p:bldP spid="111" grpId="0"/>
          <p:bldP spid="113" grpId="0"/>
          <p:bldP spid="115" grpId="0"/>
          <p:bldP spid="117" grpId="0"/>
          <p:bldP spid="119" grpId="0"/>
          <p:bldP spid="121" grpId="0"/>
          <p:bldP spid="123" grpId="0"/>
          <p:bldP spid="125" grpId="0"/>
          <p:bldP spid="12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542146" y="2248174"/>
            <a:ext cx="2958744" cy="2402682"/>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cs typeface="+mn-ea"/>
              <a:sym typeface="+mn-lt"/>
            </a:endParaRPr>
          </a:p>
        </p:txBody>
      </p:sp>
      <p:grpSp>
        <p:nvGrpSpPr>
          <p:cNvPr id="3" name="组合 2"/>
          <p:cNvGrpSpPr/>
          <p:nvPr/>
        </p:nvGrpSpPr>
        <p:grpSpPr>
          <a:xfrm>
            <a:off x="5987481" y="3399694"/>
            <a:ext cx="1068962" cy="1069293"/>
            <a:chOff x="6662284" y="3464169"/>
            <a:chExt cx="897202" cy="897202"/>
          </a:xfrm>
        </p:grpSpPr>
        <p:sp>
          <p:nvSpPr>
            <p:cNvPr id="4" name="椭圆 3"/>
            <p:cNvSpPr/>
            <p:nvPr/>
          </p:nvSpPr>
          <p:spPr>
            <a:xfrm>
              <a:off x="6662284" y="3464169"/>
              <a:ext cx="897202" cy="897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cs typeface="+mn-ea"/>
                <a:sym typeface="+mn-lt"/>
              </a:endParaRPr>
            </a:p>
          </p:txBody>
        </p:sp>
        <p:sp>
          <p:nvSpPr>
            <p:cNvPr id="5" name="KSO_Shape"/>
            <p:cNvSpPr/>
            <p:nvPr/>
          </p:nvSpPr>
          <p:spPr>
            <a:xfrm>
              <a:off x="6975411" y="3576884"/>
              <a:ext cx="270948" cy="671772"/>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lumMod val="95000"/>
                  </a:prstClr>
                </a:solidFill>
                <a:latin typeface="Calibri" panose="020F0502020204030204"/>
                <a:ea typeface="宋体" panose="02010600030101010101" pitchFamily="2" charset="-122"/>
                <a:cs typeface="+mn-ea"/>
                <a:sym typeface="+mn-lt"/>
              </a:endParaRPr>
            </a:p>
          </p:txBody>
        </p:sp>
      </p:grpSp>
      <p:sp>
        <p:nvSpPr>
          <p:cNvPr id="6" name="文本框 5"/>
          <p:cNvSpPr txBox="1"/>
          <p:nvPr/>
        </p:nvSpPr>
        <p:spPr>
          <a:xfrm>
            <a:off x="5256664" y="2648379"/>
            <a:ext cx="1970678" cy="317908"/>
          </a:xfrm>
          <a:prstGeom prst="rect">
            <a:avLst/>
          </a:prstGeom>
          <a:noFill/>
        </p:spPr>
        <p:txBody>
          <a:bodyPr wrap="square" rtlCol="0">
            <a:spAutoFit/>
          </a:bodyPr>
          <a:lstStyle/>
          <a:p>
            <a:pPr defTabSz="1218565"/>
            <a:r>
              <a:rPr lang="zh-CN" altLang="en-US" sz="1465" dirty="0">
                <a:solidFill>
                  <a:prstClr val="white">
                    <a:lumMod val="95000"/>
                  </a:prstClr>
                </a:solidFill>
                <a:latin typeface="微软雅黑" panose="020B0503020204020204" pitchFamily="34" charset="-122"/>
                <a:ea typeface="微软雅黑" panose="020B0503020204020204" pitchFamily="34" charset="-122"/>
                <a:cs typeface="+mn-ea"/>
                <a:sym typeface="+mn-lt"/>
              </a:rPr>
              <a:t>添加标题</a:t>
            </a:r>
          </a:p>
        </p:txBody>
      </p:sp>
      <p:sp>
        <p:nvSpPr>
          <p:cNvPr id="7" name="任意多边形 6"/>
          <p:cNvSpPr/>
          <p:nvPr/>
        </p:nvSpPr>
        <p:spPr>
          <a:xfrm flipH="1" flipV="1">
            <a:off x="4091346" y="3385107"/>
            <a:ext cx="2958744" cy="2402682"/>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cs typeface="+mn-ea"/>
              <a:sym typeface="+mn-lt"/>
            </a:endParaRPr>
          </a:p>
        </p:txBody>
      </p:sp>
      <p:grpSp>
        <p:nvGrpSpPr>
          <p:cNvPr id="8" name="组合 7"/>
          <p:cNvGrpSpPr/>
          <p:nvPr/>
        </p:nvGrpSpPr>
        <p:grpSpPr>
          <a:xfrm>
            <a:off x="4542146" y="3523549"/>
            <a:ext cx="1068962" cy="1069293"/>
            <a:chOff x="4993748" y="3557061"/>
            <a:chExt cx="897202" cy="897202"/>
          </a:xfrm>
        </p:grpSpPr>
        <p:sp>
          <p:nvSpPr>
            <p:cNvPr id="9" name="椭圆 8"/>
            <p:cNvSpPr/>
            <p:nvPr/>
          </p:nvSpPr>
          <p:spPr>
            <a:xfrm flipH="1">
              <a:off x="4993748" y="3557061"/>
              <a:ext cx="897202" cy="897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lumMod val="95000"/>
                  </a:prstClr>
                </a:solidFill>
                <a:latin typeface="Calibri" panose="020F0502020204030204"/>
                <a:ea typeface="宋体" panose="02010600030101010101" pitchFamily="2" charset="-122"/>
                <a:cs typeface="+mn-ea"/>
                <a:sym typeface="+mn-lt"/>
              </a:endParaRPr>
            </a:p>
          </p:txBody>
        </p:sp>
        <p:sp>
          <p:nvSpPr>
            <p:cNvPr id="10" name="KSO_Shape"/>
            <p:cNvSpPr/>
            <p:nvPr/>
          </p:nvSpPr>
          <p:spPr>
            <a:xfrm>
              <a:off x="5265137" y="3628373"/>
              <a:ext cx="354423" cy="754577"/>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lumMod val="95000"/>
                  </a:prstClr>
                </a:solidFill>
                <a:latin typeface="Calibri" panose="020F0502020204030204"/>
                <a:ea typeface="宋体" panose="02010600030101010101" pitchFamily="2" charset="-122"/>
                <a:cs typeface="+mn-ea"/>
                <a:sym typeface="+mn-lt"/>
              </a:endParaRPr>
            </a:p>
          </p:txBody>
        </p:sp>
      </p:grpSp>
      <p:sp>
        <p:nvSpPr>
          <p:cNvPr id="11" name="文本框 10"/>
          <p:cNvSpPr txBox="1"/>
          <p:nvPr/>
        </p:nvSpPr>
        <p:spPr>
          <a:xfrm>
            <a:off x="4767307" y="4999915"/>
            <a:ext cx="1970678" cy="317908"/>
          </a:xfrm>
          <a:prstGeom prst="rect">
            <a:avLst/>
          </a:prstGeom>
          <a:noFill/>
        </p:spPr>
        <p:txBody>
          <a:bodyPr wrap="square" rtlCol="0">
            <a:spAutoFit/>
          </a:bodyPr>
          <a:lstStyle/>
          <a:p>
            <a:pPr defTabSz="1218565"/>
            <a:r>
              <a:rPr lang="zh-CN" altLang="en-US" sz="1465" dirty="0">
                <a:solidFill>
                  <a:prstClr val="white">
                    <a:lumMod val="95000"/>
                  </a:prstClr>
                </a:solidFill>
                <a:latin typeface="微软雅黑" panose="020B0503020204020204" pitchFamily="34" charset="-122"/>
                <a:ea typeface="微软雅黑" panose="020B0503020204020204" pitchFamily="34" charset="-122"/>
                <a:cs typeface="+mn-ea"/>
                <a:sym typeface="+mn-lt"/>
              </a:rPr>
              <a:t>添加标题</a:t>
            </a:r>
          </a:p>
        </p:txBody>
      </p:sp>
      <p:sp>
        <p:nvSpPr>
          <p:cNvPr id="13" name="文本框 12"/>
          <p:cNvSpPr txBox="1"/>
          <p:nvPr/>
        </p:nvSpPr>
        <p:spPr>
          <a:xfrm>
            <a:off x="7103802" y="4896333"/>
            <a:ext cx="3510667" cy="9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defTabSz="1218565"/>
            <a:r>
              <a:rPr lang="zh-CN" altLang="en-US" sz="1200" dirty="0">
                <a:solidFill>
                  <a:prstClr val="white">
                    <a:lumMod val="95000"/>
                  </a:prstClr>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6" name="文本框 15"/>
          <p:cNvSpPr txBox="1"/>
          <p:nvPr/>
        </p:nvSpPr>
        <p:spPr>
          <a:xfrm>
            <a:off x="994498" y="2448817"/>
            <a:ext cx="3510667" cy="9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algn="r" defTabSz="1218565"/>
            <a:r>
              <a:rPr lang="zh-CN" altLang="en-US" sz="1200" dirty="0">
                <a:solidFill>
                  <a:prstClr val="white">
                    <a:lumMod val="95000"/>
                  </a:prstClr>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11"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735792" y="4124596"/>
            <a:ext cx="791396" cy="7913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7" name="椭圆 6"/>
          <p:cNvSpPr/>
          <p:nvPr/>
        </p:nvSpPr>
        <p:spPr>
          <a:xfrm>
            <a:off x="5715704" y="2543933"/>
            <a:ext cx="791396" cy="7913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8" name="椭圆 7"/>
          <p:cNvSpPr/>
          <p:nvPr/>
        </p:nvSpPr>
        <p:spPr>
          <a:xfrm>
            <a:off x="7630309" y="4124596"/>
            <a:ext cx="791396" cy="7913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9" name="椭圆 8"/>
          <p:cNvSpPr/>
          <p:nvPr/>
        </p:nvSpPr>
        <p:spPr>
          <a:xfrm>
            <a:off x="9594632" y="2543933"/>
            <a:ext cx="791396" cy="7913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10" name="椭圆 9"/>
          <p:cNvSpPr/>
          <p:nvPr/>
        </p:nvSpPr>
        <p:spPr>
          <a:xfrm>
            <a:off x="1823335" y="2543933"/>
            <a:ext cx="791396" cy="791396"/>
          </a:xfrm>
          <a:prstGeom prst="ellipse">
            <a:avLst/>
          </a:prstGeom>
          <a:gradFill>
            <a:gsLst>
              <a:gs pos="36000">
                <a:schemeClr val="bg1">
                  <a:lumMod val="85000"/>
                </a:schemeClr>
              </a:gs>
              <a:gs pos="100000">
                <a:schemeClr val="bg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11" name="任意多边形 10"/>
          <p:cNvSpPr/>
          <p:nvPr/>
        </p:nvSpPr>
        <p:spPr>
          <a:xfrm>
            <a:off x="6952735" y="4462580"/>
            <a:ext cx="2183522" cy="1089841"/>
          </a:xfrm>
          <a:custGeom>
            <a:avLst/>
            <a:gdLst>
              <a:gd name="connsiteX0" fmla="*/ 0 w 1714340"/>
              <a:gd name="connsiteY0" fmla="*/ 0 h 855662"/>
              <a:gd name="connsiteX1" fmla="*/ 185023 w 1714340"/>
              <a:gd name="connsiteY1" fmla="*/ 0 h 855662"/>
              <a:gd name="connsiteX2" fmla="*/ 198522 w 1714340"/>
              <a:gd name="connsiteY2" fmla="*/ 133905 h 855662"/>
              <a:gd name="connsiteX3" fmla="*/ 857170 w 1714340"/>
              <a:gd name="connsiteY3" fmla="*/ 670719 h 855662"/>
              <a:gd name="connsiteX4" fmla="*/ 1515818 w 1714340"/>
              <a:gd name="connsiteY4" fmla="*/ 133905 h 855662"/>
              <a:gd name="connsiteX5" fmla="*/ 1529317 w 1714340"/>
              <a:gd name="connsiteY5" fmla="*/ 0 h 855662"/>
              <a:gd name="connsiteX6" fmla="*/ 1714340 w 1714340"/>
              <a:gd name="connsiteY6" fmla="*/ 0 h 855662"/>
              <a:gd name="connsiteX7" fmla="*/ 1709994 w 1714340"/>
              <a:gd name="connsiteY7" fmla="*/ 86061 h 855662"/>
              <a:gd name="connsiteX8" fmla="*/ 857170 w 1714340"/>
              <a:gd name="connsiteY8" fmla="*/ 855662 h 855662"/>
              <a:gd name="connsiteX9" fmla="*/ 4346 w 1714340"/>
              <a:gd name="connsiteY9" fmla="*/ 86061 h 855662"/>
              <a:gd name="connsiteX10" fmla="*/ 0 w 1714340"/>
              <a:gd name="connsiteY10" fmla="*/ 0 h 85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340" h="855662">
                <a:moveTo>
                  <a:pt x="0" y="0"/>
                </a:moveTo>
                <a:lnTo>
                  <a:pt x="185023" y="0"/>
                </a:lnTo>
                <a:lnTo>
                  <a:pt x="198522" y="133905"/>
                </a:lnTo>
                <a:cubicBezTo>
                  <a:pt x="261212" y="440264"/>
                  <a:pt x="532278" y="670719"/>
                  <a:pt x="857170" y="670719"/>
                </a:cubicBezTo>
                <a:cubicBezTo>
                  <a:pt x="1182062" y="670719"/>
                  <a:pt x="1453128" y="440264"/>
                  <a:pt x="1515818" y="133905"/>
                </a:cubicBezTo>
                <a:lnTo>
                  <a:pt x="1529317" y="0"/>
                </a:lnTo>
                <a:lnTo>
                  <a:pt x="1714340" y="0"/>
                </a:lnTo>
                <a:lnTo>
                  <a:pt x="1709994" y="86061"/>
                </a:lnTo>
                <a:cubicBezTo>
                  <a:pt x="1666094" y="518334"/>
                  <a:pt x="1301026" y="855662"/>
                  <a:pt x="857170" y="855662"/>
                </a:cubicBezTo>
                <a:cubicBezTo>
                  <a:pt x="413315" y="855662"/>
                  <a:pt x="48246" y="518334"/>
                  <a:pt x="4346" y="8606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12" name="任意多边形 11"/>
          <p:cNvSpPr/>
          <p:nvPr/>
        </p:nvSpPr>
        <p:spPr>
          <a:xfrm>
            <a:off x="1102684" y="1883254"/>
            <a:ext cx="2188454" cy="1093885"/>
          </a:xfrm>
          <a:custGeom>
            <a:avLst/>
            <a:gdLst>
              <a:gd name="connsiteX0" fmla="*/ 857250 w 1714500"/>
              <a:gd name="connsiteY0" fmla="*/ 0 h 858838"/>
              <a:gd name="connsiteX1" fmla="*/ 1714500 w 1714500"/>
              <a:gd name="connsiteY1" fmla="*/ 857250 h 858838"/>
              <a:gd name="connsiteX2" fmla="*/ 1714420 w 1714500"/>
              <a:gd name="connsiteY2" fmla="*/ 858838 h 858838"/>
              <a:gd name="connsiteX3" fmla="*/ 1529397 w 1714500"/>
              <a:gd name="connsiteY3" fmla="*/ 858838 h 858838"/>
              <a:gd name="connsiteX4" fmla="*/ 1529557 w 1714500"/>
              <a:gd name="connsiteY4" fmla="*/ 857250 h 858838"/>
              <a:gd name="connsiteX5" fmla="*/ 857250 w 1714500"/>
              <a:gd name="connsiteY5" fmla="*/ 184943 h 858838"/>
              <a:gd name="connsiteX6" fmla="*/ 184943 w 1714500"/>
              <a:gd name="connsiteY6" fmla="*/ 857250 h 858838"/>
              <a:gd name="connsiteX7" fmla="*/ 185103 w 1714500"/>
              <a:gd name="connsiteY7" fmla="*/ 858838 h 858838"/>
              <a:gd name="connsiteX8" fmla="*/ 80 w 1714500"/>
              <a:gd name="connsiteY8" fmla="*/ 858838 h 858838"/>
              <a:gd name="connsiteX9" fmla="*/ 0 w 1714500"/>
              <a:gd name="connsiteY9" fmla="*/ 857250 h 858838"/>
              <a:gd name="connsiteX10" fmla="*/ 857250 w 1714500"/>
              <a:gd name="connsiteY10" fmla="*/ 0 h 85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0" h="858838">
                <a:moveTo>
                  <a:pt x="857250" y="0"/>
                </a:moveTo>
                <a:cubicBezTo>
                  <a:pt x="1330696" y="0"/>
                  <a:pt x="1714500" y="383804"/>
                  <a:pt x="1714500" y="857250"/>
                </a:cubicBezTo>
                <a:lnTo>
                  <a:pt x="1714420" y="858838"/>
                </a:lnTo>
                <a:lnTo>
                  <a:pt x="1529397" y="858838"/>
                </a:lnTo>
                <a:lnTo>
                  <a:pt x="1529557" y="857250"/>
                </a:lnTo>
                <a:cubicBezTo>
                  <a:pt x="1529557" y="485945"/>
                  <a:pt x="1228555" y="184943"/>
                  <a:pt x="857250" y="184943"/>
                </a:cubicBezTo>
                <a:cubicBezTo>
                  <a:pt x="485945" y="184943"/>
                  <a:pt x="184943" y="485945"/>
                  <a:pt x="184943" y="857250"/>
                </a:cubicBezTo>
                <a:lnTo>
                  <a:pt x="185103" y="858838"/>
                </a:lnTo>
                <a:lnTo>
                  <a:pt x="80" y="858838"/>
                </a:lnTo>
                <a:lnTo>
                  <a:pt x="0" y="857250"/>
                </a:lnTo>
                <a:cubicBezTo>
                  <a:pt x="0" y="383804"/>
                  <a:pt x="383804" y="0"/>
                  <a:pt x="8572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13" name="任意多边形 12"/>
          <p:cNvSpPr/>
          <p:nvPr/>
        </p:nvSpPr>
        <p:spPr>
          <a:xfrm>
            <a:off x="3055250" y="4462580"/>
            <a:ext cx="2183522" cy="1089841"/>
          </a:xfrm>
          <a:custGeom>
            <a:avLst/>
            <a:gdLst>
              <a:gd name="connsiteX0" fmla="*/ 0 w 1714340"/>
              <a:gd name="connsiteY0" fmla="*/ 0 h 855662"/>
              <a:gd name="connsiteX1" fmla="*/ 185023 w 1714340"/>
              <a:gd name="connsiteY1" fmla="*/ 0 h 855662"/>
              <a:gd name="connsiteX2" fmla="*/ 198522 w 1714340"/>
              <a:gd name="connsiteY2" fmla="*/ 133905 h 855662"/>
              <a:gd name="connsiteX3" fmla="*/ 857170 w 1714340"/>
              <a:gd name="connsiteY3" fmla="*/ 670719 h 855662"/>
              <a:gd name="connsiteX4" fmla="*/ 1515818 w 1714340"/>
              <a:gd name="connsiteY4" fmla="*/ 133905 h 855662"/>
              <a:gd name="connsiteX5" fmla="*/ 1529317 w 1714340"/>
              <a:gd name="connsiteY5" fmla="*/ 0 h 855662"/>
              <a:gd name="connsiteX6" fmla="*/ 1714340 w 1714340"/>
              <a:gd name="connsiteY6" fmla="*/ 0 h 855662"/>
              <a:gd name="connsiteX7" fmla="*/ 1709994 w 1714340"/>
              <a:gd name="connsiteY7" fmla="*/ 86061 h 855662"/>
              <a:gd name="connsiteX8" fmla="*/ 857170 w 1714340"/>
              <a:gd name="connsiteY8" fmla="*/ 855662 h 855662"/>
              <a:gd name="connsiteX9" fmla="*/ 4346 w 1714340"/>
              <a:gd name="connsiteY9" fmla="*/ 86061 h 855662"/>
              <a:gd name="connsiteX10" fmla="*/ 0 w 1714340"/>
              <a:gd name="connsiteY10" fmla="*/ 0 h 85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340" h="855662">
                <a:moveTo>
                  <a:pt x="0" y="0"/>
                </a:moveTo>
                <a:lnTo>
                  <a:pt x="185023" y="0"/>
                </a:lnTo>
                <a:lnTo>
                  <a:pt x="198522" y="133905"/>
                </a:lnTo>
                <a:cubicBezTo>
                  <a:pt x="261212" y="440264"/>
                  <a:pt x="532278" y="670719"/>
                  <a:pt x="857170" y="670719"/>
                </a:cubicBezTo>
                <a:cubicBezTo>
                  <a:pt x="1182062" y="670719"/>
                  <a:pt x="1453128" y="440264"/>
                  <a:pt x="1515818" y="133905"/>
                </a:cubicBezTo>
                <a:lnTo>
                  <a:pt x="1529317" y="0"/>
                </a:lnTo>
                <a:lnTo>
                  <a:pt x="1714340" y="0"/>
                </a:lnTo>
                <a:lnTo>
                  <a:pt x="1709994" y="86061"/>
                </a:lnTo>
                <a:cubicBezTo>
                  <a:pt x="1666094" y="518334"/>
                  <a:pt x="1301026" y="855662"/>
                  <a:pt x="857170" y="855662"/>
                </a:cubicBezTo>
                <a:cubicBezTo>
                  <a:pt x="413315" y="855662"/>
                  <a:pt x="48246" y="518334"/>
                  <a:pt x="4346" y="8606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14" name="任意多边形 13"/>
          <p:cNvSpPr/>
          <p:nvPr/>
        </p:nvSpPr>
        <p:spPr>
          <a:xfrm>
            <a:off x="5004121" y="1883254"/>
            <a:ext cx="2183726" cy="1093885"/>
          </a:xfrm>
          <a:custGeom>
            <a:avLst/>
            <a:gdLst>
              <a:gd name="connsiteX0" fmla="*/ 857250 w 1714500"/>
              <a:gd name="connsiteY0" fmla="*/ 0 h 858838"/>
              <a:gd name="connsiteX1" fmla="*/ 1714500 w 1714500"/>
              <a:gd name="connsiteY1" fmla="*/ 857250 h 858838"/>
              <a:gd name="connsiteX2" fmla="*/ 1714420 w 1714500"/>
              <a:gd name="connsiteY2" fmla="*/ 858838 h 858838"/>
              <a:gd name="connsiteX3" fmla="*/ 1529397 w 1714500"/>
              <a:gd name="connsiteY3" fmla="*/ 858838 h 858838"/>
              <a:gd name="connsiteX4" fmla="*/ 1529557 w 1714500"/>
              <a:gd name="connsiteY4" fmla="*/ 857250 h 858838"/>
              <a:gd name="connsiteX5" fmla="*/ 857250 w 1714500"/>
              <a:gd name="connsiteY5" fmla="*/ 184943 h 858838"/>
              <a:gd name="connsiteX6" fmla="*/ 184943 w 1714500"/>
              <a:gd name="connsiteY6" fmla="*/ 857250 h 858838"/>
              <a:gd name="connsiteX7" fmla="*/ 185103 w 1714500"/>
              <a:gd name="connsiteY7" fmla="*/ 858838 h 858838"/>
              <a:gd name="connsiteX8" fmla="*/ 80 w 1714500"/>
              <a:gd name="connsiteY8" fmla="*/ 858838 h 858838"/>
              <a:gd name="connsiteX9" fmla="*/ 0 w 1714500"/>
              <a:gd name="connsiteY9" fmla="*/ 857250 h 858838"/>
              <a:gd name="connsiteX10" fmla="*/ 857250 w 1714500"/>
              <a:gd name="connsiteY10" fmla="*/ 0 h 85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0" h="858838">
                <a:moveTo>
                  <a:pt x="857250" y="0"/>
                </a:moveTo>
                <a:cubicBezTo>
                  <a:pt x="1330696" y="0"/>
                  <a:pt x="1714500" y="383804"/>
                  <a:pt x="1714500" y="857250"/>
                </a:cubicBezTo>
                <a:lnTo>
                  <a:pt x="1714420" y="858838"/>
                </a:lnTo>
                <a:lnTo>
                  <a:pt x="1529397" y="858838"/>
                </a:lnTo>
                <a:lnTo>
                  <a:pt x="1529557" y="857250"/>
                </a:lnTo>
                <a:cubicBezTo>
                  <a:pt x="1529557" y="485945"/>
                  <a:pt x="1228555" y="184943"/>
                  <a:pt x="857250" y="184943"/>
                </a:cubicBezTo>
                <a:cubicBezTo>
                  <a:pt x="485945" y="184943"/>
                  <a:pt x="184943" y="485945"/>
                  <a:pt x="184943" y="857250"/>
                </a:cubicBezTo>
                <a:lnTo>
                  <a:pt x="185103" y="858838"/>
                </a:lnTo>
                <a:lnTo>
                  <a:pt x="80" y="858838"/>
                </a:lnTo>
                <a:lnTo>
                  <a:pt x="0" y="857250"/>
                </a:lnTo>
                <a:cubicBezTo>
                  <a:pt x="0" y="383804"/>
                  <a:pt x="383804" y="0"/>
                  <a:pt x="8572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15" name="任意多边形 14"/>
          <p:cNvSpPr/>
          <p:nvPr/>
        </p:nvSpPr>
        <p:spPr>
          <a:xfrm>
            <a:off x="8898467" y="1883254"/>
            <a:ext cx="2183726" cy="1093885"/>
          </a:xfrm>
          <a:custGeom>
            <a:avLst/>
            <a:gdLst>
              <a:gd name="connsiteX0" fmla="*/ 857250 w 1714500"/>
              <a:gd name="connsiteY0" fmla="*/ 0 h 858838"/>
              <a:gd name="connsiteX1" fmla="*/ 1714500 w 1714500"/>
              <a:gd name="connsiteY1" fmla="*/ 857250 h 858838"/>
              <a:gd name="connsiteX2" fmla="*/ 1714420 w 1714500"/>
              <a:gd name="connsiteY2" fmla="*/ 858838 h 858838"/>
              <a:gd name="connsiteX3" fmla="*/ 1529397 w 1714500"/>
              <a:gd name="connsiteY3" fmla="*/ 858838 h 858838"/>
              <a:gd name="connsiteX4" fmla="*/ 1529557 w 1714500"/>
              <a:gd name="connsiteY4" fmla="*/ 857250 h 858838"/>
              <a:gd name="connsiteX5" fmla="*/ 857250 w 1714500"/>
              <a:gd name="connsiteY5" fmla="*/ 184943 h 858838"/>
              <a:gd name="connsiteX6" fmla="*/ 184943 w 1714500"/>
              <a:gd name="connsiteY6" fmla="*/ 857250 h 858838"/>
              <a:gd name="connsiteX7" fmla="*/ 185103 w 1714500"/>
              <a:gd name="connsiteY7" fmla="*/ 858838 h 858838"/>
              <a:gd name="connsiteX8" fmla="*/ 80 w 1714500"/>
              <a:gd name="connsiteY8" fmla="*/ 858838 h 858838"/>
              <a:gd name="connsiteX9" fmla="*/ 0 w 1714500"/>
              <a:gd name="connsiteY9" fmla="*/ 857250 h 858838"/>
              <a:gd name="connsiteX10" fmla="*/ 857250 w 1714500"/>
              <a:gd name="connsiteY10" fmla="*/ 0 h 85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0" h="858838">
                <a:moveTo>
                  <a:pt x="857250" y="0"/>
                </a:moveTo>
                <a:cubicBezTo>
                  <a:pt x="1330696" y="0"/>
                  <a:pt x="1714500" y="383804"/>
                  <a:pt x="1714500" y="857250"/>
                </a:cubicBezTo>
                <a:lnTo>
                  <a:pt x="1714420" y="858838"/>
                </a:lnTo>
                <a:lnTo>
                  <a:pt x="1529397" y="858838"/>
                </a:lnTo>
                <a:lnTo>
                  <a:pt x="1529557" y="857250"/>
                </a:lnTo>
                <a:cubicBezTo>
                  <a:pt x="1529557" y="485945"/>
                  <a:pt x="1228555" y="184943"/>
                  <a:pt x="857250" y="184943"/>
                </a:cubicBezTo>
                <a:cubicBezTo>
                  <a:pt x="485945" y="184943"/>
                  <a:pt x="184943" y="485945"/>
                  <a:pt x="184943" y="857250"/>
                </a:cubicBezTo>
                <a:lnTo>
                  <a:pt x="185103" y="858838"/>
                </a:lnTo>
                <a:lnTo>
                  <a:pt x="80" y="858838"/>
                </a:lnTo>
                <a:lnTo>
                  <a:pt x="0" y="857250"/>
                </a:lnTo>
                <a:cubicBezTo>
                  <a:pt x="0" y="383804"/>
                  <a:pt x="383804" y="0"/>
                  <a:pt x="8572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grpSp>
        <p:nvGrpSpPr>
          <p:cNvPr id="16" name="Group 58"/>
          <p:cNvGrpSpPr/>
          <p:nvPr/>
        </p:nvGrpSpPr>
        <p:grpSpPr>
          <a:xfrm>
            <a:off x="3860539" y="4276952"/>
            <a:ext cx="538253" cy="465215"/>
            <a:chOff x="2563427" y="3717902"/>
            <a:chExt cx="439257" cy="324452"/>
          </a:xfrm>
          <a:solidFill>
            <a:schemeClr val="bg1"/>
          </a:solidFill>
        </p:grpSpPr>
        <p:sp>
          <p:nvSpPr>
            <p:cNvPr id="1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sp>
          <p:nvSpPr>
            <p:cNvPr id="1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sp>
          <p:nvSpPr>
            <p:cNvPr id="1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grpSp>
      <p:sp>
        <p:nvSpPr>
          <p:cNvPr id="20" name="Freeform 245"/>
          <p:cNvSpPr/>
          <p:nvPr/>
        </p:nvSpPr>
        <p:spPr bwMode="auto">
          <a:xfrm>
            <a:off x="1942799" y="2696289"/>
            <a:ext cx="498705" cy="49870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grpSp>
        <p:nvGrpSpPr>
          <p:cNvPr id="21" name="Group 121"/>
          <p:cNvGrpSpPr/>
          <p:nvPr/>
        </p:nvGrpSpPr>
        <p:grpSpPr>
          <a:xfrm>
            <a:off x="7827413" y="4224868"/>
            <a:ext cx="423547" cy="570647"/>
            <a:chOff x="1982788" y="820738"/>
            <a:chExt cx="1060450" cy="1428750"/>
          </a:xfrm>
          <a:solidFill>
            <a:schemeClr val="bg1"/>
          </a:solidFill>
        </p:grpSpPr>
        <p:sp>
          <p:nvSpPr>
            <p:cNvPr id="22" name="Freeform 12"/>
            <p:cNvSpPr>
              <a:spLocks noEditPoints="1"/>
            </p:cNvSpPr>
            <p:nvPr/>
          </p:nvSpPr>
          <p:spPr bwMode="auto">
            <a:xfrm>
              <a:off x="2193926" y="1239838"/>
              <a:ext cx="682625" cy="590550"/>
            </a:xfrm>
            <a:custGeom>
              <a:avLst/>
              <a:gdLst/>
              <a:ahLst/>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sp>
          <p:nvSpPr>
            <p:cNvPr id="23" name="Freeform 13"/>
            <p:cNvSpPr>
              <a:spLocks noEditPoints="1"/>
            </p:cNvSpPr>
            <p:nvPr/>
          </p:nvSpPr>
          <p:spPr bwMode="auto">
            <a:xfrm>
              <a:off x="1982788" y="820738"/>
              <a:ext cx="1060450" cy="1428750"/>
            </a:xfrm>
            <a:custGeom>
              <a:avLst/>
              <a:gdLst/>
              <a:ahLst/>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grpSp>
      <p:sp>
        <p:nvSpPr>
          <p:cNvPr id="24" name="Freeform 63"/>
          <p:cNvSpPr>
            <a:spLocks noEditPoints="1"/>
          </p:cNvSpPr>
          <p:nvPr/>
        </p:nvSpPr>
        <p:spPr bwMode="auto">
          <a:xfrm>
            <a:off x="9710516" y="2668771"/>
            <a:ext cx="578672" cy="42116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dirty="0">
              <a:solidFill>
                <a:prstClr val="white">
                  <a:lumMod val="95000"/>
                </a:prstClr>
              </a:solidFill>
              <a:latin typeface="Calibri" panose="020F0502020204030204"/>
            </a:endParaRPr>
          </a:p>
        </p:txBody>
      </p:sp>
      <p:sp>
        <p:nvSpPr>
          <p:cNvPr id="25" name="Freeform 57"/>
          <p:cNvSpPr>
            <a:spLocks noEditPoints="1"/>
          </p:cNvSpPr>
          <p:nvPr/>
        </p:nvSpPr>
        <p:spPr bwMode="auto">
          <a:xfrm>
            <a:off x="5904326" y="2745151"/>
            <a:ext cx="478207" cy="42394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1800">
              <a:solidFill>
                <a:prstClr val="white">
                  <a:lumMod val="95000"/>
                </a:prstClr>
              </a:solidFill>
              <a:latin typeface="Calibri" panose="020F0502020204030204"/>
            </a:endParaRPr>
          </a:p>
        </p:txBody>
      </p:sp>
      <p:sp>
        <p:nvSpPr>
          <p:cNvPr id="26" name="矩形 25"/>
          <p:cNvSpPr/>
          <p:nvPr/>
        </p:nvSpPr>
        <p:spPr>
          <a:xfrm>
            <a:off x="3055249" y="2977139"/>
            <a:ext cx="238286" cy="1485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27" name="矩形 26"/>
          <p:cNvSpPr/>
          <p:nvPr/>
        </p:nvSpPr>
        <p:spPr>
          <a:xfrm>
            <a:off x="5001593" y="2977139"/>
            <a:ext cx="238286" cy="1485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28" name="矩形 27"/>
          <p:cNvSpPr/>
          <p:nvPr/>
        </p:nvSpPr>
        <p:spPr>
          <a:xfrm>
            <a:off x="6949561" y="2977139"/>
            <a:ext cx="238286" cy="1485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29" name="矩形 28"/>
          <p:cNvSpPr/>
          <p:nvPr/>
        </p:nvSpPr>
        <p:spPr>
          <a:xfrm>
            <a:off x="8896129" y="2977139"/>
            <a:ext cx="238286" cy="1485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00">
              <a:solidFill>
                <a:prstClr val="white">
                  <a:lumMod val="95000"/>
                </a:prstClr>
              </a:solidFill>
              <a:latin typeface="Calibri" panose="020F0502020204030204"/>
              <a:ea typeface="宋体" panose="02010600030101010101" pitchFamily="2" charset="-122"/>
            </a:endParaRPr>
          </a:p>
        </p:txBody>
      </p:sp>
      <p:sp>
        <p:nvSpPr>
          <p:cNvPr id="41" name="矩形 40"/>
          <p:cNvSpPr/>
          <p:nvPr/>
        </p:nvSpPr>
        <p:spPr>
          <a:xfrm>
            <a:off x="1536900" y="3335460"/>
            <a:ext cx="1356219" cy="396519"/>
          </a:xfrm>
          <a:prstGeom prst="rect">
            <a:avLst/>
          </a:prstGeom>
        </p:spPr>
        <p:txBody>
          <a:bodyPr wrap="square">
            <a:spAutoFit/>
          </a:bodyPr>
          <a:lstStyle/>
          <a:p>
            <a:pPr algn="ctr" defTabSz="1218565">
              <a:lnSpc>
                <a:spcPct val="120000"/>
              </a:lnSpc>
              <a:spcBef>
                <a:spcPct val="0"/>
              </a:spcBef>
            </a:pPr>
            <a:r>
              <a:rPr lang="zh-CN" altLang="en-US" sz="1800" dirty="0">
                <a:solidFill>
                  <a:prstClr val="white">
                    <a:lumMod val="95000"/>
                  </a:prstClr>
                </a:solidFill>
                <a:latin typeface="微软雅黑" panose="020B0503020204020204" pitchFamily="34" charset="-122"/>
                <a:ea typeface="微软雅黑" panose="020B0503020204020204" pitchFamily="34" charset="-122"/>
              </a:rPr>
              <a:t>学做暖男</a:t>
            </a:r>
          </a:p>
        </p:txBody>
      </p:sp>
      <p:cxnSp>
        <p:nvCxnSpPr>
          <p:cNvPr id="42" name="直接连接符 41"/>
          <p:cNvCxnSpPr/>
          <p:nvPr/>
        </p:nvCxnSpPr>
        <p:spPr>
          <a:xfrm>
            <a:off x="2090284" y="3745309"/>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PA_矩形 75"/>
          <p:cNvSpPr/>
          <p:nvPr>
            <p:custDataLst>
              <p:tags r:id="rId1"/>
            </p:custDataLst>
          </p:nvPr>
        </p:nvSpPr>
        <p:spPr>
          <a:xfrm>
            <a:off x="1280622" y="4062458"/>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4" name="矩形 43"/>
          <p:cNvSpPr/>
          <p:nvPr/>
        </p:nvSpPr>
        <p:spPr>
          <a:xfrm>
            <a:off x="5457230" y="3335460"/>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幽默风趣</a:t>
            </a:r>
          </a:p>
        </p:txBody>
      </p:sp>
      <p:cxnSp>
        <p:nvCxnSpPr>
          <p:cNvPr id="45" name="直接连接符 44"/>
          <p:cNvCxnSpPr/>
          <p:nvPr/>
        </p:nvCxnSpPr>
        <p:spPr>
          <a:xfrm>
            <a:off x="6010614" y="3745309"/>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PA_矩形 75"/>
          <p:cNvSpPr/>
          <p:nvPr>
            <p:custDataLst>
              <p:tags r:id="rId2"/>
            </p:custDataLst>
          </p:nvPr>
        </p:nvSpPr>
        <p:spPr>
          <a:xfrm>
            <a:off x="5200952" y="4062458"/>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7" name="矩形 46"/>
          <p:cNvSpPr/>
          <p:nvPr/>
        </p:nvSpPr>
        <p:spPr>
          <a:xfrm>
            <a:off x="9401169" y="3335460"/>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抢先买单</a:t>
            </a:r>
          </a:p>
        </p:txBody>
      </p:sp>
      <p:cxnSp>
        <p:nvCxnSpPr>
          <p:cNvPr id="48" name="直接连接符 47"/>
          <p:cNvCxnSpPr/>
          <p:nvPr/>
        </p:nvCxnSpPr>
        <p:spPr>
          <a:xfrm>
            <a:off x="9954553" y="3745309"/>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A_矩形 75"/>
          <p:cNvSpPr/>
          <p:nvPr>
            <p:custDataLst>
              <p:tags r:id="rId3"/>
            </p:custDataLst>
          </p:nvPr>
        </p:nvSpPr>
        <p:spPr>
          <a:xfrm>
            <a:off x="9144890" y="4062458"/>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50" name="矩形 49"/>
          <p:cNvSpPr/>
          <p:nvPr/>
        </p:nvSpPr>
        <p:spPr>
          <a:xfrm>
            <a:off x="3454429" y="2733574"/>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穿衣打扮</a:t>
            </a:r>
          </a:p>
        </p:txBody>
      </p:sp>
      <p:cxnSp>
        <p:nvCxnSpPr>
          <p:cNvPr id="51" name="直接连接符 50"/>
          <p:cNvCxnSpPr/>
          <p:nvPr/>
        </p:nvCxnSpPr>
        <p:spPr>
          <a:xfrm>
            <a:off x="4007813" y="3143423"/>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PA_矩形 75"/>
          <p:cNvSpPr/>
          <p:nvPr>
            <p:custDataLst>
              <p:tags r:id="rId4"/>
            </p:custDataLst>
          </p:nvPr>
        </p:nvSpPr>
        <p:spPr>
          <a:xfrm>
            <a:off x="3198150" y="3460572"/>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53" name="矩形 52"/>
          <p:cNvSpPr/>
          <p:nvPr/>
        </p:nvSpPr>
        <p:spPr>
          <a:xfrm>
            <a:off x="7398367" y="2733574"/>
            <a:ext cx="1356219" cy="396519"/>
          </a:xfrm>
          <a:prstGeom prst="rect">
            <a:avLst/>
          </a:prstGeom>
        </p:spPr>
        <p:txBody>
          <a:bodyPr wrap="square">
            <a:spAutoFit/>
          </a:bodyPr>
          <a:lstStyle/>
          <a:p>
            <a:pPr algn="ctr" defTabSz="1218565">
              <a:lnSpc>
                <a:spcPct val="120000"/>
              </a:lnSpc>
              <a:spcBef>
                <a:spcPct val="0"/>
              </a:spcBef>
            </a:pPr>
            <a:r>
              <a:rPr lang="zh-CN" altLang="en-US" sz="1800">
                <a:solidFill>
                  <a:prstClr val="white">
                    <a:lumMod val="95000"/>
                  </a:prstClr>
                </a:solidFill>
                <a:latin typeface="微软雅黑" panose="020B0503020204020204" pitchFamily="34" charset="-122"/>
                <a:ea typeface="微软雅黑" panose="020B0503020204020204" pitchFamily="34" charset="-122"/>
              </a:rPr>
              <a:t>人傻钱多</a:t>
            </a:r>
          </a:p>
        </p:txBody>
      </p:sp>
      <p:cxnSp>
        <p:nvCxnSpPr>
          <p:cNvPr id="54" name="直接连接符 53"/>
          <p:cNvCxnSpPr/>
          <p:nvPr/>
        </p:nvCxnSpPr>
        <p:spPr>
          <a:xfrm>
            <a:off x="7951751" y="3143423"/>
            <a:ext cx="19820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PA_矩形 75"/>
          <p:cNvSpPr/>
          <p:nvPr>
            <p:custDataLst>
              <p:tags r:id="rId5"/>
            </p:custDataLst>
          </p:nvPr>
        </p:nvSpPr>
        <p:spPr>
          <a:xfrm>
            <a:off x="7142088" y="3460572"/>
            <a:ext cx="1814684" cy="8090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50000"/>
              </a:lnSpc>
            </a:pPr>
            <a:r>
              <a:rPr lang="zh-CN" altLang="en-US" sz="800"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40000">
                                          <p:cBhvr additive="base">
                                            <p:cTn id="7" dur="500" fill="hold"/>
                                            <p:tgtEl>
                                              <p:spTgt spid="43"/>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14:bounceEnd="40000">
                                          <p:cBhvr additive="base">
                                            <p:cTn id="11" dur="500" fill="hold"/>
                                            <p:tgtEl>
                                              <p:spTgt spid="46"/>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0000">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14:bounceEnd="40000">
                                          <p:cBhvr additive="base">
                                            <p:cTn id="15" dur="500" fill="hold"/>
                                            <p:tgtEl>
                                              <p:spTgt spid="49"/>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0000">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14:bounceEnd="40000">
                                          <p:cBhvr additive="base">
                                            <p:cTn id="19" dur="50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5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0000">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14:bounceEnd="40000">
                                          <p:cBhvr additive="base">
                                            <p:cTn id="23" dur="5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40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40000">
                                          <p:cBhvr additive="base">
                                            <p:cTn id="31"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0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40000">
                                          <p:cBhvr additive="base">
                                            <p:cTn id="35"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40000">
                                          <p:cBhvr additive="base">
                                            <p:cTn id="39"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40000">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14:bounceEnd="40000">
                                          <p:cBhvr additive="base">
                                            <p:cTn id="47"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40000">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14:bounceEnd="40000">
                                          <p:cBhvr additive="base">
                                            <p:cTn id="51"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40000">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14:bounceEnd="40000">
                                          <p:cBhvr additive="base">
                                            <p:cTn id="55"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14:presetBounceEnd="40000">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14:bounceEnd="40000">
                                          <p:cBhvr additive="base">
                                            <p:cTn id="59"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14:presetBounceEnd="40000">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14:bounceEnd="40000">
                                          <p:cBhvr additive="base">
                                            <p:cTn id="71"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14:presetBounceEnd="40000">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14:bounceEnd="40000">
                                          <p:cBhvr additive="base">
                                            <p:cTn id="75"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14:presetBounceEnd="40000">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14:bounceEnd="40000">
                                          <p:cBhvr additive="base">
                                            <p:cTn id="79"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14:presetBounceEnd="40000">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14:bounceEnd="40000">
                                          <p:cBhvr additive="base">
                                            <p:cTn id="83" dur="50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4" dur="500" fill="hold"/>
                                            <p:tgtEl>
                                              <p:spTgt spid="2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14:presetBounceEnd="40000">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14:bounceEnd="40000">
                                          <p:cBhvr additive="base">
                                            <p:cTn id="87"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88" dur="50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14:presetBounceEnd="40000">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14:bounceEnd="40000">
                                          <p:cBhvr additive="base">
                                            <p:cTn id="91" dur="5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92" dur="500" fill="hold"/>
                                            <p:tgtEl>
                                              <p:spTgt spid="2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14:presetBounceEnd="40000">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14:bounceEnd="40000">
                                          <p:cBhvr additive="base">
                                            <p:cTn id="95" dur="50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96" dur="500" fill="hold"/>
                                            <p:tgtEl>
                                              <p:spTgt spid="2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14:presetBounceEnd="40000">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14:bounceEnd="40000">
                                          <p:cBhvr additive="base">
                                            <p:cTn id="99" dur="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100" dur="500" fill="hold"/>
                                            <p:tgtEl>
                                              <p:spTgt spid="29"/>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14:presetBounceEnd="40000">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14:bounceEnd="40000">
                                          <p:cBhvr additive="base">
                                            <p:cTn id="103"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104" dur="500" fill="hold"/>
                                            <p:tgtEl>
                                              <p:spTgt spid="41"/>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14:presetBounceEnd="40000">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14:bounceEnd="40000">
                                          <p:cBhvr additive="base">
                                            <p:cTn id="107" dur="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108" dur="500" fill="hold"/>
                                            <p:tgtEl>
                                              <p:spTgt spid="4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14:presetBounceEnd="40000">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14:bounceEnd="40000">
                                          <p:cBhvr additive="base">
                                            <p:cTn id="111"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14:presetBounceEnd="40000">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14:bounceEnd="40000">
                                          <p:cBhvr additive="base">
                                            <p:cTn id="115" dur="50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14:presetBounceEnd="40000">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14:bounceEnd="40000">
                                          <p:cBhvr additive="base">
                                            <p:cTn id="119"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120" dur="500" fill="hold"/>
                                            <p:tgtEl>
                                              <p:spTgt spid="47"/>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14:presetBounceEnd="40000">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14:bounceEnd="40000">
                                          <p:cBhvr additive="base">
                                            <p:cTn id="123" dur="50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124" dur="500" fill="hold"/>
                                            <p:tgtEl>
                                              <p:spTgt spid="48"/>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14:presetBounceEnd="40000">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14:bounceEnd="40000">
                                          <p:cBhvr additive="base">
                                            <p:cTn id="127" dur="5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128" dur="500" fill="hold"/>
                                            <p:tgtEl>
                                              <p:spTgt spid="50"/>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14:presetBounceEnd="40000">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14:bounceEnd="40000">
                                          <p:cBhvr additive="base">
                                            <p:cTn id="131" dur="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132" dur="500" fill="hold"/>
                                            <p:tgtEl>
                                              <p:spTgt spid="51"/>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14:presetBounceEnd="40000">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14:bounceEnd="40000">
                                          <p:cBhvr additive="base">
                                            <p:cTn id="135" dur="5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136" dur="500" fill="hold"/>
                                            <p:tgtEl>
                                              <p:spTgt spid="53"/>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14:presetBounceEnd="40000">
                                      <p:stCondLst>
                                        <p:cond delay="0"/>
                                      </p:stCondLst>
                                      <p:childTnLst>
                                        <p:set>
                                          <p:cBhvr>
                                            <p:cTn id="138" dur="1" fill="hold">
                                              <p:stCondLst>
                                                <p:cond delay="0"/>
                                              </p:stCondLst>
                                            </p:cTn>
                                            <p:tgtEl>
                                              <p:spTgt spid="54"/>
                                            </p:tgtEl>
                                            <p:attrNameLst>
                                              <p:attrName>style.visibility</p:attrName>
                                            </p:attrNameLst>
                                          </p:cBhvr>
                                          <p:to>
                                            <p:strVal val="visible"/>
                                          </p:to>
                                        </p:set>
                                        <p:anim calcmode="lin" valueType="num" p14:bounceEnd="40000">
                                          <p:cBhvr additive="base">
                                            <p:cTn id="139"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14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animBg="1"/>
          <p:bldP spid="24" grpId="0" animBg="1"/>
          <p:bldP spid="25" grpId="0" animBg="1"/>
          <p:bldP spid="26" grpId="0" animBg="1"/>
          <p:bldP spid="27" grpId="0" animBg="1"/>
          <p:bldP spid="28" grpId="0" animBg="1"/>
          <p:bldP spid="29" grpId="0" animBg="1"/>
          <p:bldP spid="41" grpId="0"/>
          <p:bldP spid="43" grpId="0"/>
          <p:bldP spid="44" grpId="0"/>
          <p:bldP spid="46" grpId="0"/>
          <p:bldP spid="47" grpId="0"/>
          <p:bldP spid="49" grpId="0"/>
          <p:bldP spid="50" grpId="0"/>
          <p:bldP spid="52" grpId="0"/>
          <p:bldP spid="53"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0-#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0-#ppt_w/2"/>
                                              </p:val>
                                            </p:tav>
                                            <p:tav tm="100000">
                                              <p:val>
                                                <p:strVal val="#ppt_x"/>
                                              </p:val>
                                            </p:tav>
                                          </p:tavLst>
                                        </p:anim>
                                        <p:anim calcmode="lin" valueType="num">
                                          <p:cBhvr additive="base">
                                            <p:cTn id="88" dur="50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0-#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0-#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0-#ppt_w/2"/>
                                              </p:val>
                                            </p:tav>
                                            <p:tav tm="100000">
                                              <p:val>
                                                <p:strVal val="#ppt_x"/>
                                              </p:val>
                                            </p:tav>
                                          </p:tavLst>
                                        </p:anim>
                                        <p:anim calcmode="lin" valueType="num">
                                          <p:cBhvr additive="base">
                                            <p:cTn id="104" dur="500" fill="hold"/>
                                            <p:tgtEl>
                                              <p:spTgt spid="41"/>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0-#ppt_w/2"/>
                                              </p:val>
                                            </p:tav>
                                            <p:tav tm="100000">
                                              <p:val>
                                                <p:strVal val="#ppt_x"/>
                                              </p:val>
                                            </p:tav>
                                          </p:tavLst>
                                        </p:anim>
                                        <p:anim calcmode="lin" valueType="num">
                                          <p:cBhvr additive="base">
                                            <p:cTn id="108" dur="500" fill="hold"/>
                                            <p:tgtEl>
                                              <p:spTgt spid="4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0-#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fill="hold"/>
                                            <p:tgtEl>
                                              <p:spTgt spid="47"/>
                                            </p:tgtEl>
                                            <p:attrNameLst>
                                              <p:attrName>ppt_x</p:attrName>
                                            </p:attrNameLst>
                                          </p:cBhvr>
                                          <p:tavLst>
                                            <p:tav tm="0">
                                              <p:val>
                                                <p:strVal val="0-#ppt_w/2"/>
                                              </p:val>
                                            </p:tav>
                                            <p:tav tm="100000">
                                              <p:val>
                                                <p:strVal val="#ppt_x"/>
                                              </p:val>
                                            </p:tav>
                                          </p:tavLst>
                                        </p:anim>
                                        <p:anim calcmode="lin" valueType="num">
                                          <p:cBhvr additive="base">
                                            <p:cTn id="120" dur="500" fill="hold"/>
                                            <p:tgtEl>
                                              <p:spTgt spid="47"/>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0-#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500" fill="hold"/>
                                            <p:tgtEl>
                                              <p:spTgt spid="50"/>
                                            </p:tgtEl>
                                            <p:attrNameLst>
                                              <p:attrName>ppt_x</p:attrName>
                                            </p:attrNameLst>
                                          </p:cBhvr>
                                          <p:tavLst>
                                            <p:tav tm="0">
                                              <p:val>
                                                <p:strVal val="0-#ppt_w/2"/>
                                              </p:val>
                                            </p:tav>
                                            <p:tav tm="100000">
                                              <p:val>
                                                <p:strVal val="#ppt_x"/>
                                              </p:val>
                                            </p:tav>
                                          </p:tavLst>
                                        </p:anim>
                                        <p:anim calcmode="lin" valueType="num">
                                          <p:cBhvr additive="base">
                                            <p:cTn id="128" dur="500" fill="hold"/>
                                            <p:tgtEl>
                                              <p:spTgt spid="50"/>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500" fill="hold"/>
                                            <p:tgtEl>
                                              <p:spTgt spid="51"/>
                                            </p:tgtEl>
                                            <p:attrNameLst>
                                              <p:attrName>ppt_x</p:attrName>
                                            </p:attrNameLst>
                                          </p:cBhvr>
                                          <p:tavLst>
                                            <p:tav tm="0">
                                              <p:val>
                                                <p:strVal val="0-#ppt_w/2"/>
                                              </p:val>
                                            </p:tav>
                                            <p:tav tm="100000">
                                              <p:val>
                                                <p:strVal val="#ppt_x"/>
                                              </p:val>
                                            </p:tav>
                                          </p:tavLst>
                                        </p:anim>
                                        <p:anim calcmode="lin" valueType="num">
                                          <p:cBhvr additive="base">
                                            <p:cTn id="132" dur="500" fill="hold"/>
                                            <p:tgtEl>
                                              <p:spTgt spid="51"/>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additive="base">
                                            <p:cTn id="135" dur="500" fill="hold"/>
                                            <p:tgtEl>
                                              <p:spTgt spid="53"/>
                                            </p:tgtEl>
                                            <p:attrNameLst>
                                              <p:attrName>ppt_x</p:attrName>
                                            </p:attrNameLst>
                                          </p:cBhvr>
                                          <p:tavLst>
                                            <p:tav tm="0">
                                              <p:val>
                                                <p:strVal val="0-#ppt_w/2"/>
                                              </p:val>
                                            </p:tav>
                                            <p:tav tm="100000">
                                              <p:val>
                                                <p:strVal val="#ppt_x"/>
                                              </p:val>
                                            </p:tav>
                                          </p:tavLst>
                                        </p:anim>
                                        <p:anim calcmode="lin" valueType="num">
                                          <p:cBhvr additive="base">
                                            <p:cTn id="136" dur="500" fill="hold"/>
                                            <p:tgtEl>
                                              <p:spTgt spid="53"/>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anim calcmode="lin" valueType="num">
                                          <p:cBhvr additive="base">
                                            <p:cTn id="139" dur="500" fill="hold"/>
                                            <p:tgtEl>
                                              <p:spTgt spid="54"/>
                                            </p:tgtEl>
                                            <p:attrNameLst>
                                              <p:attrName>ppt_x</p:attrName>
                                            </p:attrNameLst>
                                          </p:cBhvr>
                                          <p:tavLst>
                                            <p:tav tm="0">
                                              <p:val>
                                                <p:strVal val="0-#ppt_w/2"/>
                                              </p:val>
                                            </p:tav>
                                            <p:tav tm="100000">
                                              <p:val>
                                                <p:strVal val="#ppt_x"/>
                                              </p:val>
                                            </p:tav>
                                          </p:tavLst>
                                        </p:anim>
                                        <p:anim calcmode="lin" valueType="num">
                                          <p:cBhvr additive="base">
                                            <p:cTn id="14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animBg="1"/>
          <p:bldP spid="24" grpId="0" animBg="1"/>
          <p:bldP spid="25" grpId="0" animBg="1"/>
          <p:bldP spid="26" grpId="0" animBg="1"/>
          <p:bldP spid="27" grpId="0" animBg="1"/>
          <p:bldP spid="28" grpId="0" animBg="1"/>
          <p:bldP spid="29" grpId="0" animBg="1"/>
          <p:bldP spid="41" grpId="0"/>
          <p:bldP spid="43" grpId="0"/>
          <p:bldP spid="44" grpId="0"/>
          <p:bldP spid="46" grpId="0"/>
          <p:bldP spid="47" grpId="0"/>
          <p:bldP spid="49" grpId="0"/>
          <p:bldP spid="50" grpId="0"/>
          <p:bldP spid="52" grpId="0"/>
          <p:bldP spid="53" grpId="0"/>
          <p:bldP spid="5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6"/>
          <a:stretch>
            <a:fillRect/>
          </a:stretch>
        </p:blipFill>
        <p:spPr>
          <a:xfrm>
            <a:off x="4537" y="2783"/>
            <a:ext cx="12186715" cy="6855027"/>
          </a:xfrm>
          <a:prstGeom prst="rect">
            <a:avLst/>
          </a:prstGeom>
        </p:spPr>
      </p:pic>
      <p:sp>
        <p:nvSpPr>
          <p:cNvPr id="76" name="文本框 75"/>
          <p:cNvSpPr txBox="1"/>
          <p:nvPr/>
        </p:nvSpPr>
        <p:spPr>
          <a:xfrm>
            <a:off x="4696499" y="3744422"/>
            <a:ext cx="3415246" cy="379435"/>
          </a:xfrm>
          <a:prstGeom prst="rect">
            <a:avLst/>
          </a:prstGeom>
          <a:noFill/>
        </p:spPr>
        <p:txBody>
          <a:bodyPr lIns="91412" tIns="45706" rIns="91412" bIns="45706">
            <a:spAutoFit/>
          </a:bodyPr>
          <a:lstStyle/>
          <a:p>
            <a:pPr algn="r" defTabSz="1218565"/>
            <a:r>
              <a:rPr lang="zh-CN" altLang="en-US" sz="935" dirty="0">
                <a:solidFill>
                  <a:prstClr val="white">
                    <a:lumMod val="9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665" dirty="0">
              <a:solidFill>
                <a:prstClr val="white">
                  <a:lumMod val="95000"/>
                </a:prst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5447347" y="2876141"/>
            <a:ext cx="2474319" cy="620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a:r>
              <a:rPr lang="zh-CN" altLang="en-US"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1865"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7921668" y="2876143"/>
            <a:ext cx="589193" cy="6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68" tIns="43333" rIns="86668" bIns="43333"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a:r>
              <a:rPr lang="en-US" altLang="zh-CN" sz="2665" dirty="0">
                <a:solidFill>
                  <a:srgbClr val="DB860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665" dirty="0">
              <a:solidFill>
                <a:srgbClr val="DB86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8582147" y="885503"/>
            <a:ext cx="393284" cy="5507044"/>
            <a:chOff x="4349750" y="1062266"/>
            <a:chExt cx="393426" cy="5508000"/>
          </a:xfrm>
        </p:grpSpPr>
        <p:pic>
          <p:nvPicPr>
            <p:cNvPr id="14"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9507" y="2423734"/>
            <a:ext cx="4336844" cy="2610712"/>
            <a:chOff x="-81414" y="2423423"/>
            <a:chExt cx="4338183" cy="2611517"/>
          </a:xfrm>
        </p:grpSpPr>
        <p:sp>
          <p:nvSpPr>
            <p:cNvPr id="13" name="等腰三角形 12"/>
            <p:cNvSpPr/>
            <p:nvPr/>
          </p:nvSpPr>
          <p:spPr>
            <a:xfrm flipV="1">
              <a:off x="1857062" y="2796126"/>
              <a:ext cx="1390115" cy="1509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14" name="椭圆 13"/>
            <p:cNvSpPr/>
            <p:nvPr/>
          </p:nvSpPr>
          <p:spPr>
            <a:xfrm>
              <a:off x="1850112" y="242342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15" name="饼形 14"/>
            <p:cNvSpPr/>
            <p:nvPr/>
          </p:nvSpPr>
          <p:spPr>
            <a:xfrm>
              <a:off x="-81414" y="370276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panose="020F0502020204030204"/>
                <a:ea typeface="宋体" panose="02010600030101010101" pitchFamily="2" charset="-122"/>
              </a:endParaRPr>
            </a:p>
          </p:txBody>
        </p:sp>
        <p:sp>
          <p:nvSpPr>
            <p:cNvPr id="16" name="椭圆 15"/>
            <p:cNvSpPr/>
            <p:nvPr/>
          </p:nvSpPr>
          <p:spPr>
            <a:xfrm>
              <a:off x="1872276"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grpSp>
      <p:sp>
        <p:nvSpPr>
          <p:cNvPr id="17" name="任意多边形 16"/>
          <p:cNvSpPr/>
          <p:nvPr/>
        </p:nvSpPr>
        <p:spPr>
          <a:xfrm>
            <a:off x="2342513" y="2143834"/>
            <a:ext cx="421407" cy="641219"/>
          </a:xfrm>
          <a:custGeom>
            <a:avLst/>
            <a:gdLst/>
            <a:ahLst/>
            <a:cxnLst/>
            <a:rect l="l" t="t" r="r" b="b"/>
            <a:pathLst>
              <a:path w="316706" h="481905">
                <a:moveTo>
                  <a:pt x="159543" y="107454"/>
                </a:moveTo>
                <a:cubicBezTo>
                  <a:pt x="146778" y="199730"/>
                  <a:pt x="138762" y="267199"/>
                  <a:pt x="135494" y="309860"/>
                </a:cubicBezTo>
                <a:lnTo>
                  <a:pt x="178631" y="309860"/>
                </a:lnTo>
                <a:cubicBezTo>
                  <a:pt x="172290" y="255277"/>
                  <a:pt x="165928" y="187808"/>
                  <a:pt x="159543" y="107454"/>
                </a:cubicBezTo>
                <a:close/>
                <a:moveTo>
                  <a:pt x="63921" y="0"/>
                </a:moveTo>
                <a:lnTo>
                  <a:pt x="245045" y="0"/>
                </a:lnTo>
                <a:lnTo>
                  <a:pt x="316706" y="481905"/>
                </a:lnTo>
                <a:lnTo>
                  <a:pt x="188639" y="481905"/>
                </a:lnTo>
                <a:lnTo>
                  <a:pt x="181914" y="395287"/>
                </a:lnTo>
                <a:lnTo>
                  <a:pt x="137089" y="395287"/>
                </a:lnTo>
                <a:lnTo>
                  <a:pt x="129555" y="481905"/>
                </a:lnTo>
                <a:lnTo>
                  <a:pt x="0" y="481905"/>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3200">
              <a:solidFill>
                <a:prstClr val="white"/>
              </a:solidFill>
              <a:latin typeface="Calibri" panose="020F0502020204030204"/>
              <a:ea typeface="宋体" panose="02010600030101010101" pitchFamily="2" charset="-122"/>
            </a:endParaRPr>
          </a:p>
        </p:txBody>
      </p:sp>
      <p:grpSp>
        <p:nvGrpSpPr>
          <p:cNvPr id="18" name="组合 17"/>
          <p:cNvGrpSpPr/>
          <p:nvPr/>
        </p:nvGrpSpPr>
        <p:grpSpPr>
          <a:xfrm>
            <a:off x="2281599" y="2423734"/>
            <a:ext cx="4336844" cy="2610712"/>
            <a:chOff x="2280416" y="2423423"/>
            <a:chExt cx="4338183" cy="2611517"/>
          </a:xfrm>
        </p:grpSpPr>
        <p:grpSp>
          <p:nvGrpSpPr>
            <p:cNvPr id="19" name="组合 18"/>
            <p:cNvGrpSpPr/>
            <p:nvPr/>
          </p:nvGrpSpPr>
          <p:grpSpPr>
            <a:xfrm>
              <a:off x="2280416" y="2423423"/>
              <a:ext cx="4338183" cy="2611517"/>
              <a:chOff x="1476865" y="2362173"/>
              <a:chExt cx="5249201" cy="3159936"/>
            </a:xfrm>
          </p:grpSpPr>
          <p:sp>
            <p:nvSpPr>
              <p:cNvPr id="21" name="等腰三角形 20"/>
              <p:cNvSpPr/>
              <p:nvPr/>
            </p:nvSpPr>
            <p:spPr>
              <a:xfrm flipV="1">
                <a:off x="3822421" y="2813144"/>
                <a:ext cx="1682039" cy="18267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22" name="椭圆 21"/>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23" name="饼形 22"/>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panose="020F0502020204030204"/>
                  <a:ea typeface="宋体" panose="02010600030101010101" pitchFamily="2" charset="-122"/>
                </a:endParaRPr>
              </a:p>
            </p:txBody>
          </p:sp>
        </p:grpSp>
        <p:sp>
          <p:nvSpPr>
            <p:cNvPr id="20" name="椭圆 19"/>
            <p:cNvSpPr/>
            <p:nvPr/>
          </p:nvSpPr>
          <p:spPr>
            <a:xfrm>
              <a:off x="420499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grpSp>
      <p:grpSp>
        <p:nvGrpSpPr>
          <p:cNvPr id="24" name="组合 23"/>
          <p:cNvGrpSpPr/>
          <p:nvPr/>
        </p:nvGrpSpPr>
        <p:grpSpPr>
          <a:xfrm>
            <a:off x="4564896" y="2423734"/>
            <a:ext cx="4336844" cy="2610712"/>
            <a:chOff x="4379589" y="2423423"/>
            <a:chExt cx="4338183" cy="2611517"/>
          </a:xfrm>
        </p:grpSpPr>
        <p:grpSp>
          <p:nvGrpSpPr>
            <p:cNvPr id="25" name="组合 24"/>
            <p:cNvGrpSpPr/>
            <p:nvPr/>
          </p:nvGrpSpPr>
          <p:grpSpPr>
            <a:xfrm>
              <a:off x="4379589" y="2423423"/>
              <a:ext cx="4338183" cy="2611517"/>
              <a:chOff x="1476865" y="2362173"/>
              <a:chExt cx="5249201" cy="3159936"/>
            </a:xfrm>
          </p:grpSpPr>
          <p:sp>
            <p:nvSpPr>
              <p:cNvPr id="27" name="等腰三角形 26"/>
              <p:cNvSpPr/>
              <p:nvPr/>
            </p:nvSpPr>
            <p:spPr>
              <a:xfrm flipV="1">
                <a:off x="3822421" y="2813144"/>
                <a:ext cx="1682039" cy="182679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28" name="椭圆 27"/>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29" name="饼形 28"/>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panose="020F0502020204030204"/>
                  <a:ea typeface="宋体" panose="02010600030101010101" pitchFamily="2" charset="-122"/>
                </a:endParaRPr>
              </a:p>
            </p:txBody>
          </p:sp>
        </p:grpSp>
        <p:sp>
          <p:nvSpPr>
            <p:cNvPr id="26" name="椭圆 25"/>
            <p:cNvSpPr/>
            <p:nvPr/>
          </p:nvSpPr>
          <p:spPr>
            <a:xfrm>
              <a:off x="6347343"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grpSp>
      <p:grpSp>
        <p:nvGrpSpPr>
          <p:cNvPr id="30" name="组合 29"/>
          <p:cNvGrpSpPr/>
          <p:nvPr/>
        </p:nvGrpSpPr>
        <p:grpSpPr>
          <a:xfrm>
            <a:off x="6789851" y="2423734"/>
            <a:ext cx="4336844" cy="2610712"/>
            <a:chOff x="6478763" y="2423423"/>
            <a:chExt cx="4338183" cy="2611517"/>
          </a:xfrm>
        </p:grpSpPr>
        <p:grpSp>
          <p:nvGrpSpPr>
            <p:cNvPr id="31" name="组合 30"/>
            <p:cNvGrpSpPr/>
            <p:nvPr/>
          </p:nvGrpSpPr>
          <p:grpSpPr>
            <a:xfrm>
              <a:off x="6478763" y="2423423"/>
              <a:ext cx="4338183" cy="2611517"/>
              <a:chOff x="1476865" y="2362173"/>
              <a:chExt cx="5249201" cy="3159936"/>
            </a:xfrm>
          </p:grpSpPr>
          <p:sp>
            <p:nvSpPr>
              <p:cNvPr id="33" name="等腰三角形 32"/>
              <p:cNvSpPr/>
              <p:nvPr/>
            </p:nvSpPr>
            <p:spPr>
              <a:xfrm flipV="1">
                <a:off x="3822421" y="2813144"/>
                <a:ext cx="1682039" cy="182679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34" name="椭圆 33"/>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35" name="饼形 34"/>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black"/>
                  </a:solidFill>
                  <a:latin typeface="Calibri" panose="020F0502020204030204"/>
                  <a:ea typeface="宋体" panose="02010600030101010101" pitchFamily="2" charset="-122"/>
                </a:endParaRPr>
              </a:p>
            </p:txBody>
          </p:sp>
        </p:grpSp>
        <p:sp>
          <p:nvSpPr>
            <p:cNvPr id="32" name="椭圆 31"/>
            <p:cNvSpPr/>
            <p:nvPr/>
          </p:nvSpPr>
          <p:spPr>
            <a:xfrm>
              <a:off x="838430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grpSp>
      <p:sp>
        <p:nvSpPr>
          <p:cNvPr id="36" name="任意多边形 35"/>
          <p:cNvSpPr/>
          <p:nvPr/>
        </p:nvSpPr>
        <p:spPr>
          <a:xfrm>
            <a:off x="4748408" y="2110560"/>
            <a:ext cx="389540" cy="643532"/>
          </a:xfrm>
          <a:custGeom>
            <a:avLst/>
            <a:gdLst/>
            <a:ahLst/>
            <a:cxnLst/>
            <a:rect l="l" t="t" r="r" b="b"/>
            <a:pathLst>
              <a:path w="109389" h="180714">
                <a:moveTo>
                  <a:pt x="46993" y="99231"/>
                </a:moveTo>
                <a:lnTo>
                  <a:pt x="46993" y="149795"/>
                </a:lnTo>
                <a:cubicBezTo>
                  <a:pt x="53616" y="149572"/>
                  <a:pt x="57839" y="148530"/>
                  <a:pt x="59662" y="146670"/>
                </a:cubicBezTo>
                <a:cubicBezTo>
                  <a:pt x="61485" y="144809"/>
                  <a:pt x="62397" y="140233"/>
                  <a:pt x="62397" y="132940"/>
                </a:cubicBezTo>
                <a:lnTo>
                  <a:pt x="62397" y="116085"/>
                </a:lnTo>
                <a:cubicBezTo>
                  <a:pt x="62397" y="108346"/>
                  <a:pt x="61578" y="103658"/>
                  <a:pt x="59941" y="102021"/>
                </a:cubicBezTo>
                <a:cubicBezTo>
                  <a:pt x="58304" y="100384"/>
                  <a:pt x="53988" y="99454"/>
                  <a:pt x="46993" y="99231"/>
                </a:cubicBezTo>
                <a:close/>
                <a:moveTo>
                  <a:pt x="46993" y="30919"/>
                </a:moveTo>
                <a:lnTo>
                  <a:pt x="46993" y="71102"/>
                </a:lnTo>
                <a:cubicBezTo>
                  <a:pt x="49002" y="71028"/>
                  <a:pt x="50565" y="70991"/>
                  <a:pt x="51681" y="70991"/>
                </a:cubicBezTo>
                <a:cubicBezTo>
                  <a:pt x="56295" y="70991"/>
                  <a:pt x="59234" y="69856"/>
                  <a:pt x="60499" y="67586"/>
                </a:cubicBezTo>
                <a:cubicBezTo>
                  <a:pt x="61764" y="65316"/>
                  <a:pt x="62397" y="58824"/>
                  <a:pt x="62397" y="48108"/>
                </a:cubicBezTo>
                <a:cubicBezTo>
                  <a:pt x="62397" y="42453"/>
                  <a:pt x="61876" y="38490"/>
                  <a:pt x="60834" y="36221"/>
                </a:cubicBezTo>
                <a:cubicBezTo>
                  <a:pt x="59792" y="33951"/>
                  <a:pt x="58434" y="32518"/>
                  <a:pt x="56760" y="31923"/>
                </a:cubicBezTo>
                <a:cubicBezTo>
                  <a:pt x="55085" y="31328"/>
                  <a:pt x="51830" y="30993"/>
                  <a:pt x="46993" y="30919"/>
                </a:cubicBezTo>
                <a:close/>
                <a:moveTo>
                  <a:pt x="0" y="0"/>
                </a:moveTo>
                <a:lnTo>
                  <a:pt x="46881" y="0"/>
                </a:lnTo>
                <a:cubicBezTo>
                  <a:pt x="61690" y="0"/>
                  <a:pt x="72908" y="1152"/>
                  <a:pt x="80535" y="3457"/>
                </a:cubicBezTo>
                <a:cubicBezTo>
                  <a:pt x="88162" y="5762"/>
                  <a:pt x="94320" y="10429"/>
                  <a:pt x="99008" y="17456"/>
                </a:cubicBezTo>
                <a:cubicBezTo>
                  <a:pt x="103696" y="24483"/>
                  <a:pt x="106040" y="35805"/>
                  <a:pt x="106040" y="51422"/>
                </a:cubicBezTo>
                <a:cubicBezTo>
                  <a:pt x="106040" y="61982"/>
                  <a:pt x="104385" y="69344"/>
                  <a:pt x="101073" y="73508"/>
                </a:cubicBezTo>
                <a:cubicBezTo>
                  <a:pt x="97762" y="77672"/>
                  <a:pt x="91232" y="80870"/>
                  <a:pt x="81484" y="83101"/>
                </a:cubicBezTo>
                <a:cubicBezTo>
                  <a:pt x="92348" y="85558"/>
                  <a:pt x="99715" y="89635"/>
                  <a:pt x="103585" y="95331"/>
                </a:cubicBezTo>
                <a:cubicBezTo>
                  <a:pt x="107454" y="101027"/>
                  <a:pt x="109389" y="109757"/>
                  <a:pt x="109389" y="121522"/>
                </a:cubicBezTo>
                <a:lnTo>
                  <a:pt x="109389" y="138274"/>
                </a:lnTo>
                <a:cubicBezTo>
                  <a:pt x="109389" y="150485"/>
                  <a:pt x="107994" y="159531"/>
                  <a:pt x="105203" y="165413"/>
                </a:cubicBezTo>
                <a:cubicBezTo>
                  <a:pt x="102413" y="171296"/>
                  <a:pt x="97967" y="175316"/>
                  <a:pt x="91865" y="177475"/>
                </a:cubicBezTo>
                <a:cubicBezTo>
                  <a:pt x="85763" y="179635"/>
                  <a:pt x="73261" y="180714"/>
                  <a:pt x="54360"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37" name="任意多边形 36"/>
          <p:cNvSpPr/>
          <p:nvPr/>
        </p:nvSpPr>
        <p:spPr>
          <a:xfrm>
            <a:off x="6978569" y="2097046"/>
            <a:ext cx="395501" cy="670564"/>
          </a:xfrm>
          <a:custGeom>
            <a:avLst/>
            <a:gdLst/>
            <a:ahLst/>
            <a:cxnLst/>
            <a:rect l="l" t="t" r="r" b="b"/>
            <a:pathLst>
              <a:path w="111063" h="188305">
                <a:moveTo>
                  <a:pt x="54806" y="0"/>
                </a:moveTo>
                <a:cubicBezTo>
                  <a:pt x="68647" y="0"/>
                  <a:pt x="80069" y="2676"/>
                  <a:pt x="89074" y="8027"/>
                </a:cubicBezTo>
                <a:cubicBezTo>
                  <a:pt x="98078" y="13377"/>
                  <a:pt x="103994" y="20047"/>
                  <a:pt x="106821" y="28036"/>
                </a:cubicBezTo>
                <a:cubicBezTo>
                  <a:pt x="109649" y="36024"/>
                  <a:pt x="111063" y="48453"/>
                  <a:pt x="111063" y="65321"/>
                </a:cubicBezTo>
                <a:lnTo>
                  <a:pt x="111063" y="82488"/>
                </a:lnTo>
                <a:lnTo>
                  <a:pt x="64070" y="82488"/>
                </a:lnTo>
                <a:lnTo>
                  <a:pt x="64070" y="51079"/>
                </a:lnTo>
                <a:cubicBezTo>
                  <a:pt x="64070" y="41946"/>
                  <a:pt x="63568" y="36247"/>
                  <a:pt x="62564" y="33982"/>
                </a:cubicBezTo>
                <a:cubicBezTo>
                  <a:pt x="61559" y="31717"/>
                  <a:pt x="59345" y="30585"/>
                  <a:pt x="55922" y="30585"/>
                </a:cubicBezTo>
                <a:cubicBezTo>
                  <a:pt x="52053" y="30585"/>
                  <a:pt x="49597" y="31961"/>
                  <a:pt x="48555" y="34715"/>
                </a:cubicBezTo>
                <a:cubicBezTo>
                  <a:pt x="47513" y="37468"/>
                  <a:pt x="46992" y="43421"/>
                  <a:pt x="46992" y="52574"/>
                </a:cubicBezTo>
                <a:lnTo>
                  <a:pt x="46992" y="136513"/>
                </a:lnTo>
                <a:cubicBezTo>
                  <a:pt x="46992" y="145294"/>
                  <a:pt x="47513" y="151024"/>
                  <a:pt x="48555" y="153703"/>
                </a:cubicBezTo>
                <a:cubicBezTo>
                  <a:pt x="49597" y="156382"/>
                  <a:pt x="51941" y="157721"/>
                  <a:pt x="55587" y="157721"/>
                </a:cubicBezTo>
                <a:cubicBezTo>
                  <a:pt x="59085" y="157721"/>
                  <a:pt x="61373" y="156378"/>
                  <a:pt x="62452" y="153693"/>
                </a:cubicBezTo>
                <a:cubicBezTo>
                  <a:pt x="63531" y="151008"/>
                  <a:pt x="64070" y="144704"/>
                  <a:pt x="64070" y="134783"/>
                </a:cubicBezTo>
                <a:lnTo>
                  <a:pt x="64070" y="112068"/>
                </a:lnTo>
                <a:lnTo>
                  <a:pt x="111063" y="112068"/>
                </a:lnTo>
                <a:lnTo>
                  <a:pt x="111063" y="119111"/>
                </a:lnTo>
                <a:cubicBezTo>
                  <a:pt x="111063" y="137815"/>
                  <a:pt x="109742" y="151080"/>
                  <a:pt x="107100" y="158905"/>
                </a:cubicBezTo>
                <a:cubicBezTo>
                  <a:pt x="104459" y="166730"/>
                  <a:pt x="98617" y="173587"/>
                  <a:pt x="89576" y="179474"/>
                </a:cubicBezTo>
                <a:cubicBezTo>
                  <a:pt x="80535" y="185362"/>
                  <a:pt x="69391" y="188305"/>
                  <a:pt x="56145" y="188305"/>
                </a:cubicBezTo>
                <a:cubicBezTo>
                  <a:pt x="42379" y="188305"/>
                  <a:pt x="31031" y="185812"/>
                  <a:pt x="22101" y="180827"/>
                </a:cubicBezTo>
                <a:cubicBezTo>
                  <a:pt x="13171" y="175841"/>
                  <a:pt x="7255" y="168939"/>
                  <a:pt x="4353" y="160121"/>
                </a:cubicBezTo>
                <a:cubicBezTo>
                  <a:pt x="1451" y="151303"/>
                  <a:pt x="0" y="138038"/>
                  <a:pt x="0" y="120328"/>
                </a:cubicBezTo>
                <a:lnTo>
                  <a:pt x="0" y="67531"/>
                </a:lnTo>
                <a:cubicBezTo>
                  <a:pt x="0" y="54509"/>
                  <a:pt x="446" y="44742"/>
                  <a:pt x="1339" y="38231"/>
                </a:cubicBezTo>
                <a:cubicBezTo>
                  <a:pt x="2232" y="31719"/>
                  <a:pt x="4893" y="25450"/>
                  <a:pt x="9320" y="19422"/>
                </a:cubicBezTo>
                <a:cubicBezTo>
                  <a:pt x="13748" y="13395"/>
                  <a:pt x="19887" y="8651"/>
                  <a:pt x="27738" y="5191"/>
                </a:cubicBezTo>
                <a:cubicBezTo>
                  <a:pt x="35588" y="1731"/>
                  <a:pt x="44611" y="0"/>
                  <a:pt x="54806" y="0"/>
                </a:cubicBez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38" name="任意多边形 37"/>
          <p:cNvSpPr/>
          <p:nvPr/>
        </p:nvSpPr>
        <p:spPr>
          <a:xfrm>
            <a:off x="9196230" y="2110562"/>
            <a:ext cx="387552" cy="643531"/>
          </a:xfrm>
          <a:custGeom>
            <a:avLst/>
            <a:gdLst/>
            <a:ahLst/>
            <a:cxnLst/>
            <a:rect l="l" t="t" r="r" b="b"/>
            <a:pathLst>
              <a:path w="108831" h="180714">
                <a:moveTo>
                  <a:pt x="46993" y="30919"/>
                </a:moveTo>
                <a:lnTo>
                  <a:pt x="46993" y="149795"/>
                </a:lnTo>
                <a:cubicBezTo>
                  <a:pt x="53765" y="149795"/>
                  <a:pt x="57932" y="148437"/>
                  <a:pt x="59494" y="145721"/>
                </a:cubicBezTo>
                <a:cubicBezTo>
                  <a:pt x="61057" y="143005"/>
                  <a:pt x="61839" y="135619"/>
                  <a:pt x="61839" y="123564"/>
                </a:cubicBezTo>
                <a:lnTo>
                  <a:pt x="61839" y="53354"/>
                </a:lnTo>
                <a:cubicBezTo>
                  <a:pt x="61839" y="45169"/>
                  <a:pt x="61578" y="39923"/>
                  <a:pt x="61057" y="37616"/>
                </a:cubicBezTo>
                <a:cubicBezTo>
                  <a:pt x="60536" y="35309"/>
                  <a:pt x="59346" y="33616"/>
                  <a:pt x="57485" y="32537"/>
                </a:cubicBezTo>
                <a:cubicBezTo>
                  <a:pt x="55625" y="31458"/>
                  <a:pt x="52127" y="30919"/>
                  <a:pt x="46993" y="30919"/>
                </a:cubicBezTo>
                <a:close/>
                <a:moveTo>
                  <a:pt x="0" y="0"/>
                </a:moveTo>
                <a:lnTo>
                  <a:pt x="35161" y="0"/>
                </a:lnTo>
                <a:cubicBezTo>
                  <a:pt x="57857" y="0"/>
                  <a:pt x="73205" y="1041"/>
                  <a:pt x="81205" y="3125"/>
                </a:cubicBezTo>
                <a:cubicBezTo>
                  <a:pt x="89204" y="5209"/>
                  <a:pt x="95288" y="8632"/>
                  <a:pt x="99455" y="13394"/>
                </a:cubicBezTo>
                <a:cubicBezTo>
                  <a:pt x="103622" y="18157"/>
                  <a:pt x="106226" y="23459"/>
                  <a:pt x="107268" y="29300"/>
                </a:cubicBezTo>
                <a:cubicBezTo>
                  <a:pt x="108310" y="35142"/>
                  <a:pt x="108831" y="46620"/>
                  <a:pt x="108831" y="63735"/>
                </a:cubicBezTo>
                <a:lnTo>
                  <a:pt x="108831" y="127024"/>
                </a:lnTo>
                <a:cubicBezTo>
                  <a:pt x="108831" y="143247"/>
                  <a:pt x="108068" y="154092"/>
                  <a:pt x="106543" y="159562"/>
                </a:cubicBezTo>
                <a:cubicBezTo>
                  <a:pt x="105017" y="165031"/>
                  <a:pt x="102357" y="169310"/>
                  <a:pt x="98562" y="172398"/>
                </a:cubicBezTo>
                <a:cubicBezTo>
                  <a:pt x="94767" y="175487"/>
                  <a:pt x="90079" y="177645"/>
                  <a:pt x="84498" y="178872"/>
                </a:cubicBezTo>
                <a:cubicBezTo>
                  <a:pt x="78917" y="180100"/>
                  <a:pt x="70508" y="180714"/>
                  <a:pt x="59271"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350">
              <a:solidFill>
                <a:prstClr val="white"/>
              </a:solidFill>
              <a:latin typeface="Calibri" panose="020F0502020204030204"/>
              <a:ea typeface="宋体" panose="02010600030101010101" pitchFamily="2" charset="-122"/>
            </a:endParaRPr>
          </a:p>
        </p:txBody>
      </p:sp>
      <p:grpSp>
        <p:nvGrpSpPr>
          <p:cNvPr id="39" name="组合 38"/>
          <p:cNvGrpSpPr/>
          <p:nvPr/>
        </p:nvGrpSpPr>
        <p:grpSpPr>
          <a:xfrm>
            <a:off x="1249799" y="4620587"/>
            <a:ext cx="2573081" cy="847011"/>
            <a:chOff x="3776606" y="2004244"/>
            <a:chExt cx="2169333" cy="847272"/>
          </a:xfrm>
        </p:grpSpPr>
        <p:sp>
          <p:nvSpPr>
            <p:cNvPr id="40" name="文本框 57"/>
            <p:cNvSpPr txBox="1"/>
            <p:nvPr/>
          </p:nvSpPr>
          <p:spPr>
            <a:xfrm>
              <a:off x="3776606" y="2004244"/>
              <a:ext cx="2169333" cy="338530"/>
            </a:xfrm>
            <a:prstGeom prst="rect">
              <a:avLst/>
            </a:prstGeom>
            <a:noFill/>
          </p:spPr>
          <p:txBody>
            <a:bodyPr wrap="square" rtlCol="0">
              <a:spAutoFit/>
            </a:bodyPr>
            <a:lstStyle/>
            <a:p>
              <a:pPr algn="ctr" defTabSz="1218565"/>
              <a:r>
                <a:rPr lang="zh-CN" altLang="en-US" sz="1600" dirty="0">
                  <a:solidFill>
                    <a:prstClr val="white">
                      <a:lumMod val="95000"/>
                    </a:prstClr>
                  </a:solidFill>
                  <a:latin typeface="时尚中黑简体" panose="01010104010101010101" pitchFamily="2" charset="-122"/>
                  <a:ea typeface="时尚中黑简体" panose="01010104010101010101" pitchFamily="2" charset="-122"/>
                </a:rPr>
                <a:t>在此添加标题</a:t>
              </a:r>
            </a:p>
          </p:txBody>
        </p:sp>
        <p:sp>
          <p:nvSpPr>
            <p:cNvPr id="41" name="文本框 58"/>
            <p:cNvSpPr txBox="1"/>
            <p:nvPr/>
          </p:nvSpPr>
          <p:spPr>
            <a:xfrm>
              <a:off x="3782528" y="2389709"/>
              <a:ext cx="2011012" cy="461807"/>
            </a:xfrm>
            <a:prstGeom prst="rect">
              <a:avLst/>
            </a:prstGeom>
            <a:noFill/>
          </p:spPr>
          <p:txBody>
            <a:bodyPr wrap="square" rtlCol="0">
              <a:spAutoFit/>
            </a:bodyPr>
            <a:lstStyle/>
            <a:p>
              <a:pPr algn="ct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2" name="组合 41"/>
          <p:cNvGrpSpPr/>
          <p:nvPr/>
        </p:nvGrpSpPr>
        <p:grpSpPr>
          <a:xfrm>
            <a:off x="3514113" y="4620587"/>
            <a:ext cx="2573081" cy="847011"/>
            <a:chOff x="3776606" y="2004244"/>
            <a:chExt cx="2169333" cy="847272"/>
          </a:xfrm>
        </p:grpSpPr>
        <p:sp>
          <p:nvSpPr>
            <p:cNvPr id="43" name="文本框 60"/>
            <p:cNvSpPr txBox="1"/>
            <p:nvPr/>
          </p:nvSpPr>
          <p:spPr>
            <a:xfrm>
              <a:off x="3776606" y="2004244"/>
              <a:ext cx="2169333" cy="338530"/>
            </a:xfrm>
            <a:prstGeom prst="rect">
              <a:avLst/>
            </a:prstGeom>
            <a:noFill/>
          </p:spPr>
          <p:txBody>
            <a:bodyPr wrap="square" rtlCol="0">
              <a:spAutoFit/>
            </a:bodyPr>
            <a:lstStyle/>
            <a:p>
              <a:pPr algn="ctr" defTabSz="1218565"/>
              <a:r>
                <a:rPr lang="zh-CN" altLang="en-US" sz="1600" dirty="0">
                  <a:solidFill>
                    <a:prstClr val="white">
                      <a:lumMod val="95000"/>
                    </a:prstClr>
                  </a:solidFill>
                  <a:latin typeface="时尚中黑简体" panose="01010104010101010101" pitchFamily="2" charset="-122"/>
                  <a:ea typeface="时尚中黑简体" panose="01010104010101010101" pitchFamily="2" charset="-122"/>
                </a:rPr>
                <a:t>在此添加标题</a:t>
              </a:r>
            </a:p>
          </p:txBody>
        </p:sp>
        <p:sp>
          <p:nvSpPr>
            <p:cNvPr id="44" name="文本框 61"/>
            <p:cNvSpPr txBox="1"/>
            <p:nvPr/>
          </p:nvSpPr>
          <p:spPr>
            <a:xfrm>
              <a:off x="3782528" y="2389709"/>
              <a:ext cx="2011012" cy="461807"/>
            </a:xfrm>
            <a:prstGeom prst="rect">
              <a:avLst/>
            </a:prstGeom>
            <a:noFill/>
          </p:spPr>
          <p:txBody>
            <a:bodyPr wrap="square" rtlCol="0">
              <a:spAutoFit/>
            </a:bodyPr>
            <a:lstStyle/>
            <a:p>
              <a:pPr algn="ct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5" name="组合 44"/>
          <p:cNvGrpSpPr/>
          <p:nvPr/>
        </p:nvGrpSpPr>
        <p:grpSpPr>
          <a:xfrm>
            <a:off x="5789094" y="4620587"/>
            <a:ext cx="2573081" cy="847011"/>
            <a:chOff x="3776606" y="2004244"/>
            <a:chExt cx="2169333" cy="847272"/>
          </a:xfrm>
        </p:grpSpPr>
        <p:sp>
          <p:nvSpPr>
            <p:cNvPr id="46" name="文本框 63"/>
            <p:cNvSpPr txBox="1"/>
            <p:nvPr/>
          </p:nvSpPr>
          <p:spPr>
            <a:xfrm>
              <a:off x="3776606" y="2004244"/>
              <a:ext cx="2169333" cy="338530"/>
            </a:xfrm>
            <a:prstGeom prst="rect">
              <a:avLst/>
            </a:prstGeom>
            <a:noFill/>
          </p:spPr>
          <p:txBody>
            <a:bodyPr wrap="square" rtlCol="0">
              <a:spAutoFit/>
            </a:bodyPr>
            <a:lstStyle/>
            <a:p>
              <a:pPr algn="ctr" defTabSz="1218565"/>
              <a:r>
                <a:rPr lang="zh-CN" altLang="en-US" sz="1600" dirty="0">
                  <a:solidFill>
                    <a:prstClr val="white">
                      <a:lumMod val="95000"/>
                    </a:prstClr>
                  </a:solidFill>
                  <a:latin typeface="时尚中黑简体" panose="01010104010101010101" pitchFamily="2" charset="-122"/>
                  <a:ea typeface="时尚中黑简体" panose="01010104010101010101" pitchFamily="2" charset="-122"/>
                </a:rPr>
                <a:t>在此添加标题</a:t>
              </a:r>
            </a:p>
          </p:txBody>
        </p:sp>
        <p:sp>
          <p:nvSpPr>
            <p:cNvPr id="47" name="文本框 64"/>
            <p:cNvSpPr txBox="1"/>
            <p:nvPr/>
          </p:nvSpPr>
          <p:spPr>
            <a:xfrm>
              <a:off x="3782528" y="2389709"/>
              <a:ext cx="2011012" cy="461807"/>
            </a:xfrm>
            <a:prstGeom prst="rect">
              <a:avLst/>
            </a:prstGeom>
            <a:noFill/>
          </p:spPr>
          <p:txBody>
            <a:bodyPr wrap="square" rtlCol="0">
              <a:spAutoFit/>
            </a:bodyPr>
            <a:lstStyle/>
            <a:p>
              <a:pPr algn="ct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8" name="组合 47"/>
          <p:cNvGrpSpPr/>
          <p:nvPr/>
        </p:nvGrpSpPr>
        <p:grpSpPr>
          <a:xfrm>
            <a:off x="8012591" y="4620588"/>
            <a:ext cx="2573081" cy="847011"/>
            <a:chOff x="3776606" y="2004244"/>
            <a:chExt cx="2169333" cy="847272"/>
          </a:xfrm>
        </p:grpSpPr>
        <p:sp>
          <p:nvSpPr>
            <p:cNvPr id="49" name="文本框 66"/>
            <p:cNvSpPr txBox="1"/>
            <p:nvPr/>
          </p:nvSpPr>
          <p:spPr>
            <a:xfrm>
              <a:off x="3776606" y="2004244"/>
              <a:ext cx="2169333" cy="338530"/>
            </a:xfrm>
            <a:prstGeom prst="rect">
              <a:avLst/>
            </a:prstGeom>
            <a:noFill/>
          </p:spPr>
          <p:txBody>
            <a:bodyPr wrap="square" rtlCol="0">
              <a:spAutoFit/>
            </a:bodyPr>
            <a:lstStyle/>
            <a:p>
              <a:pPr algn="ctr" defTabSz="1218565"/>
              <a:r>
                <a:rPr lang="zh-CN" altLang="en-US" sz="1600" dirty="0">
                  <a:solidFill>
                    <a:prstClr val="white">
                      <a:lumMod val="95000"/>
                    </a:prstClr>
                  </a:solidFill>
                  <a:latin typeface="时尚中黑简体" panose="01010104010101010101" pitchFamily="2" charset="-122"/>
                  <a:ea typeface="时尚中黑简体" panose="01010104010101010101" pitchFamily="2" charset="-122"/>
                </a:rPr>
                <a:t>在此添加标题</a:t>
              </a:r>
            </a:p>
          </p:txBody>
        </p:sp>
        <p:sp>
          <p:nvSpPr>
            <p:cNvPr id="50" name="文本框 67"/>
            <p:cNvSpPr txBox="1"/>
            <p:nvPr/>
          </p:nvSpPr>
          <p:spPr>
            <a:xfrm>
              <a:off x="3782528" y="2389709"/>
              <a:ext cx="2011012" cy="461807"/>
            </a:xfrm>
            <a:prstGeom prst="rect">
              <a:avLst/>
            </a:prstGeom>
            <a:noFill/>
          </p:spPr>
          <p:txBody>
            <a:bodyPr wrap="square" rtlCol="0">
              <a:spAutoFit/>
            </a:bodyPr>
            <a:lstStyle/>
            <a:p>
              <a:pPr algn="ctr" defTabSz="1218565"/>
              <a:r>
                <a:rPr lang="zh-CN" altLang="en-US" sz="1200" dirty="0">
                  <a:solidFill>
                    <a:prstClr val="white">
                      <a:lumMod val="95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900" decel="100000" fill="hold"/>
                                        <p:tgtEl>
                                          <p:spTgt spid="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900" decel="100000" fill="hold"/>
                                        <p:tgtEl>
                                          <p:spTgt spid="3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50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7" presetClass="entr" presetSubtype="0"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500" fill="hold"/>
                                        <p:tgtEl>
                                          <p:spTgt spid="3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25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anim calcmode="lin" valueType="num">
                                      <p:cBhvr>
                                        <p:cTn id="62" dur="500" fill="hold"/>
                                        <p:tgtEl>
                                          <p:spTgt spid="42"/>
                                        </p:tgtEl>
                                        <p:attrNameLst>
                                          <p:attrName>ppt_x</p:attrName>
                                        </p:attrNameLst>
                                      </p:cBhvr>
                                      <p:tavLst>
                                        <p:tav tm="0">
                                          <p:val>
                                            <p:strVal val="#ppt_x"/>
                                          </p:val>
                                        </p:tav>
                                        <p:tav tm="100000">
                                          <p:val>
                                            <p:strVal val="#ppt_x"/>
                                          </p:val>
                                        </p:tav>
                                      </p:tavLst>
                                    </p:anim>
                                    <p:anim calcmode="lin" valueType="num">
                                      <p:cBhvr>
                                        <p:cTn id="63" dur="500" fill="hold"/>
                                        <p:tgtEl>
                                          <p:spTgt spid="42"/>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anim calcmode="lin" valueType="num">
                                      <p:cBhvr>
                                        <p:cTn id="67" dur="500" fill="hold"/>
                                        <p:tgtEl>
                                          <p:spTgt spid="45"/>
                                        </p:tgtEl>
                                        <p:attrNameLst>
                                          <p:attrName>ppt_x</p:attrName>
                                        </p:attrNameLst>
                                      </p:cBhvr>
                                      <p:tavLst>
                                        <p:tav tm="0">
                                          <p:val>
                                            <p:strVal val="#ppt_x"/>
                                          </p:val>
                                        </p:tav>
                                        <p:tav tm="100000">
                                          <p:val>
                                            <p:strVal val="#ppt_x"/>
                                          </p:val>
                                        </p:tav>
                                      </p:tavLst>
                                    </p:anim>
                                    <p:anim calcmode="lin" valueType="num">
                                      <p:cBhvr>
                                        <p:cTn id="68" dur="500" fill="hold"/>
                                        <p:tgtEl>
                                          <p:spTgt spid="45"/>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75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anim calcmode="lin" valueType="num">
                                      <p:cBhvr>
                                        <p:cTn id="72" dur="500" fill="hold"/>
                                        <p:tgtEl>
                                          <p:spTgt spid="48"/>
                                        </p:tgtEl>
                                        <p:attrNameLst>
                                          <p:attrName>ppt_x</p:attrName>
                                        </p:attrNameLst>
                                      </p:cBhvr>
                                      <p:tavLst>
                                        <p:tav tm="0">
                                          <p:val>
                                            <p:strVal val="#ppt_x"/>
                                          </p:val>
                                        </p:tav>
                                        <p:tav tm="100000">
                                          <p:val>
                                            <p:strVal val="#ppt_x"/>
                                          </p:val>
                                        </p:tav>
                                      </p:tavLst>
                                    </p:anim>
                                    <p:anim calcmode="lin" valueType="num">
                                      <p:cBhvr>
                                        <p:cTn id="7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animBg="1"/>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AUTOCOLOR" val="TRUE"/>
  <p:tag name="MH_TYPE" val="CONTENTS"/>
  <p:tag name="ID" val="545819"/>
</p:tagLst>
</file>

<file path=ppt/tags/tag10.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3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3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4"/>
</p:tagLst>
</file>

<file path=ppt/theme/theme1.xml><?xml version="1.0" encoding="utf-8"?>
<a:theme xmlns:a="http://schemas.openxmlformats.org/drawingml/2006/main" name="Office 主题">
  <a:themeElements>
    <a:clrScheme name="自定义 2076">
      <a:dk1>
        <a:sysClr val="windowText" lastClr="000000"/>
      </a:dk1>
      <a:lt1>
        <a:sysClr val="window" lastClr="FFFFFF"/>
      </a:lt1>
      <a:dk2>
        <a:srgbClr val="1F497D"/>
      </a:dk2>
      <a:lt2>
        <a:srgbClr val="EEECE1"/>
      </a:lt2>
      <a:accent1>
        <a:srgbClr val="DB8602"/>
      </a:accent1>
      <a:accent2>
        <a:srgbClr val="D5A210"/>
      </a:accent2>
      <a:accent3>
        <a:srgbClr val="DC8C04"/>
      </a:accent3>
      <a:accent4>
        <a:srgbClr val="D5A210"/>
      </a:accent4>
      <a:accent5>
        <a:srgbClr val="DC8C04"/>
      </a:accent5>
      <a:accent6>
        <a:srgbClr val="D5A21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2583</Words>
  <Application>Microsoft Office PowerPoint</Application>
  <PresentationFormat>宽屏</PresentationFormat>
  <Paragraphs>234</Paragraphs>
  <Slides>23</Slides>
  <Notes>21</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Impact</vt:lpstr>
      <vt:lpstr>冬青黑体简体中文 W3</vt:lpstr>
      <vt:lpstr>Impact MT Std</vt:lpstr>
      <vt:lpstr>MyriadSetPro-Semibold</vt:lpstr>
      <vt:lpstr>Arial</vt:lpstr>
      <vt:lpstr>Wingdings</vt:lpstr>
      <vt:lpstr>Gill Sans</vt:lpstr>
      <vt:lpstr>Fira Sans Medium Italic</vt:lpstr>
      <vt:lpstr>时尚中黑简体</vt:lpstr>
      <vt:lpstr>Lato Light</vt:lpstr>
      <vt:lpstr>Calibri</vt:lpstr>
      <vt:lpstr>Myriad Pro Light</vt:lpstr>
      <vt:lpstr>微软雅黑</vt:lpstr>
      <vt:lpstr>等线</vt:lpstr>
      <vt:lpstr>Verdana</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2018-04-04T13:04:00Z</dcterms:created>
  <dcterms:modified xsi:type="dcterms:W3CDTF">2021-01-06T00:37:14Z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