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1"/>
  </p:notesMasterIdLst>
  <p:sldIdLst>
    <p:sldId id="439" r:id="rId2"/>
    <p:sldId id="436" r:id="rId3"/>
    <p:sldId id="393" r:id="rId4"/>
    <p:sldId id="452" r:id="rId5"/>
    <p:sldId id="453" r:id="rId6"/>
    <p:sldId id="450" r:id="rId7"/>
    <p:sldId id="460" r:id="rId8"/>
    <p:sldId id="400" r:id="rId9"/>
    <p:sldId id="455" r:id="rId10"/>
    <p:sldId id="462" r:id="rId11"/>
    <p:sldId id="444" r:id="rId12"/>
    <p:sldId id="445" r:id="rId13"/>
    <p:sldId id="451" r:id="rId14"/>
    <p:sldId id="443" r:id="rId15"/>
    <p:sldId id="454" r:id="rId16"/>
    <p:sldId id="461" r:id="rId17"/>
    <p:sldId id="459" r:id="rId18"/>
    <p:sldId id="463" r:id="rId19"/>
    <p:sldId id="447" r:id="rId20"/>
    <p:sldId id="456" r:id="rId21"/>
    <p:sldId id="457" r:id="rId22"/>
    <p:sldId id="448" r:id="rId23"/>
    <p:sldId id="458" r:id="rId24"/>
    <p:sldId id="464" r:id="rId25"/>
    <p:sldId id="440" r:id="rId26"/>
    <p:sldId id="441" r:id="rId27"/>
    <p:sldId id="449" r:id="rId28"/>
    <p:sldId id="446" r:id="rId29"/>
    <p:sldId id="442" r:id="rId30"/>
  </p:sldIdLst>
  <p:sldSz cx="12192000" cy="6858000"/>
  <p:notesSz cx="6858000" cy="9144000"/>
  <p:embeddedFontLst>
    <p:embeddedFont>
      <p:font typeface="Lato" panose="02010600030101010101" charset="-122"/>
      <p:regular r:id="rId32"/>
    </p:embeddedFont>
    <p:embeddedFont>
      <p:font typeface="等线" panose="02010600030101010101" pitchFamily="2" charset="-122"/>
      <p:regular r:id="rId33"/>
      <p:bold r:id="rId34"/>
    </p:embeddedFont>
    <p:embeddedFont>
      <p:font typeface="微软雅黑" panose="020B0503020204020204" pitchFamily="34" charset="-122"/>
      <p:regular r:id="rId35"/>
      <p:bold r:id="rId36"/>
    </p:embeddedFont>
    <p:embeddedFont>
      <p:font typeface="Calibri" panose="020F0502020204030204" pitchFamily="34" charset="0"/>
      <p:regular r:id="rId37"/>
      <p:bold r:id="rId38"/>
      <p:italic r:id="rId39"/>
      <p:boldItalic r:id="rId40"/>
    </p:embeddedFont>
    <p:embeddedFont>
      <p:font typeface="Impact" panose="020B0806030902050204" pitchFamily="34" charset="0"/>
      <p:regular r:id="rId41"/>
    </p:embeddedFont>
    <p:embeddedFont>
      <p:font typeface="Open Sans" panose="02010600030101010101" charset="0"/>
      <p:regular r:id="rId42"/>
      <p:bold r:id="rId43"/>
      <p:italic r:id="rId44"/>
      <p:boldItalic r:id="rId4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2482" autoAdjust="0"/>
  </p:normalViewPr>
  <p:slideViewPr>
    <p:cSldViewPr snapToGrid="0">
      <p:cViewPr varScale="1">
        <p:scale>
          <a:sx n="82" d="100"/>
          <a:sy n="82"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09EEB-51F0-4E3C-AC37-543E9E20EA0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F6924-B887-4150-BBE2-23E980A6CCF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FA8EE81-B4D1-42C8-A925-499AEE6E8A24}" type="datetime1">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2021/1/6</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
        <p:nvSpPr>
          <p:cNvPr id="5" name="灯片编号占位符 4"/>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3818A2-ADA8-444A-AD98-601E97AD67D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16</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18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24</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cs typeface="+mn-cs"/>
              </a:rPr>
              <a:t>My First Template</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6" y="1"/>
            <a:ext cx="12188388" cy="6857999"/>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813030"/>
            <a:ext cx="3360583" cy="2079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6" y="1"/>
            <a:ext cx="12188388" cy="6857999"/>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813030"/>
            <a:ext cx="3360583" cy="20798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06" y="1"/>
            <a:ext cx="12188388" cy="6857999"/>
          </a:xfrm>
          <a:prstGeom prst="rect">
            <a:avLst/>
          </a:prstGeom>
        </p:spPr>
      </p:pic>
      <p:sp>
        <p:nvSpPr>
          <p:cNvPr id="2" name="Text Box 18"/>
          <p:cNvSpPr txBox="1">
            <a:spLocks noChangeArrowheads="1"/>
          </p:cNvSpPr>
          <p:nvPr userDrawn="1"/>
        </p:nvSpPr>
        <p:spPr bwMode="gray">
          <a:xfrm>
            <a:off x="96011" y="356659"/>
            <a:ext cx="34077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400" dirty="0">
                <a:solidFill>
                  <a:schemeClr val="accent2"/>
                </a:solidFill>
                <a:latin typeface="微软雅黑" panose="020B0503020204020204" pitchFamily="34" charset="-122"/>
                <a:ea typeface="微软雅黑" panose="020B0503020204020204" pitchFamily="34" charset="-122"/>
              </a:rPr>
              <a:t>点击添加标题文字内容</a:t>
            </a:r>
          </a:p>
        </p:txBody>
      </p:sp>
      <p:sp>
        <p:nvSpPr>
          <p:cNvPr id="4" name="矩形 3"/>
          <p:cNvSpPr/>
          <p:nvPr userDrawn="1"/>
        </p:nvSpPr>
        <p:spPr>
          <a:xfrm>
            <a:off x="143339" y="932723"/>
            <a:ext cx="11905323" cy="5760640"/>
          </a:xfrm>
          <a:prstGeom prst="rect">
            <a:avLst/>
          </a:prstGeom>
          <a:solidFill>
            <a:srgbClr val="FAF1E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xStyles>
    <p:titleStyle>
      <a:lvl1pPr algn="ctr" rtl="0" fontAlgn="base">
        <a:spcBef>
          <a:spcPct val="0"/>
        </a:spcBef>
        <a:spcAft>
          <a:spcPct val="0"/>
        </a:spcAft>
        <a:defRPr sz="5865"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微软雅黑" panose="020B0503020204020204" pitchFamily="34" charset="-122"/>
          <a:cs typeface="+mn-cs"/>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微软雅黑" panose="020B0503020204020204" pitchFamily="3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pitchFamily="34" charset="-122"/>
          <a:cs typeface="+mn-cs"/>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A_文本框 22"/>
          <p:cNvSpPr txBox="1"/>
          <p:nvPr>
            <p:custDataLst>
              <p:tags r:id="rId1"/>
            </p:custDataLst>
          </p:nvPr>
        </p:nvSpPr>
        <p:spPr>
          <a:xfrm>
            <a:off x="470565" y="3547077"/>
            <a:ext cx="4852610" cy="523220"/>
          </a:xfrm>
          <a:prstGeom prst="rect">
            <a:avLst/>
          </a:prstGeom>
          <a:noFill/>
        </p:spPr>
        <p:txBody>
          <a:bodyPr wrap="none" rtlCol="0">
            <a:spAutoFit/>
          </a:bodyPr>
          <a:lstStyle/>
          <a:p>
            <a:pPr defTabSz="1219200" fontAlgn="base">
              <a:spcBef>
                <a:spcPct val="0"/>
              </a:spcBef>
              <a:spcAft>
                <a:spcPct val="0"/>
              </a:spcAft>
            </a:pPr>
            <a:r>
              <a:rPr lang="zh-CN" altLang="en-US" sz="2800" dirty="0">
                <a:solidFill>
                  <a:srgbClr val="F7D643"/>
                </a:solidFill>
                <a:latin typeface="微软雅黑" panose="020B0503020204020204" pitchFamily="34" charset="-122"/>
                <a:ea typeface="微软雅黑" panose="020B0503020204020204" pitchFamily="34" charset="-122"/>
              </a:rPr>
              <a:t>点击添加主要文字内容副标题</a:t>
            </a:r>
          </a:p>
        </p:txBody>
      </p:sp>
      <p:sp>
        <p:nvSpPr>
          <p:cNvPr id="31" name="PA_文本框 25"/>
          <p:cNvSpPr txBox="1"/>
          <p:nvPr>
            <p:custDataLst>
              <p:tags r:id="rId2"/>
            </p:custDataLst>
          </p:nvPr>
        </p:nvSpPr>
        <p:spPr>
          <a:xfrm>
            <a:off x="364574" y="2346748"/>
            <a:ext cx="9363462" cy="1200329"/>
          </a:xfrm>
          <a:prstGeom prst="rect">
            <a:avLst/>
          </a:prstGeom>
          <a:noFill/>
        </p:spPr>
        <p:txBody>
          <a:bodyPr wrap="none" rtlCol="0">
            <a:spAutoFit/>
          </a:bodyPr>
          <a:lstStyle/>
          <a:p>
            <a:pPr algn="ctr" defTabSz="1219200" fontAlgn="base">
              <a:spcBef>
                <a:spcPct val="0"/>
              </a:spcBef>
              <a:spcAft>
                <a:spcPct val="0"/>
              </a:spcAft>
            </a:pPr>
            <a:r>
              <a:rPr lang="zh-CN" altLang="en-US" sz="7200" b="1" dirty="0">
                <a:solidFill>
                  <a:srgbClr val="F7D643"/>
                </a:solidFill>
                <a:latin typeface="微软雅黑" panose="020B0503020204020204" pitchFamily="34" charset="-122"/>
                <a:ea typeface="微软雅黑" panose="020B0503020204020204" pitchFamily="34" charset="-122"/>
              </a:rPr>
              <a:t>理财保险金融</a:t>
            </a:r>
            <a:r>
              <a:rPr lang="en-US" altLang="zh-CN" sz="7200" b="1" dirty="0">
                <a:solidFill>
                  <a:srgbClr val="F7D643"/>
                </a:solidFill>
                <a:latin typeface="微软雅黑" panose="020B0503020204020204" pitchFamily="34" charset="-122"/>
                <a:ea typeface="微软雅黑" panose="020B0503020204020204" pitchFamily="34" charset="-122"/>
              </a:rPr>
              <a:t>PPT</a:t>
            </a:r>
            <a:r>
              <a:rPr lang="zh-CN" altLang="en-US" sz="7200" b="1" dirty="0">
                <a:solidFill>
                  <a:srgbClr val="F7D643"/>
                </a:solidFill>
                <a:latin typeface="微软雅黑" panose="020B0503020204020204" pitchFamily="34" charset="-122"/>
                <a:ea typeface="微软雅黑" panose="020B0503020204020204" pitchFamily="34" charset="-122"/>
              </a:rPr>
              <a:t>模板</a:t>
            </a: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392" y="1580128"/>
            <a:ext cx="4320480" cy="984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4000">
        <p:fade/>
      </p:transition>
    </mc:Choice>
    <mc:Fallback xmlns="">
      <p:transition spd="med"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2" presetClass="entr" presetSubtype="0" fill="hold" grpId="0" nodeType="afterEffect">
                                  <p:stCondLst>
                                    <p:cond delay="0"/>
                                  </p:stCondLst>
                                  <p:iterate type="lt">
                                    <p:tmPct val="10000"/>
                                  </p:iterate>
                                  <p:childTnLst>
                                    <p:set>
                                      <p:cBhvr>
                                        <p:cTn id="12" dur="1" fill="hold">
                                          <p:stCondLst>
                                            <p:cond delay="0"/>
                                          </p:stCondLst>
                                        </p:cTn>
                                        <p:tgtEl>
                                          <p:spTgt spid="31"/>
                                        </p:tgtEl>
                                        <p:attrNameLst>
                                          <p:attrName>style.visibility</p:attrName>
                                        </p:attrNameLst>
                                      </p:cBhvr>
                                      <p:to>
                                        <p:strVal val="visible"/>
                                      </p:to>
                                    </p:set>
                                    <p:animScale>
                                      <p:cBhvr>
                                        <p:cTn id="13"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1"/>
                                        </p:tgtEl>
                                        <p:attrNameLst>
                                          <p:attrName>ppt_x</p:attrName>
                                          <p:attrName>ppt_y</p:attrName>
                                        </p:attrNameLst>
                                      </p:cBhvr>
                                    </p:animMotion>
                                    <p:animEffect transition="in" filter="fade">
                                      <p:cBhvr>
                                        <p:cTn id="15" dur="1000"/>
                                        <p:tgtEl>
                                          <p:spTgt spid="31"/>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36067" y="2180862"/>
            <a:ext cx="3877985" cy="830997"/>
          </a:xfrm>
          <a:prstGeom prst="rect">
            <a:avLst/>
          </a:prstGeom>
          <a:noFill/>
        </p:spPr>
        <p:txBody>
          <a:bodyPr wrap="none" rtlCol="0">
            <a:spAutoFit/>
          </a:bodyPr>
          <a:lstStyle/>
          <a:p>
            <a:pPr marL="0" lvl="1" algn="ctr" defTabSz="1219200" fontAlgn="base">
              <a:spcBef>
                <a:spcPct val="0"/>
              </a:spcBef>
              <a:spcAft>
                <a:spcPct val="0"/>
              </a:spcAft>
            </a:pPr>
            <a:r>
              <a:rPr lang="zh-CN" altLang="en-US" sz="4800" b="1" dirty="0">
                <a:solidFill>
                  <a:srgbClr val="FFC000"/>
                </a:solidFill>
                <a:latin typeface="微软雅黑" panose="020B0503020204020204" pitchFamily="34" charset="-122"/>
                <a:ea typeface="微软雅黑" panose="020B0503020204020204" pitchFamily="34" charset="-122"/>
              </a:rPr>
              <a:t>标题文字内容</a:t>
            </a:r>
            <a:endParaRPr lang="en-US" altLang="zh-CN" sz="4800" b="1" dirty="0">
              <a:solidFill>
                <a:srgbClr val="FFC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103446" y="2183740"/>
            <a:ext cx="1596233" cy="159623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solidFill>
              <a:srgbClr val="EED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3037460" y="2995793"/>
            <a:ext cx="1370509"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4441021" y="2995793"/>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5787723" y="2995793"/>
            <a:ext cx="1370509"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037460"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4441023"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5787208"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1397592" y="2468893"/>
            <a:ext cx="1203795" cy="1025987"/>
          </a:xfrm>
          <a:prstGeom prst="rect">
            <a:avLst/>
          </a:prstGeom>
          <a:noFill/>
        </p:spPr>
        <p:txBody>
          <a:bodyPr wrap="square" lIns="0" tIns="0" rIns="0" bIns="0" rtlCol="0">
            <a:spAutoFit/>
          </a:bodyPr>
          <a:lstStyle/>
          <a:p>
            <a:pPr defTabSz="1219200" fontAlgn="base">
              <a:spcBef>
                <a:spcPct val="0"/>
              </a:spcBef>
              <a:spcAft>
                <a:spcPct val="0"/>
              </a:spcAft>
            </a:pPr>
            <a:r>
              <a:rPr lang="en-US" altLang="zh-CN" sz="6665" b="1" dirty="0">
                <a:solidFill>
                  <a:srgbClr val="EED56C"/>
                </a:solidFill>
                <a:latin typeface="微软雅黑" panose="020B0503020204020204" pitchFamily="34" charset="-122"/>
                <a:ea typeface="微软雅黑" panose="020B0503020204020204" pitchFamily="34" charset="-122"/>
              </a:rPr>
              <a:t>02</a:t>
            </a:r>
            <a:endParaRPr lang="zh-CN" altLang="en-US" sz="6665" b="1" dirty="0">
              <a:solidFill>
                <a:srgbClr val="EED56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6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8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ardrop 22"/>
          <p:cNvSpPr/>
          <p:nvPr/>
        </p:nvSpPr>
        <p:spPr>
          <a:xfrm rot="13500000">
            <a:off x="2395543" y="2016757"/>
            <a:ext cx="2009775" cy="2009775"/>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defTabSz="1219200" fontAlgn="base">
              <a:spcBef>
                <a:spcPct val="0"/>
              </a:spcBef>
              <a:spcAft>
                <a:spcPct val="0"/>
              </a:spcAft>
            </a:pPr>
            <a:endParaRPr lang="id-ID" sz="1400">
              <a:solidFill>
                <a:srgbClr val="FFFFFF"/>
              </a:solidFill>
              <a:latin typeface="Calibri" panose="020F0502020204030204"/>
              <a:ea typeface="微软雅黑" panose="020B0503020204020204" pitchFamily="34" charset="-122"/>
            </a:endParaRPr>
          </a:p>
        </p:txBody>
      </p:sp>
      <p:sp>
        <p:nvSpPr>
          <p:cNvPr id="24" name="Teardrop 23"/>
          <p:cNvSpPr/>
          <p:nvPr/>
        </p:nvSpPr>
        <p:spPr>
          <a:xfrm rot="2700000">
            <a:off x="4167191" y="2016757"/>
            <a:ext cx="2009775" cy="2009775"/>
          </a:xfrm>
          <a:prstGeom prst="teardrop">
            <a:avLst/>
          </a:prstGeom>
        </p:spPr>
        <p:style>
          <a:lnRef idx="0">
            <a:schemeClr val="accent3"/>
          </a:lnRef>
          <a:fillRef idx="3">
            <a:schemeClr val="accent3"/>
          </a:fillRef>
          <a:effectRef idx="3">
            <a:schemeClr val="accent3"/>
          </a:effectRef>
          <a:fontRef idx="minor">
            <a:schemeClr val="lt1"/>
          </a:fontRef>
        </p:style>
        <p:txBody>
          <a:bodyPr rtlCol="0" anchor="ctr"/>
          <a:lstStyle/>
          <a:p>
            <a:pPr algn="ctr" defTabSz="1219200" fontAlgn="base">
              <a:spcBef>
                <a:spcPct val="0"/>
              </a:spcBef>
              <a:spcAft>
                <a:spcPct val="0"/>
              </a:spcAft>
            </a:pPr>
            <a:endParaRPr lang="id-ID" sz="1400">
              <a:solidFill>
                <a:srgbClr val="FFFFFF"/>
              </a:solidFill>
              <a:latin typeface="Calibri" panose="020F0502020204030204"/>
              <a:ea typeface="微软雅黑" panose="020B0503020204020204" pitchFamily="34" charset="-122"/>
            </a:endParaRPr>
          </a:p>
        </p:txBody>
      </p:sp>
      <p:sp>
        <p:nvSpPr>
          <p:cNvPr id="25" name="Teardrop 24"/>
          <p:cNvSpPr/>
          <p:nvPr/>
        </p:nvSpPr>
        <p:spPr>
          <a:xfrm rot="2700000">
            <a:off x="5938841" y="2016757"/>
            <a:ext cx="2009775" cy="2009775"/>
          </a:xfrm>
          <a:prstGeom prst="teardrop">
            <a:avLst/>
          </a:prstGeom>
        </p:spPr>
        <p:style>
          <a:lnRef idx="0">
            <a:schemeClr val="accent4"/>
          </a:lnRef>
          <a:fillRef idx="3">
            <a:schemeClr val="accent4"/>
          </a:fillRef>
          <a:effectRef idx="3">
            <a:schemeClr val="accent4"/>
          </a:effectRef>
          <a:fontRef idx="minor">
            <a:schemeClr val="lt1"/>
          </a:fontRef>
        </p:style>
        <p:txBody>
          <a:bodyPr rtlCol="0" anchor="ctr"/>
          <a:lstStyle/>
          <a:p>
            <a:pPr algn="ctr" defTabSz="1219200" fontAlgn="base">
              <a:spcBef>
                <a:spcPct val="0"/>
              </a:spcBef>
              <a:spcAft>
                <a:spcPct val="0"/>
              </a:spcAft>
            </a:pPr>
            <a:endParaRPr lang="id-ID" sz="1400">
              <a:solidFill>
                <a:srgbClr val="FFFFFF"/>
              </a:solidFill>
              <a:latin typeface="Calibri" panose="020F0502020204030204"/>
              <a:ea typeface="微软雅黑" panose="020B0503020204020204" pitchFamily="34" charset="-122"/>
            </a:endParaRPr>
          </a:p>
        </p:txBody>
      </p:sp>
      <p:sp>
        <p:nvSpPr>
          <p:cNvPr id="26" name="Teardrop 25"/>
          <p:cNvSpPr/>
          <p:nvPr/>
        </p:nvSpPr>
        <p:spPr>
          <a:xfrm rot="2700000">
            <a:off x="7710490" y="2016757"/>
            <a:ext cx="2009775" cy="2009775"/>
          </a:xfrm>
          <a:prstGeom prst="teardrop">
            <a:avLst/>
          </a:prstGeom>
        </p:spPr>
        <p:style>
          <a:lnRef idx="0">
            <a:schemeClr val="accent5"/>
          </a:lnRef>
          <a:fillRef idx="3">
            <a:schemeClr val="accent5"/>
          </a:fillRef>
          <a:effectRef idx="3">
            <a:schemeClr val="accent5"/>
          </a:effectRef>
          <a:fontRef idx="minor">
            <a:schemeClr val="lt1"/>
          </a:fontRef>
        </p:style>
        <p:txBody>
          <a:bodyPr rtlCol="0" anchor="ctr"/>
          <a:lstStyle/>
          <a:p>
            <a:pPr algn="ctr" defTabSz="1219200" fontAlgn="base">
              <a:spcBef>
                <a:spcPct val="0"/>
              </a:spcBef>
              <a:spcAft>
                <a:spcPct val="0"/>
              </a:spcAft>
            </a:pPr>
            <a:endParaRPr lang="id-ID" sz="1400">
              <a:solidFill>
                <a:srgbClr val="FFFFFF"/>
              </a:solidFill>
              <a:latin typeface="Calibri" panose="020F0502020204030204"/>
              <a:ea typeface="微软雅黑" panose="020B0503020204020204" pitchFamily="34" charset="-122"/>
            </a:endParaRPr>
          </a:p>
        </p:txBody>
      </p:sp>
      <p:sp>
        <p:nvSpPr>
          <p:cNvPr id="46" name="Rectangle 45"/>
          <p:cNvSpPr/>
          <p:nvPr/>
        </p:nvSpPr>
        <p:spPr>
          <a:xfrm>
            <a:off x="2973175" y="2559978"/>
            <a:ext cx="800219" cy="830997"/>
          </a:xfrm>
          <a:prstGeom prst="rect">
            <a:avLst/>
          </a:prstGeom>
        </p:spPr>
        <p:txBody>
          <a:bodyPr wrap="none">
            <a:spAutoFit/>
          </a:bodyPr>
          <a:lstStyle/>
          <a:p>
            <a:pPr defTabSz="1219200" fontAlgn="base">
              <a:spcBef>
                <a:spcPct val="0"/>
              </a:spcBef>
              <a:spcAft>
                <a:spcPct val="0"/>
              </a:spcAft>
            </a:pPr>
            <a:r>
              <a:rPr lang="zh-CN" altLang="en-US" sz="2400" dirty="0">
                <a:solidFill>
                  <a:srgbClr val="FFFFFF"/>
                </a:solidFill>
                <a:latin typeface="微软雅黑" panose="020B0503020204020204" pitchFamily="34" charset="-122"/>
                <a:ea typeface="宋体" panose="02010600030101010101" pitchFamily="2" charset="-122"/>
              </a:rPr>
              <a:t>添加</a:t>
            </a:r>
            <a:endParaRPr lang="en-US" altLang="zh-CN" sz="2400" dirty="0">
              <a:solidFill>
                <a:srgbClr val="FFFFFF"/>
              </a:solidFill>
              <a:latin typeface="微软雅黑" panose="020B0503020204020204" pitchFamily="34" charset="-122"/>
              <a:ea typeface="宋体" panose="02010600030101010101" pitchFamily="2" charset="-122"/>
            </a:endParaRPr>
          </a:p>
          <a:p>
            <a:pPr defTabSz="1219200" fontAlgn="base">
              <a:spcBef>
                <a:spcPct val="0"/>
              </a:spcBef>
              <a:spcAft>
                <a:spcPct val="0"/>
              </a:spcAft>
            </a:pPr>
            <a:r>
              <a:rPr lang="zh-CN" altLang="en-US" sz="2400" dirty="0">
                <a:solidFill>
                  <a:srgbClr val="FFFFFF"/>
                </a:solidFill>
                <a:latin typeface="微软雅黑" panose="020B0503020204020204" pitchFamily="34" charset="-122"/>
                <a:ea typeface="宋体" panose="02010600030101010101" pitchFamily="2" charset="-122"/>
              </a:rPr>
              <a:t>内容</a:t>
            </a:r>
            <a:endParaRPr lang="en-US" sz="2400" dirty="0">
              <a:solidFill>
                <a:srgbClr val="FFFFFF"/>
              </a:solidFill>
              <a:latin typeface="微软雅黑" panose="020B0503020204020204" pitchFamily="34" charset="-122"/>
              <a:ea typeface="宋体" panose="02010600030101010101" pitchFamily="2" charset="-122"/>
            </a:endParaRPr>
          </a:p>
        </p:txBody>
      </p:sp>
      <p:sp>
        <p:nvSpPr>
          <p:cNvPr id="47" name="Rectangle 46"/>
          <p:cNvSpPr/>
          <p:nvPr/>
        </p:nvSpPr>
        <p:spPr>
          <a:xfrm>
            <a:off x="4805081" y="2559978"/>
            <a:ext cx="800219" cy="830997"/>
          </a:xfrm>
          <a:prstGeom prst="rect">
            <a:avLst/>
          </a:prstGeom>
        </p:spPr>
        <p:txBody>
          <a:bodyPr wrap="none">
            <a:spAutoFit/>
          </a:bodyPr>
          <a:lstStyle/>
          <a:p>
            <a:pPr defTabSz="1219200" fontAlgn="base">
              <a:spcBef>
                <a:spcPct val="0"/>
              </a:spcBef>
              <a:spcAft>
                <a:spcPct val="0"/>
              </a:spcAft>
            </a:pPr>
            <a:r>
              <a:rPr lang="zh-CN" altLang="en-US" sz="2400" dirty="0">
                <a:solidFill>
                  <a:srgbClr val="FFFFFF"/>
                </a:solidFill>
                <a:latin typeface="微软雅黑" panose="020B0503020204020204" pitchFamily="34" charset="-122"/>
                <a:ea typeface="宋体" panose="02010600030101010101" pitchFamily="2" charset="-122"/>
              </a:rPr>
              <a:t>添加</a:t>
            </a:r>
            <a:endParaRPr lang="en-US" altLang="zh-CN" sz="2400" dirty="0">
              <a:solidFill>
                <a:srgbClr val="FFFFFF"/>
              </a:solidFill>
              <a:latin typeface="微软雅黑" panose="020B0503020204020204" pitchFamily="34" charset="-122"/>
              <a:ea typeface="宋体" panose="02010600030101010101" pitchFamily="2" charset="-122"/>
            </a:endParaRPr>
          </a:p>
          <a:p>
            <a:pPr defTabSz="1219200" fontAlgn="base">
              <a:spcBef>
                <a:spcPct val="0"/>
              </a:spcBef>
              <a:spcAft>
                <a:spcPct val="0"/>
              </a:spcAft>
            </a:pPr>
            <a:r>
              <a:rPr lang="zh-CN" altLang="en-US" sz="2400" dirty="0">
                <a:solidFill>
                  <a:srgbClr val="FFFFFF"/>
                </a:solidFill>
                <a:latin typeface="微软雅黑" panose="020B0503020204020204" pitchFamily="34" charset="-122"/>
                <a:ea typeface="宋体" panose="02010600030101010101" pitchFamily="2" charset="-122"/>
              </a:rPr>
              <a:t>内容</a:t>
            </a:r>
            <a:endParaRPr lang="en-US" altLang="zh-CN" sz="2400" dirty="0">
              <a:solidFill>
                <a:srgbClr val="FFFFFF"/>
              </a:solidFill>
              <a:latin typeface="微软雅黑" panose="020B0503020204020204" pitchFamily="34" charset="-122"/>
              <a:ea typeface="宋体" panose="02010600030101010101" pitchFamily="2" charset="-122"/>
            </a:endParaRPr>
          </a:p>
        </p:txBody>
      </p:sp>
      <p:sp>
        <p:nvSpPr>
          <p:cNvPr id="48" name="Rectangle 47"/>
          <p:cNvSpPr/>
          <p:nvPr/>
        </p:nvSpPr>
        <p:spPr>
          <a:xfrm>
            <a:off x="8429870" y="2559978"/>
            <a:ext cx="800219" cy="830997"/>
          </a:xfrm>
          <a:prstGeom prst="rect">
            <a:avLst/>
          </a:prstGeom>
        </p:spPr>
        <p:txBody>
          <a:bodyPr wrap="none">
            <a:spAutoFit/>
          </a:bodyPr>
          <a:lstStyle/>
          <a:p>
            <a:pPr defTabSz="1219200" fontAlgn="base">
              <a:spcBef>
                <a:spcPct val="0"/>
              </a:spcBef>
              <a:spcAft>
                <a:spcPct val="0"/>
              </a:spcAft>
            </a:pPr>
            <a:r>
              <a:rPr lang="zh-CN" altLang="en-US" sz="2400" dirty="0">
                <a:solidFill>
                  <a:srgbClr val="FFFFFF"/>
                </a:solidFill>
                <a:latin typeface="微软雅黑" panose="020B0503020204020204" pitchFamily="34" charset="-122"/>
                <a:ea typeface="宋体" panose="02010600030101010101" pitchFamily="2" charset="-122"/>
              </a:rPr>
              <a:t>添加</a:t>
            </a:r>
            <a:endParaRPr lang="en-US" altLang="zh-CN" sz="2400" dirty="0">
              <a:solidFill>
                <a:srgbClr val="FFFFFF"/>
              </a:solidFill>
              <a:latin typeface="微软雅黑" panose="020B0503020204020204" pitchFamily="34" charset="-122"/>
              <a:ea typeface="宋体" panose="02010600030101010101" pitchFamily="2" charset="-122"/>
            </a:endParaRPr>
          </a:p>
          <a:p>
            <a:pPr defTabSz="1219200" fontAlgn="base">
              <a:spcBef>
                <a:spcPct val="0"/>
              </a:spcBef>
              <a:spcAft>
                <a:spcPct val="0"/>
              </a:spcAft>
            </a:pPr>
            <a:r>
              <a:rPr lang="zh-CN" altLang="en-US" sz="2400" dirty="0">
                <a:solidFill>
                  <a:srgbClr val="FFFFFF"/>
                </a:solidFill>
                <a:latin typeface="微软雅黑" panose="020B0503020204020204" pitchFamily="34" charset="-122"/>
                <a:ea typeface="宋体" panose="02010600030101010101" pitchFamily="2" charset="-122"/>
              </a:rPr>
              <a:t>内容</a:t>
            </a:r>
            <a:endParaRPr lang="en-US" altLang="zh-CN" sz="2400" dirty="0">
              <a:solidFill>
                <a:srgbClr val="FFFFFF"/>
              </a:solidFill>
              <a:latin typeface="微软雅黑" panose="020B0503020204020204" pitchFamily="34" charset="-122"/>
              <a:ea typeface="宋体" panose="02010600030101010101" pitchFamily="2" charset="-122"/>
            </a:endParaRPr>
          </a:p>
        </p:txBody>
      </p:sp>
      <p:sp>
        <p:nvSpPr>
          <p:cNvPr id="49" name="Rectangle 48"/>
          <p:cNvSpPr/>
          <p:nvPr/>
        </p:nvSpPr>
        <p:spPr>
          <a:xfrm>
            <a:off x="6578455" y="2626494"/>
            <a:ext cx="800219" cy="830997"/>
          </a:xfrm>
          <a:prstGeom prst="rect">
            <a:avLst/>
          </a:prstGeom>
        </p:spPr>
        <p:txBody>
          <a:bodyPr wrap="none">
            <a:spAutoFit/>
          </a:bodyPr>
          <a:lstStyle/>
          <a:p>
            <a:pPr defTabSz="1219200" fontAlgn="base">
              <a:spcBef>
                <a:spcPct val="0"/>
              </a:spcBef>
              <a:spcAft>
                <a:spcPct val="0"/>
              </a:spcAft>
            </a:pPr>
            <a:r>
              <a:rPr lang="zh-CN" altLang="en-US" sz="2400" dirty="0">
                <a:solidFill>
                  <a:srgbClr val="FFFFFF"/>
                </a:solidFill>
                <a:latin typeface="微软雅黑" panose="020B0503020204020204" pitchFamily="34" charset="-122"/>
                <a:ea typeface="宋体" panose="02010600030101010101" pitchFamily="2" charset="-122"/>
              </a:rPr>
              <a:t>添加</a:t>
            </a:r>
            <a:endParaRPr lang="en-US" altLang="zh-CN" sz="2400" dirty="0">
              <a:solidFill>
                <a:srgbClr val="FFFFFF"/>
              </a:solidFill>
              <a:latin typeface="微软雅黑" panose="020B0503020204020204" pitchFamily="34" charset="-122"/>
              <a:ea typeface="宋体" panose="02010600030101010101" pitchFamily="2" charset="-122"/>
            </a:endParaRPr>
          </a:p>
          <a:p>
            <a:pPr defTabSz="1219200" fontAlgn="base">
              <a:spcBef>
                <a:spcPct val="0"/>
              </a:spcBef>
              <a:spcAft>
                <a:spcPct val="0"/>
              </a:spcAft>
            </a:pPr>
            <a:r>
              <a:rPr lang="zh-CN" altLang="en-US" sz="2400" dirty="0">
                <a:solidFill>
                  <a:srgbClr val="FFFFFF"/>
                </a:solidFill>
                <a:latin typeface="微软雅黑" panose="020B0503020204020204" pitchFamily="34" charset="-122"/>
                <a:ea typeface="宋体" panose="02010600030101010101" pitchFamily="2" charset="-122"/>
              </a:rPr>
              <a:t>内容</a:t>
            </a:r>
            <a:endParaRPr lang="en-US" altLang="zh-CN" sz="2400" dirty="0">
              <a:solidFill>
                <a:srgbClr val="FFFFFF"/>
              </a:solidFill>
              <a:latin typeface="微软雅黑" panose="020B0503020204020204" pitchFamily="34" charset="-122"/>
              <a:ea typeface="宋体" panose="02010600030101010101" pitchFamily="2" charset="-122"/>
            </a:endParaRPr>
          </a:p>
        </p:txBody>
      </p:sp>
      <p:sp>
        <p:nvSpPr>
          <p:cNvPr id="50" name="TextBox 49"/>
          <p:cNvSpPr txBox="1"/>
          <p:nvPr/>
        </p:nvSpPr>
        <p:spPr>
          <a:xfrm>
            <a:off x="2520073" y="4175689"/>
            <a:ext cx="1581665" cy="307777"/>
          </a:xfrm>
          <a:prstGeom prst="rect">
            <a:avLst/>
          </a:prstGeom>
          <a:noFill/>
        </p:spPr>
        <p:txBody>
          <a:bodyPr wrap="square" rtlCol="0">
            <a:spAutoFit/>
          </a:bodyPr>
          <a:lstStyle/>
          <a:p>
            <a:pPr algn="ctr" defTabSz="1219200" fontAlgn="base">
              <a:spcBef>
                <a:spcPct val="0"/>
              </a:spcBef>
              <a:spcAft>
                <a:spcPct val="0"/>
              </a:spcAft>
            </a:pPr>
            <a:r>
              <a:rPr lang="en-US" sz="1400" b="1"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Twitter</a:t>
            </a:r>
          </a:p>
        </p:txBody>
      </p:sp>
      <p:sp>
        <p:nvSpPr>
          <p:cNvPr id="51" name="TextBox 50"/>
          <p:cNvSpPr txBox="1"/>
          <p:nvPr/>
        </p:nvSpPr>
        <p:spPr>
          <a:xfrm>
            <a:off x="4418901" y="4175689"/>
            <a:ext cx="1581665" cy="307777"/>
          </a:xfrm>
          <a:prstGeom prst="rect">
            <a:avLst/>
          </a:prstGeom>
          <a:noFill/>
        </p:spPr>
        <p:txBody>
          <a:bodyPr wrap="square" rtlCol="0">
            <a:spAutoFit/>
          </a:bodyPr>
          <a:lstStyle/>
          <a:p>
            <a:pPr algn="ctr" defTabSz="1219200" fontAlgn="base">
              <a:spcBef>
                <a:spcPct val="0"/>
              </a:spcBef>
              <a:spcAft>
                <a:spcPct val="0"/>
              </a:spcAft>
            </a:pPr>
            <a:r>
              <a:rPr lang="en-US" sz="1400" b="1" dirty="0" err="1">
                <a:solidFill>
                  <a:srgbClr val="657284"/>
                </a:solidFill>
                <a:latin typeface="Roboto Medium" panose="02000000000000000000" pitchFamily="2" charset="0"/>
                <a:ea typeface="Roboto Medium" panose="02000000000000000000" pitchFamily="2" charset="0"/>
                <a:cs typeface="Roboto Medium" panose="02000000000000000000" pitchFamily="2" charset="0"/>
              </a:rPr>
              <a:t>Pinterest</a:t>
            </a:r>
            <a:endParaRPr lang="en-US" sz="1400" b="1"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52" name="TextBox 51"/>
          <p:cNvSpPr txBox="1"/>
          <p:nvPr/>
        </p:nvSpPr>
        <p:spPr>
          <a:xfrm>
            <a:off x="6168661" y="4175689"/>
            <a:ext cx="1581665" cy="307777"/>
          </a:xfrm>
          <a:prstGeom prst="rect">
            <a:avLst/>
          </a:prstGeom>
          <a:noFill/>
        </p:spPr>
        <p:txBody>
          <a:bodyPr wrap="square" rtlCol="0">
            <a:spAutoFit/>
          </a:bodyPr>
          <a:lstStyle/>
          <a:p>
            <a:pPr algn="ctr" defTabSz="1219200" fontAlgn="base">
              <a:spcBef>
                <a:spcPct val="0"/>
              </a:spcBef>
              <a:spcAft>
                <a:spcPct val="0"/>
              </a:spcAft>
            </a:pPr>
            <a:r>
              <a:rPr lang="en-US" sz="1400" b="1"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Google+</a:t>
            </a:r>
          </a:p>
        </p:txBody>
      </p:sp>
      <p:sp>
        <p:nvSpPr>
          <p:cNvPr id="53" name="TextBox 52"/>
          <p:cNvSpPr txBox="1"/>
          <p:nvPr/>
        </p:nvSpPr>
        <p:spPr>
          <a:xfrm>
            <a:off x="7951857" y="4156861"/>
            <a:ext cx="1581665" cy="307777"/>
          </a:xfrm>
          <a:prstGeom prst="rect">
            <a:avLst/>
          </a:prstGeom>
          <a:noFill/>
        </p:spPr>
        <p:txBody>
          <a:bodyPr wrap="square" rtlCol="0">
            <a:spAutoFit/>
          </a:bodyPr>
          <a:lstStyle/>
          <a:p>
            <a:pPr algn="ctr" defTabSz="1219200" fontAlgn="base">
              <a:spcBef>
                <a:spcPct val="0"/>
              </a:spcBef>
              <a:spcAft>
                <a:spcPct val="0"/>
              </a:spcAft>
            </a:pPr>
            <a:r>
              <a:rPr lang="en-US" sz="1400" b="1"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Facebook</a:t>
            </a:r>
          </a:p>
        </p:txBody>
      </p:sp>
      <p:sp>
        <p:nvSpPr>
          <p:cNvPr id="54" name="TextBox 53"/>
          <p:cNvSpPr txBox="1"/>
          <p:nvPr/>
        </p:nvSpPr>
        <p:spPr>
          <a:xfrm>
            <a:off x="2713315" y="4545022"/>
            <a:ext cx="1195173" cy="338554"/>
          </a:xfrm>
          <a:prstGeom prst="rect">
            <a:avLst/>
          </a:prstGeom>
          <a:noFill/>
        </p:spPr>
        <p:txBody>
          <a:bodyPr wrap="square" rtlCol="0">
            <a:spAutoFit/>
          </a:bodyPr>
          <a:lstStyle/>
          <a:p>
            <a:pPr algn="ctr" defTabSz="1219200" fontAlgn="base">
              <a:spcBef>
                <a:spcPct val="0"/>
              </a:spcBef>
              <a:spcAft>
                <a:spcPct val="0"/>
              </a:spcAft>
            </a:pPr>
            <a:r>
              <a:rPr lang="en-US" sz="1600" b="1"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87% </a:t>
            </a:r>
            <a:r>
              <a:rPr lang="en-US" sz="16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Users</a:t>
            </a:r>
          </a:p>
        </p:txBody>
      </p:sp>
      <p:sp>
        <p:nvSpPr>
          <p:cNvPr id="55" name="TextBox 54"/>
          <p:cNvSpPr txBox="1"/>
          <p:nvPr/>
        </p:nvSpPr>
        <p:spPr>
          <a:xfrm>
            <a:off x="4590256" y="4545819"/>
            <a:ext cx="1195173" cy="338554"/>
          </a:xfrm>
          <a:prstGeom prst="rect">
            <a:avLst/>
          </a:prstGeom>
          <a:noFill/>
        </p:spPr>
        <p:txBody>
          <a:bodyPr wrap="square" rtlCol="0">
            <a:spAutoFit/>
          </a:bodyPr>
          <a:lstStyle/>
          <a:p>
            <a:pPr algn="ctr" defTabSz="1219200" fontAlgn="base">
              <a:spcBef>
                <a:spcPct val="0"/>
              </a:spcBef>
              <a:spcAft>
                <a:spcPct val="0"/>
              </a:spcAft>
            </a:pPr>
            <a:r>
              <a:rPr lang="en-US" sz="1600" b="1"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78% </a:t>
            </a:r>
            <a:r>
              <a:rPr lang="en-US" sz="16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Users</a:t>
            </a:r>
          </a:p>
        </p:txBody>
      </p:sp>
      <p:sp>
        <p:nvSpPr>
          <p:cNvPr id="56" name="TextBox 55"/>
          <p:cNvSpPr txBox="1"/>
          <p:nvPr/>
        </p:nvSpPr>
        <p:spPr>
          <a:xfrm>
            <a:off x="6357087" y="4526194"/>
            <a:ext cx="1195173" cy="338554"/>
          </a:xfrm>
          <a:prstGeom prst="rect">
            <a:avLst/>
          </a:prstGeom>
          <a:noFill/>
        </p:spPr>
        <p:txBody>
          <a:bodyPr wrap="square" rtlCol="0">
            <a:spAutoFit/>
          </a:bodyPr>
          <a:lstStyle/>
          <a:p>
            <a:pPr algn="ctr" defTabSz="1219200" fontAlgn="base">
              <a:spcBef>
                <a:spcPct val="0"/>
              </a:spcBef>
              <a:spcAft>
                <a:spcPct val="0"/>
              </a:spcAft>
            </a:pPr>
            <a:r>
              <a:rPr lang="en-US" sz="1600" b="1"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77% </a:t>
            </a:r>
            <a:r>
              <a:rPr lang="en-US" sz="16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Users</a:t>
            </a:r>
          </a:p>
        </p:txBody>
      </p:sp>
      <p:sp>
        <p:nvSpPr>
          <p:cNvPr id="57" name="TextBox 56"/>
          <p:cNvSpPr txBox="1"/>
          <p:nvPr/>
        </p:nvSpPr>
        <p:spPr>
          <a:xfrm>
            <a:off x="8145100" y="4526194"/>
            <a:ext cx="1195173" cy="338554"/>
          </a:xfrm>
          <a:prstGeom prst="rect">
            <a:avLst/>
          </a:prstGeom>
          <a:noFill/>
        </p:spPr>
        <p:txBody>
          <a:bodyPr wrap="square" rtlCol="0">
            <a:spAutoFit/>
          </a:bodyPr>
          <a:lstStyle/>
          <a:p>
            <a:pPr algn="ctr" defTabSz="1219200" fontAlgn="base">
              <a:spcBef>
                <a:spcPct val="0"/>
              </a:spcBef>
              <a:spcAft>
                <a:spcPct val="0"/>
              </a:spcAft>
            </a:pPr>
            <a:r>
              <a:rPr lang="en-US" sz="1600" b="1"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95% </a:t>
            </a:r>
            <a:r>
              <a:rPr lang="en-US" sz="16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Users</a:t>
            </a:r>
          </a:p>
        </p:txBody>
      </p:sp>
      <p:sp>
        <p:nvSpPr>
          <p:cNvPr id="58" name="Text Placeholder 32"/>
          <p:cNvSpPr txBox="1"/>
          <p:nvPr/>
        </p:nvSpPr>
        <p:spPr>
          <a:xfrm>
            <a:off x="1695093" y="5006029"/>
            <a:ext cx="8947131" cy="792400"/>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defTabSz="914400" fontAlgn="base">
              <a:lnSpc>
                <a:spcPct val="150000"/>
              </a:lnSpc>
              <a:spcBef>
                <a:spcPts val="1000"/>
              </a:spcBef>
              <a:spcAft>
                <a:spcPct val="0"/>
              </a:spcAft>
              <a:buNone/>
            </a:pP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 suffered alteration in some form, by injected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humour</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or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randomised</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words which don't look even slightly believable. If you are going to use a passage of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you need to be sure there isn't anything embarrassing hidden in the middle of text. </a:t>
            </a: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right)">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left)">
                                      <p:cBhvr>
                                        <p:cTn id="23" dur="500"/>
                                        <p:tgtEl>
                                          <p:spTgt spid="4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barn(inVertical)">
                                      <p:cBhvr>
                                        <p:cTn id="39" dur="500"/>
                                        <p:tgtEl>
                                          <p:spTgt spid="5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arn(inVertic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barn(inVertical)">
                                      <p:cBhvr>
                                        <p:cTn id="47" dur="500"/>
                                        <p:tgtEl>
                                          <p:spTgt spid="5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barn(inVertical)">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barn(inVertical)">
                                      <p:cBhvr>
                                        <p:cTn id="55" dur="500"/>
                                        <p:tgtEl>
                                          <p:spTgt spid="56"/>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barn(inVertical)">
                                      <p:cBhvr>
                                        <p:cTn id="58" dur="500"/>
                                        <p:tgtEl>
                                          <p:spTgt spid="52"/>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barn(inVertical)">
                                      <p:cBhvr>
                                        <p:cTn id="63" dur="500"/>
                                        <p:tgtEl>
                                          <p:spTgt spid="57"/>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arn(inVertical)">
                                      <p:cBhvr>
                                        <p:cTn id="66" dur="500"/>
                                        <p:tgtEl>
                                          <p:spTgt spid="5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58"/>
                                        </p:tgtEl>
                                        <p:attrNameLst>
                                          <p:attrName>style.visibility</p:attrName>
                                        </p:attrNameLst>
                                      </p:cBhvr>
                                      <p:to>
                                        <p:strVal val="visible"/>
                                      </p:to>
                                    </p:set>
                                    <p:animEffect transition="in" filter="wipe(down)">
                                      <p:cBhvr>
                                        <p:cTn id="7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p:cNvGrpSpPr/>
          <p:nvPr/>
        </p:nvGrpSpPr>
        <p:grpSpPr>
          <a:xfrm>
            <a:off x="1273312" y="2386776"/>
            <a:ext cx="2959965" cy="893272"/>
            <a:chOff x="1679271" y="2220559"/>
            <a:chExt cx="2959965" cy="893273"/>
          </a:xfrm>
        </p:grpSpPr>
        <p:sp>
          <p:nvSpPr>
            <p:cNvPr id="44" name="Text Placeholder 2"/>
            <p:cNvSpPr txBox="1"/>
            <p:nvPr/>
          </p:nvSpPr>
          <p:spPr>
            <a:xfrm>
              <a:off x="2625776"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fontAlgn="base">
                <a:spcBef>
                  <a:spcPct val="0"/>
                </a:spcBef>
                <a:spcAft>
                  <a:spcPct val="0"/>
                </a:spcAft>
              </a:pPr>
              <a:r>
                <a:rPr lang="en-GB" sz="1600" b="1" i="1" dirty="0">
                  <a:solidFill>
                    <a:srgbClr val="000000">
                      <a:lumMod val="65000"/>
                      <a:lumOff val="35000"/>
                    </a:srgbClr>
                  </a:solidFill>
                  <a:latin typeface="Clear Sans" panose="020B0503030202020304" pitchFamily="34" charset="0"/>
                  <a:ea typeface="Fira Sans SemiBold Italic" panose="00000700000000000000" pitchFamily="50" charset="0"/>
                  <a:cs typeface="Clear Sans" panose="020B0503030202020304" pitchFamily="34" charset="0"/>
                </a:rPr>
                <a:t>Puzzle 01</a:t>
              </a:r>
            </a:p>
          </p:txBody>
        </p:sp>
        <p:sp>
          <p:nvSpPr>
            <p:cNvPr id="45" name="TextBox 44"/>
            <p:cNvSpPr txBox="1"/>
            <p:nvPr/>
          </p:nvSpPr>
          <p:spPr>
            <a:xfrm>
              <a:off x="1679271" y="2559833"/>
              <a:ext cx="2879706" cy="553999"/>
            </a:xfrm>
            <a:prstGeom prst="rect">
              <a:avLst/>
            </a:prstGeom>
            <a:noFill/>
          </p:spPr>
          <p:txBody>
            <a:bodyPr wrap="square" lIns="0" tIns="0" rIns="0" bIns="0" rtlCol="0">
              <a:spAutoFit/>
            </a:bodyPr>
            <a:lstStyle/>
            <a:p>
              <a:pPr algn="r" defTabSz="1219200" fontAlgn="base">
                <a:spcBef>
                  <a:spcPct val="0"/>
                </a:spcBef>
                <a:spcAft>
                  <a:spcPct val="0"/>
                </a:spcAft>
              </a:pP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Porem</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ipsum</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dolor sit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cot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adipicing</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elit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Sed</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imperun</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velit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laoreet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facilisisan</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raesent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dala</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encari</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rinadewnita</a:t>
              </a:r>
              <a:endPar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6" name="Group 45"/>
          <p:cNvGrpSpPr/>
          <p:nvPr/>
        </p:nvGrpSpPr>
        <p:grpSpPr>
          <a:xfrm>
            <a:off x="2231956" y="4897067"/>
            <a:ext cx="2959965" cy="893272"/>
            <a:chOff x="1679271" y="2220559"/>
            <a:chExt cx="2959965" cy="893273"/>
          </a:xfrm>
        </p:grpSpPr>
        <p:sp>
          <p:nvSpPr>
            <p:cNvPr id="47" name="Text Placeholder 2"/>
            <p:cNvSpPr txBox="1"/>
            <p:nvPr/>
          </p:nvSpPr>
          <p:spPr>
            <a:xfrm>
              <a:off x="2625776"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fontAlgn="base">
                <a:spcBef>
                  <a:spcPct val="0"/>
                </a:spcBef>
                <a:spcAft>
                  <a:spcPct val="0"/>
                </a:spcAft>
              </a:pPr>
              <a:r>
                <a:rPr lang="en-GB" sz="1600" b="1" i="1" dirty="0">
                  <a:solidFill>
                    <a:srgbClr val="000000">
                      <a:lumMod val="65000"/>
                      <a:lumOff val="35000"/>
                    </a:srgbClr>
                  </a:solidFill>
                  <a:latin typeface="Clear Sans" panose="020B0503030202020304" pitchFamily="34" charset="0"/>
                  <a:ea typeface="Fira Sans SemiBold Italic" panose="00000700000000000000" pitchFamily="50" charset="0"/>
                  <a:cs typeface="Clear Sans" panose="020B0503030202020304" pitchFamily="34" charset="0"/>
                </a:rPr>
                <a:t>Puzzle 03</a:t>
              </a:r>
            </a:p>
          </p:txBody>
        </p:sp>
        <p:sp>
          <p:nvSpPr>
            <p:cNvPr id="48" name="TextBox 47"/>
            <p:cNvSpPr txBox="1"/>
            <p:nvPr/>
          </p:nvSpPr>
          <p:spPr>
            <a:xfrm>
              <a:off x="1679271" y="2559833"/>
              <a:ext cx="2879706" cy="553999"/>
            </a:xfrm>
            <a:prstGeom prst="rect">
              <a:avLst/>
            </a:prstGeom>
            <a:noFill/>
          </p:spPr>
          <p:txBody>
            <a:bodyPr wrap="square" lIns="0" tIns="0" rIns="0" bIns="0" rtlCol="0">
              <a:spAutoFit/>
            </a:bodyPr>
            <a:lstStyle/>
            <a:p>
              <a:pPr algn="r" defTabSz="1219200" fontAlgn="base">
                <a:spcBef>
                  <a:spcPct val="0"/>
                </a:spcBef>
                <a:spcAft>
                  <a:spcPct val="0"/>
                </a:spcAft>
              </a:pP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Porem</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ipsum</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dolor sit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cot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adipicing</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elit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Sed</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imperun</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velit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laoreet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facilisisan</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raesent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dala</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encari</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rinadewnita</a:t>
              </a:r>
              <a:endPar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9" name="Group 48"/>
          <p:cNvGrpSpPr/>
          <p:nvPr/>
        </p:nvGrpSpPr>
        <p:grpSpPr>
          <a:xfrm>
            <a:off x="7309935" y="1583947"/>
            <a:ext cx="2955175" cy="893272"/>
            <a:chOff x="1603804" y="2220559"/>
            <a:chExt cx="2955174" cy="893273"/>
          </a:xfrm>
        </p:grpSpPr>
        <p:sp>
          <p:nvSpPr>
            <p:cNvPr id="50" name="Text Placeholder 2"/>
            <p:cNvSpPr txBox="1"/>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200" fontAlgn="base">
                <a:spcBef>
                  <a:spcPct val="0"/>
                </a:spcBef>
                <a:spcAft>
                  <a:spcPct val="0"/>
                </a:spcAft>
              </a:pPr>
              <a:r>
                <a:rPr lang="en-GB" sz="1600" b="1" i="1" dirty="0">
                  <a:solidFill>
                    <a:srgbClr val="000000">
                      <a:lumMod val="65000"/>
                      <a:lumOff val="35000"/>
                    </a:srgbClr>
                  </a:solidFill>
                  <a:latin typeface="Clear Sans" panose="020B0503030202020304" pitchFamily="34" charset="0"/>
                  <a:ea typeface="Fira Sans SemiBold Italic" panose="00000700000000000000" pitchFamily="50" charset="0"/>
                  <a:cs typeface="Clear Sans" panose="020B0503030202020304" pitchFamily="34" charset="0"/>
                </a:rPr>
                <a:t>Puzzle 02</a:t>
              </a:r>
            </a:p>
          </p:txBody>
        </p:sp>
        <p:sp>
          <p:nvSpPr>
            <p:cNvPr id="51" name="TextBox 50"/>
            <p:cNvSpPr txBox="1"/>
            <p:nvPr/>
          </p:nvSpPr>
          <p:spPr>
            <a:xfrm>
              <a:off x="1679271" y="2559833"/>
              <a:ext cx="2879707" cy="553999"/>
            </a:xfrm>
            <a:prstGeom prst="rect">
              <a:avLst/>
            </a:prstGeom>
            <a:noFill/>
          </p:spPr>
          <p:txBody>
            <a:bodyPr wrap="square" lIns="0" tIns="0" rIns="0" bIns="0" rtlCol="0">
              <a:spAutoFit/>
            </a:bodyPr>
            <a:lstStyle/>
            <a:p>
              <a:pPr defTabSz="1219200" fontAlgn="base">
                <a:spcBef>
                  <a:spcPct val="0"/>
                </a:spcBef>
                <a:spcAft>
                  <a:spcPct val="0"/>
                </a:spcAft>
              </a:pP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Porem</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ipsum</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dolor sit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cot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adipicing</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elit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Sed</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imperun</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velit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laoreet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facilisisan</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raesent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dala</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encari</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rinadewnita</a:t>
              </a:r>
              <a:endPar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52" name="Group 51"/>
          <p:cNvGrpSpPr/>
          <p:nvPr/>
        </p:nvGrpSpPr>
        <p:grpSpPr>
          <a:xfrm>
            <a:off x="8100690" y="4073424"/>
            <a:ext cx="2955175" cy="893272"/>
            <a:chOff x="1603804" y="2220559"/>
            <a:chExt cx="2955174" cy="893273"/>
          </a:xfrm>
        </p:grpSpPr>
        <p:sp>
          <p:nvSpPr>
            <p:cNvPr id="53" name="Text Placeholder 2"/>
            <p:cNvSpPr txBox="1"/>
            <p:nvPr/>
          </p:nvSpPr>
          <p:spPr>
            <a:xfrm>
              <a:off x="1603804"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200" fontAlgn="base">
                <a:spcBef>
                  <a:spcPct val="0"/>
                </a:spcBef>
                <a:spcAft>
                  <a:spcPct val="0"/>
                </a:spcAft>
              </a:pPr>
              <a:r>
                <a:rPr lang="en-GB" sz="1600" b="1" i="1" dirty="0">
                  <a:solidFill>
                    <a:srgbClr val="000000">
                      <a:lumMod val="65000"/>
                      <a:lumOff val="35000"/>
                    </a:srgbClr>
                  </a:solidFill>
                  <a:latin typeface="Clear Sans" panose="020B0503030202020304" pitchFamily="34" charset="0"/>
                  <a:ea typeface="Fira Sans SemiBold Italic" panose="00000700000000000000" pitchFamily="50" charset="0"/>
                  <a:cs typeface="Clear Sans" panose="020B0503030202020304" pitchFamily="34" charset="0"/>
                </a:rPr>
                <a:t>Puzzle 04</a:t>
              </a:r>
            </a:p>
          </p:txBody>
        </p:sp>
        <p:sp>
          <p:nvSpPr>
            <p:cNvPr id="54" name="TextBox 53"/>
            <p:cNvSpPr txBox="1"/>
            <p:nvPr/>
          </p:nvSpPr>
          <p:spPr>
            <a:xfrm>
              <a:off x="1679271" y="2559833"/>
              <a:ext cx="2879707" cy="553999"/>
            </a:xfrm>
            <a:prstGeom prst="rect">
              <a:avLst/>
            </a:prstGeom>
            <a:noFill/>
          </p:spPr>
          <p:txBody>
            <a:bodyPr wrap="square" lIns="0" tIns="0" rIns="0" bIns="0" rtlCol="0">
              <a:spAutoFit/>
            </a:bodyPr>
            <a:lstStyle/>
            <a:p>
              <a:pPr defTabSz="1219200" fontAlgn="base">
                <a:spcBef>
                  <a:spcPct val="0"/>
                </a:spcBef>
                <a:spcAft>
                  <a:spcPct val="0"/>
                </a:spcAft>
              </a:pP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Porem</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ipsum</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dolor sit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amet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cot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adipicing</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elit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Sed</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imperun</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velit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laoreet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facilisisan</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raesent</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dala</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encari</a:t>
              </a:r>
              <a:r>
                <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 </a:t>
              </a:r>
              <a:r>
                <a:rPr lang="en-US" sz="1200" dirty="0" err="1">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rPr>
                <a:t>rinadewnita</a:t>
              </a:r>
              <a:endParaRPr lang="en-US" sz="1200" dirty="0">
                <a:solidFill>
                  <a:srgbClr val="FFFFFF">
                    <a:lumMod val="50000"/>
                  </a:srgb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6" name="Group 5"/>
          <p:cNvGrpSpPr/>
          <p:nvPr/>
        </p:nvGrpSpPr>
        <p:grpSpPr>
          <a:xfrm>
            <a:off x="4413281" y="1882592"/>
            <a:ext cx="3550091" cy="3550745"/>
            <a:chOff x="4413280" y="1882589"/>
            <a:chExt cx="3550091" cy="3550745"/>
          </a:xfrm>
        </p:grpSpPr>
        <p:sp>
          <p:nvSpPr>
            <p:cNvPr id="2" name="Freeform 7"/>
            <p:cNvSpPr/>
            <p:nvPr/>
          </p:nvSpPr>
          <p:spPr bwMode="auto">
            <a:xfrm rot="18900000">
              <a:off x="5637473" y="1882589"/>
              <a:ext cx="1692061" cy="1692061"/>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3"/>
            </a:solidFill>
            <a:ln>
              <a:noFill/>
            </a:ln>
          </p:spPr>
          <p:txBody>
            <a:bodyPr vert="horz" wrap="square" lIns="91440" tIns="45720" rIns="91440" bIns="45720" numCol="1" anchor="t" anchorCtr="0" compatLnSpc="1"/>
            <a:lstStyle/>
            <a:p>
              <a:pPr defTabSz="457200" fontAlgn="base">
                <a:spcBef>
                  <a:spcPct val="0"/>
                </a:spcBef>
                <a:spcAft>
                  <a:spcPct val="0"/>
                </a:spcAft>
                <a:defRPr/>
              </a:pPr>
              <a:endParaRPr lang="ko-KR" altLang="en-US" sz="2400" kern="0" dirty="0">
                <a:solidFill>
                  <a:srgbClr val="FFFFFF"/>
                </a:solidFill>
                <a:latin typeface="Roboto condensed"/>
                <a:ea typeface="Malgun Gothic" panose="020B0503020000020004" pitchFamily="34" charset="-127"/>
                <a:cs typeface="Roboto condensed"/>
              </a:endParaRPr>
            </a:p>
          </p:txBody>
        </p:sp>
        <p:sp>
          <p:nvSpPr>
            <p:cNvPr id="3" name="Freeform 6"/>
            <p:cNvSpPr/>
            <p:nvPr/>
          </p:nvSpPr>
          <p:spPr bwMode="auto">
            <a:xfrm rot="18900000">
              <a:off x="6268299" y="3107841"/>
              <a:ext cx="1695072" cy="1692058"/>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accent2"/>
            </a:solidFill>
            <a:ln>
              <a:noFill/>
            </a:ln>
          </p:spPr>
          <p:txBody>
            <a:bodyPr vert="horz" wrap="square" lIns="91440" tIns="45720" rIns="91440" bIns="45720" numCol="1" anchor="t" anchorCtr="0" compatLnSpc="1"/>
            <a:lstStyle/>
            <a:p>
              <a:pPr defTabSz="457200" fontAlgn="base">
                <a:spcBef>
                  <a:spcPct val="0"/>
                </a:spcBef>
                <a:spcAft>
                  <a:spcPct val="0"/>
                </a:spcAft>
                <a:defRPr/>
              </a:pPr>
              <a:endParaRPr lang="ko-KR" altLang="en-US" sz="2400" kern="0" dirty="0">
                <a:solidFill>
                  <a:srgbClr val="FFFFFF"/>
                </a:solidFill>
                <a:latin typeface="Roboto condensed"/>
                <a:ea typeface="Malgun Gothic" panose="020B0503020000020004" pitchFamily="34" charset="-127"/>
                <a:cs typeface="Roboto condensed"/>
              </a:endParaRPr>
            </a:p>
          </p:txBody>
        </p:sp>
        <p:sp>
          <p:nvSpPr>
            <p:cNvPr id="4" name="Freeform 5"/>
            <p:cNvSpPr/>
            <p:nvPr/>
          </p:nvSpPr>
          <p:spPr bwMode="auto">
            <a:xfrm rot="18900000">
              <a:off x="5045638" y="3741273"/>
              <a:ext cx="1692061" cy="1692061"/>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3"/>
            </a:solidFill>
            <a:ln>
              <a:noFill/>
            </a:ln>
          </p:spPr>
          <p:txBody>
            <a:bodyPr vert="horz" wrap="square" lIns="91440" tIns="45720" rIns="91440" bIns="45720" numCol="1" anchor="t" anchorCtr="0" compatLnSpc="1"/>
            <a:lstStyle/>
            <a:p>
              <a:pPr defTabSz="457200" fontAlgn="base">
                <a:spcBef>
                  <a:spcPct val="0"/>
                </a:spcBef>
                <a:spcAft>
                  <a:spcPct val="0"/>
                </a:spcAft>
                <a:defRPr/>
              </a:pPr>
              <a:endParaRPr lang="ko-KR" altLang="en-US" sz="2400" kern="0" dirty="0">
                <a:solidFill>
                  <a:srgbClr val="FFFFFF"/>
                </a:solidFill>
                <a:latin typeface="Roboto condensed"/>
                <a:ea typeface="Malgun Gothic" panose="020B0503020000020004" pitchFamily="34" charset="-127"/>
                <a:cs typeface="Roboto condensed"/>
              </a:endParaRPr>
            </a:p>
          </p:txBody>
        </p:sp>
        <p:sp>
          <p:nvSpPr>
            <p:cNvPr id="5" name="Freeform 8"/>
            <p:cNvSpPr/>
            <p:nvPr/>
          </p:nvSpPr>
          <p:spPr bwMode="auto">
            <a:xfrm rot="18900000">
              <a:off x="4413280" y="2516012"/>
              <a:ext cx="1692061" cy="1692061"/>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2"/>
            </a:solidFill>
            <a:ln>
              <a:noFill/>
            </a:ln>
          </p:spPr>
          <p:txBody>
            <a:bodyPr vert="horz" wrap="square" lIns="91440" tIns="45720" rIns="91440" bIns="45720" numCol="1" anchor="t" anchorCtr="0" compatLnSpc="1"/>
            <a:lstStyle/>
            <a:p>
              <a:pPr defTabSz="457200" fontAlgn="base">
                <a:spcBef>
                  <a:spcPct val="0"/>
                </a:spcBef>
                <a:spcAft>
                  <a:spcPct val="0"/>
                </a:spcAft>
                <a:defRPr/>
              </a:pPr>
              <a:endParaRPr lang="ko-KR" altLang="en-US" sz="2400" kern="0" dirty="0">
                <a:solidFill>
                  <a:srgbClr val="FFFFFF"/>
                </a:solidFill>
                <a:latin typeface="Roboto condensed"/>
                <a:ea typeface="Malgun Gothic" panose="020B0503020000020004" pitchFamily="34" charset="-127"/>
                <a:cs typeface="Roboto condensed"/>
              </a:endParaRPr>
            </a:p>
          </p:txBody>
        </p:sp>
        <p:grpSp>
          <p:nvGrpSpPr>
            <p:cNvPr id="30" name="Group 29"/>
            <p:cNvGrpSpPr/>
            <p:nvPr/>
          </p:nvGrpSpPr>
          <p:grpSpPr>
            <a:xfrm>
              <a:off x="5125232" y="3202937"/>
              <a:ext cx="452125" cy="452125"/>
              <a:chOff x="2522538" y="2108200"/>
              <a:chExt cx="376238" cy="376238"/>
            </a:xfrm>
            <a:solidFill>
              <a:schemeClr val="bg1"/>
            </a:solidFill>
          </p:grpSpPr>
          <p:sp>
            <p:nvSpPr>
              <p:cNvPr id="55" name="Freeform 54"/>
              <p:cNvSpPr/>
              <p:nvPr/>
            </p:nvSpPr>
            <p:spPr bwMode="auto">
              <a:xfrm>
                <a:off x="2522538" y="2319338"/>
                <a:ext cx="163513" cy="71438"/>
              </a:xfrm>
              <a:custGeom>
                <a:avLst/>
                <a:gdLst>
                  <a:gd name="T0" fmla="*/ 3 w 28"/>
                  <a:gd name="T1" fmla="*/ 10 h 12"/>
                  <a:gd name="T2" fmla="*/ 10 w 28"/>
                  <a:gd name="T3" fmla="*/ 12 h 12"/>
                  <a:gd name="T4" fmla="*/ 28 w 28"/>
                  <a:gd name="T5" fmla="*/ 8 h 12"/>
                  <a:gd name="T6" fmla="*/ 5 w 28"/>
                  <a:gd name="T7" fmla="*/ 1 h 12"/>
                  <a:gd name="T8" fmla="*/ 2 w 28"/>
                  <a:gd name="T9" fmla="*/ 1 h 12"/>
                  <a:gd name="T10" fmla="*/ 0 w 28"/>
                  <a:gd name="T11" fmla="*/ 5 h 12"/>
                  <a:gd name="T12" fmla="*/ 0 w 28"/>
                  <a:gd name="T13" fmla="*/ 6 h 12"/>
                  <a:gd name="T14" fmla="*/ 3 w 28"/>
                  <a:gd name="T15" fmla="*/ 1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12">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vert="horz" wrap="square" lIns="91440" tIns="45720" rIns="91440" bIns="45720" numCol="1" anchor="t" anchorCtr="0" compatLnSpc="1"/>
              <a:lstStyle/>
              <a:p>
                <a:pPr defTabSz="1219200" fontAlgn="base">
                  <a:spcBef>
                    <a:spcPct val="0"/>
                  </a:spcBef>
                  <a:spcAft>
                    <a:spcPct val="0"/>
                  </a:spcAft>
                </a:pPr>
                <a:endParaRPr lang="id-ID" sz="1400">
                  <a:solidFill>
                    <a:srgbClr val="000000"/>
                  </a:solidFill>
                  <a:latin typeface="Calibri" panose="020F0502020204030204" pitchFamily="34" charset="0"/>
                  <a:ea typeface="宋体" panose="02010600030101010101" pitchFamily="2" charset="-122"/>
                </a:endParaRPr>
              </a:p>
            </p:txBody>
          </p:sp>
          <p:sp>
            <p:nvSpPr>
              <p:cNvPr id="56" name="Freeform 55"/>
              <p:cNvSpPr/>
              <p:nvPr/>
            </p:nvSpPr>
            <p:spPr bwMode="auto">
              <a:xfrm>
                <a:off x="2774950" y="2425700"/>
                <a:ext cx="123825" cy="58738"/>
              </a:xfrm>
              <a:custGeom>
                <a:avLst/>
                <a:gdLst>
                  <a:gd name="T0" fmla="*/ 18 w 21"/>
                  <a:gd name="T1" fmla="*/ 0 h 10"/>
                  <a:gd name="T2" fmla="*/ 18 w 21"/>
                  <a:gd name="T3" fmla="*/ 0 h 10"/>
                  <a:gd name="T4" fmla="*/ 0 w 21"/>
                  <a:gd name="T5" fmla="*/ 5 h 10"/>
                  <a:gd name="T6" fmla="*/ 16 w 21"/>
                  <a:gd name="T7" fmla="*/ 10 h 10"/>
                  <a:gd name="T8" fmla="*/ 19 w 21"/>
                  <a:gd name="T9" fmla="*/ 9 h 10"/>
                  <a:gd name="T10" fmla="*/ 21 w 21"/>
                  <a:gd name="T11" fmla="*/ 6 h 10"/>
                  <a:gd name="T12" fmla="*/ 21 w 21"/>
                  <a:gd name="T13" fmla="*/ 4 h 10"/>
                  <a:gd name="T14" fmla="*/ 18 w 2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vert="horz" wrap="square" lIns="91440" tIns="45720" rIns="91440" bIns="45720" numCol="1" anchor="t" anchorCtr="0" compatLnSpc="1"/>
              <a:lstStyle/>
              <a:p>
                <a:pPr defTabSz="1219200" fontAlgn="base">
                  <a:spcBef>
                    <a:spcPct val="0"/>
                  </a:spcBef>
                  <a:spcAft>
                    <a:spcPct val="0"/>
                  </a:spcAft>
                </a:pPr>
                <a:endParaRPr lang="id-ID" sz="1400">
                  <a:solidFill>
                    <a:srgbClr val="000000"/>
                  </a:solidFill>
                  <a:latin typeface="Calibri" panose="020F0502020204030204" pitchFamily="34" charset="0"/>
                  <a:ea typeface="宋体" panose="02010600030101010101" pitchFamily="2" charset="-122"/>
                </a:endParaRPr>
              </a:p>
            </p:txBody>
          </p:sp>
          <p:sp>
            <p:nvSpPr>
              <p:cNvPr id="57" name="Freeform 56"/>
              <p:cNvSpPr/>
              <p:nvPr/>
            </p:nvSpPr>
            <p:spPr bwMode="auto">
              <a:xfrm>
                <a:off x="2522538" y="2343150"/>
                <a:ext cx="376238" cy="141288"/>
              </a:xfrm>
              <a:custGeom>
                <a:avLst/>
                <a:gdLst>
                  <a:gd name="T0" fmla="*/ 62 w 64"/>
                  <a:gd name="T1" fmla="*/ 1 h 24"/>
                  <a:gd name="T2" fmla="*/ 60 w 64"/>
                  <a:gd name="T3" fmla="*/ 0 h 24"/>
                  <a:gd name="T4" fmla="*/ 59 w 64"/>
                  <a:gd name="T5" fmla="*/ 0 h 24"/>
                  <a:gd name="T6" fmla="*/ 3 w 64"/>
                  <a:gd name="T7" fmla="*/ 14 h 24"/>
                  <a:gd name="T8" fmla="*/ 0 w 64"/>
                  <a:gd name="T9" fmla="*/ 18 h 24"/>
                  <a:gd name="T10" fmla="*/ 0 w 64"/>
                  <a:gd name="T11" fmla="*/ 20 h 24"/>
                  <a:gd name="T12" fmla="*/ 2 w 64"/>
                  <a:gd name="T13" fmla="*/ 23 h 24"/>
                  <a:gd name="T14" fmla="*/ 4 w 64"/>
                  <a:gd name="T15" fmla="*/ 24 h 24"/>
                  <a:gd name="T16" fmla="*/ 5 w 64"/>
                  <a:gd name="T17" fmla="*/ 24 h 24"/>
                  <a:gd name="T18" fmla="*/ 61 w 64"/>
                  <a:gd name="T19" fmla="*/ 10 h 24"/>
                  <a:gd name="T20" fmla="*/ 64 w 64"/>
                  <a:gd name="T21" fmla="*/ 6 h 24"/>
                  <a:gd name="T22" fmla="*/ 64 w 64"/>
                  <a:gd name="T23" fmla="*/ 4 h 24"/>
                  <a:gd name="T24" fmla="*/ 62 w 64"/>
                  <a:gd name="T25"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 h="2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vert="horz" wrap="square" lIns="91440" tIns="45720" rIns="91440" bIns="45720" numCol="1" anchor="t" anchorCtr="0" compatLnSpc="1"/>
              <a:lstStyle/>
              <a:p>
                <a:pPr defTabSz="1219200" fontAlgn="base">
                  <a:spcBef>
                    <a:spcPct val="0"/>
                  </a:spcBef>
                  <a:spcAft>
                    <a:spcPct val="0"/>
                  </a:spcAft>
                </a:pPr>
                <a:endParaRPr lang="id-ID" sz="1400">
                  <a:solidFill>
                    <a:srgbClr val="000000"/>
                  </a:solidFill>
                  <a:latin typeface="Calibri" panose="020F0502020204030204" pitchFamily="34" charset="0"/>
                  <a:ea typeface="宋体" panose="02010600030101010101" pitchFamily="2" charset="-122"/>
                </a:endParaRPr>
              </a:p>
            </p:txBody>
          </p:sp>
          <p:sp>
            <p:nvSpPr>
              <p:cNvPr id="58" name="Freeform 57"/>
              <p:cNvSpPr>
                <a:spLocks noEditPoints="1"/>
              </p:cNvSpPr>
              <p:nvPr/>
            </p:nvSpPr>
            <p:spPr bwMode="auto">
              <a:xfrm>
                <a:off x="2605088" y="2108200"/>
                <a:ext cx="217488" cy="258763"/>
              </a:xfrm>
              <a:custGeom>
                <a:avLst/>
                <a:gdLst>
                  <a:gd name="T0" fmla="*/ 8 w 37"/>
                  <a:gd name="T1" fmla="*/ 32 h 44"/>
                  <a:gd name="T2" fmla="*/ 31 w 37"/>
                  <a:gd name="T3" fmla="*/ 35 h 44"/>
                  <a:gd name="T4" fmla="*/ 20 w 37"/>
                  <a:gd name="T5" fmla="*/ 0 h 44"/>
                  <a:gd name="T6" fmla="*/ 8 w 37"/>
                  <a:gd name="T7" fmla="*/ 32 h 44"/>
                  <a:gd name="T8" fmla="*/ 15 w 37"/>
                  <a:gd name="T9" fmla="*/ 28 h 44"/>
                  <a:gd name="T10" fmla="*/ 21 w 37"/>
                  <a:gd name="T11" fmla="*/ 16 h 44"/>
                  <a:gd name="T12" fmla="*/ 20 w 37"/>
                  <a:gd name="T13" fmla="*/ 36 h 44"/>
                  <a:gd name="T14" fmla="*/ 15 w 37"/>
                  <a:gd name="T15" fmla="*/ 28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4">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vert="horz" wrap="square" lIns="91440" tIns="45720" rIns="91440" bIns="45720" numCol="1" anchor="t" anchorCtr="0" compatLnSpc="1"/>
              <a:lstStyle/>
              <a:p>
                <a:pPr defTabSz="1219200" fontAlgn="base">
                  <a:spcBef>
                    <a:spcPct val="0"/>
                  </a:spcBef>
                  <a:spcAft>
                    <a:spcPct val="0"/>
                  </a:spcAft>
                </a:pPr>
                <a:endParaRPr lang="id-ID" sz="1400">
                  <a:solidFill>
                    <a:srgbClr val="000000"/>
                  </a:solidFill>
                  <a:latin typeface="Calibri" panose="020F0502020204030204" pitchFamily="34" charset="0"/>
                  <a:ea typeface="宋体" panose="02010600030101010101" pitchFamily="2" charset="-122"/>
                </a:endParaRPr>
              </a:p>
            </p:txBody>
          </p:sp>
        </p:grpSp>
        <p:grpSp>
          <p:nvGrpSpPr>
            <p:cNvPr id="59" name="Group 447"/>
            <p:cNvGrpSpPr/>
            <p:nvPr/>
          </p:nvGrpSpPr>
          <p:grpSpPr bwMode="auto">
            <a:xfrm>
              <a:off x="6961033" y="3653891"/>
              <a:ext cx="379413" cy="379413"/>
              <a:chOff x="0" y="0"/>
              <a:chExt cx="575" cy="575"/>
            </a:xfrm>
            <a:solidFill>
              <a:schemeClr val="bg1"/>
            </a:solidFill>
          </p:grpSpPr>
          <p:sp>
            <p:nvSpPr>
              <p:cNvPr id="60" name="AutoShape 443"/>
              <p:cNvSpPr/>
              <p:nvPr/>
            </p:nvSpPr>
            <p:spPr bwMode="auto">
              <a:xfrm>
                <a:off x="0" y="296"/>
                <a:ext cx="279" cy="27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16948" y="3429"/>
                    </a:moveTo>
                    <a:lnTo>
                      <a:pt x="9450" y="10928"/>
                    </a:lnTo>
                    <a:lnTo>
                      <a:pt x="8117" y="9596"/>
                    </a:lnTo>
                    <a:lnTo>
                      <a:pt x="15616" y="2098"/>
                    </a:lnTo>
                    <a:lnTo>
                      <a:pt x="13520" y="0"/>
                    </a:lnTo>
                    <a:lnTo>
                      <a:pt x="3894" y="9626"/>
                    </a:lnTo>
                    <a:lnTo>
                      <a:pt x="3890" y="9626"/>
                    </a:lnTo>
                    <a:lnTo>
                      <a:pt x="3890" y="9630"/>
                    </a:lnTo>
                    <a:lnTo>
                      <a:pt x="3889" y="9630"/>
                    </a:lnTo>
                    <a:lnTo>
                      <a:pt x="3890" y="9630"/>
                    </a:lnTo>
                    <a:lnTo>
                      <a:pt x="0" y="21600"/>
                    </a:lnTo>
                    <a:lnTo>
                      <a:pt x="11971" y="17712"/>
                    </a:lnTo>
                    <a:lnTo>
                      <a:pt x="11972" y="17712"/>
                    </a:lnTo>
                    <a:lnTo>
                      <a:pt x="11975" y="17711"/>
                    </a:lnTo>
                    <a:lnTo>
                      <a:pt x="11975" y="17709"/>
                    </a:lnTo>
                    <a:lnTo>
                      <a:pt x="21600" y="8083"/>
                    </a:lnTo>
                    <a:lnTo>
                      <a:pt x="16948" y="3429"/>
                    </a:lnTo>
                    <a:close/>
                    <a:moveTo>
                      <a:pt x="16948" y="3429"/>
                    </a:moveTo>
                  </a:path>
                </a:pathLst>
              </a:custGeom>
              <a:grpFill/>
              <a:ln>
                <a:noFill/>
              </a:ln>
            </p:spPr>
            <p:txBody>
              <a:bodyPr lIns="0" tIns="0" rIns="0" bIns="0"/>
              <a:lstStyle/>
              <a:p>
                <a:pPr defTabSz="1219200" fontAlgn="base">
                  <a:spcBef>
                    <a:spcPct val="0"/>
                  </a:spcBef>
                  <a:spcAft>
                    <a:spcPct val="0"/>
                  </a:spcAft>
                </a:pPr>
                <a:endParaRPr lang="en-US" sz="2400">
                  <a:solidFill>
                    <a:srgbClr val="FFFFFF"/>
                  </a:solidFill>
                  <a:latin typeface="Calibri" panose="020F0502020204030204" pitchFamily="34" charset="0"/>
                  <a:ea typeface="宋体" panose="02010600030101010101" pitchFamily="2" charset="-122"/>
                </a:endParaRPr>
              </a:p>
            </p:txBody>
          </p:sp>
          <p:sp>
            <p:nvSpPr>
              <p:cNvPr id="61" name="AutoShape 444"/>
              <p:cNvSpPr/>
              <p:nvPr/>
            </p:nvSpPr>
            <p:spPr bwMode="auto">
              <a:xfrm>
                <a:off x="296" y="104"/>
                <a:ext cx="176" cy="17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3324" y="12115"/>
                    </a:moveTo>
                    <a:lnTo>
                      <a:pt x="8825" y="6614"/>
                    </a:lnTo>
                    <a:lnTo>
                      <a:pt x="10935" y="8723"/>
                    </a:lnTo>
                    <a:lnTo>
                      <a:pt x="5434" y="14225"/>
                    </a:lnTo>
                    <a:lnTo>
                      <a:pt x="12808" y="21600"/>
                    </a:lnTo>
                    <a:lnTo>
                      <a:pt x="21600" y="12807"/>
                    </a:lnTo>
                    <a:lnTo>
                      <a:pt x="8790" y="0"/>
                    </a:lnTo>
                    <a:lnTo>
                      <a:pt x="0" y="8791"/>
                    </a:lnTo>
                    <a:lnTo>
                      <a:pt x="3324" y="12115"/>
                    </a:lnTo>
                    <a:close/>
                    <a:moveTo>
                      <a:pt x="3324" y="12115"/>
                    </a:moveTo>
                  </a:path>
                </a:pathLst>
              </a:custGeom>
              <a:grpFill/>
              <a:ln>
                <a:noFill/>
              </a:ln>
            </p:spPr>
            <p:txBody>
              <a:bodyPr lIns="0" tIns="0" rIns="0" bIns="0"/>
              <a:lstStyle/>
              <a:p>
                <a:pPr defTabSz="1219200" fontAlgn="base">
                  <a:spcBef>
                    <a:spcPct val="0"/>
                  </a:spcBef>
                  <a:spcAft>
                    <a:spcPct val="0"/>
                  </a:spcAft>
                </a:pPr>
                <a:endParaRPr lang="en-US" sz="2400">
                  <a:solidFill>
                    <a:srgbClr val="FFFFFF"/>
                  </a:solidFill>
                  <a:latin typeface="Calibri" panose="020F0502020204030204" pitchFamily="34" charset="0"/>
                  <a:ea typeface="宋体" panose="02010600030101010101" pitchFamily="2" charset="-122"/>
                </a:endParaRPr>
              </a:p>
            </p:txBody>
          </p:sp>
          <p:sp>
            <p:nvSpPr>
              <p:cNvPr id="62" name="AutoShape 445"/>
              <p:cNvSpPr/>
              <p:nvPr/>
            </p:nvSpPr>
            <p:spPr bwMode="auto">
              <a:xfrm>
                <a:off x="400" y="0"/>
                <a:ext cx="173" cy="1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8576"/>
                    </a:moveTo>
                    <a:lnTo>
                      <a:pt x="8573" y="0"/>
                    </a:lnTo>
                    <a:lnTo>
                      <a:pt x="21600" y="13024"/>
                    </a:lnTo>
                    <a:lnTo>
                      <a:pt x="13027" y="21600"/>
                    </a:lnTo>
                    <a:lnTo>
                      <a:pt x="0" y="8576"/>
                    </a:lnTo>
                    <a:close/>
                    <a:moveTo>
                      <a:pt x="0" y="8576"/>
                    </a:moveTo>
                  </a:path>
                </a:pathLst>
              </a:custGeom>
              <a:grpFill/>
              <a:ln>
                <a:noFill/>
              </a:ln>
            </p:spPr>
            <p:txBody>
              <a:bodyPr lIns="0" tIns="0" rIns="0" bIns="0"/>
              <a:lstStyle/>
              <a:p>
                <a:pPr defTabSz="1219200" fontAlgn="base">
                  <a:spcBef>
                    <a:spcPct val="0"/>
                  </a:spcBef>
                  <a:spcAft>
                    <a:spcPct val="0"/>
                  </a:spcAft>
                </a:pPr>
                <a:endParaRPr lang="en-US" sz="2400">
                  <a:solidFill>
                    <a:srgbClr val="FFFFFF"/>
                  </a:solidFill>
                  <a:latin typeface="Calibri" panose="020F0502020204030204" pitchFamily="34" charset="0"/>
                  <a:ea typeface="宋体" panose="02010600030101010101" pitchFamily="2" charset="-122"/>
                </a:endParaRPr>
              </a:p>
            </p:txBody>
          </p:sp>
          <p:sp>
            <p:nvSpPr>
              <p:cNvPr id="63" name="AutoShape 446"/>
              <p:cNvSpPr/>
              <p:nvPr/>
            </p:nvSpPr>
            <p:spPr bwMode="auto">
              <a:xfrm>
                <a:off x="0" y="0"/>
                <a:ext cx="575" cy="5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600" h="21600">
                    <a:moveTo>
                      <a:pt x="16712" y="12177"/>
                    </a:moveTo>
                    <a:cubicBezTo>
                      <a:pt x="16247" y="12177"/>
                      <a:pt x="15748" y="12329"/>
                      <a:pt x="15257" y="12582"/>
                    </a:cubicBezTo>
                    <a:lnTo>
                      <a:pt x="9013" y="6331"/>
                    </a:lnTo>
                    <a:cubicBezTo>
                      <a:pt x="9263" y="5840"/>
                      <a:pt x="9413" y="5346"/>
                      <a:pt x="9413" y="4893"/>
                    </a:cubicBezTo>
                    <a:cubicBezTo>
                      <a:pt x="9413" y="2407"/>
                      <a:pt x="7052" y="0"/>
                      <a:pt x="4571" y="0"/>
                    </a:cubicBezTo>
                    <a:cubicBezTo>
                      <a:pt x="4555" y="0"/>
                      <a:pt x="4540" y="0"/>
                      <a:pt x="4525" y="0"/>
                    </a:cubicBezTo>
                    <a:cubicBezTo>
                      <a:pt x="4515" y="0"/>
                      <a:pt x="4233" y="287"/>
                      <a:pt x="4079" y="441"/>
                    </a:cubicBezTo>
                    <a:cubicBezTo>
                      <a:pt x="6081" y="2445"/>
                      <a:pt x="5916" y="2120"/>
                      <a:pt x="5916" y="3349"/>
                    </a:cubicBezTo>
                    <a:cubicBezTo>
                      <a:pt x="5916" y="4347"/>
                      <a:pt x="4320" y="5922"/>
                      <a:pt x="3346" y="5922"/>
                    </a:cubicBezTo>
                    <a:cubicBezTo>
                      <a:pt x="3132" y="5922"/>
                      <a:pt x="2966" y="5928"/>
                      <a:pt x="2828" y="5928"/>
                    </a:cubicBezTo>
                    <a:cubicBezTo>
                      <a:pt x="2150" y="5928"/>
                      <a:pt x="2140" y="5784"/>
                      <a:pt x="441" y="4083"/>
                    </a:cubicBezTo>
                    <a:cubicBezTo>
                      <a:pt x="282" y="4242"/>
                      <a:pt x="0" y="4520"/>
                      <a:pt x="0" y="4529"/>
                    </a:cubicBezTo>
                    <a:cubicBezTo>
                      <a:pt x="31" y="7031"/>
                      <a:pt x="2390" y="9422"/>
                      <a:pt x="4888" y="9422"/>
                    </a:cubicBezTo>
                    <a:cubicBezTo>
                      <a:pt x="5341" y="9422"/>
                      <a:pt x="5824" y="9278"/>
                      <a:pt x="6302" y="9038"/>
                    </a:cubicBezTo>
                    <a:lnTo>
                      <a:pt x="12567" y="15310"/>
                    </a:lnTo>
                    <a:cubicBezTo>
                      <a:pt x="12329" y="15787"/>
                      <a:pt x="12187" y="16267"/>
                      <a:pt x="12187" y="16706"/>
                    </a:cubicBezTo>
                    <a:cubicBezTo>
                      <a:pt x="12187" y="19193"/>
                      <a:pt x="14548" y="21600"/>
                      <a:pt x="17030" y="21600"/>
                    </a:cubicBezTo>
                    <a:cubicBezTo>
                      <a:pt x="17045" y="21600"/>
                      <a:pt x="17060" y="21600"/>
                      <a:pt x="17075" y="21600"/>
                    </a:cubicBezTo>
                    <a:cubicBezTo>
                      <a:pt x="17085" y="21600"/>
                      <a:pt x="17367" y="21313"/>
                      <a:pt x="17521" y="21159"/>
                    </a:cubicBezTo>
                    <a:cubicBezTo>
                      <a:pt x="15519" y="19155"/>
                      <a:pt x="15684" y="19480"/>
                      <a:pt x="15684" y="18251"/>
                    </a:cubicBezTo>
                    <a:cubicBezTo>
                      <a:pt x="15684" y="17253"/>
                      <a:pt x="17280" y="15678"/>
                      <a:pt x="18254" y="15678"/>
                    </a:cubicBezTo>
                    <a:cubicBezTo>
                      <a:pt x="18467" y="15678"/>
                      <a:pt x="18633" y="15672"/>
                      <a:pt x="18771" y="15672"/>
                    </a:cubicBezTo>
                    <a:cubicBezTo>
                      <a:pt x="19449" y="15672"/>
                      <a:pt x="19460" y="15816"/>
                      <a:pt x="21159" y="17517"/>
                    </a:cubicBezTo>
                    <a:cubicBezTo>
                      <a:pt x="21318" y="17358"/>
                      <a:pt x="21599" y="17080"/>
                      <a:pt x="21600" y="17071"/>
                    </a:cubicBezTo>
                    <a:cubicBezTo>
                      <a:pt x="21570" y="14569"/>
                      <a:pt x="19210" y="12177"/>
                      <a:pt x="16712" y="12177"/>
                    </a:cubicBezTo>
                    <a:close/>
                    <a:moveTo>
                      <a:pt x="16712" y="12177"/>
                    </a:moveTo>
                  </a:path>
                </a:pathLst>
              </a:custGeom>
              <a:grpFill/>
              <a:ln>
                <a:noFill/>
              </a:ln>
            </p:spPr>
            <p:txBody>
              <a:bodyPr lIns="0" tIns="0" rIns="0" bIns="0"/>
              <a:lstStyle/>
              <a:p>
                <a:pPr defTabSz="1219200" fontAlgn="base">
                  <a:spcBef>
                    <a:spcPct val="0"/>
                  </a:spcBef>
                  <a:spcAft>
                    <a:spcPct val="0"/>
                  </a:spcAft>
                </a:pPr>
                <a:endParaRPr lang="en-US" sz="2400">
                  <a:solidFill>
                    <a:srgbClr val="FFFFFF"/>
                  </a:solidFill>
                  <a:latin typeface="Calibri" panose="020F0502020204030204" pitchFamily="34" charset="0"/>
                  <a:ea typeface="宋体" panose="02010600030101010101" pitchFamily="2" charset="-122"/>
                </a:endParaRPr>
              </a:p>
            </p:txBody>
          </p:sp>
        </p:grpSp>
        <p:sp>
          <p:nvSpPr>
            <p:cNvPr id="64" name="Freeform 328"/>
            <p:cNvSpPr>
              <a:spLocks noChangeAspect="1" noChangeArrowheads="1"/>
            </p:cNvSpPr>
            <p:nvPr/>
          </p:nvSpPr>
          <p:spPr bwMode="auto">
            <a:xfrm>
              <a:off x="5767572" y="4470189"/>
              <a:ext cx="495116" cy="276220"/>
            </a:xfrm>
            <a:custGeom>
              <a:avLst/>
              <a:gdLst>
                <a:gd name="T0" fmla="*/ 585 w 1564"/>
                <a:gd name="T1" fmla="*/ 610 h 871"/>
                <a:gd name="T2" fmla="*/ 451 w 1564"/>
                <a:gd name="T3" fmla="*/ 744 h 871"/>
                <a:gd name="T4" fmla="*/ 585 w 1564"/>
                <a:gd name="T5" fmla="*/ 870 h 871"/>
                <a:gd name="T6" fmla="*/ 710 w 1564"/>
                <a:gd name="T7" fmla="*/ 744 h 871"/>
                <a:gd name="T8" fmla="*/ 585 w 1564"/>
                <a:gd name="T9" fmla="*/ 610 h 871"/>
                <a:gd name="T10" fmla="*/ 585 w 1564"/>
                <a:gd name="T11" fmla="*/ 811 h 871"/>
                <a:gd name="T12" fmla="*/ 518 w 1564"/>
                <a:gd name="T13" fmla="*/ 744 h 871"/>
                <a:gd name="T14" fmla="*/ 585 w 1564"/>
                <a:gd name="T15" fmla="*/ 677 h 871"/>
                <a:gd name="T16" fmla="*/ 643 w 1564"/>
                <a:gd name="T17" fmla="*/ 744 h 871"/>
                <a:gd name="T18" fmla="*/ 585 w 1564"/>
                <a:gd name="T19" fmla="*/ 811 h 871"/>
                <a:gd name="T20" fmla="*/ 1563 w 1564"/>
                <a:gd name="T21" fmla="*/ 519 h 871"/>
                <a:gd name="T22" fmla="*/ 1563 w 1564"/>
                <a:gd name="T23" fmla="*/ 652 h 871"/>
                <a:gd name="T24" fmla="*/ 1505 w 1564"/>
                <a:gd name="T25" fmla="*/ 719 h 871"/>
                <a:gd name="T26" fmla="*/ 1429 w 1564"/>
                <a:gd name="T27" fmla="*/ 719 h 871"/>
                <a:gd name="T28" fmla="*/ 1262 w 1564"/>
                <a:gd name="T29" fmla="*/ 569 h 871"/>
                <a:gd name="T30" fmla="*/ 1095 w 1564"/>
                <a:gd name="T31" fmla="*/ 719 h 871"/>
                <a:gd name="T32" fmla="*/ 752 w 1564"/>
                <a:gd name="T33" fmla="*/ 719 h 871"/>
                <a:gd name="T34" fmla="*/ 585 w 1564"/>
                <a:gd name="T35" fmla="*/ 569 h 871"/>
                <a:gd name="T36" fmla="*/ 409 w 1564"/>
                <a:gd name="T37" fmla="*/ 719 h 871"/>
                <a:gd name="T38" fmla="*/ 326 w 1564"/>
                <a:gd name="T39" fmla="*/ 719 h 871"/>
                <a:gd name="T40" fmla="*/ 267 w 1564"/>
                <a:gd name="T41" fmla="*/ 652 h 871"/>
                <a:gd name="T42" fmla="*/ 267 w 1564"/>
                <a:gd name="T43" fmla="*/ 519 h 871"/>
                <a:gd name="T44" fmla="*/ 1563 w 1564"/>
                <a:gd name="T45" fmla="*/ 519 h 871"/>
                <a:gd name="T46" fmla="*/ 1262 w 1564"/>
                <a:gd name="T47" fmla="*/ 610 h 871"/>
                <a:gd name="T48" fmla="*/ 1128 w 1564"/>
                <a:gd name="T49" fmla="*/ 744 h 871"/>
                <a:gd name="T50" fmla="*/ 1262 w 1564"/>
                <a:gd name="T51" fmla="*/ 870 h 871"/>
                <a:gd name="T52" fmla="*/ 1396 w 1564"/>
                <a:gd name="T53" fmla="*/ 744 h 871"/>
                <a:gd name="T54" fmla="*/ 1262 w 1564"/>
                <a:gd name="T55" fmla="*/ 610 h 871"/>
                <a:gd name="T56" fmla="*/ 1262 w 1564"/>
                <a:gd name="T57" fmla="*/ 811 h 871"/>
                <a:gd name="T58" fmla="*/ 1195 w 1564"/>
                <a:gd name="T59" fmla="*/ 744 h 871"/>
                <a:gd name="T60" fmla="*/ 1262 w 1564"/>
                <a:gd name="T61" fmla="*/ 677 h 871"/>
                <a:gd name="T62" fmla="*/ 1329 w 1564"/>
                <a:gd name="T63" fmla="*/ 744 h 871"/>
                <a:gd name="T64" fmla="*/ 1262 w 1564"/>
                <a:gd name="T65" fmla="*/ 811 h 871"/>
                <a:gd name="T66" fmla="*/ 1538 w 1564"/>
                <a:gd name="T67" fmla="*/ 376 h 871"/>
                <a:gd name="T68" fmla="*/ 1295 w 1564"/>
                <a:gd name="T69" fmla="*/ 134 h 871"/>
                <a:gd name="T70" fmla="*/ 1229 w 1564"/>
                <a:gd name="T71" fmla="*/ 109 h 871"/>
                <a:gd name="T72" fmla="*/ 1112 w 1564"/>
                <a:gd name="T73" fmla="*/ 109 h 871"/>
                <a:gd name="T74" fmla="*/ 1112 w 1564"/>
                <a:gd name="T75" fmla="*/ 59 h 871"/>
                <a:gd name="T76" fmla="*/ 1045 w 1564"/>
                <a:gd name="T77" fmla="*/ 0 h 871"/>
                <a:gd name="T78" fmla="*/ 326 w 1564"/>
                <a:gd name="T79" fmla="*/ 0 h 871"/>
                <a:gd name="T80" fmla="*/ 267 w 1564"/>
                <a:gd name="T81" fmla="*/ 59 h 871"/>
                <a:gd name="T82" fmla="*/ 267 w 1564"/>
                <a:gd name="T83" fmla="*/ 75 h 871"/>
                <a:gd name="T84" fmla="*/ 8 w 1564"/>
                <a:gd name="T85" fmla="*/ 101 h 871"/>
                <a:gd name="T86" fmla="*/ 459 w 1564"/>
                <a:gd name="T87" fmla="*/ 159 h 871"/>
                <a:gd name="T88" fmla="*/ 0 w 1564"/>
                <a:gd name="T89" fmla="*/ 209 h 871"/>
                <a:gd name="T90" fmla="*/ 459 w 1564"/>
                <a:gd name="T91" fmla="*/ 268 h 871"/>
                <a:gd name="T92" fmla="*/ 0 w 1564"/>
                <a:gd name="T93" fmla="*/ 309 h 871"/>
                <a:gd name="T94" fmla="*/ 267 w 1564"/>
                <a:gd name="T95" fmla="*/ 360 h 871"/>
                <a:gd name="T96" fmla="*/ 267 w 1564"/>
                <a:gd name="T97" fmla="*/ 485 h 871"/>
                <a:gd name="T98" fmla="*/ 1563 w 1564"/>
                <a:gd name="T99" fmla="*/ 485 h 871"/>
                <a:gd name="T100" fmla="*/ 1563 w 1564"/>
                <a:gd name="T101" fmla="*/ 435 h 871"/>
                <a:gd name="T102" fmla="*/ 1538 w 1564"/>
                <a:gd name="T103" fmla="*/ 376 h 871"/>
                <a:gd name="T104" fmla="*/ 1429 w 1564"/>
                <a:gd name="T105" fmla="*/ 385 h 871"/>
                <a:gd name="T106" fmla="*/ 1195 w 1564"/>
                <a:gd name="T107" fmla="*/ 385 h 871"/>
                <a:gd name="T108" fmla="*/ 1178 w 1564"/>
                <a:gd name="T109" fmla="*/ 376 h 871"/>
                <a:gd name="T110" fmla="*/ 1178 w 1564"/>
                <a:gd name="T111" fmla="*/ 193 h 871"/>
                <a:gd name="T112" fmla="*/ 1195 w 1564"/>
                <a:gd name="T113" fmla="*/ 184 h 871"/>
                <a:gd name="T114" fmla="*/ 1237 w 1564"/>
                <a:gd name="T115" fmla="*/ 184 h 871"/>
                <a:gd name="T116" fmla="*/ 1245 w 1564"/>
                <a:gd name="T117" fmla="*/ 184 h 871"/>
                <a:gd name="T118" fmla="*/ 1438 w 1564"/>
                <a:gd name="T119" fmla="*/ 368 h 871"/>
                <a:gd name="T120" fmla="*/ 1429 w 1564"/>
                <a:gd name="T121" fmla="*/ 385 h 871"/>
                <a:gd name="T122" fmla="*/ 1429 w 1564"/>
                <a:gd name="T123" fmla="*/ 385 h 871"/>
                <a:gd name="T124" fmla="*/ 1429 w 1564"/>
                <a:gd name="T125" fmla="*/ 385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64" h="871">
                  <a:moveTo>
                    <a:pt x="585" y="610"/>
                  </a:moveTo>
                  <a:cubicBezTo>
                    <a:pt x="510" y="610"/>
                    <a:pt x="451" y="669"/>
                    <a:pt x="451" y="744"/>
                  </a:cubicBezTo>
                  <a:cubicBezTo>
                    <a:pt x="451" y="820"/>
                    <a:pt x="510" y="870"/>
                    <a:pt x="585" y="870"/>
                  </a:cubicBezTo>
                  <a:cubicBezTo>
                    <a:pt x="652" y="870"/>
                    <a:pt x="710" y="820"/>
                    <a:pt x="710" y="744"/>
                  </a:cubicBezTo>
                  <a:cubicBezTo>
                    <a:pt x="710" y="669"/>
                    <a:pt x="652" y="610"/>
                    <a:pt x="585" y="610"/>
                  </a:cubicBezTo>
                  <a:close/>
                  <a:moveTo>
                    <a:pt x="585" y="811"/>
                  </a:moveTo>
                  <a:cubicBezTo>
                    <a:pt x="543" y="811"/>
                    <a:pt x="518" y="778"/>
                    <a:pt x="518" y="744"/>
                  </a:cubicBezTo>
                  <a:cubicBezTo>
                    <a:pt x="518" y="711"/>
                    <a:pt x="543" y="677"/>
                    <a:pt x="585" y="677"/>
                  </a:cubicBezTo>
                  <a:cubicBezTo>
                    <a:pt x="618" y="677"/>
                    <a:pt x="643" y="711"/>
                    <a:pt x="643" y="744"/>
                  </a:cubicBezTo>
                  <a:cubicBezTo>
                    <a:pt x="643" y="778"/>
                    <a:pt x="618" y="811"/>
                    <a:pt x="585" y="811"/>
                  </a:cubicBezTo>
                  <a:close/>
                  <a:moveTo>
                    <a:pt x="1563" y="519"/>
                  </a:moveTo>
                  <a:cubicBezTo>
                    <a:pt x="1563" y="652"/>
                    <a:pt x="1563" y="652"/>
                    <a:pt x="1563" y="652"/>
                  </a:cubicBezTo>
                  <a:cubicBezTo>
                    <a:pt x="1563" y="694"/>
                    <a:pt x="1538" y="719"/>
                    <a:pt x="1505" y="719"/>
                  </a:cubicBezTo>
                  <a:cubicBezTo>
                    <a:pt x="1429" y="719"/>
                    <a:pt x="1429" y="719"/>
                    <a:pt x="1429" y="719"/>
                  </a:cubicBezTo>
                  <a:cubicBezTo>
                    <a:pt x="1421" y="636"/>
                    <a:pt x="1346" y="569"/>
                    <a:pt x="1262" y="569"/>
                  </a:cubicBezTo>
                  <a:cubicBezTo>
                    <a:pt x="1178" y="569"/>
                    <a:pt x="1103" y="636"/>
                    <a:pt x="1095" y="719"/>
                  </a:cubicBezTo>
                  <a:cubicBezTo>
                    <a:pt x="752" y="719"/>
                    <a:pt x="752" y="719"/>
                    <a:pt x="752" y="719"/>
                  </a:cubicBezTo>
                  <a:cubicBezTo>
                    <a:pt x="735" y="636"/>
                    <a:pt x="669" y="569"/>
                    <a:pt x="585" y="569"/>
                  </a:cubicBezTo>
                  <a:cubicBezTo>
                    <a:pt x="493" y="569"/>
                    <a:pt x="426" y="636"/>
                    <a:pt x="409" y="719"/>
                  </a:cubicBezTo>
                  <a:cubicBezTo>
                    <a:pt x="326" y="719"/>
                    <a:pt x="326" y="719"/>
                    <a:pt x="326" y="719"/>
                  </a:cubicBezTo>
                  <a:cubicBezTo>
                    <a:pt x="292" y="719"/>
                    <a:pt x="267" y="694"/>
                    <a:pt x="267" y="652"/>
                  </a:cubicBezTo>
                  <a:cubicBezTo>
                    <a:pt x="267" y="519"/>
                    <a:pt x="267" y="519"/>
                    <a:pt x="267" y="519"/>
                  </a:cubicBezTo>
                  <a:lnTo>
                    <a:pt x="1563" y="519"/>
                  </a:lnTo>
                  <a:close/>
                  <a:moveTo>
                    <a:pt x="1262" y="610"/>
                  </a:moveTo>
                  <a:cubicBezTo>
                    <a:pt x="1187" y="610"/>
                    <a:pt x="1128" y="669"/>
                    <a:pt x="1128" y="744"/>
                  </a:cubicBezTo>
                  <a:cubicBezTo>
                    <a:pt x="1128" y="820"/>
                    <a:pt x="1187" y="870"/>
                    <a:pt x="1262" y="870"/>
                  </a:cubicBezTo>
                  <a:cubicBezTo>
                    <a:pt x="1337" y="870"/>
                    <a:pt x="1396" y="820"/>
                    <a:pt x="1396" y="744"/>
                  </a:cubicBezTo>
                  <a:cubicBezTo>
                    <a:pt x="1396" y="669"/>
                    <a:pt x="1337" y="610"/>
                    <a:pt x="1262" y="610"/>
                  </a:cubicBezTo>
                  <a:close/>
                  <a:moveTo>
                    <a:pt x="1262" y="811"/>
                  </a:moveTo>
                  <a:cubicBezTo>
                    <a:pt x="1229" y="811"/>
                    <a:pt x="1195" y="778"/>
                    <a:pt x="1195" y="744"/>
                  </a:cubicBezTo>
                  <a:cubicBezTo>
                    <a:pt x="1195" y="711"/>
                    <a:pt x="1229" y="677"/>
                    <a:pt x="1262" y="677"/>
                  </a:cubicBezTo>
                  <a:cubicBezTo>
                    <a:pt x="1295" y="677"/>
                    <a:pt x="1329" y="711"/>
                    <a:pt x="1329" y="744"/>
                  </a:cubicBezTo>
                  <a:cubicBezTo>
                    <a:pt x="1329" y="778"/>
                    <a:pt x="1295" y="811"/>
                    <a:pt x="1262" y="811"/>
                  </a:cubicBezTo>
                  <a:close/>
                  <a:moveTo>
                    <a:pt x="1538" y="376"/>
                  </a:moveTo>
                  <a:cubicBezTo>
                    <a:pt x="1295" y="134"/>
                    <a:pt x="1295" y="134"/>
                    <a:pt x="1295" y="134"/>
                  </a:cubicBezTo>
                  <a:cubicBezTo>
                    <a:pt x="1279" y="117"/>
                    <a:pt x="1254" y="109"/>
                    <a:pt x="1229" y="109"/>
                  </a:cubicBezTo>
                  <a:cubicBezTo>
                    <a:pt x="1112" y="109"/>
                    <a:pt x="1112" y="109"/>
                    <a:pt x="1112" y="109"/>
                  </a:cubicBezTo>
                  <a:cubicBezTo>
                    <a:pt x="1112" y="59"/>
                    <a:pt x="1112" y="59"/>
                    <a:pt x="1112" y="59"/>
                  </a:cubicBezTo>
                  <a:cubicBezTo>
                    <a:pt x="1112" y="25"/>
                    <a:pt x="1078" y="0"/>
                    <a:pt x="1045" y="0"/>
                  </a:cubicBezTo>
                  <a:cubicBezTo>
                    <a:pt x="326" y="0"/>
                    <a:pt x="326" y="0"/>
                    <a:pt x="326" y="0"/>
                  </a:cubicBezTo>
                  <a:cubicBezTo>
                    <a:pt x="292" y="0"/>
                    <a:pt x="267" y="25"/>
                    <a:pt x="267" y="59"/>
                  </a:cubicBezTo>
                  <a:cubicBezTo>
                    <a:pt x="267" y="75"/>
                    <a:pt x="267" y="75"/>
                    <a:pt x="267" y="75"/>
                  </a:cubicBezTo>
                  <a:cubicBezTo>
                    <a:pt x="8" y="101"/>
                    <a:pt x="8" y="101"/>
                    <a:pt x="8" y="101"/>
                  </a:cubicBezTo>
                  <a:cubicBezTo>
                    <a:pt x="459" y="159"/>
                    <a:pt x="459" y="159"/>
                    <a:pt x="459" y="159"/>
                  </a:cubicBezTo>
                  <a:cubicBezTo>
                    <a:pt x="0" y="209"/>
                    <a:pt x="0" y="209"/>
                    <a:pt x="0" y="209"/>
                  </a:cubicBezTo>
                  <a:cubicBezTo>
                    <a:pt x="459" y="268"/>
                    <a:pt x="459" y="268"/>
                    <a:pt x="459" y="268"/>
                  </a:cubicBezTo>
                  <a:cubicBezTo>
                    <a:pt x="0" y="309"/>
                    <a:pt x="0" y="309"/>
                    <a:pt x="0" y="309"/>
                  </a:cubicBezTo>
                  <a:cubicBezTo>
                    <a:pt x="267" y="360"/>
                    <a:pt x="267" y="360"/>
                    <a:pt x="267" y="360"/>
                  </a:cubicBezTo>
                  <a:cubicBezTo>
                    <a:pt x="267" y="485"/>
                    <a:pt x="267" y="485"/>
                    <a:pt x="267" y="485"/>
                  </a:cubicBezTo>
                  <a:cubicBezTo>
                    <a:pt x="1563" y="485"/>
                    <a:pt x="1563" y="485"/>
                    <a:pt x="1563" y="485"/>
                  </a:cubicBezTo>
                  <a:cubicBezTo>
                    <a:pt x="1563" y="435"/>
                    <a:pt x="1563" y="435"/>
                    <a:pt x="1563" y="435"/>
                  </a:cubicBezTo>
                  <a:cubicBezTo>
                    <a:pt x="1563" y="410"/>
                    <a:pt x="1555" y="393"/>
                    <a:pt x="1538" y="376"/>
                  </a:cubicBezTo>
                  <a:close/>
                  <a:moveTo>
                    <a:pt x="1429" y="385"/>
                  </a:moveTo>
                  <a:cubicBezTo>
                    <a:pt x="1195" y="385"/>
                    <a:pt x="1195" y="385"/>
                    <a:pt x="1195" y="385"/>
                  </a:cubicBezTo>
                  <a:cubicBezTo>
                    <a:pt x="1187" y="385"/>
                    <a:pt x="1178" y="376"/>
                    <a:pt x="1178" y="376"/>
                  </a:cubicBezTo>
                  <a:cubicBezTo>
                    <a:pt x="1178" y="193"/>
                    <a:pt x="1178" y="193"/>
                    <a:pt x="1178" y="193"/>
                  </a:cubicBezTo>
                  <a:cubicBezTo>
                    <a:pt x="1178" y="184"/>
                    <a:pt x="1187" y="184"/>
                    <a:pt x="1195" y="184"/>
                  </a:cubicBezTo>
                  <a:cubicBezTo>
                    <a:pt x="1237" y="184"/>
                    <a:pt x="1237" y="184"/>
                    <a:pt x="1237" y="184"/>
                  </a:cubicBezTo>
                  <a:lnTo>
                    <a:pt x="1245" y="184"/>
                  </a:lnTo>
                  <a:cubicBezTo>
                    <a:pt x="1438" y="368"/>
                    <a:pt x="1438" y="368"/>
                    <a:pt x="1438" y="368"/>
                  </a:cubicBezTo>
                  <a:cubicBezTo>
                    <a:pt x="1446" y="376"/>
                    <a:pt x="1438" y="385"/>
                    <a:pt x="1429" y="385"/>
                  </a:cubicBezTo>
                  <a:close/>
                  <a:moveTo>
                    <a:pt x="1429" y="385"/>
                  </a:moveTo>
                  <a:lnTo>
                    <a:pt x="1429" y="385"/>
                  </a:lnTo>
                  <a:close/>
                </a:path>
              </a:pathLst>
            </a:custGeom>
            <a:solidFill>
              <a:schemeClr val="bg1"/>
            </a:solidFill>
            <a:ln>
              <a:noFill/>
            </a:ln>
            <a:effectLst/>
          </p:spPr>
          <p:txBody>
            <a:bodyPr wrap="none" lIns="243785" tIns="121892" rIns="243785" bIns="121892" anchor="ctr"/>
            <a:lstStyle/>
            <a:p>
              <a:pPr defTabSz="1219200" fontAlgn="base">
                <a:spcBef>
                  <a:spcPct val="0"/>
                </a:spcBef>
                <a:spcAft>
                  <a:spcPct val="0"/>
                </a:spcAft>
                <a:defRPr/>
              </a:pPr>
              <a:endParaRPr lang="en-US" sz="2400" dirty="0">
                <a:solidFill>
                  <a:srgbClr val="000000"/>
                </a:solidFill>
                <a:latin typeface="Calibri" panose="020F0502020204030204" pitchFamily="34" charset="0"/>
                <a:ea typeface="宋体" panose="02010600030101010101" pitchFamily="2" charset="-122"/>
              </a:endParaRPr>
            </a:p>
          </p:txBody>
        </p:sp>
        <p:sp>
          <p:nvSpPr>
            <p:cNvPr id="65" name="Shape 3659"/>
            <p:cNvSpPr/>
            <p:nvPr/>
          </p:nvSpPr>
          <p:spPr>
            <a:xfrm>
              <a:off x="6162027" y="2429508"/>
              <a:ext cx="442080" cy="414468"/>
            </a:xfrm>
            <a:custGeom>
              <a:avLst/>
              <a:gdLst/>
              <a:ahLst/>
              <a:cxnLst>
                <a:cxn ang="0">
                  <a:pos x="wd2" y="hd2"/>
                </a:cxn>
                <a:cxn ang="5400000">
                  <a:pos x="wd2" y="hd2"/>
                </a:cxn>
                <a:cxn ang="10800000">
                  <a:pos x="wd2" y="hd2"/>
                </a:cxn>
                <a:cxn ang="16200000">
                  <a:pos x="wd2" y="hd2"/>
                </a:cxn>
              </a:cxnLst>
              <a:rect l="0" t="0" r="r" b="b"/>
              <a:pathLst>
                <a:path w="20993" h="21440" extrusionOk="0">
                  <a:moveTo>
                    <a:pt x="20097" y="14373"/>
                  </a:moveTo>
                  <a:lnTo>
                    <a:pt x="15990" y="12571"/>
                  </a:lnTo>
                  <a:lnTo>
                    <a:pt x="16463" y="14008"/>
                  </a:lnTo>
                  <a:cubicBezTo>
                    <a:pt x="16439" y="15532"/>
                    <a:pt x="13726" y="16745"/>
                    <a:pt x="10496" y="16745"/>
                  </a:cubicBezTo>
                  <a:cubicBezTo>
                    <a:pt x="7268" y="16745"/>
                    <a:pt x="4553" y="15532"/>
                    <a:pt x="4529" y="14008"/>
                  </a:cubicBezTo>
                  <a:lnTo>
                    <a:pt x="5002" y="12571"/>
                  </a:lnTo>
                  <a:lnTo>
                    <a:pt x="895" y="14373"/>
                  </a:lnTo>
                  <a:cubicBezTo>
                    <a:pt x="-255" y="14878"/>
                    <a:pt x="-304" y="15814"/>
                    <a:pt x="789" y="16451"/>
                  </a:cubicBezTo>
                  <a:lnTo>
                    <a:pt x="8511" y="20962"/>
                  </a:lnTo>
                  <a:cubicBezTo>
                    <a:pt x="9602" y="21600"/>
                    <a:pt x="11390" y="21600"/>
                    <a:pt x="12481" y="20962"/>
                  </a:cubicBezTo>
                  <a:lnTo>
                    <a:pt x="20205" y="16451"/>
                  </a:lnTo>
                  <a:cubicBezTo>
                    <a:pt x="21296" y="15814"/>
                    <a:pt x="21247" y="14878"/>
                    <a:pt x="20097" y="14373"/>
                  </a:cubicBezTo>
                  <a:close/>
                  <a:moveTo>
                    <a:pt x="10496" y="5209"/>
                  </a:moveTo>
                  <a:cubicBezTo>
                    <a:pt x="11724" y="5209"/>
                    <a:pt x="12866" y="4796"/>
                    <a:pt x="13199" y="4152"/>
                  </a:cubicBezTo>
                  <a:cubicBezTo>
                    <a:pt x="12739" y="2744"/>
                    <a:pt x="12343" y="1535"/>
                    <a:pt x="12094" y="773"/>
                  </a:cubicBezTo>
                  <a:cubicBezTo>
                    <a:pt x="11927" y="264"/>
                    <a:pt x="11175" y="0"/>
                    <a:pt x="10496" y="0"/>
                  </a:cubicBezTo>
                  <a:cubicBezTo>
                    <a:pt x="9817" y="0"/>
                    <a:pt x="9065" y="264"/>
                    <a:pt x="8898" y="773"/>
                  </a:cubicBezTo>
                  <a:cubicBezTo>
                    <a:pt x="8649" y="1535"/>
                    <a:pt x="8253" y="2744"/>
                    <a:pt x="7792" y="4152"/>
                  </a:cubicBezTo>
                  <a:cubicBezTo>
                    <a:pt x="8126" y="4796"/>
                    <a:pt x="9268" y="5209"/>
                    <a:pt x="10496" y="5209"/>
                  </a:cubicBezTo>
                  <a:close/>
                  <a:moveTo>
                    <a:pt x="10496" y="13197"/>
                  </a:moveTo>
                  <a:cubicBezTo>
                    <a:pt x="13109" y="13197"/>
                    <a:pt x="15296" y="12229"/>
                    <a:pt x="15429" y="10966"/>
                  </a:cubicBezTo>
                  <a:cubicBezTo>
                    <a:pt x="15041" y="9779"/>
                    <a:pt x="14617" y="8484"/>
                    <a:pt x="14201" y="7211"/>
                  </a:cubicBezTo>
                  <a:cubicBezTo>
                    <a:pt x="13911" y="8118"/>
                    <a:pt x="12316" y="8759"/>
                    <a:pt x="10496" y="8759"/>
                  </a:cubicBezTo>
                  <a:cubicBezTo>
                    <a:pt x="8678" y="8759"/>
                    <a:pt x="7081" y="8118"/>
                    <a:pt x="6791" y="7211"/>
                  </a:cubicBezTo>
                  <a:cubicBezTo>
                    <a:pt x="6375" y="8484"/>
                    <a:pt x="5951" y="9779"/>
                    <a:pt x="5563" y="10966"/>
                  </a:cubicBezTo>
                  <a:cubicBezTo>
                    <a:pt x="5696" y="12229"/>
                    <a:pt x="7883" y="13197"/>
                    <a:pt x="10496" y="13197"/>
                  </a:cubicBezTo>
                  <a:close/>
                </a:path>
              </a:pathLst>
            </a:custGeom>
            <a:solidFill>
              <a:schemeClr val="bg1"/>
            </a:solidFill>
            <a:ln w="12700" cap="flat">
              <a:noFill/>
              <a:miter lim="400000"/>
            </a:ln>
            <a:effectLst/>
          </p:spPr>
          <p:txBody>
            <a:bodyPr wrap="square" lIns="38100" tIns="38100" rIns="38100" bIns="38100" numCol="1" anchor="ctr">
              <a:noAutofit/>
            </a:bodyPr>
            <a:lstStyle/>
            <a:p>
              <a:pPr defTabSz="1219200" fontAlgn="base">
                <a:spcBef>
                  <a:spcPct val="0"/>
                </a:spcBef>
                <a:spcAft>
                  <a:spcPct val="0"/>
                </a:spcAft>
                <a:defRPr sz="3200">
                  <a:solidFill>
                    <a:srgbClr val="FFFFFF"/>
                  </a:solidFill>
                  <a:latin typeface="Helvetica Light"/>
                  <a:ea typeface="Helvetica Light"/>
                  <a:cs typeface="Helvetica Light"/>
                  <a:sym typeface="Helvetica Light"/>
                </a:defRPr>
              </a:pPr>
              <a:endParaRPr sz="3200">
                <a:solidFill>
                  <a:srgbClr val="FFFFFF"/>
                </a:solidFill>
                <a:latin typeface="Helvetica Light"/>
                <a:sym typeface="Helvetica Ligh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500"/>
                                        <p:tgtEl>
                                          <p:spTgt spid="4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Elbow Connector 15"/>
          <p:cNvCxnSpPr/>
          <p:nvPr/>
        </p:nvCxnSpPr>
        <p:spPr>
          <a:xfrm rot="16200000" flipV="1">
            <a:off x="3794477" y="4609293"/>
            <a:ext cx="960119" cy="724187"/>
          </a:xfrm>
          <a:prstGeom prst="bentConnector3">
            <a:avLst>
              <a:gd name="adj1" fmla="val 63"/>
            </a:avLst>
          </a:prstGeom>
          <a:ln w="19050">
            <a:solidFill>
              <a:schemeClr val="accent3"/>
            </a:solidFill>
            <a:head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10800000">
            <a:off x="1728881" y="4491329"/>
            <a:ext cx="2907753" cy="1382571"/>
          </a:xfrm>
          <a:prstGeom prst="bentConnector2">
            <a:avLst/>
          </a:prstGeom>
          <a:ln w="19050">
            <a:solidFill>
              <a:schemeClr val="accent2"/>
            </a:solidFill>
            <a:head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5400000" flipH="1" flipV="1">
            <a:off x="7437414" y="4609297"/>
            <a:ext cx="960119" cy="724187"/>
          </a:xfrm>
          <a:prstGeom prst="bentConnector3">
            <a:avLst>
              <a:gd name="adj1" fmla="val 63"/>
            </a:avLst>
          </a:prstGeom>
          <a:ln w="19050">
            <a:solidFill>
              <a:schemeClr val="accent5"/>
            </a:solidFill>
            <a:headEnd type="triangle"/>
          </a:ln>
        </p:spPr>
        <p:style>
          <a:lnRef idx="1">
            <a:schemeClr val="accent1"/>
          </a:lnRef>
          <a:fillRef idx="0">
            <a:schemeClr val="accent1"/>
          </a:fillRef>
          <a:effectRef idx="0">
            <a:schemeClr val="accent1"/>
          </a:effectRef>
          <a:fontRef idx="minor">
            <a:schemeClr val="tx1"/>
          </a:fontRef>
        </p:style>
      </p:cxnSp>
      <p:cxnSp>
        <p:nvCxnSpPr>
          <p:cNvPr id="32" name="Elbow Connector 25"/>
          <p:cNvCxnSpPr/>
          <p:nvPr/>
        </p:nvCxnSpPr>
        <p:spPr>
          <a:xfrm rot="10800000" flipH="1">
            <a:off x="7555382" y="4491329"/>
            <a:ext cx="2907753" cy="1382571"/>
          </a:xfrm>
          <a:prstGeom prst="bentConnector2">
            <a:avLst/>
          </a:prstGeom>
          <a:ln w="19050">
            <a:solidFill>
              <a:schemeClr val="accent6"/>
            </a:solidFill>
            <a:head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5400000">
            <a:off x="3794477" y="2572325"/>
            <a:ext cx="960119" cy="724187"/>
          </a:xfrm>
          <a:prstGeom prst="bentConnector3">
            <a:avLst>
              <a:gd name="adj1" fmla="val 63"/>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5"/>
          <p:cNvCxnSpPr/>
          <p:nvPr/>
        </p:nvCxnSpPr>
        <p:spPr>
          <a:xfrm rot="10800000" flipV="1">
            <a:off x="1728881" y="2031905"/>
            <a:ext cx="2907753" cy="1382571"/>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p:nvPr/>
        </p:nvCxnSpPr>
        <p:spPr>
          <a:xfrm rot="16200000" flipH="1">
            <a:off x="7437414" y="2572321"/>
            <a:ext cx="960119" cy="724187"/>
          </a:xfrm>
          <a:prstGeom prst="bentConnector3">
            <a:avLst>
              <a:gd name="adj1" fmla="val 63"/>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25"/>
          <p:cNvCxnSpPr/>
          <p:nvPr/>
        </p:nvCxnSpPr>
        <p:spPr>
          <a:xfrm rot="10800000" flipH="1" flipV="1">
            <a:off x="7555382" y="2031905"/>
            <a:ext cx="2907753" cy="1382571"/>
          </a:xfrm>
          <a:prstGeom prst="bentConnector2">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96004" y="2788516"/>
            <a:ext cx="1" cy="62748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58"/>
          <p:cNvGrpSpPr/>
          <p:nvPr/>
        </p:nvGrpSpPr>
        <p:grpSpPr>
          <a:xfrm>
            <a:off x="883976" y="3415997"/>
            <a:ext cx="1689805" cy="1075331"/>
            <a:chOff x="662980" y="2561997"/>
            <a:chExt cx="1267354" cy="806498"/>
          </a:xfrm>
        </p:grpSpPr>
        <p:sp>
          <p:nvSpPr>
            <p:cNvPr id="11" name="Rounded Rectangle 10"/>
            <p:cNvSpPr/>
            <p:nvPr/>
          </p:nvSpPr>
          <p:spPr>
            <a:xfrm>
              <a:off x="662980" y="2561997"/>
              <a:ext cx="1267354" cy="80649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41" name="Rectangle 40"/>
            <p:cNvSpPr/>
            <p:nvPr/>
          </p:nvSpPr>
          <p:spPr>
            <a:xfrm>
              <a:off x="1014970" y="3081602"/>
              <a:ext cx="563375" cy="184666"/>
            </a:xfrm>
            <a:prstGeom prst="rect">
              <a:avLst/>
            </a:prstGeom>
          </p:spPr>
          <p:txBody>
            <a:bodyPr wrap="none" lIns="0" tIns="0" rIns="0" bIns="0">
              <a:spAutoFit/>
            </a:bodyPr>
            <a:lstStyle/>
            <a:p>
              <a:pPr algn="ct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Keyword</a:t>
              </a:r>
            </a:p>
          </p:txBody>
        </p:sp>
      </p:grpSp>
      <p:grpSp>
        <p:nvGrpSpPr>
          <p:cNvPr id="3" name="Group 57"/>
          <p:cNvGrpSpPr/>
          <p:nvPr/>
        </p:nvGrpSpPr>
        <p:grpSpPr>
          <a:xfrm>
            <a:off x="3067536" y="3415997"/>
            <a:ext cx="1689805" cy="1075331"/>
            <a:chOff x="2300652" y="2561997"/>
            <a:chExt cx="1267354" cy="806498"/>
          </a:xfrm>
        </p:grpSpPr>
        <p:sp>
          <p:nvSpPr>
            <p:cNvPr id="10" name="Rounded Rectangle 9"/>
            <p:cNvSpPr/>
            <p:nvPr/>
          </p:nvSpPr>
          <p:spPr>
            <a:xfrm>
              <a:off x="2300652" y="2561997"/>
              <a:ext cx="1267354" cy="80649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42" name="Rectangle 41"/>
            <p:cNvSpPr/>
            <p:nvPr/>
          </p:nvSpPr>
          <p:spPr>
            <a:xfrm>
              <a:off x="2652770" y="3081602"/>
              <a:ext cx="563375" cy="184666"/>
            </a:xfrm>
            <a:prstGeom prst="rect">
              <a:avLst/>
            </a:prstGeom>
          </p:spPr>
          <p:txBody>
            <a:bodyPr wrap="none" lIns="0" tIns="0" rIns="0" bIns="0">
              <a:spAutoFit/>
            </a:bodyPr>
            <a:lstStyle/>
            <a:p>
              <a:pPr algn="ct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Keyword</a:t>
              </a:r>
            </a:p>
          </p:txBody>
        </p:sp>
      </p:grpSp>
      <p:grpSp>
        <p:nvGrpSpPr>
          <p:cNvPr id="4" name="Group 59"/>
          <p:cNvGrpSpPr/>
          <p:nvPr/>
        </p:nvGrpSpPr>
        <p:grpSpPr>
          <a:xfrm>
            <a:off x="5251100" y="3415997"/>
            <a:ext cx="1689805" cy="1075331"/>
            <a:chOff x="3938324" y="2561997"/>
            <a:chExt cx="1267354" cy="806498"/>
          </a:xfrm>
        </p:grpSpPr>
        <p:sp>
          <p:nvSpPr>
            <p:cNvPr id="9" name="Rounded Rectangle 8"/>
            <p:cNvSpPr/>
            <p:nvPr/>
          </p:nvSpPr>
          <p:spPr>
            <a:xfrm>
              <a:off x="3938324" y="2561997"/>
              <a:ext cx="1267354" cy="80649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43" name="Rectangle 42"/>
            <p:cNvSpPr/>
            <p:nvPr/>
          </p:nvSpPr>
          <p:spPr>
            <a:xfrm>
              <a:off x="4318888" y="3081602"/>
              <a:ext cx="563375" cy="184666"/>
            </a:xfrm>
            <a:prstGeom prst="rect">
              <a:avLst/>
            </a:prstGeom>
          </p:spPr>
          <p:txBody>
            <a:bodyPr wrap="none" lIns="0" tIns="0" rIns="0" bIns="0">
              <a:spAutoFit/>
            </a:bodyPr>
            <a:lstStyle/>
            <a:p>
              <a:pPr algn="ct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Keyword</a:t>
              </a:r>
            </a:p>
          </p:txBody>
        </p:sp>
      </p:grpSp>
      <p:grpSp>
        <p:nvGrpSpPr>
          <p:cNvPr id="14" name="Group 60"/>
          <p:cNvGrpSpPr/>
          <p:nvPr/>
        </p:nvGrpSpPr>
        <p:grpSpPr>
          <a:xfrm>
            <a:off x="7434664" y="3415997"/>
            <a:ext cx="1689805" cy="1075331"/>
            <a:chOff x="5575996" y="2561997"/>
            <a:chExt cx="1267354" cy="806498"/>
          </a:xfrm>
        </p:grpSpPr>
        <p:sp>
          <p:nvSpPr>
            <p:cNvPr id="13" name="Rounded Rectangle 12"/>
            <p:cNvSpPr/>
            <p:nvPr/>
          </p:nvSpPr>
          <p:spPr>
            <a:xfrm>
              <a:off x="5575996" y="2561997"/>
              <a:ext cx="1267354" cy="806498"/>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44" name="Rectangle 43"/>
            <p:cNvSpPr/>
            <p:nvPr/>
          </p:nvSpPr>
          <p:spPr>
            <a:xfrm>
              <a:off x="5927985" y="3081602"/>
              <a:ext cx="563375" cy="184666"/>
            </a:xfrm>
            <a:prstGeom prst="rect">
              <a:avLst/>
            </a:prstGeom>
          </p:spPr>
          <p:txBody>
            <a:bodyPr wrap="none" lIns="0" tIns="0" rIns="0" bIns="0">
              <a:spAutoFit/>
            </a:bodyPr>
            <a:lstStyle/>
            <a:p>
              <a:pPr algn="ct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Keyword</a:t>
              </a:r>
            </a:p>
          </p:txBody>
        </p:sp>
      </p:grpSp>
      <p:grpSp>
        <p:nvGrpSpPr>
          <p:cNvPr id="15" name="Group 61"/>
          <p:cNvGrpSpPr/>
          <p:nvPr/>
        </p:nvGrpSpPr>
        <p:grpSpPr>
          <a:xfrm>
            <a:off x="9618224" y="3415997"/>
            <a:ext cx="1689805" cy="1075331"/>
            <a:chOff x="7213667" y="2561997"/>
            <a:chExt cx="1267354" cy="806498"/>
          </a:xfrm>
        </p:grpSpPr>
        <p:sp>
          <p:nvSpPr>
            <p:cNvPr id="12" name="Rounded Rectangle 11"/>
            <p:cNvSpPr/>
            <p:nvPr/>
          </p:nvSpPr>
          <p:spPr>
            <a:xfrm>
              <a:off x="7213667" y="2561997"/>
              <a:ext cx="1267354" cy="806498"/>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45" name="Rectangle 44"/>
            <p:cNvSpPr/>
            <p:nvPr/>
          </p:nvSpPr>
          <p:spPr>
            <a:xfrm>
              <a:off x="7565662" y="3081602"/>
              <a:ext cx="563375" cy="184666"/>
            </a:xfrm>
            <a:prstGeom prst="rect">
              <a:avLst/>
            </a:prstGeom>
          </p:spPr>
          <p:txBody>
            <a:bodyPr wrap="none" lIns="0" tIns="0" rIns="0" bIns="0">
              <a:spAutoFit/>
            </a:bodyPr>
            <a:lstStyle/>
            <a:p>
              <a:pPr algn="ct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Keyword</a:t>
              </a:r>
            </a:p>
          </p:txBody>
        </p:sp>
      </p:grpSp>
      <p:grpSp>
        <p:nvGrpSpPr>
          <p:cNvPr id="17" name="Group 62"/>
          <p:cNvGrpSpPr/>
          <p:nvPr/>
        </p:nvGrpSpPr>
        <p:grpSpPr>
          <a:xfrm>
            <a:off x="4636625" y="5118805"/>
            <a:ext cx="2918755" cy="1075331"/>
            <a:chOff x="3477467" y="3839104"/>
            <a:chExt cx="2189066" cy="806498"/>
          </a:xfrm>
        </p:grpSpPr>
        <p:sp>
          <p:nvSpPr>
            <p:cNvPr id="6" name="Rounded Rectangle 5"/>
            <p:cNvSpPr/>
            <p:nvPr/>
          </p:nvSpPr>
          <p:spPr>
            <a:xfrm>
              <a:off x="3477467" y="3839104"/>
              <a:ext cx="2189066" cy="8064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55" name="Rectangle 54"/>
            <p:cNvSpPr/>
            <p:nvPr/>
          </p:nvSpPr>
          <p:spPr>
            <a:xfrm>
              <a:off x="4290311" y="4328943"/>
              <a:ext cx="563375" cy="184666"/>
            </a:xfrm>
            <a:prstGeom prst="rect">
              <a:avLst/>
            </a:prstGeom>
          </p:spPr>
          <p:txBody>
            <a:bodyPr wrap="none" lIns="0" tIns="0" rIns="0" bIns="0">
              <a:spAutoFit/>
            </a:bodyPr>
            <a:lstStyle/>
            <a:p>
              <a:pPr algn="ct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Keyword</a:t>
              </a:r>
            </a:p>
          </p:txBody>
        </p:sp>
      </p:grpSp>
      <p:grpSp>
        <p:nvGrpSpPr>
          <p:cNvPr id="18" name="Group 56"/>
          <p:cNvGrpSpPr/>
          <p:nvPr/>
        </p:nvGrpSpPr>
        <p:grpSpPr>
          <a:xfrm>
            <a:off x="4636625" y="1713185"/>
            <a:ext cx="2918755" cy="1075331"/>
            <a:chOff x="3477467" y="1284889"/>
            <a:chExt cx="2189066" cy="806498"/>
          </a:xfrm>
        </p:grpSpPr>
        <p:sp>
          <p:nvSpPr>
            <p:cNvPr id="5" name="Rounded Rectangle 4"/>
            <p:cNvSpPr/>
            <p:nvPr/>
          </p:nvSpPr>
          <p:spPr>
            <a:xfrm>
              <a:off x="3477467" y="1284889"/>
              <a:ext cx="2189066" cy="8064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56" name="Rectangle 55"/>
            <p:cNvSpPr/>
            <p:nvPr/>
          </p:nvSpPr>
          <p:spPr>
            <a:xfrm>
              <a:off x="4290311" y="1754759"/>
              <a:ext cx="563375" cy="184666"/>
            </a:xfrm>
            <a:prstGeom prst="rect">
              <a:avLst/>
            </a:prstGeom>
          </p:spPr>
          <p:txBody>
            <a:bodyPr wrap="none" lIns="0" tIns="0" rIns="0" bIns="0">
              <a:spAutoFit/>
            </a:bodyPr>
            <a:lstStyle/>
            <a:p>
              <a:pPr algn="ct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Keyword</a:t>
              </a:r>
            </a:p>
          </p:txBody>
        </p:sp>
      </p:grpSp>
      <p:cxnSp>
        <p:nvCxnSpPr>
          <p:cNvPr id="64" name="Straight Arrow Connector 63"/>
          <p:cNvCxnSpPr/>
          <p:nvPr/>
        </p:nvCxnSpPr>
        <p:spPr>
          <a:xfrm>
            <a:off x="6096004" y="4478625"/>
            <a:ext cx="1" cy="627480"/>
          </a:xfrm>
          <a:prstGeom prst="straightConnector1">
            <a:avLst/>
          </a:prstGeom>
          <a:ln w="190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66" name="Freeform 52"/>
          <p:cNvSpPr>
            <a:spLocks noEditPoints="1"/>
          </p:cNvSpPr>
          <p:nvPr/>
        </p:nvSpPr>
        <p:spPr bwMode="auto">
          <a:xfrm>
            <a:off x="1552133" y="3638529"/>
            <a:ext cx="345363" cy="345363"/>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r>
              <a:rPr lang="en-US" sz="2400" dirty="0">
                <a:solidFill>
                  <a:srgbClr val="000000"/>
                </a:solidFill>
                <a:latin typeface="Calibri" panose="020F0502020204030204" pitchFamily="34" charset="0"/>
                <a:ea typeface="宋体" panose="02010600030101010101" pitchFamily="2" charset="-122"/>
              </a:rPr>
              <a:t> </a:t>
            </a:r>
          </a:p>
        </p:txBody>
      </p:sp>
      <p:sp>
        <p:nvSpPr>
          <p:cNvPr id="67" name="Freeform 55"/>
          <p:cNvSpPr>
            <a:spLocks noEditPoints="1"/>
          </p:cNvSpPr>
          <p:nvPr/>
        </p:nvSpPr>
        <p:spPr bwMode="auto">
          <a:xfrm>
            <a:off x="3689512" y="3626939"/>
            <a:ext cx="451577" cy="337092"/>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9" name="Freeform 172"/>
          <p:cNvSpPr>
            <a:spLocks noEditPoints="1"/>
          </p:cNvSpPr>
          <p:nvPr/>
        </p:nvSpPr>
        <p:spPr bwMode="auto">
          <a:xfrm>
            <a:off x="5865576" y="3638528"/>
            <a:ext cx="447209" cy="325501"/>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70" name="Freeform 245"/>
          <p:cNvSpPr/>
          <p:nvPr/>
        </p:nvSpPr>
        <p:spPr bwMode="auto">
          <a:xfrm>
            <a:off x="5878621" y="5272428"/>
            <a:ext cx="447209" cy="447209"/>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71" name="Freeform 100"/>
          <p:cNvSpPr>
            <a:spLocks noEditPoints="1"/>
          </p:cNvSpPr>
          <p:nvPr/>
        </p:nvSpPr>
        <p:spPr bwMode="auto">
          <a:xfrm>
            <a:off x="8060955" y="3624345"/>
            <a:ext cx="437223" cy="419131"/>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72" name="Freeform 131"/>
          <p:cNvSpPr/>
          <p:nvPr/>
        </p:nvSpPr>
        <p:spPr bwMode="auto">
          <a:xfrm>
            <a:off x="10272568" y="3656575"/>
            <a:ext cx="381128" cy="386903"/>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73" name="Freeform 81"/>
          <p:cNvSpPr>
            <a:spLocks noEditPoints="1"/>
          </p:cNvSpPr>
          <p:nvPr/>
        </p:nvSpPr>
        <p:spPr bwMode="auto">
          <a:xfrm>
            <a:off x="5855665" y="1943616"/>
            <a:ext cx="480679" cy="307773"/>
          </a:xfrm>
          <a:custGeom>
            <a:avLst/>
            <a:gdLst/>
            <a:ahLst/>
            <a:cxnLst>
              <a:cxn ang="0">
                <a:pos x="63" y="23"/>
              </a:cxn>
              <a:cxn ang="0">
                <a:pos x="32" y="41"/>
              </a:cxn>
              <a:cxn ang="0">
                <a:pos x="0" y="23"/>
              </a:cxn>
              <a:cxn ang="0">
                <a:pos x="0" y="21"/>
              </a:cxn>
              <a:cxn ang="0">
                <a:pos x="0" y="18"/>
              </a:cxn>
              <a:cxn ang="0">
                <a:pos x="32" y="0"/>
              </a:cxn>
              <a:cxn ang="0">
                <a:pos x="63" y="18"/>
              </a:cxn>
              <a:cxn ang="0">
                <a:pos x="64" y="21"/>
              </a:cxn>
              <a:cxn ang="0">
                <a:pos x="63" y="23"/>
              </a:cxn>
              <a:cxn ang="0">
                <a:pos x="46" y="8"/>
              </a:cxn>
              <a:cxn ang="0">
                <a:pos x="48" y="16"/>
              </a:cxn>
              <a:cxn ang="0">
                <a:pos x="32" y="32"/>
              </a:cxn>
              <a:cxn ang="0">
                <a:pos x="16" y="16"/>
              </a:cxn>
              <a:cxn ang="0">
                <a:pos x="18" y="8"/>
              </a:cxn>
              <a:cxn ang="0">
                <a:pos x="4" y="21"/>
              </a:cxn>
              <a:cxn ang="0">
                <a:pos x="32" y="37"/>
              </a:cxn>
              <a:cxn ang="0">
                <a:pos x="59" y="21"/>
              </a:cxn>
              <a:cxn ang="0">
                <a:pos x="46" y="8"/>
              </a:cxn>
              <a:cxn ang="0">
                <a:pos x="32" y="5"/>
              </a:cxn>
              <a:cxn ang="0">
                <a:pos x="21" y="16"/>
              </a:cxn>
              <a:cxn ang="0">
                <a:pos x="23" y="18"/>
              </a:cxn>
              <a:cxn ang="0">
                <a:pos x="24" y="16"/>
              </a:cxn>
              <a:cxn ang="0">
                <a:pos x="32" y="9"/>
              </a:cxn>
              <a:cxn ang="0">
                <a:pos x="33" y="7"/>
              </a:cxn>
              <a:cxn ang="0">
                <a:pos x="32" y="5"/>
              </a:cxn>
            </a:cxnLst>
            <a:rect l="0" t="0" r="r" b="b"/>
            <a:pathLst>
              <a:path w="64" h="41">
                <a:moveTo>
                  <a:pt x="63" y="23"/>
                </a:moveTo>
                <a:cubicBezTo>
                  <a:pt x="56" y="34"/>
                  <a:pt x="44" y="41"/>
                  <a:pt x="32" y="41"/>
                </a:cubicBezTo>
                <a:cubicBezTo>
                  <a:pt x="19" y="41"/>
                  <a:pt x="7" y="34"/>
                  <a:pt x="0" y="23"/>
                </a:cubicBezTo>
                <a:cubicBezTo>
                  <a:pt x="0" y="23"/>
                  <a:pt x="0" y="22"/>
                  <a:pt x="0" y="21"/>
                </a:cubicBezTo>
                <a:cubicBezTo>
                  <a:pt x="0" y="20"/>
                  <a:pt x="0" y="19"/>
                  <a:pt x="0" y="18"/>
                </a:cubicBezTo>
                <a:cubicBezTo>
                  <a:pt x="7" y="8"/>
                  <a:pt x="19" y="0"/>
                  <a:pt x="32" y="0"/>
                </a:cubicBezTo>
                <a:cubicBezTo>
                  <a:pt x="44" y="0"/>
                  <a:pt x="56" y="8"/>
                  <a:pt x="63" y="18"/>
                </a:cubicBezTo>
                <a:cubicBezTo>
                  <a:pt x="63" y="19"/>
                  <a:pt x="64" y="20"/>
                  <a:pt x="64" y="21"/>
                </a:cubicBezTo>
                <a:cubicBezTo>
                  <a:pt x="64" y="22"/>
                  <a:pt x="63" y="23"/>
                  <a:pt x="63" y="23"/>
                </a:cubicBezTo>
                <a:close/>
                <a:moveTo>
                  <a:pt x="46" y="8"/>
                </a:moveTo>
                <a:cubicBezTo>
                  <a:pt x="47" y="11"/>
                  <a:pt x="48" y="13"/>
                  <a:pt x="48" y="16"/>
                </a:cubicBezTo>
                <a:cubicBezTo>
                  <a:pt x="48" y="25"/>
                  <a:pt x="41" y="32"/>
                  <a:pt x="32" y="32"/>
                </a:cubicBezTo>
                <a:cubicBezTo>
                  <a:pt x="23" y="32"/>
                  <a:pt x="16" y="25"/>
                  <a:pt x="16" y="16"/>
                </a:cubicBezTo>
                <a:cubicBezTo>
                  <a:pt x="16" y="13"/>
                  <a:pt x="17" y="11"/>
                  <a:pt x="18" y="8"/>
                </a:cubicBezTo>
                <a:cubicBezTo>
                  <a:pt x="12" y="11"/>
                  <a:pt x="8" y="16"/>
                  <a:pt x="4" y="21"/>
                </a:cubicBezTo>
                <a:cubicBezTo>
                  <a:pt x="10" y="30"/>
                  <a:pt x="20" y="37"/>
                  <a:pt x="32" y="37"/>
                </a:cubicBezTo>
                <a:cubicBezTo>
                  <a:pt x="43" y="37"/>
                  <a:pt x="53" y="30"/>
                  <a:pt x="59" y="21"/>
                </a:cubicBezTo>
                <a:cubicBezTo>
                  <a:pt x="56" y="16"/>
                  <a:pt x="51" y="11"/>
                  <a:pt x="46" y="8"/>
                </a:cubicBezTo>
                <a:close/>
                <a:moveTo>
                  <a:pt x="32" y="5"/>
                </a:moveTo>
                <a:cubicBezTo>
                  <a:pt x="26" y="5"/>
                  <a:pt x="21" y="10"/>
                  <a:pt x="21" y="16"/>
                </a:cubicBezTo>
                <a:cubicBezTo>
                  <a:pt x="21" y="17"/>
                  <a:pt x="22" y="18"/>
                  <a:pt x="23" y="18"/>
                </a:cubicBezTo>
                <a:cubicBezTo>
                  <a:pt x="24" y="18"/>
                  <a:pt x="24" y="17"/>
                  <a:pt x="24" y="16"/>
                </a:cubicBezTo>
                <a:cubicBezTo>
                  <a:pt x="24" y="12"/>
                  <a:pt x="28" y="9"/>
                  <a:pt x="32" y="9"/>
                </a:cubicBezTo>
                <a:cubicBezTo>
                  <a:pt x="33" y="9"/>
                  <a:pt x="33" y="8"/>
                  <a:pt x="33" y="7"/>
                </a:cubicBezTo>
                <a:cubicBezTo>
                  <a:pt x="33" y="6"/>
                  <a:pt x="33" y="5"/>
                  <a:pt x="32" y="5"/>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500" fill="hold"/>
                                        <p:tgtEl>
                                          <p:spTgt spid="73"/>
                                        </p:tgtEl>
                                        <p:attrNameLst>
                                          <p:attrName>ppt_w</p:attrName>
                                        </p:attrNameLst>
                                      </p:cBhvr>
                                      <p:tavLst>
                                        <p:tav tm="0">
                                          <p:val>
                                            <p:fltVal val="0"/>
                                          </p:val>
                                        </p:tav>
                                        <p:tav tm="100000">
                                          <p:val>
                                            <p:strVal val="#ppt_w"/>
                                          </p:val>
                                        </p:tav>
                                      </p:tavLst>
                                    </p:anim>
                                    <p:anim calcmode="lin" valueType="num">
                                      <p:cBhvr>
                                        <p:cTn id="14" dur="500" fill="hold"/>
                                        <p:tgtEl>
                                          <p:spTgt spid="73"/>
                                        </p:tgtEl>
                                        <p:attrNameLst>
                                          <p:attrName>ppt_h</p:attrName>
                                        </p:attrNameLst>
                                      </p:cBhvr>
                                      <p:tavLst>
                                        <p:tav tm="0">
                                          <p:val>
                                            <p:fltVal val="0"/>
                                          </p:val>
                                        </p:tav>
                                        <p:tav tm="100000">
                                          <p:val>
                                            <p:strVal val="#ppt_h"/>
                                          </p:val>
                                        </p:tav>
                                      </p:tavLst>
                                    </p:anim>
                                    <p:animEffect transition="in" filter="fade">
                                      <p:cBhvr>
                                        <p:cTn id="15" dur="500"/>
                                        <p:tgtEl>
                                          <p:spTgt spid="73"/>
                                        </p:tgtEl>
                                      </p:cBhvr>
                                    </p:animEffec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strips(downLeft)">
                                      <p:cBhvr>
                                        <p:cTn id="19" dur="500"/>
                                        <p:tgtEl>
                                          <p:spTgt spid="34"/>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ppt_w</p:attrName>
                                        </p:attrNameLst>
                                      </p:cBhvr>
                                      <p:tavLst>
                                        <p:tav tm="0">
                                          <p:val>
                                            <p:fltVal val="0"/>
                                          </p:val>
                                        </p:tav>
                                        <p:tav tm="100000">
                                          <p:val>
                                            <p:strVal val="#ppt_w"/>
                                          </p:val>
                                        </p:tav>
                                      </p:tavLst>
                                    </p:anim>
                                    <p:anim calcmode="lin" valueType="num">
                                      <p:cBhvr>
                                        <p:cTn id="29" dur="500" fill="hold"/>
                                        <p:tgtEl>
                                          <p:spTgt spid="66"/>
                                        </p:tgtEl>
                                        <p:attrNameLst>
                                          <p:attrName>ppt_h</p:attrName>
                                        </p:attrNameLst>
                                      </p:cBhvr>
                                      <p:tavLst>
                                        <p:tav tm="0">
                                          <p:val>
                                            <p:fltVal val="0"/>
                                          </p:val>
                                        </p:tav>
                                        <p:tav tm="100000">
                                          <p:val>
                                            <p:strVal val="#ppt_h"/>
                                          </p:val>
                                        </p:tav>
                                      </p:tavLst>
                                    </p:anim>
                                    <p:animEffect transition="in" filter="fade">
                                      <p:cBhvr>
                                        <p:cTn id="30" dur="500"/>
                                        <p:tgtEl>
                                          <p:spTgt spid="66"/>
                                        </p:tgtEl>
                                      </p:cBhvr>
                                    </p:animEffect>
                                  </p:childTnLst>
                                </p:cTn>
                              </p:par>
                            </p:childTnLst>
                          </p:cTn>
                        </p:par>
                        <p:par>
                          <p:cTn id="31" fill="hold">
                            <p:stCondLst>
                              <p:cond delay="2000"/>
                            </p:stCondLst>
                            <p:childTnLst>
                              <p:par>
                                <p:cTn id="32" presetID="18" presetClass="entr" presetSubtype="6"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strips(downRight)">
                                      <p:cBhvr>
                                        <p:cTn id="34" dur="500"/>
                                        <p:tgtEl>
                                          <p:spTgt spid="36"/>
                                        </p:tgtEl>
                                      </p:cBhvr>
                                    </p:animEffect>
                                  </p:childTnLst>
                                </p:cTn>
                              </p:par>
                              <p:par>
                                <p:cTn id="35" presetID="53" presetClass="entr" presetSubtype="16"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25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3000"/>
                            </p:stCondLst>
                            <p:childTnLst>
                              <p:par>
                                <p:cTn id="47" presetID="18" presetClass="entr" presetSubtype="12"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strips(downLeft)">
                                      <p:cBhvr>
                                        <p:cTn id="49" dur="500"/>
                                        <p:tgtEl>
                                          <p:spTgt spid="33"/>
                                        </p:tgtEl>
                                      </p:cBhvr>
                                    </p:animEffect>
                                  </p:childTnLst>
                                </p:cTn>
                              </p:par>
                              <p:par>
                                <p:cTn id="50" presetID="53" presetClass="entr" presetSubtype="16" fill="hold"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3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4000"/>
                            </p:stCondLst>
                            <p:childTnLst>
                              <p:par>
                                <p:cTn id="62" presetID="18" presetClass="entr" presetSubtype="6" fill="hold"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strips(downRight)">
                                      <p:cBhvr>
                                        <p:cTn id="64" dur="500"/>
                                        <p:tgtEl>
                                          <p:spTgt spid="35"/>
                                        </p:tgtEl>
                                      </p:cBhvr>
                                    </p:animEffect>
                                  </p:childTnLst>
                                </p:cTn>
                              </p:par>
                              <p:par>
                                <p:cTn id="65" presetID="53" presetClass="entr" presetSubtype="16" fill="hold"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par>
                          <p:cTn id="70" fill="hold">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p:cTn id="73" dur="500" fill="hold"/>
                                        <p:tgtEl>
                                          <p:spTgt spid="71"/>
                                        </p:tgtEl>
                                        <p:attrNameLst>
                                          <p:attrName>ppt_w</p:attrName>
                                        </p:attrNameLst>
                                      </p:cBhvr>
                                      <p:tavLst>
                                        <p:tav tm="0">
                                          <p:val>
                                            <p:fltVal val="0"/>
                                          </p:val>
                                        </p:tav>
                                        <p:tav tm="100000">
                                          <p:val>
                                            <p:strVal val="#ppt_w"/>
                                          </p:val>
                                        </p:tav>
                                      </p:tavLst>
                                    </p:anim>
                                    <p:anim calcmode="lin" valueType="num">
                                      <p:cBhvr>
                                        <p:cTn id="74" dur="500" fill="hold"/>
                                        <p:tgtEl>
                                          <p:spTgt spid="71"/>
                                        </p:tgtEl>
                                        <p:attrNameLst>
                                          <p:attrName>ppt_h</p:attrName>
                                        </p:attrNameLst>
                                      </p:cBhvr>
                                      <p:tavLst>
                                        <p:tav tm="0">
                                          <p:val>
                                            <p:fltVal val="0"/>
                                          </p:val>
                                        </p:tav>
                                        <p:tav tm="100000">
                                          <p:val>
                                            <p:strVal val="#ppt_h"/>
                                          </p:val>
                                        </p:tav>
                                      </p:tavLst>
                                    </p:anim>
                                    <p:animEffect transition="in" filter="fade">
                                      <p:cBhvr>
                                        <p:cTn id="75" dur="500"/>
                                        <p:tgtEl>
                                          <p:spTgt spid="71"/>
                                        </p:tgtEl>
                                      </p:cBhvr>
                                    </p:animEffect>
                                  </p:childTnLst>
                                </p:cTn>
                              </p:par>
                            </p:childTnLst>
                          </p:cTn>
                        </p:par>
                        <p:par>
                          <p:cTn id="76" fill="hold">
                            <p:stCondLst>
                              <p:cond delay="5000"/>
                            </p:stCondLst>
                            <p:childTnLst>
                              <p:par>
                                <p:cTn id="77" presetID="18" presetClass="entr" presetSubtype="12" fill="hold"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strips(downLeft)">
                                      <p:cBhvr>
                                        <p:cTn id="79" dur="500"/>
                                        <p:tgtEl>
                                          <p:spTgt spid="39"/>
                                        </p:tgtEl>
                                      </p:cBhvr>
                                    </p:animEffect>
                                  </p:childTnLst>
                                </p:cTn>
                              </p:par>
                              <p:par>
                                <p:cTn id="80" presetID="53" presetClass="entr" presetSubtype="16" fill="hold" nodeType="withEffect">
                                  <p:stCondLst>
                                    <p:cond delay="0"/>
                                  </p:stCondLst>
                                  <p:childTnLst>
                                    <p:set>
                                      <p:cBhvr>
                                        <p:cTn id="81" dur="1" fill="hold">
                                          <p:stCondLst>
                                            <p:cond delay="0"/>
                                          </p:stCondLst>
                                        </p:cTn>
                                        <p:tgtEl>
                                          <p:spTgt spid="4"/>
                                        </p:tgtEl>
                                        <p:attrNameLst>
                                          <p:attrName>style.visibility</p:attrName>
                                        </p:attrNameLst>
                                      </p:cBhvr>
                                      <p:to>
                                        <p:strVal val="visible"/>
                                      </p:to>
                                    </p:set>
                                    <p:anim calcmode="lin" valueType="num">
                                      <p:cBhvr>
                                        <p:cTn id="82" dur="500" fill="hold"/>
                                        <p:tgtEl>
                                          <p:spTgt spid="4"/>
                                        </p:tgtEl>
                                        <p:attrNameLst>
                                          <p:attrName>ppt_w</p:attrName>
                                        </p:attrNameLst>
                                      </p:cBhvr>
                                      <p:tavLst>
                                        <p:tav tm="0">
                                          <p:val>
                                            <p:fltVal val="0"/>
                                          </p:val>
                                        </p:tav>
                                        <p:tav tm="100000">
                                          <p:val>
                                            <p:strVal val="#ppt_w"/>
                                          </p:val>
                                        </p:tav>
                                      </p:tavLst>
                                    </p:anim>
                                    <p:anim calcmode="lin" valueType="num">
                                      <p:cBhvr>
                                        <p:cTn id="83" dur="500" fill="hold"/>
                                        <p:tgtEl>
                                          <p:spTgt spid="4"/>
                                        </p:tgtEl>
                                        <p:attrNameLst>
                                          <p:attrName>ppt_h</p:attrName>
                                        </p:attrNameLst>
                                      </p:cBhvr>
                                      <p:tavLst>
                                        <p:tav tm="0">
                                          <p:val>
                                            <p:fltVal val="0"/>
                                          </p:val>
                                        </p:tav>
                                        <p:tav tm="100000">
                                          <p:val>
                                            <p:strVal val="#ppt_h"/>
                                          </p:val>
                                        </p:tav>
                                      </p:tavLst>
                                    </p:anim>
                                    <p:animEffect transition="in" filter="fade">
                                      <p:cBhvr>
                                        <p:cTn id="84" dur="500"/>
                                        <p:tgtEl>
                                          <p:spTgt spid="4"/>
                                        </p:tgtEl>
                                      </p:cBhvr>
                                    </p:animEffect>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fltVal val="0"/>
                                          </p:val>
                                        </p:tav>
                                        <p:tav tm="100000">
                                          <p:val>
                                            <p:strVal val="#ppt_w"/>
                                          </p:val>
                                        </p:tav>
                                      </p:tavLst>
                                    </p:anim>
                                    <p:anim calcmode="lin" valueType="num">
                                      <p:cBhvr>
                                        <p:cTn id="89" dur="500" fill="hold"/>
                                        <p:tgtEl>
                                          <p:spTgt spid="69"/>
                                        </p:tgtEl>
                                        <p:attrNameLst>
                                          <p:attrName>ppt_h</p:attrName>
                                        </p:attrNameLst>
                                      </p:cBhvr>
                                      <p:tavLst>
                                        <p:tav tm="0">
                                          <p:val>
                                            <p:fltVal val="0"/>
                                          </p:val>
                                        </p:tav>
                                        <p:tav tm="100000">
                                          <p:val>
                                            <p:strVal val="#ppt_h"/>
                                          </p:val>
                                        </p:tav>
                                      </p:tavLst>
                                    </p:anim>
                                    <p:animEffect transition="in" filter="fade">
                                      <p:cBhvr>
                                        <p:cTn id="90" dur="500"/>
                                        <p:tgtEl>
                                          <p:spTgt spid="69"/>
                                        </p:tgtEl>
                                      </p:cBhvr>
                                    </p:animEffect>
                                  </p:childTnLst>
                                </p:cTn>
                              </p:par>
                            </p:childTnLst>
                          </p:cTn>
                        </p:par>
                        <p:par>
                          <p:cTn id="91" fill="hold">
                            <p:stCondLst>
                              <p:cond delay="6000"/>
                            </p:stCondLst>
                            <p:childTnLst>
                              <p:par>
                                <p:cTn id="92" presetID="18" presetClass="entr" presetSubtype="6" fill="hold" nodeType="after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strips(downRight)">
                                      <p:cBhvr>
                                        <p:cTn id="94" dur="500"/>
                                        <p:tgtEl>
                                          <p:spTgt spid="26"/>
                                        </p:tgtEl>
                                      </p:cBhvr>
                                    </p:animEffect>
                                  </p:childTnLst>
                                </p:cTn>
                              </p:par>
                            </p:childTnLst>
                          </p:cTn>
                        </p:par>
                        <p:par>
                          <p:cTn id="95" fill="hold">
                            <p:stCondLst>
                              <p:cond delay="6500"/>
                            </p:stCondLst>
                            <p:childTnLst>
                              <p:par>
                                <p:cTn id="96" presetID="18" presetClass="entr" presetSubtype="12" fill="hold" nodeType="after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strips(downLeft)">
                                      <p:cBhvr>
                                        <p:cTn id="98" dur="500"/>
                                        <p:tgtEl>
                                          <p:spTgt spid="32"/>
                                        </p:tgtEl>
                                      </p:cBhvr>
                                    </p:animEffect>
                                  </p:childTnLst>
                                </p:cTn>
                              </p:par>
                            </p:childTnLst>
                          </p:cTn>
                        </p:par>
                        <p:par>
                          <p:cTn id="99" fill="hold">
                            <p:stCondLst>
                              <p:cond delay="7000"/>
                            </p:stCondLst>
                            <p:childTnLst>
                              <p:par>
                                <p:cTn id="100" presetID="18" presetClass="entr" presetSubtype="12" fill="hold" nodeType="after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strips(downLeft)">
                                      <p:cBhvr>
                                        <p:cTn id="102" dur="500"/>
                                        <p:tgtEl>
                                          <p:spTgt spid="31"/>
                                        </p:tgtEl>
                                      </p:cBhvr>
                                    </p:animEffect>
                                  </p:childTnLst>
                                </p:cTn>
                              </p:par>
                            </p:childTnLst>
                          </p:cTn>
                        </p:par>
                        <p:par>
                          <p:cTn id="103" fill="hold">
                            <p:stCondLst>
                              <p:cond delay="7500"/>
                            </p:stCondLst>
                            <p:childTnLst>
                              <p:par>
                                <p:cTn id="104" presetID="18" presetClass="entr" presetSubtype="6"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strips(downRight)">
                                      <p:cBhvr>
                                        <p:cTn id="106" dur="500"/>
                                        <p:tgtEl>
                                          <p:spTgt spid="16"/>
                                        </p:tgtEl>
                                      </p:cBhvr>
                                    </p:animEffect>
                                  </p:childTnLst>
                                </p:cTn>
                              </p:par>
                            </p:childTnLst>
                          </p:cTn>
                        </p:par>
                        <p:par>
                          <p:cTn id="107" fill="hold">
                            <p:stCondLst>
                              <p:cond delay="8000"/>
                            </p:stCondLst>
                            <p:childTnLst>
                              <p:par>
                                <p:cTn id="108" presetID="18" presetClass="entr" presetSubtype="12" fill="hold" nodeType="afterEffect">
                                  <p:stCondLst>
                                    <p:cond delay="0"/>
                                  </p:stCondLst>
                                  <p:childTnLst>
                                    <p:set>
                                      <p:cBhvr>
                                        <p:cTn id="109" dur="1" fill="hold">
                                          <p:stCondLst>
                                            <p:cond delay="0"/>
                                          </p:stCondLst>
                                        </p:cTn>
                                        <p:tgtEl>
                                          <p:spTgt spid="64"/>
                                        </p:tgtEl>
                                        <p:attrNameLst>
                                          <p:attrName>style.visibility</p:attrName>
                                        </p:attrNameLst>
                                      </p:cBhvr>
                                      <p:to>
                                        <p:strVal val="visible"/>
                                      </p:to>
                                    </p:set>
                                    <p:animEffect transition="in" filter="strips(downLeft)">
                                      <p:cBhvr>
                                        <p:cTn id="110" dur="500"/>
                                        <p:tgtEl>
                                          <p:spTgt spid="64"/>
                                        </p:tgtEl>
                                      </p:cBhvr>
                                    </p:animEffect>
                                  </p:childTnLst>
                                </p:cTn>
                              </p:par>
                              <p:par>
                                <p:cTn id="111" presetID="53" presetClass="entr" presetSubtype="16" fill="hold"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500" fill="hold"/>
                                        <p:tgtEl>
                                          <p:spTgt spid="17"/>
                                        </p:tgtEl>
                                        <p:attrNameLst>
                                          <p:attrName>ppt_w</p:attrName>
                                        </p:attrNameLst>
                                      </p:cBhvr>
                                      <p:tavLst>
                                        <p:tav tm="0">
                                          <p:val>
                                            <p:fltVal val="0"/>
                                          </p:val>
                                        </p:tav>
                                        <p:tav tm="100000">
                                          <p:val>
                                            <p:strVal val="#ppt_w"/>
                                          </p:val>
                                        </p:tav>
                                      </p:tavLst>
                                    </p:anim>
                                    <p:anim calcmode="lin" valueType="num">
                                      <p:cBhvr>
                                        <p:cTn id="114" dur="500" fill="hold"/>
                                        <p:tgtEl>
                                          <p:spTgt spid="17"/>
                                        </p:tgtEl>
                                        <p:attrNameLst>
                                          <p:attrName>ppt_h</p:attrName>
                                        </p:attrNameLst>
                                      </p:cBhvr>
                                      <p:tavLst>
                                        <p:tav tm="0">
                                          <p:val>
                                            <p:fltVal val="0"/>
                                          </p:val>
                                        </p:tav>
                                        <p:tav tm="100000">
                                          <p:val>
                                            <p:strVal val="#ppt_h"/>
                                          </p:val>
                                        </p:tav>
                                      </p:tavLst>
                                    </p:anim>
                                    <p:animEffect transition="in" filter="fade">
                                      <p:cBhvr>
                                        <p:cTn id="115" dur="500"/>
                                        <p:tgtEl>
                                          <p:spTgt spid="17"/>
                                        </p:tgtEl>
                                      </p:cBhvr>
                                    </p:animEffect>
                                  </p:childTnLst>
                                </p:cTn>
                              </p:par>
                            </p:childTnLst>
                          </p:cTn>
                        </p:par>
                        <p:par>
                          <p:cTn id="116" fill="hold">
                            <p:stCondLst>
                              <p:cond delay="8500"/>
                            </p:stCondLst>
                            <p:childTnLst>
                              <p:par>
                                <p:cTn id="117" presetID="53" presetClass="entr" presetSubtype="16"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 calcmode="lin" valueType="num">
                                      <p:cBhvr>
                                        <p:cTn id="119" dur="500" fill="hold"/>
                                        <p:tgtEl>
                                          <p:spTgt spid="70"/>
                                        </p:tgtEl>
                                        <p:attrNameLst>
                                          <p:attrName>ppt_w</p:attrName>
                                        </p:attrNameLst>
                                      </p:cBhvr>
                                      <p:tavLst>
                                        <p:tav tm="0">
                                          <p:val>
                                            <p:fltVal val="0"/>
                                          </p:val>
                                        </p:tav>
                                        <p:tav tm="100000">
                                          <p:val>
                                            <p:strVal val="#ppt_w"/>
                                          </p:val>
                                        </p:tav>
                                      </p:tavLst>
                                    </p:anim>
                                    <p:anim calcmode="lin" valueType="num">
                                      <p:cBhvr>
                                        <p:cTn id="120" dur="500" fill="hold"/>
                                        <p:tgtEl>
                                          <p:spTgt spid="70"/>
                                        </p:tgtEl>
                                        <p:attrNameLst>
                                          <p:attrName>ppt_h</p:attrName>
                                        </p:attrNameLst>
                                      </p:cBhvr>
                                      <p:tavLst>
                                        <p:tav tm="0">
                                          <p:val>
                                            <p:fltVal val="0"/>
                                          </p:val>
                                        </p:tav>
                                        <p:tav tm="100000">
                                          <p:val>
                                            <p:strVal val="#ppt_h"/>
                                          </p:val>
                                        </p:tav>
                                      </p:tavLst>
                                    </p:anim>
                                    <p:animEffect transition="in" filter="fade">
                                      <p:cBhvr>
                                        <p:cTn id="12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9" grpId="0" animBg="1"/>
      <p:bldP spid="70" grpId="0" animBg="1"/>
      <p:bldP spid="71" grpId="0" animBg="1"/>
      <p:bldP spid="72" grpId="0" animBg="1"/>
      <p:bldP spid="7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p:cNvGrpSpPr/>
          <p:nvPr/>
        </p:nvGrpSpPr>
        <p:grpSpPr>
          <a:xfrm>
            <a:off x="4260852" y="1242065"/>
            <a:ext cx="1820333" cy="2101851"/>
            <a:chOff x="3195638" y="931549"/>
            <a:chExt cx="1365250" cy="1576388"/>
          </a:xfrm>
        </p:grpSpPr>
        <p:sp>
          <p:nvSpPr>
            <p:cNvPr id="5125" name="Freeform 5"/>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chemeClr val="accent2"/>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126" name="Freeform 6"/>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accent2">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67" name="Group 66"/>
          <p:cNvGrpSpPr/>
          <p:nvPr/>
        </p:nvGrpSpPr>
        <p:grpSpPr>
          <a:xfrm>
            <a:off x="6131984" y="1242065"/>
            <a:ext cx="1813984" cy="2101851"/>
            <a:chOff x="4598988" y="931549"/>
            <a:chExt cx="1360488" cy="1576388"/>
          </a:xfrm>
        </p:grpSpPr>
        <p:sp>
          <p:nvSpPr>
            <p:cNvPr id="5128" name="Freeform 8"/>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129" name="Freeform 9"/>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70" name="Group 69"/>
          <p:cNvGrpSpPr/>
          <p:nvPr/>
        </p:nvGrpSpPr>
        <p:grpSpPr>
          <a:xfrm>
            <a:off x="4260852" y="4482683"/>
            <a:ext cx="1820333" cy="2095500"/>
            <a:chOff x="3195638" y="3362012"/>
            <a:chExt cx="1365250" cy="1571625"/>
          </a:xfrm>
        </p:grpSpPr>
        <p:sp>
          <p:nvSpPr>
            <p:cNvPr id="5130" name="Freeform 10"/>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chemeClr val="accent6"/>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131" name="Freeform 11"/>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accent6">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69" name="Group 68"/>
          <p:cNvGrpSpPr/>
          <p:nvPr/>
        </p:nvGrpSpPr>
        <p:grpSpPr>
          <a:xfrm>
            <a:off x="6131984" y="4482683"/>
            <a:ext cx="1813984" cy="2095500"/>
            <a:chOff x="4598988" y="3362012"/>
            <a:chExt cx="1360488" cy="1571625"/>
          </a:xfrm>
        </p:grpSpPr>
        <p:sp>
          <p:nvSpPr>
            <p:cNvPr id="5132" name="Freeform 12"/>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chemeClr val="accent5"/>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133" name="Freeform 13"/>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accent5">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68" name="Group 67"/>
          <p:cNvGrpSpPr/>
          <p:nvPr/>
        </p:nvGrpSpPr>
        <p:grpSpPr>
          <a:xfrm>
            <a:off x="7052735" y="2867665"/>
            <a:ext cx="1813984" cy="2091267"/>
            <a:chOff x="5289551" y="2150749"/>
            <a:chExt cx="1360488" cy="1568450"/>
          </a:xfrm>
        </p:grpSpPr>
        <p:sp>
          <p:nvSpPr>
            <p:cNvPr id="5134" name="Freeform 14"/>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135" name="Freeform 15"/>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65" name="Group 64"/>
          <p:cNvGrpSpPr/>
          <p:nvPr/>
        </p:nvGrpSpPr>
        <p:grpSpPr>
          <a:xfrm>
            <a:off x="3333754" y="2867667"/>
            <a:ext cx="1809751" cy="2095500"/>
            <a:chOff x="2500313" y="2150749"/>
            <a:chExt cx="1357313" cy="1571625"/>
          </a:xfrm>
        </p:grpSpPr>
        <p:sp>
          <p:nvSpPr>
            <p:cNvPr id="5136" name="Freeform 16"/>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137" name="Freeform 17"/>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sp>
        <p:nvSpPr>
          <p:cNvPr id="21" name="Freeform 152"/>
          <p:cNvSpPr>
            <a:spLocks noEditPoints="1"/>
          </p:cNvSpPr>
          <p:nvPr/>
        </p:nvSpPr>
        <p:spPr bwMode="auto">
          <a:xfrm>
            <a:off x="4791077" y="1907140"/>
            <a:ext cx="704851" cy="65137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2" name="Freeform 118"/>
          <p:cNvSpPr>
            <a:spLocks noEditPoints="1"/>
          </p:cNvSpPr>
          <p:nvPr/>
        </p:nvSpPr>
        <p:spPr bwMode="auto">
          <a:xfrm>
            <a:off x="6738569" y="1919657"/>
            <a:ext cx="628331" cy="611463"/>
          </a:xfrm>
          <a:custGeom>
            <a:avLst/>
            <a:gdLst/>
            <a:ahLst/>
            <a:cxnLst>
              <a:cxn ang="0">
                <a:pos x="53" y="58"/>
              </a:cxn>
              <a:cxn ang="0">
                <a:pos x="31" y="67"/>
              </a:cxn>
              <a:cxn ang="0">
                <a:pos x="0" y="36"/>
              </a:cxn>
              <a:cxn ang="0">
                <a:pos x="31" y="5"/>
              </a:cxn>
              <a:cxn ang="0">
                <a:pos x="31" y="36"/>
              </a:cxn>
              <a:cxn ang="0">
                <a:pos x="53" y="58"/>
              </a:cxn>
              <a:cxn ang="0">
                <a:pos x="36" y="31"/>
              </a:cxn>
              <a:cxn ang="0">
                <a:pos x="36" y="0"/>
              </a:cxn>
              <a:cxn ang="0">
                <a:pos x="67" y="31"/>
              </a:cxn>
              <a:cxn ang="0">
                <a:pos x="36" y="31"/>
              </a:cxn>
              <a:cxn ang="0">
                <a:pos x="69" y="36"/>
              </a:cxn>
              <a:cxn ang="0">
                <a:pos x="60" y="58"/>
              </a:cxn>
              <a:cxn ang="0">
                <a:pos x="38" y="36"/>
              </a:cxn>
              <a:cxn ang="0">
                <a:pos x="69" y="36"/>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3" name="Freeform 64"/>
          <p:cNvSpPr>
            <a:spLocks noEditPoints="1"/>
          </p:cNvSpPr>
          <p:nvPr/>
        </p:nvSpPr>
        <p:spPr bwMode="auto">
          <a:xfrm>
            <a:off x="7772389" y="3483564"/>
            <a:ext cx="577095" cy="86888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4" name="Freeform 123"/>
          <p:cNvSpPr>
            <a:spLocks noEditPoints="1"/>
          </p:cNvSpPr>
          <p:nvPr/>
        </p:nvSpPr>
        <p:spPr bwMode="auto">
          <a:xfrm>
            <a:off x="6706501" y="5221401"/>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5" name="Freeform 57"/>
          <p:cNvSpPr>
            <a:spLocks noEditPoints="1"/>
          </p:cNvSpPr>
          <p:nvPr/>
        </p:nvSpPr>
        <p:spPr bwMode="auto">
          <a:xfrm>
            <a:off x="4869760" y="5316532"/>
            <a:ext cx="611769" cy="542349"/>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6" name="Freeform 91"/>
          <p:cNvSpPr>
            <a:spLocks noEditPoints="1"/>
          </p:cNvSpPr>
          <p:nvPr/>
        </p:nvSpPr>
        <p:spPr bwMode="auto">
          <a:xfrm>
            <a:off x="3849517" y="3558937"/>
            <a:ext cx="658283" cy="658283"/>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nvGrpSpPr>
          <p:cNvPr id="27" name="Group 59"/>
          <p:cNvGrpSpPr/>
          <p:nvPr/>
        </p:nvGrpSpPr>
        <p:grpSpPr>
          <a:xfrm>
            <a:off x="8093046" y="5092646"/>
            <a:ext cx="3034927" cy="894967"/>
            <a:chOff x="7154104" y="3244276"/>
            <a:chExt cx="2276195" cy="671222"/>
          </a:xfrm>
        </p:grpSpPr>
        <p:sp>
          <p:nvSpPr>
            <p:cNvPr id="28" name="TextBox 27"/>
            <p:cNvSpPr txBox="1"/>
            <p:nvPr/>
          </p:nvSpPr>
          <p:spPr>
            <a:xfrm>
              <a:off x="7154105" y="3453979"/>
              <a:ext cx="2276194" cy="461519"/>
            </a:xfrm>
            <a:prstGeom prst="rect">
              <a:avLst/>
            </a:prstGeom>
            <a:noFill/>
          </p:spPr>
          <p:txBody>
            <a:bodyPr wrap="square" lIns="0" tIns="0" rIns="0" bIns="0" rtlCol="0">
              <a:spAutoFit/>
            </a:bodyPr>
            <a:lstStyle/>
            <a:p>
              <a:pP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29" name="Rectangle 28"/>
            <p:cNvSpPr/>
            <p:nvPr/>
          </p:nvSpPr>
          <p:spPr>
            <a:xfrm>
              <a:off x="7154104" y="3244276"/>
              <a:ext cx="903084" cy="184665"/>
            </a:xfrm>
            <a:prstGeom prst="rect">
              <a:avLst/>
            </a:prstGeom>
          </p:spPr>
          <p:txBody>
            <a:bodyPr wrap="none" lIns="0" tIns="0" rIns="0" bIns="0">
              <a:spAutoFit/>
            </a:bodyPr>
            <a:lstStyle/>
            <a:p>
              <a:pP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Keyword Here</a:t>
              </a:r>
            </a:p>
          </p:txBody>
        </p:sp>
      </p:grpSp>
      <p:grpSp>
        <p:nvGrpSpPr>
          <p:cNvPr id="30" name="Group 58"/>
          <p:cNvGrpSpPr/>
          <p:nvPr/>
        </p:nvGrpSpPr>
        <p:grpSpPr>
          <a:xfrm>
            <a:off x="8093046" y="1853948"/>
            <a:ext cx="3034927" cy="907667"/>
            <a:chOff x="7174424" y="1381167"/>
            <a:chExt cx="2276195" cy="680747"/>
          </a:xfrm>
        </p:grpSpPr>
        <p:sp>
          <p:nvSpPr>
            <p:cNvPr id="31" name="TextBox 30"/>
            <p:cNvSpPr txBox="1"/>
            <p:nvPr/>
          </p:nvSpPr>
          <p:spPr>
            <a:xfrm>
              <a:off x="7174424" y="1600395"/>
              <a:ext cx="2276195" cy="461519"/>
            </a:xfrm>
            <a:prstGeom prst="rect">
              <a:avLst/>
            </a:prstGeom>
            <a:noFill/>
          </p:spPr>
          <p:txBody>
            <a:bodyPr wrap="square" lIns="0" tIns="0" rIns="0" bIns="0" rtlCol="0">
              <a:spAutoFit/>
            </a:bodyPr>
            <a:lstStyle/>
            <a:p>
              <a:pP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32" name="Rectangle 31"/>
            <p:cNvSpPr/>
            <p:nvPr/>
          </p:nvSpPr>
          <p:spPr>
            <a:xfrm>
              <a:off x="7174424" y="1381167"/>
              <a:ext cx="903084" cy="184665"/>
            </a:xfrm>
            <a:prstGeom prst="rect">
              <a:avLst/>
            </a:prstGeom>
          </p:spPr>
          <p:txBody>
            <a:bodyPr wrap="none" lIns="0" tIns="0" rIns="0" bIns="0">
              <a:spAutoFit/>
            </a:bodyPr>
            <a:lstStyle/>
            <a:p>
              <a:pP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Keyword Here</a:t>
              </a:r>
            </a:p>
          </p:txBody>
        </p:sp>
      </p:grpSp>
      <p:grpSp>
        <p:nvGrpSpPr>
          <p:cNvPr id="33" name="Group 56"/>
          <p:cNvGrpSpPr/>
          <p:nvPr/>
        </p:nvGrpSpPr>
        <p:grpSpPr>
          <a:xfrm>
            <a:off x="1064029" y="1720037"/>
            <a:ext cx="3034928" cy="887956"/>
            <a:chOff x="-296510" y="1406858"/>
            <a:chExt cx="2276196" cy="665967"/>
          </a:xfrm>
        </p:grpSpPr>
        <p:sp>
          <p:nvSpPr>
            <p:cNvPr id="34" name="TextBox 33"/>
            <p:cNvSpPr txBox="1"/>
            <p:nvPr/>
          </p:nvSpPr>
          <p:spPr>
            <a:xfrm>
              <a:off x="-296510" y="1611304"/>
              <a:ext cx="2276196" cy="461521"/>
            </a:xfrm>
            <a:prstGeom prst="rect">
              <a:avLst/>
            </a:prstGeom>
            <a:noFill/>
          </p:spPr>
          <p:txBody>
            <a:bodyPr wrap="square" lIns="0" tIns="0" rIns="0" bIns="0" rtlCol="0">
              <a:spAutoFit/>
            </a:body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35" name="Rectangle 34"/>
            <p:cNvSpPr/>
            <p:nvPr/>
          </p:nvSpPr>
          <p:spPr>
            <a:xfrm>
              <a:off x="1076602" y="1406858"/>
              <a:ext cx="903084" cy="184666"/>
            </a:xfrm>
            <a:prstGeom prst="rect">
              <a:avLst/>
            </a:prstGeom>
          </p:spPr>
          <p:txBody>
            <a:bodyPr wrap="none" lIns="0" tIns="0" rIns="0" bIns="0">
              <a:spAutoFit/>
            </a:bodyPr>
            <a:lstStyle/>
            <a:p>
              <a:pPr algn="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Here</a:t>
              </a:r>
            </a:p>
          </p:txBody>
        </p:sp>
      </p:grpSp>
      <p:grpSp>
        <p:nvGrpSpPr>
          <p:cNvPr id="36" name="Group 56"/>
          <p:cNvGrpSpPr/>
          <p:nvPr/>
        </p:nvGrpSpPr>
        <p:grpSpPr>
          <a:xfrm>
            <a:off x="1064029" y="5082327"/>
            <a:ext cx="3034928" cy="869566"/>
            <a:chOff x="-296510" y="1420651"/>
            <a:chExt cx="2276196" cy="652171"/>
          </a:xfrm>
        </p:grpSpPr>
        <p:sp>
          <p:nvSpPr>
            <p:cNvPr id="37" name="TextBox 36"/>
            <p:cNvSpPr txBox="1"/>
            <p:nvPr/>
          </p:nvSpPr>
          <p:spPr>
            <a:xfrm>
              <a:off x="-296510" y="1611304"/>
              <a:ext cx="2276196" cy="461518"/>
            </a:xfrm>
            <a:prstGeom prst="rect">
              <a:avLst/>
            </a:prstGeom>
            <a:noFill/>
          </p:spPr>
          <p:txBody>
            <a:bodyPr wrap="square" lIns="0" tIns="0" rIns="0" bIns="0" rtlCol="0">
              <a:spAutoFit/>
            </a:body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38" name="Rectangle 37"/>
            <p:cNvSpPr/>
            <p:nvPr/>
          </p:nvSpPr>
          <p:spPr>
            <a:xfrm>
              <a:off x="1076602" y="1420651"/>
              <a:ext cx="903084" cy="184665"/>
            </a:xfrm>
            <a:prstGeom prst="rect">
              <a:avLst/>
            </a:prstGeom>
          </p:spPr>
          <p:txBody>
            <a:bodyPr wrap="none" lIns="0" tIns="0" rIns="0" bIns="0">
              <a:spAutoFit/>
            </a:bodyPr>
            <a:lstStyle/>
            <a:p>
              <a:pPr algn="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Here</a:t>
              </a:r>
            </a:p>
          </p:txBody>
        </p:sp>
      </p:grpSp>
      <p:grpSp>
        <p:nvGrpSpPr>
          <p:cNvPr id="39" name="Group 56"/>
          <p:cNvGrpSpPr/>
          <p:nvPr/>
        </p:nvGrpSpPr>
        <p:grpSpPr>
          <a:xfrm>
            <a:off x="142317" y="3428235"/>
            <a:ext cx="3034928" cy="869566"/>
            <a:chOff x="-296510" y="1420651"/>
            <a:chExt cx="2276196" cy="652171"/>
          </a:xfrm>
        </p:grpSpPr>
        <p:sp>
          <p:nvSpPr>
            <p:cNvPr id="40" name="TextBox 39"/>
            <p:cNvSpPr txBox="1"/>
            <p:nvPr/>
          </p:nvSpPr>
          <p:spPr>
            <a:xfrm>
              <a:off x="-296510" y="1611304"/>
              <a:ext cx="2276196" cy="461518"/>
            </a:xfrm>
            <a:prstGeom prst="rect">
              <a:avLst/>
            </a:prstGeom>
            <a:noFill/>
          </p:spPr>
          <p:txBody>
            <a:bodyPr wrap="square" lIns="0" tIns="0" rIns="0" bIns="0" rtlCol="0">
              <a:spAutoFit/>
            </a:body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41" name="Rectangle 40"/>
            <p:cNvSpPr/>
            <p:nvPr/>
          </p:nvSpPr>
          <p:spPr>
            <a:xfrm>
              <a:off x="1076602" y="1420651"/>
              <a:ext cx="903084" cy="184665"/>
            </a:xfrm>
            <a:prstGeom prst="rect">
              <a:avLst/>
            </a:prstGeom>
          </p:spPr>
          <p:txBody>
            <a:bodyPr wrap="none" lIns="0" tIns="0" rIns="0" bIns="0">
              <a:spAutoFit/>
            </a:bodyPr>
            <a:lstStyle/>
            <a:p>
              <a:pPr algn="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Keyword Here</a:t>
              </a:r>
            </a:p>
          </p:txBody>
        </p:sp>
      </p:grpSp>
      <p:grpSp>
        <p:nvGrpSpPr>
          <p:cNvPr id="42" name="Group 59"/>
          <p:cNvGrpSpPr/>
          <p:nvPr/>
        </p:nvGrpSpPr>
        <p:grpSpPr>
          <a:xfrm>
            <a:off x="8975395" y="3429901"/>
            <a:ext cx="3034927" cy="894967"/>
            <a:chOff x="7154104" y="3244276"/>
            <a:chExt cx="2276195" cy="671222"/>
          </a:xfrm>
        </p:grpSpPr>
        <p:sp>
          <p:nvSpPr>
            <p:cNvPr id="43" name="TextBox 42"/>
            <p:cNvSpPr txBox="1"/>
            <p:nvPr/>
          </p:nvSpPr>
          <p:spPr>
            <a:xfrm>
              <a:off x="7154105" y="3453979"/>
              <a:ext cx="2276194" cy="461519"/>
            </a:xfrm>
            <a:prstGeom prst="rect">
              <a:avLst/>
            </a:prstGeom>
            <a:noFill/>
          </p:spPr>
          <p:txBody>
            <a:bodyPr wrap="square" lIns="0" tIns="0" rIns="0" bIns="0" rtlCol="0">
              <a:spAutoFit/>
            </a:bodyPr>
            <a:lstStyle/>
            <a:p>
              <a:pP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44" name="Rectangle 43"/>
            <p:cNvSpPr/>
            <p:nvPr/>
          </p:nvSpPr>
          <p:spPr>
            <a:xfrm>
              <a:off x="7154104" y="3244276"/>
              <a:ext cx="903084" cy="184665"/>
            </a:xfrm>
            <a:prstGeom prst="rect">
              <a:avLst/>
            </a:prstGeom>
          </p:spPr>
          <p:txBody>
            <a:bodyPr wrap="none" lIns="0" tIns="0" rIns="0" bIns="0">
              <a:spAutoFit/>
            </a:bodyPr>
            <a:lstStyle/>
            <a:p>
              <a:pP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Here</a:t>
              </a:r>
            </a:p>
          </p:txBody>
        </p:sp>
      </p:grpSp>
      <p:grpSp>
        <p:nvGrpSpPr>
          <p:cNvPr id="64" name="Group 63"/>
          <p:cNvGrpSpPr/>
          <p:nvPr/>
        </p:nvGrpSpPr>
        <p:grpSpPr>
          <a:xfrm>
            <a:off x="5336376" y="3030731"/>
            <a:ext cx="1527717" cy="1765136"/>
            <a:chOff x="4175103" y="2472727"/>
            <a:chExt cx="800146" cy="924494"/>
          </a:xfrm>
        </p:grpSpPr>
        <p:sp>
          <p:nvSpPr>
            <p:cNvPr id="5127" name="Freeform 7"/>
            <p:cNvSpPr/>
            <p:nvPr/>
          </p:nvSpPr>
          <p:spPr bwMode="auto">
            <a:xfrm>
              <a:off x="4175103" y="2472727"/>
              <a:ext cx="800146" cy="924494"/>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45" name="Freeform 69"/>
            <p:cNvSpPr>
              <a:spLocks noEditPoints="1"/>
            </p:cNvSpPr>
            <p:nvPr/>
          </p:nvSpPr>
          <p:spPr bwMode="auto">
            <a:xfrm>
              <a:off x="4397461" y="2755839"/>
              <a:ext cx="355430" cy="358272"/>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ppt_w</p:attrName>
                                        </p:attrNameLst>
                                      </p:cBhvr>
                                      <p:tavLst>
                                        <p:tav tm="0">
                                          <p:val>
                                            <p:fltVal val="0"/>
                                          </p:val>
                                        </p:tav>
                                        <p:tav tm="100000">
                                          <p:val>
                                            <p:strVal val="#ppt_w"/>
                                          </p:val>
                                        </p:tav>
                                      </p:tavLst>
                                    </p:anim>
                                    <p:anim calcmode="lin" valueType="num">
                                      <p:cBhvr>
                                        <p:cTn id="8" dur="500" fill="hold"/>
                                        <p:tgtEl>
                                          <p:spTgt spid="64"/>
                                        </p:tgtEl>
                                        <p:attrNameLst>
                                          <p:attrName>ppt_h</p:attrName>
                                        </p:attrNameLst>
                                      </p:cBhvr>
                                      <p:tavLst>
                                        <p:tav tm="0">
                                          <p:val>
                                            <p:fltVal val="0"/>
                                          </p:val>
                                        </p:tav>
                                        <p:tav tm="100000">
                                          <p:val>
                                            <p:strVal val="#ppt_h"/>
                                          </p:val>
                                        </p:tav>
                                      </p:tavLst>
                                    </p:anim>
                                    <p:anim calcmode="lin" valueType="num">
                                      <p:cBhvr>
                                        <p:cTn id="9" dur="500" fill="hold"/>
                                        <p:tgtEl>
                                          <p:spTgt spid="64"/>
                                        </p:tgtEl>
                                        <p:attrNameLst>
                                          <p:attrName>style.rotation</p:attrName>
                                        </p:attrNameLst>
                                      </p:cBhvr>
                                      <p:tavLst>
                                        <p:tav tm="0">
                                          <p:val>
                                            <p:fltVal val="360"/>
                                          </p:val>
                                        </p:tav>
                                        <p:tav tm="100000">
                                          <p:val>
                                            <p:fltVal val="0"/>
                                          </p:val>
                                        </p:tav>
                                      </p:tavLst>
                                    </p:anim>
                                    <p:animEffect transition="in" filter="fade">
                                      <p:cBhvr>
                                        <p:cTn id="10" dur="500"/>
                                        <p:tgtEl>
                                          <p:spTgt spid="6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5"/>
                                        </p:tgtEl>
                                        <p:attrNameLst>
                                          <p:attrName>style.visibility</p:attrName>
                                        </p:attrNameLst>
                                      </p:cBhvr>
                                      <p:to>
                                        <p:strVal val="visible"/>
                                      </p:to>
                                    </p:set>
                                    <p:anim calcmode="lin" valueType="num">
                                      <p:cBhvr>
                                        <p:cTn id="14" dur="500" fill="hold"/>
                                        <p:tgtEl>
                                          <p:spTgt spid="65"/>
                                        </p:tgtEl>
                                        <p:attrNameLst>
                                          <p:attrName>ppt_w</p:attrName>
                                        </p:attrNameLst>
                                      </p:cBhvr>
                                      <p:tavLst>
                                        <p:tav tm="0">
                                          <p:val>
                                            <p:fltVal val="0"/>
                                          </p:val>
                                        </p:tav>
                                        <p:tav tm="100000">
                                          <p:val>
                                            <p:strVal val="#ppt_w"/>
                                          </p:val>
                                        </p:tav>
                                      </p:tavLst>
                                    </p:anim>
                                    <p:anim calcmode="lin" valueType="num">
                                      <p:cBhvr>
                                        <p:cTn id="15" dur="500" fill="hold"/>
                                        <p:tgtEl>
                                          <p:spTgt spid="65"/>
                                        </p:tgtEl>
                                        <p:attrNameLst>
                                          <p:attrName>ppt_h</p:attrName>
                                        </p:attrNameLst>
                                      </p:cBhvr>
                                      <p:tavLst>
                                        <p:tav tm="0">
                                          <p:val>
                                            <p:fltVal val="0"/>
                                          </p:val>
                                        </p:tav>
                                        <p:tav tm="100000">
                                          <p:val>
                                            <p:strVal val="#ppt_h"/>
                                          </p:val>
                                        </p:tav>
                                      </p:tavLst>
                                    </p:anim>
                                    <p:animEffect transition="in" filter="fade">
                                      <p:cBhvr>
                                        <p:cTn id="16" dur="500"/>
                                        <p:tgtEl>
                                          <p:spTgt spid="6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par>
                                <p:cTn id="23" presetID="2" presetClass="entr" presetSubtype="8" accel="50000" decel="5000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0-#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p:cTn id="30" dur="500" fill="hold"/>
                                        <p:tgtEl>
                                          <p:spTgt spid="66"/>
                                        </p:tgtEl>
                                        <p:attrNameLst>
                                          <p:attrName>ppt_w</p:attrName>
                                        </p:attrNameLst>
                                      </p:cBhvr>
                                      <p:tavLst>
                                        <p:tav tm="0">
                                          <p:val>
                                            <p:fltVal val="0"/>
                                          </p:val>
                                        </p:tav>
                                        <p:tav tm="100000">
                                          <p:val>
                                            <p:strVal val="#ppt_w"/>
                                          </p:val>
                                        </p:tav>
                                      </p:tavLst>
                                    </p:anim>
                                    <p:anim calcmode="lin" valueType="num">
                                      <p:cBhvr>
                                        <p:cTn id="31" dur="500" fill="hold"/>
                                        <p:tgtEl>
                                          <p:spTgt spid="66"/>
                                        </p:tgtEl>
                                        <p:attrNameLst>
                                          <p:attrName>ppt_h</p:attrName>
                                        </p:attrNameLst>
                                      </p:cBhvr>
                                      <p:tavLst>
                                        <p:tav tm="0">
                                          <p:val>
                                            <p:fltVal val="0"/>
                                          </p:val>
                                        </p:tav>
                                        <p:tav tm="100000">
                                          <p:val>
                                            <p:strVal val="#ppt_h"/>
                                          </p:val>
                                        </p:tav>
                                      </p:tavLst>
                                    </p:anim>
                                    <p:animEffect transition="in" filter="fade">
                                      <p:cBhvr>
                                        <p:cTn id="32" dur="500"/>
                                        <p:tgtEl>
                                          <p:spTgt spid="6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par>
                                <p:cTn id="39" presetID="2" presetClass="entr" presetSubtype="8" accel="50000" decel="5000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53" presetClass="entr" presetSubtype="16" fill="hold" nodeType="afterEffect">
                                  <p:stCondLst>
                                    <p:cond delay="0"/>
                                  </p:stCondLst>
                                  <p:childTnLst>
                                    <p:set>
                                      <p:cBhvr>
                                        <p:cTn id="45" dur="1" fill="hold">
                                          <p:stCondLst>
                                            <p:cond delay="0"/>
                                          </p:stCondLst>
                                        </p:cTn>
                                        <p:tgtEl>
                                          <p:spTgt spid="67"/>
                                        </p:tgtEl>
                                        <p:attrNameLst>
                                          <p:attrName>style.visibility</p:attrName>
                                        </p:attrNameLst>
                                      </p:cBhvr>
                                      <p:to>
                                        <p:strVal val="visible"/>
                                      </p:to>
                                    </p:set>
                                    <p:anim calcmode="lin" valueType="num">
                                      <p:cBhvr>
                                        <p:cTn id="46" dur="500" fill="hold"/>
                                        <p:tgtEl>
                                          <p:spTgt spid="67"/>
                                        </p:tgtEl>
                                        <p:attrNameLst>
                                          <p:attrName>ppt_w</p:attrName>
                                        </p:attrNameLst>
                                      </p:cBhvr>
                                      <p:tavLst>
                                        <p:tav tm="0">
                                          <p:val>
                                            <p:fltVal val="0"/>
                                          </p:val>
                                        </p:tav>
                                        <p:tav tm="100000">
                                          <p:val>
                                            <p:strVal val="#ppt_w"/>
                                          </p:val>
                                        </p:tav>
                                      </p:tavLst>
                                    </p:anim>
                                    <p:anim calcmode="lin" valueType="num">
                                      <p:cBhvr>
                                        <p:cTn id="47" dur="500" fill="hold"/>
                                        <p:tgtEl>
                                          <p:spTgt spid="67"/>
                                        </p:tgtEl>
                                        <p:attrNameLst>
                                          <p:attrName>ppt_h</p:attrName>
                                        </p:attrNameLst>
                                      </p:cBhvr>
                                      <p:tavLst>
                                        <p:tav tm="0">
                                          <p:val>
                                            <p:fltVal val="0"/>
                                          </p:val>
                                        </p:tav>
                                        <p:tav tm="100000">
                                          <p:val>
                                            <p:strVal val="#ppt_h"/>
                                          </p:val>
                                        </p:tav>
                                      </p:tavLst>
                                    </p:anim>
                                    <p:animEffect transition="in" filter="fade">
                                      <p:cBhvr>
                                        <p:cTn id="48" dur="500"/>
                                        <p:tgtEl>
                                          <p:spTgt spid="67"/>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2" presetClass="entr" presetSubtype="2" accel="50000" decel="50000" fill="hold"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1+#ppt_w/2"/>
                                          </p:val>
                                        </p:tav>
                                        <p:tav tm="100000">
                                          <p:val>
                                            <p:strVal val="#ppt_x"/>
                                          </p:val>
                                        </p:tav>
                                      </p:tavLst>
                                    </p:anim>
                                    <p:anim calcmode="lin" valueType="num">
                                      <p:cBhvr additive="base">
                                        <p:cTn id="58" dur="500" fill="hold"/>
                                        <p:tgtEl>
                                          <p:spTgt spid="30"/>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53" presetClass="entr" presetSubtype="16" fill="hold" nodeType="afterEffect">
                                  <p:stCondLst>
                                    <p:cond delay="0"/>
                                  </p:stCondLst>
                                  <p:childTnLst>
                                    <p:set>
                                      <p:cBhvr>
                                        <p:cTn id="61" dur="1" fill="hold">
                                          <p:stCondLst>
                                            <p:cond delay="0"/>
                                          </p:stCondLst>
                                        </p:cTn>
                                        <p:tgtEl>
                                          <p:spTgt spid="68"/>
                                        </p:tgtEl>
                                        <p:attrNameLst>
                                          <p:attrName>style.visibility</p:attrName>
                                        </p:attrNameLst>
                                      </p:cBhvr>
                                      <p:to>
                                        <p:strVal val="visible"/>
                                      </p:to>
                                    </p:set>
                                    <p:anim calcmode="lin" valueType="num">
                                      <p:cBhvr>
                                        <p:cTn id="62" dur="500" fill="hold"/>
                                        <p:tgtEl>
                                          <p:spTgt spid="68"/>
                                        </p:tgtEl>
                                        <p:attrNameLst>
                                          <p:attrName>ppt_w</p:attrName>
                                        </p:attrNameLst>
                                      </p:cBhvr>
                                      <p:tavLst>
                                        <p:tav tm="0">
                                          <p:val>
                                            <p:fltVal val="0"/>
                                          </p:val>
                                        </p:tav>
                                        <p:tav tm="100000">
                                          <p:val>
                                            <p:strVal val="#ppt_w"/>
                                          </p:val>
                                        </p:tav>
                                      </p:tavLst>
                                    </p:anim>
                                    <p:anim calcmode="lin" valueType="num">
                                      <p:cBhvr>
                                        <p:cTn id="63" dur="500" fill="hold"/>
                                        <p:tgtEl>
                                          <p:spTgt spid="68"/>
                                        </p:tgtEl>
                                        <p:attrNameLst>
                                          <p:attrName>ppt_h</p:attrName>
                                        </p:attrNameLst>
                                      </p:cBhvr>
                                      <p:tavLst>
                                        <p:tav tm="0">
                                          <p:val>
                                            <p:fltVal val="0"/>
                                          </p:val>
                                        </p:tav>
                                        <p:tav tm="100000">
                                          <p:val>
                                            <p:strVal val="#ppt_h"/>
                                          </p:val>
                                        </p:tav>
                                      </p:tavLst>
                                    </p:anim>
                                    <p:animEffect transition="in" filter="fade">
                                      <p:cBhvr>
                                        <p:cTn id="64" dur="500"/>
                                        <p:tgtEl>
                                          <p:spTgt spid="68"/>
                                        </p:tgtEl>
                                      </p:cBhvr>
                                    </p:animEffect>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42"/>
                                        </p:tgtEl>
                                        <p:attrNameLst>
                                          <p:attrName>style.visibility</p:attrName>
                                        </p:attrNameLst>
                                      </p:cBhvr>
                                      <p:to>
                                        <p:strVal val="visible"/>
                                      </p:to>
                                    </p:set>
                                    <p:anim calcmode="lin" valueType="num">
                                      <p:cBhvr additive="base">
                                        <p:cTn id="73" dur="500" fill="hold"/>
                                        <p:tgtEl>
                                          <p:spTgt spid="42"/>
                                        </p:tgtEl>
                                        <p:attrNameLst>
                                          <p:attrName>ppt_x</p:attrName>
                                        </p:attrNameLst>
                                      </p:cBhvr>
                                      <p:tavLst>
                                        <p:tav tm="0">
                                          <p:val>
                                            <p:strVal val="1+#ppt_w/2"/>
                                          </p:val>
                                        </p:tav>
                                        <p:tav tm="100000">
                                          <p:val>
                                            <p:strVal val="#ppt_x"/>
                                          </p:val>
                                        </p:tav>
                                      </p:tavLst>
                                    </p:anim>
                                    <p:anim calcmode="lin" valueType="num">
                                      <p:cBhvr additive="base">
                                        <p:cTn id="74" dur="500" fill="hold"/>
                                        <p:tgtEl>
                                          <p:spTgt spid="42"/>
                                        </p:tgtEl>
                                        <p:attrNameLst>
                                          <p:attrName>ppt_y</p:attrName>
                                        </p:attrNameLst>
                                      </p:cBhvr>
                                      <p:tavLst>
                                        <p:tav tm="0">
                                          <p:val>
                                            <p:strVal val="#ppt_y"/>
                                          </p:val>
                                        </p:tav>
                                        <p:tav tm="100000">
                                          <p:val>
                                            <p:strVal val="#ppt_y"/>
                                          </p:val>
                                        </p:tav>
                                      </p:tavLst>
                                    </p:anim>
                                  </p:childTnLst>
                                </p:cTn>
                              </p:par>
                            </p:childTnLst>
                          </p:cTn>
                        </p:par>
                        <p:par>
                          <p:cTn id="75" fill="hold">
                            <p:stCondLst>
                              <p:cond delay="4500"/>
                            </p:stCondLst>
                            <p:childTnLst>
                              <p:par>
                                <p:cTn id="76" presetID="53" presetClass="entr" presetSubtype="16" fill="hold" nodeType="afterEffect">
                                  <p:stCondLst>
                                    <p:cond delay="0"/>
                                  </p:stCondLst>
                                  <p:childTnLst>
                                    <p:set>
                                      <p:cBhvr>
                                        <p:cTn id="77" dur="1" fill="hold">
                                          <p:stCondLst>
                                            <p:cond delay="0"/>
                                          </p:stCondLst>
                                        </p:cTn>
                                        <p:tgtEl>
                                          <p:spTgt spid="69"/>
                                        </p:tgtEl>
                                        <p:attrNameLst>
                                          <p:attrName>style.visibility</p:attrName>
                                        </p:attrNameLst>
                                      </p:cBhvr>
                                      <p:to>
                                        <p:strVal val="visible"/>
                                      </p:to>
                                    </p:set>
                                    <p:anim calcmode="lin" valueType="num">
                                      <p:cBhvr>
                                        <p:cTn id="78" dur="500" fill="hold"/>
                                        <p:tgtEl>
                                          <p:spTgt spid="69"/>
                                        </p:tgtEl>
                                        <p:attrNameLst>
                                          <p:attrName>ppt_w</p:attrName>
                                        </p:attrNameLst>
                                      </p:cBhvr>
                                      <p:tavLst>
                                        <p:tav tm="0">
                                          <p:val>
                                            <p:fltVal val="0"/>
                                          </p:val>
                                        </p:tav>
                                        <p:tav tm="100000">
                                          <p:val>
                                            <p:strVal val="#ppt_w"/>
                                          </p:val>
                                        </p:tav>
                                      </p:tavLst>
                                    </p:anim>
                                    <p:anim calcmode="lin" valueType="num">
                                      <p:cBhvr>
                                        <p:cTn id="79" dur="500" fill="hold"/>
                                        <p:tgtEl>
                                          <p:spTgt spid="69"/>
                                        </p:tgtEl>
                                        <p:attrNameLst>
                                          <p:attrName>ppt_h</p:attrName>
                                        </p:attrNameLst>
                                      </p:cBhvr>
                                      <p:tavLst>
                                        <p:tav tm="0">
                                          <p:val>
                                            <p:fltVal val="0"/>
                                          </p:val>
                                        </p:tav>
                                        <p:tav tm="100000">
                                          <p:val>
                                            <p:strVal val="#ppt_h"/>
                                          </p:val>
                                        </p:tav>
                                      </p:tavLst>
                                    </p:anim>
                                    <p:animEffect transition="in" filter="fade">
                                      <p:cBhvr>
                                        <p:cTn id="80" dur="500"/>
                                        <p:tgtEl>
                                          <p:spTgt spid="69"/>
                                        </p:tgtEl>
                                      </p:cBhvr>
                                    </p:animEffect>
                                  </p:childTnLst>
                                </p:cTn>
                              </p:par>
                            </p:childTnLst>
                          </p:cTn>
                        </p:par>
                        <p:par>
                          <p:cTn id="81" fill="hold">
                            <p:stCondLst>
                              <p:cond delay="5000"/>
                            </p:stCondLst>
                            <p:childTnLst>
                              <p:par>
                                <p:cTn id="82" presetID="53" presetClass="entr" presetSubtype="16"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 calcmode="lin" valueType="num">
                                      <p:cBhvr>
                                        <p:cTn id="84" dur="500" fill="hold"/>
                                        <p:tgtEl>
                                          <p:spTgt spid="24"/>
                                        </p:tgtEl>
                                        <p:attrNameLst>
                                          <p:attrName>ppt_w</p:attrName>
                                        </p:attrNameLst>
                                      </p:cBhvr>
                                      <p:tavLst>
                                        <p:tav tm="0">
                                          <p:val>
                                            <p:fltVal val="0"/>
                                          </p:val>
                                        </p:tav>
                                        <p:tav tm="100000">
                                          <p:val>
                                            <p:strVal val="#ppt_w"/>
                                          </p:val>
                                        </p:tav>
                                      </p:tavLst>
                                    </p:anim>
                                    <p:anim calcmode="lin" valueType="num">
                                      <p:cBhvr>
                                        <p:cTn id="85" dur="500" fill="hold"/>
                                        <p:tgtEl>
                                          <p:spTgt spid="24"/>
                                        </p:tgtEl>
                                        <p:attrNameLst>
                                          <p:attrName>ppt_h</p:attrName>
                                        </p:attrNameLst>
                                      </p:cBhvr>
                                      <p:tavLst>
                                        <p:tav tm="0">
                                          <p:val>
                                            <p:fltVal val="0"/>
                                          </p:val>
                                        </p:tav>
                                        <p:tav tm="100000">
                                          <p:val>
                                            <p:strVal val="#ppt_h"/>
                                          </p:val>
                                        </p:tav>
                                      </p:tavLst>
                                    </p:anim>
                                    <p:animEffect transition="in" filter="fade">
                                      <p:cBhvr>
                                        <p:cTn id="86" dur="500"/>
                                        <p:tgtEl>
                                          <p:spTgt spid="24"/>
                                        </p:tgtEl>
                                      </p:cBhvr>
                                    </p:animEffect>
                                  </p:childTnLst>
                                </p:cTn>
                              </p:par>
                              <p:par>
                                <p:cTn id="87" presetID="2" presetClass="entr" presetSubtype="2" accel="50000" decel="50000" fill="hold"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1+#ppt_w/2"/>
                                          </p:val>
                                        </p:tav>
                                        <p:tav tm="100000">
                                          <p:val>
                                            <p:strVal val="#ppt_x"/>
                                          </p:val>
                                        </p:tav>
                                      </p:tavLst>
                                    </p:anim>
                                    <p:anim calcmode="lin" valueType="num">
                                      <p:cBhvr additive="base">
                                        <p:cTn id="90" dur="500" fill="hold"/>
                                        <p:tgtEl>
                                          <p:spTgt spid="27"/>
                                        </p:tgtEl>
                                        <p:attrNameLst>
                                          <p:attrName>ppt_y</p:attrName>
                                        </p:attrNameLst>
                                      </p:cBhvr>
                                      <p:tavLst>
                                        <p:tav tm="0">
                                          <p:val>
                                            <p:strVal val="#ppt_y"/>
                                          </p:val>
                                        </p:tav>
                                        <p:tav tm="100000">
                                          <p:val>
                                            <p:strVal val="#ppt_y"/>
                                          </p:val>
                                        </p:tav>
                                      </p:tavLst>
                                    </p:anim>
                                  </p:childTnLst>
                                </p:cTn>
                              </p:par>
                            </p:childTnLst>
                          </p:cTn>
                        </p:par>
                        <p:par>
                          <p:cTn id="91" fill="hold">
                            <p:stCondLst>
                              <p:cond delay="5500"/>
                            </p:stCondLst>
                            <p:childTnLst>
                              <p:par>
                                <p:cTn id="92" presetID="53" presetClass="entr" presetSubtype="16" fill="hold" nodeType="afterEffect">
                                  <p:stCondLst>
                                    <p:cond delay="0"/>
                                  </p:stCondLst>
                                  <p:childTnLst>
                                    <p:set>
                                      <p:cBhvr>
                                        <p:cTn id="93" dur="1" fill="hold">
                                          <p:stCondLst>
                                            <p:cond delay="0"/>
                                          </p:stCondLst>
                                        </p:cTn>
                                        <p:tgtEl>
                                          <p:spTgt spid="70"/>
                                        </p:tgtEl>
                                        <p:attrNameLst>
                                          <p:attrName>style.visibility</p:attrName>
                                        </p:attrNameLst>
                                      </p:cBhvr>
                                      <p:to>
                                        <p:strVal val="visible"/>
                                      </p:to>
                                    </p:set>
                                    <p:anim calcmode="lin" valueType="num">
                                      <p:cBhvr>
                                        <p:cTn id="94" dur="500" fill="hold"/>
                                        <p:tgtEl>
                                          <p:spTgt spid="70"/>
                                        </p:tgtEl>
                                        <p:attrNameLst>
                                          <p:attrName>ppt_w</p:attrName>
                                        </p:attrNameLst>
                                      </p:cBhvr>
                                      <p:tavLst>
                                        <p:tav tm="0">
                                          <p:val>
                                            <p:fltVal val="0"/>
                                          </p:val>
                                        </p:tav>
                                        <p:tav tm="100000">
                                          <p:val>
                                            <p:strVal val="#ppt_w"/>
                                          </p:val>
                                        </p:tav>
                                      </p:tavLst>
                                    </p:anim>
                                    <p:anim calcmode="lin" valueType="num">
                                      <p:cBhvr>
                                        <p:cTn id="95" dur="500" fill="hold"/>
                                        <p:tgtEl>
                                          <p:spTgt spid="70"/>
                                        </p:tgtEl>
                                        <p:attrNameLst>
                                          <p:attrName>ppt_h</p:attrName>
                                        </p:attrNameLst>
                                      </p:cBhvr>
                                      <p:tavLst>
                                        <p:tav tm="0">
                                          <p:val>
                                            <p:fltVal val="0"/>
                                          </p:val>
                                        </p:tav>
                                        <p:tav tm="100000">
                                          <p:val>
                                            <p:strVal val="#ppt_h"/>
                                          </p:val>
                                        </p:tav>
                                      </p:tavLst>
                                    </p:anim>
                                    <p:animEffect transition="in" filter="fade">
                                      <p:cBhvr>
                                        <p:cTn id="96" dur="500"/>
                                        <p:tgtEl>
                                          <p:spTgt spid="70"/>
                                        </p:tgtEl>
                                      </p:cBhvr>
                                    </p:animEffect>
                                  </p:childTnLst>
                                </p:cTn>
                              </p:par>
                            </p:childTnLst>
                          </p:cTn>
                        </p:par>
                        <p:par>
                          <p:cTn id="97" fill="hold">
                            <p:stCondLst>
                              <p:cond delay="6000"/>
                            </p:stCondLst>
                            <p:childTnLst>
                              <p:par>
                                <p:cTn id="98" presetID="53" presetClass="entr" presetSubtype="16"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500" fill="hold"/>
                                        <p:tgtEl>
                                          <p:spTgt spid="25"/>
                                        </p:tgtEl>
                                        <p:attrNameLst>
                                          <p:attrName>ppt_w</p:attrName>
                                        </p:attrNameLst>
                                      </p:cBhvr>
                                      <p:tavLst>
                                        <p:tav tm="0">
                                          <p:val>
                                            <p:fltVal val="0"/>
                                          </p:val>
                                        </p:tav>
                                        <p:tav tm="100000">
                                          <p:val>
                                            <p:strVal val="#ppt_w"/>
                                          </p:val>
                                        </p:tav>
                                      </p:tavLst>
                                    </p:anim>
                                    <p:anim calcmode="lin" valueType="num">
                                      <p:cBhvr>
                                        <p:cTn id="101" dur="500" fill="hold"/>
                                        <p:tgtEl>
                                          <p:spTgt spid="25"/>
                                        </p:tgtEl>
                                        <p:attrNameLst>
                                          <p:attrName>ppt_h</p:attrName>
                                        </p:attrNameLst>
                                      </p:cBhvr>
                                      <p:tavLst>
                                        <p:tav tm="0">
                                          <p:val>
                                            <p:fltVal val="0"/>
                                          </p:val>
                                        </p:tav>
                                        <p:tav tm="100000">
                                          <p:val>
                                            <p:strVal val="#ppt_h"/>
                                          </p:val>
                                        </p:tav>
                                      </p:tavLst>
                                    </p:anim>
                                    <p:animEffect transition="in" filter="fade">
                                      <p:cBhvr>
                                        <p:cTn id="102" dur="500"/>
                                        <p:tgtEl>
                                          <p:spTgt spid="25"/>
                                        </p:tgtEl>
                                      </p:cBhvr>
                                    </p:animEffect>
                                  </p:childTnLst>
                                </p:cTn>
                              </p:par>
                              <p:par>
                                <p:cTn id="103" presetID="2" presetClass="entr" presetSubtype="8" accel="50000" decel="50000" fill="hold" nodeType="withEffect">
                                  <p:stCondLst>
                                    <p:cond delay="0"/>
                                  </p:stCondLst>
                                  <p:childTnLst>
                                    <p:set>
                                      <p:cBhvr>
                                        <p:cTn id="104" dur="1" fill="hold">
                                          <p:stCondLst>
                                            <p:cond delay="0"/>
                                          </p:stCondLst>
                                        </p:cTn>
                                        <p:tgtEl>
                                          <p:spTgt spid="36"/>
                                        </p:tgtEl>
                                        <p:attrNameLst>
                                          <p:attrName>style.visibility</p:attrName>
                                        </p:attrNameLst>
                                      </p:cBhvr>
                                      <p:to>
                                        <p:strVal val="visible"/>
                                      </p:to>
                                    </p:set>
                                    <p:anim calcmode="lin" valueType="num">
                                      <p:cBhvr additive="base">
                                        <p:cTn id="105" dur="500" fill="hold"/>
                                        <p:tgtEl>
                                          <p:spTgt spid="36"/>
                                        </p:tgtEl>
                                        <p:attrNameLst>
                                          <p:attrName>ppt_x</p:attrName>
                                        </p:attrNameLst>
                                      </p:cBhvr>
                                      <p:tavLst>
                                        <p:tav tm="0">
                                          <p:val>
                                            <p:strVal val="0-#ppt_w/2"/>
                                          </p:val>
                                        </p:tav>
                                        <p:tav tm="100000">
                                          <p:val>
                                            <p:strVal val="#ppt_x"/>
                                          </p:val>
                                        </p:tav>
                                      </p:tavLst>
                                    </p:anim>
                                    <p:anim calcmode="lin" valueType="num">
                                      <p:cBhvr additive="base">
                                        <p:cTn id="10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5"/>
          <p:cNvGrpSpPr/>
          <p:nvPr/>
        </p:nvGrpSpPr>
        <p:grpSpPr>
          <a:xfrm>
            <a:off x="4559822" y="1508769"/>
            <a:ext cx="1459377" cy="1612995"/>
            <a:chOff x="3419864" y="1304397"/>
            <a:chExt cx="1094533" cy="1209746"/>
          </a:xfrm>
          <a:solidFill>
            <a:schemeClr val="accent1"/>
          </a:solidFill>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3200" dirty="0">
                <a:solidFill>
                  <a:srgbClr val="FFFFFF"/>
                </a:solidFill>
                <a:latin typeface="Calibri" panose="020F0502020204030204"/>
                <a:ea typeface="微软雅黑" panose="020B0503020204020204" pitchFamily="34" charset="-122"/>
              </a:endParaRPr>
            </a:p>
          </p:txBody>
        </p:sp>
        <p:sp>
          <p:nvSpPr>
            <p:cNvPr id="48" name="Rectangle 47"/>
            <p:cNvSpPr/>
            <p:nvPr/>
          </p:nvSpPr>
          <p:spPr>
            <a:xfrm>
              <a:off x="3741588" y="1468512"/>
              <a:ext cx="451085" cy="438581"/>
            </a:xfrm>
            <a:prstGeom prst="rect">
              <a:avLst/>
            </a:prstGeom>
            <a:grpFill/>
          </p:spPr>
          <p:txBody>
            <a:bodyPr wrap="none">
              <a:spAutoFit/>
            </a:bodyPr>
            <a:lstStyle/>
            <a:p>
              <a:pPr algn="ctr" defTabSz="1219200" fontAlgn="base">
                <a:spcBef>
                  <a:spcPct val="0"/>
                </a:spcBef>
                <a:spcAft>
                  <a:spcPct val="0"/>
                </a:spcAft>
              </a:pPr>
              <a:r>
                <a:rPr lang="en-US" sz="3200" b="1" dirty="0">
                  <a:solidFill>
                    <a:srgbClr val="FFFFFF"/>
                  </a:solidFill>
                  <a:latin typeface="Calibri" panose="020F0502020204030204" pitchFamily="34" charset="0"/>
                  <a:ea typeface="宋体" panose="02010600030101010101" pitchFamily="2" charset="-122"/>
                </a:rPr>
                <a:t>01</a:t>
              </a:r>
              <a:endParaRPr lang="en-US" sz="3200" dirty="0">
                <a:solidFill>
                  <a:srgbClr val="FFFFFF"/>
                </a:solidFill>
                <a:latin typeface="Calibri" panose="020F0502020204030204" pitchFamily="34" charset="0"/>
                <a:ea typeface="宋体" panose="02010600030101010101" pitchFamily="2" charset="-122"/>
              </a:endParaRPr>
            </a:p>
          </p:txBody>
        </p:sp>
      </p:grpSp>
      <p:grpSp>
        <p:nvGrpSpPr>
          <p:cNvPr id="5" name="Group 66"/>
          <p:cNvGrpSpPr/>
          <p:nvPr/>
        </p:nvGrpSpPr>
        <p:grpSpPr>
          <a:xfrm>
            <a:off x="6320962" y="1508769"/>
            <a:ext cx="1459377" cy="1612995"/>
            <a:chOff x="4740719" y="1304398"/>
            <a:chExt cx="1094533" cy="1209746"/>
          </a:xfrm>
          <a:solidFill>
            <a:schemeClr val="accent2"/>
          </a:solidFill>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3200" dirty="0">
                <a:solidFill>
                  <a:srgbClr val="FFFFFF"/>
                </a:solidFill>
                <a:latin typeface="Calibri" panose="020F0502020204030204"/>
                <a:ea typeface="微软雅黑" panose="020B0503020204020204" pitchFamily="34" charset="-122"/>
              </a:endParaRPr>
            </a:p>
          </p:txBody>
        </p:sp>
        <p:sp>
          <p:nvSpPr>
            <p:cNvPr id="55" name="Rectangle 54"/>
            <p:cNvSpPr/>
            <p:nvPr/>
          </p:nvSpPr>
          <p:spPr>
            <a:xfrm>
              <a:off x="5062443" y="1468513"/>
              <a:ext cx="451085" cy="438581"/>
            </a:xfrm>
            <a:prstGeom prst="rect">
              <a:avLst/>
            </a:prstGeom>
            <a:grpFill/>
          </p:spPr>
          <p:txBody>
            <a:bodyPr wrap="none">
              <a:spAutoFit/>
            </a:bodyPr>
            <a:lstStyle/>
            <a:p>
              <a:pPr algn="ctr" defTabSz="1219200" fontAlgn="base">
                <a:spcBef>
                  <a:spcPct val="0"/>
                </a:spcBef>
                <a:spcAft>
                  <a:spcPct val="0"/>
                </a:spcAft>
              </a:pPr>
              <a:r>
                <a:rPr lang="en-US" sz="3200" b="1" dirty="0">
                  <a:solidFill>
                    <a:srgbClr val="FFFFFF"/>
                  </a:solidFill>
                  <a:latin typeface="Calibri" panose="020F0502020204030204" pitchFamily="34" charset="0"/>
                  <a:ea typeface="宋体" panose="02010600030101010101" pitchFamily="2" charset="-122"/>
                </a:rPr>
                <a:t>02</a:t>
              </a:r>
              <a:endParaRPr lang="en-US" sz="3200" dirty="0">
                <a:solidFill>
                  <a:srgbClr val="FFFFFF"/>
                </a:solidFill>
                <a:latin typeface="Calibri" panose="020F0502020204030204" pitchFamily="34" charset="0"/>
                <a:ea typeface="宋体" panose="02010600030101010101" pitchFamily="2" charset="-122"/>
              </a:endParaRPr>
            </a:p>
          </p:txBody>
        </p:sp>
      </p:grpSp>
      <p:grpSp>
        <p:nvGrpSpPr>
          <p:cNvPr id="8" name="Group 67"/>
          <p:cNvGrpSpPr/>
          <p:nvPr/>
        </p:nvGrpSpPr>
        <p:grpSpPr>
          <a:xfrm>
            <a:off x="4559822" y="3429001"/>
            <a:ext cx="1459377" cy="1612995"/>
            <a:chOff x="3419864" y="1304397"/>
            <a:chExt cx="1094533" cy="1209746"/>
          </a:xfrm>
          <a:solidFill>
            <a:schemeClr val="accent3"/>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3200" dirty="0">
                <a:solidFill>
                  <a:srgbClr val="FFFFFF"/>
                </a:solidFill>
                <a:latin typeface="Calibri" panose="020F0502020204030204"/>
                <a:ea typeface="微软雅黑" panose="020B0503020204020204" pitchFamily="34" charset="-122"/>
              </a:endParaRPr>
            </a:p>
          </p:txBody>
        </p:sp>
        <p:sp>
          <p:nvSpPr>
            <p:cNvPr id="70" name="Rectangle 69"/>
            <p:cNvSpPr/>
            <p:nvPr/>
          </p:nvSpPr>
          <p:spPr>
            <a:xfrm>
              <a:off x="3741588" y="1468512"/>
              <a:ext cx="451085" cy="438581"/>
            </a:xfrm>
            <a:prstGeom prst="rect">
              <a:avLst/>
            </a:prstGeom>
            <a:grpFill/>
          </p:spPr>
          <p:txBody>
            <a:bodyPr wrap="none">
              <a:spAutoFit/>
            </a:bodyPr>
            <a:lstStyle/>
            <a:p>
              <a:pPr algn="ctr" defTabSz="1219200" fontAlgn="base">
                <a:spcBef>
                  <a:spcPct val="0"/>
                </a:spcBef>
                <a:spcAft>
                  <a:spcPct val="0"/>
                </a:spcAft>
              </a:pPr>
              <a:r>
                <a:rPr lang="en-US" sz="3200" b="1" dirty="0">
                  <a:solidFill>
                    <a:srgbClr val="FFFFFF"/>
                  </a:solidFill>
                  <a:latin typeface="Calibri" panose="020F0502020204030204" pitchFamily="34" charset="0"/>
                  <a:ea typeface="宋体" panose="02010600030101010101" pitchFamily="2" charset="-122"/>
                </a:rPr>
                <a:t>03</a:t>
              </a:r>
              <a:endParaRPr lang="en-US" sz="3200" dirty="0">
                <a:solidFill>
                  <a:srgbClr val="FFFFFF"/>
                </a:solidFill>
                <a:latin typeface="Calibri" panose="020F0502020204030204" pitchFamily="34" charset="0"/>
                <a:ea typeface="宋体" panose="02010600030101010101" pitchFamily="2" charset="-122"/>
              </a:endParaRPr>
            </a:p>
          </p:txBody>
        </p:sp>
      </p:grpSp>
      <p:grpSp>
        <p:nvGrpSpPr>
          <p:cNvPr id="9" name="Group 70"/>
          <p:cNvGrpSpPr/>
          <p:nvPr/>
        </p:nvGrpSpPr>
        <p:grpSpPr>
          <a:xfrm>
            <a:off x="6320962" y="3429001"/>
            <a:ext cx="1459377" cy="1612995"/>
            <a:chOff x="4740719" y="1304398"/>
            <a:chExt cx="1094533" cy="1209746"/>
          </a:xfrm>
          <a:solidFill>
            <a:schemeClr val="accent4"/>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3200" dirty="0">
                <a:solidFill>
                  <a:srgbClr val="FFFFFF"/>
                </a:solidFill>
                <a:latin typeface="Calibri" panose="020F0502020204030204"/>
                <a:ea typeface="微软雅黑" panose="020B0503020204020204" pitchFamily="34" charset="-122"/>
              </a:endParaRPr>
            </a:p>
          </p:txBody>
        </p:sp>
        <p:sp>
          <p:nvSpPr>
            <p:cNvPr id="74" name="Rectangle 73"/>
            <p:cNvSpPr/>
            <p:nvPr/>
          </p:nvSpPr>
          <p:spPr>
            <a:xfrm>
              <a:off x="5062443" y="1468513"/>
              <a:ext cx="451085" cy="438581"/>
            </a:xfrm>
            <a:prstGeom prst="rect">
              <a:avLst/>
            </a:prstGeom>
            <a:grpFill/>
          </p:spPr>
          <p:txBody>
            <a:bodyPr wrap="none">
              <a:spAutoFit/>
            </a:bodyPr>
            <a:lstStyle/>
            <a:p>
              <a:pPr algn="ctr" defTabSz="1219200" fontAlgn="base">
                <a:spcBef>
                  <a:spcPct val="0"/>
                </a:spcBef>
                <a:spcAft>
                  <a:spcPct val="0"/>
                </a:spcAft>
              </a:pPr>
              <a:r>
                <a:rPr lang="en-US" sz="3200" b="1" dirty="0">
                  <a:solidFill>
                    <a:srgbClr val="FFFFFF"/>
                  </a:solidFill>
                  <a:latin typeface="Calibri" panose="020F0502020204030204" pitchFamily="34" charset="0"/>
                  <a:ea typeface="宋体" panose="02010600030101010101" pitchFamily="2" charset="-122"/>
                </a:rPr>
                <a:t>04</a:t>
              </a:r>
              <a:endParaRPr lang="en-US" sz="3200" dirty="0">
                <a:solidFill>
                  <a:srgbClr val="FFFFFF"/>
                </a:solidFill>
                <a:latin typeface="Calibri" panose="020F0502020204030204" pitchFamily="34" charset="0"/>
                <a:ea typeface="宋体" panose="02010600030101010101" pitchFamily="2" charset="-122"/>
              </a:endParaRPr>
            </a:p>
          </p:txBody>
        </p:sp>
      </p:grpSp>
      <p:grpSp>
        <p:nvGrpSpPr>
          <p:cNvPr id="33" name="Group 72"/>
          <p:cNvGrpSpPr/>
          <p:nvPr/>
        </p:nvGrpSpPr>
        <p:grpSpPr>
          <a:xfrm>
            <a:off x="1547400" y="1858536"/>
            <a:ext cx="2551561" cy="878996"/>
            <a:chOff x="5486105" y="1609115"/>
            <a:chExt cx="1913671" cy="659245"/>
          </a:xfrm>
        </p:grpSpPr>
        <p:sp>
          <p:nvSpPr>
            <p:cNvPr id="34" name="Text Placeholder 3"/>
            <p:cNvSpPr txBox="1"/>
            <p:nvPr/>
          </p:nvSpPr>
          <p:spPr>
            <a:xfrm>
              <a:off x="6806536" y="1609115"/>
              <a:ext cx="593240" cy="1846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600" b="1" dirty="0">
                  <a:solidFill>
                    <a:srgbClr val="C00000"/>
                  </a:solidFill>
                  <a:latin typeface="Calibri" panose="020F0502020204030204" pitchFamily="34" charset="0"/>
                  <a:ea typeface="宋体" panose="02010600030101010101" pitchFamily="2" charset="-122"/>
                </a:rPr>
                <a:t>First Step</a:t>
              </a:r>
            </a:p>
          </p:txBody>
        </p:sp>
        <p:sp>
          <p:nvSpPr>
            <p:cNvPr id="35" name="Text Placeholder 3"/>
            <p:cNvSpPr txBox="1"/>
            <p:nvPr/>
          </p:nvSpPr>
          <p:spPr>
            <a:xfrm>
              <a:off x="5486105" y="1806840"/>
              <a:ext cx="1913671" cy="4615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in variations passage of lorem ipsum available but the majority have in slightly</a:t>
              </a:r>
            </a:p>
          </p:txBody>
        </p:sp>
      </p:grpSp>
      <p:grpSp>
        <p:nvGrpSpPr>
          <p:cNvPr id="36" name="Group 72"/>
          <p:cNvGrpSpPr/>
          <p:nvPr/>
        </p:nvGrpSpPr>
        <p:grpSpPr>
          <a:xfrm>
            <a:off x="8182656" y="1860287"/>
            <a:ext cx="2616261" cy="875496"/>
            <a:chOff x="5776018" y="1548155"/>
            <a:chExt cx="1962196" cy="656620"/>
          </a:xfrm>
        </p:grpSpPr>
        <p:sp>
          <p:nvSpPr>
            <p:cNvPr id="37" name="Text Placeholder 3"/>
            <p:cNvSpPr txBox="1"/>
            <p:nvPr/>
          </p:nvSpPr>
          <p:spPr>
            <a:xfrm>
              <a:off x="5776018" y="1548155"/>
              <a:ext cx="782426" cy="1846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600" b="1" dirty="0">
                  <a:solidFill>
                    <a:srgbClr val="FFC000"/>
                  </a:solidFill>
                  <a:latin typeface="Calibri" panose="020F0502020204030204" pitchFamily="34" charset="0"/>
                  <a:ea typeface="宋体" panose="02010600030101010101" pitchFamily="2" charset="-122"/>
                </a:rPr>
                <a:t>Second Step</a:t>
              </a:r>
            </a:p>
          </p:txBody>
        </p:sp>
        <p:sp>
          <p:nvSpPr>
            <p:cNvPr id="38" name="Text Placeholder 3"/>
            <p:cNvSpPr txBox="1"/>
            <p:nvPr/>
          </p:nvSpPr>
          <p:spPr>
            <a:xfrm>
              <a:off x="5776018" y="1743255"/>
              <a:ext cx="1962196" cy="4615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in variations passage of lorem ipsum available but the majority have in slightly</a:t>
              </a:r>
            </a:p>
          </p:txBody>
        </p:sp>
      </p:grpSp>
      <p:grpSp>
        <p:nvGrpSpPr>
          <p:cNvPr id="39" name="Group 72"/>
          <p:cNvGrpSpPr/>
          <p:nvPr/>
        </p:nvGrpSpPr>
        <p:grpSpPr>
          <a:xfrm>
            <a:off x="8169855" y="3709716"/>
            <a:ext cx="2629063" cy="871232"/>
            <a:chOff x="5776018" y="1537993"/>
            <a:chExt cx="1971797" cy="653424"/>
          </a:xfrm>
        </p:grpSpPr>
        <p:sp>
          <p:nvSpPr>
            <p:cNvPr id="40" name="Text Placeholder 3"/>
            <p:cNvSpPr txBox="1"/>
            <p:nvPr/>
          </p:nvSpPr>
          <p:spPr>
            <a:xfrm>
              <a:off x="5776019" y="1537993"/>
              <a:ext cx="745252"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600" b="1" dirty="0">
                  <a:solidFill>
                    <a:srgbClr val="FFC000"/>
                  </a:solidFill>
                  <a:latin typeface="Calibri" panose="020F0502020204030204" pitchFamily="34" charset="0"/>
                  <a:ea typeface="宋体" panose="02010600030101010101" pitchFamily="2" charset="-122"/>
                </a:rPr>
                <a:t>Fourth Step</a:t>
              </a:r>
            </a:p>
          </p:txBody>
        </p:sp>
        <p:sp>
          <p:nvSpPr>
            <p:cNvPr id="41" name="Text Placeholder 3"/>
            <p:cNvSpPr txBox="1"/>
            <p:nvPr/>
          </p:nvSpPr>
          <p:spPr>
            <a:xfrm>
              <a:off x="5776018" y="1729896"/>
              <a:ext cx="1971797" cy="4615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in variations passage of lorem ipsum available but the majority have in slightly</a:t>
              </a:r>
            </a:p>
          </p:txBody>
        </p:sp>
      </p:grpSp>
      <p:grpSp>
        <p:nvGrpSpPr>
          <p:cNvPr id="42" name="Group 72"/>
          <p:cNvGrpSpPr/>
          <p:nvPr/>
        </p:nvGrpSpPr>
        <p:grpSpPr>
          <a:xfrm>
            <a:off x="1547400" y="3714848"/>
            <a:ext cx="2551561" cy="860974"/>
            <a:chOff x="5473465" y="1545687"/>
            <a:chExt cx="1913671" cy="645730"/>
          </a:xfrm>
        </p:grpSpPr>
        <p:sp>
          <p:nvSpPr>
            <p:cNvPr id="43" name="Text Placeholder 3"/>
            <p:cNvSpPr txBox="1"/>
            <p:nvPr/>
          </p:nvSpPr>
          <p:spPr>
            <a:xfrm>
              <a:off x="6789472" y="1545687"/>
              <a:ext cx="597664"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465" b="1" dirty="0">
                  <a:solidFill>
                    <a:srgbClr val="C00000"/>
                  </a:solidFill>
                  <a:latin typeface="Calibri" panose="020F0502020204030204" pitchFamily="34" charset="0"/>
                  <a:ea typeface="宋体" panose="02010600030101010101" pitchFamily="2" charset="-122"/>
                </a:rPr>
                <a:t>Third Step</a:t>
              </a:r>
            </a:p>
          </p:txBody>
        </p:sp>
        <p:sp>
          <p:nvSpPr>
            <p:cNvPr id="44" name="Text Placeholder 3"/>
            <p:cNvSpPr txBox="1"/>
            <p:nvPr/>
          </p:nvSpPr>
          <p:spPr>
            <a:xfrm>
              <a:off x="5473465" y="1729896"/>
              <a:ext cx="1913671" cy="4615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in variations passage of lorem ipsum available but the majority have in slightly</a:t>
              </a:r>
            </a:p>
          </p:txBody>
        </p:sp>
      </p:grpSp>
      <p:sp>
        <p:nvSpPr>
          <p:cNvPr id="46" name="Footer Text"/>
          <p:cNvSpPr txBox="1"/>
          <p:nvPr/>
        </p:nvSpPr>
        <p:spPr>
          <a:xfrm>
            <a:off x="922745" y="5520869"/>
            <a:ext cx="10346519" cy="820481"/>
          </a:xfrm>
          <a:prstGeom prst="rect">
            <a:avLst/>
          </a:prstGeom>
          <a:noFill/>
        </p:spPr>
        <p:txBody>
          <a:bodyPr wrap="square" lIns="0" tIns="0" rIns="0" bIns="0" rtlCol="0">
            <a:spAutoFit/>
          </a:bodyPr>
          <a:lstStyle/>
          <a:p>
            <a:pPr algn="ctr" defTabSz="1219200" fontAlgn="base">
              <a:spcBef>
                <a:spcPct val="0"/>
              </a:spcBef>
              <a:spcAft>
                <a:spcPct val="0"/>
              </a:spcAft>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of passages of lorem ipsum available, but the majority have suffered alteration in some form, by injected humour randomized words which don't look even slightly believable. If you are going to use A passage of lorem ipsum, you need</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 to be sure there embarrassing hidden in the middle of text. All the lorem ipsum generators on the internet tend to repeat</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predefined chunks as of lorem but the majority have suffered alteration in some form  necessary.</a:t>
            </a:r>
          </a:p>
        </p:txBody>
      </p:sp>
      <p:cxnSp>
        <p:nvCxnSpPr>
          <p:cNvPr id="47" name="Straight Line buttom"/>
          <p:cNvCxnSpPr/>
          <p:nvPr/>
        </p:nvCxnSpPr>
        <p:spPr>
          <a:xfrm>
            <a:off x="914400" y="5342935"/>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0-#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2" accel="50000" decel="50000"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1000" fill="hold"/>
                                        <p:tgtEl>
                                          <p:spTgt spid="36"/>
                                        </p:tgtEl>
                                        <p:attrNameLst>
                                          <p:attrName>ppt_x</p:attrName>
                                        </p:attrNameLst>
                                      </p:cBhvr>
                                      <p:tavLst>
                                        <p:tav tm="0">
                                          <p:val>
                                            <p:strVal val="1+#ppt_w/2"/>
                                          </p:val>
                                        </p:tav>
                                        <p:tav tm="100000">
                                          <p:val>
                                            <p:strVal val="#ppt_x"/>
                                          </p:val>
                                        </p:tav>
                                      </p:tavLst>
                                    </p:anim>
                                    <p:anim calcmode="lin" valueType="num">
                                      <p:cBhvr additive="base">
                                        <p:cTn id="21" dur="10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4" accel="50000" decel="5000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additive="base">
                                        <p:cTn id="29" dur="1000" fill="hold"/>
                                        <p:tgtEl>
                                          <p:spTgt spid="42"/>
                                        </p:tgtEl>
                                        <p:attrNameLst>
                                          <p:attrName>ppt_x</p:attrName>
                                        </p:attrNameLst>
                                      </p:cBhvr>
                                      <p:tavLst>
                                        <p:tav tm="0">
                                          <p:val>
                                            <p:strVal val="0-#ppt_w/2"/>
                                          </p:val>
                                        </p:tav>
                                        <p:tav tm="100000">
                                          <p:val>
                                            <p:strVal val="#ppt_x"/>
                                          </p:val>
                                        </p:tav>
                                      </p:tavLst>
                                    </p:anim>
                                    <p:anim calcmode="lin" valueType="num">
                                      <p:cBhvr additive="base">
                                        <p:cTn id="30" dur="1000" fill="hold"/>
                                        <p:tgtEl>
                                          <p:spTgt spid="42"/>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4" accel="50000" decel="5000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1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plus(in)">
                                      <p:cBhvr>
                                        <p:cTn id="43" dur="500"/>
                                        <p:tgtEl>
                                          <p:spTgt spid="4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988544" y="1746554"/>
            <a:ext cx="225941" cy="4253265"/>
            <a:chOff x="6017571" y="1819122"/>
            <a:chExt cx="225941" cy="4253265"/>
          </a:xfrm>
          <a:solidFill>
            <a:schemeClr val="bg1">
              <a:lumMod val="65000"/>
            </a:schemeClr>
          </a:solidFill>
        </p:grpSpPr>
        <p:sp>
          <p:nvSpPr>
            <p:cNvPr id="3" name="Rectangle 2"/>
            <p:cNvSpPr/>
            <p:nvPr/>
          </p:nvSpPr>
          <p:spPr>
            <a:xfrm>
              <a:off x="6061444" y="1913637"/>
              <a:ext cx="138196" cy="4158750"/>
            </a:xfrm>
            <a:prstGeom prst="rect">
              <a:avLst/>
            </a:prstGeom>
            <a:grpFill/>
            <a:ln w="12700" cap="flat" cmpd="sng" algn="ctr">
              <a:noFill/>
              <a:prstDash val="solid"/>
              <a:miter lim="800000"/>
            </a:ln>
            <a:effectLst/>
          </p:spPr>
          <p:txBody>
            <a:bodyPr rtlCol="0" anchor="ctr"/>
            <a:lstStyle/>
            <a:p>
              <a:pPr algn="ctr" defTabSz="1371600" fontAlgn="base">
                <a:spcBef>
                  <a:spcPct val="0"/>
                </a:spcBef>
                <a:spcAft>
                  <a:spcPct val="0"/>
                </a:spcAft>
                <a:defRPr/>
              </a:pPr>
              <a:endParaRPr lang="en-US" sz="2700" kern="0">
                <a:solidFill>
                  <a:prstClr val="white"/>
                </a:solidFill>
                <a:latin typeface="Calibri" panose="020F0502020204030204"/>
                <a:ea typeface="宋体" panose="02010600030101010101" pitchFamily="2" charset="-122"/>
              </a:endParaRPr>
            </a:p>
          </p:txBody>
        </p:sp>
        <p:sp>
          <p:nvSpPr>
            <p:cNvPr id="4" name="Rectangle 3"/>
            <p:cNvSpPr/>
            <p:nvPr/>
          </p:nvSpPr>
          <p:spPr>
            <a:xfrm>
              <a:off x="6017571" y="1819122"/>
              <a:ext cx="225941" cy="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1400">
                <a:solidFill>
                  <a:srgbClr val="FFFFFF"/>
                </a:solidFill>
                <a:latin typeface="Calibri" panose="020F0502020204030204"/>
                <a:ea typeface="微软雅黑" panose="020B0503020204020204" pitchFamily="34" charset="-122"/>
              </a:endParaRPr>
            </a:p>
          </p:txBody>
        </p:sp>
      </p:grpSp>
      <p:sp>
        <p:nvSpPr>
          <p:cNvPr id="5" name="Notched Right Arrow 4"/>
          <p:cNvSpPr/>
          <p:nvPr/>
        </p:nvSpPr>
        <p:spPr>
          <a:xfrm rot="21267793">
            <a:off x="4875552" y="2049577"/>
            <a:ext cx="2712856" cy="752163"/>
          </a:xfrm>
          <a:prstGeom prst="notchedRightArrow">
            <a:avLst>
              <a:gd name="adj1" fmla="val 100000"/>
              <a:gd name="adj2" fmla="val 32381"/>
            </a:avLst>
          </a:prstGeom>
          <a:solidFill>
            <a:schemeClr val="accent3">
              <a:lumMod val="75000"/>
            </a:schemeClr>
          </a:solidFill>
          <a:ln w="12700" cap="flat" cmpd="sng" algn="ctr">
            <a:noFill/>
            <a:prstDash val="solid"/>
            <a:miter lim="800000"/>
          </a:ln>
          <a:effectLst/>
        </p:spPr>
        <p:txBody>
          <a:bodyPr rtlCol="0" anchor="ctr"/>
          <a:lstStyle/>
          <a:p>
            <a:pPr algn="ctr" defTabSz="1219200" fontAlgn="base">
              <a:spcBef>
                <a:spcPct val="0"/>
              </a:spcBef>
              <a:spcAft>
                <a:spcPct val="0"/>
              </a:spcAft>
            </a:pPr>
            <a:r>
              <a:rPr lang="en-GB" sz="2800" b="1" dirty="0" err="1">
                <a:solidFill>
                  <a:srgbClr val="FFFFFF"/>
                </a:solidFill>
                <a:latin typeface="Clear Sans" panose="020B0503030202020304" pitchFamily="34" charset="0"/>
                <a:ea typeface="宋体" panose="02010600030101010101" pitchFamily="2" charset="-122"/>
                <a:cs typeface="Clear Sans" panose="020B0503030202020304" pitchFamily="34" charset="0"/>
              </a:rPr>
              <a:t>Atention</a:t>
            </a:r>
            <a:endParaRPr lang="en-GB" sz="2800" b="1" dirty="0">
              <a:solidFill>
                <a:srgbClr val="FFFFFF"/>
              </a:solidFill>
              <a:latin typeface="Clear Sans" panose="020B0503030202020304" pitchFamily="34" charset="0"/>
              <a:ea typeface="宋体" panose="02010600030101010101" pitchFamily="2" charset="-122"/>
              <a:cs typeface="Clear Sans" panose="020B0503030202020304" pitchFamily="34" charset="0"/>
            </a:endParaRPr>
          </a:p>
        </p:txBody>
      </p:sp>
      <p:sp>
        <p:nvSpPr>
          <p:cNvPr id="6" name="Notched Right Arrow 5"/>
          <p:cNvSpPr/>
          <p:nvPr/>
        </p:nvSpPr>
        <p:spPr>
          <a:xfrm flipH="1">
            <a:off x="4599928" y="2980925"/>
            <a:ext cx="2864979" cy="752163"/>
          </a:xfrm>
          <a:prstGeom prst="notchedRightArrow">
            <a:avLst>
              <a:gd name="adj1" fmla="val 100000"/>
              <a:gd name="adj2" fmla="val 32381"/>
            </a:avLst>
          </a:prstGeom>
          <a:solidFill>
            <a:schemeClr val="accent2"/>
          </a:solidFill>
          <a:ln w="12700" cap="flat" cmpd="sng" algn="ctr">
            <a:noFill/>
            <a:prstDash val="solid"/>
            <a:miter lim="800000"/>
          </a:ln>
          <a:effectLst/>
        </p:spPr>
        <p:txBody>
          <a:bodyPr rtlCol="0" anchor="ctr"/>
          <a:lstStyle/>
          <a:p>
            <a:pPr algn="ctr" defTabSz="1219200" fontAlgn="base">
              <a:spcBef>
                <a:spcPct val="0"/>
              </a:spcBef>
              <a:spcAft>
                <a:spcPct val="0"/>
              </a:spcAft>
            </a:pPr>
            <a:r>
              <a:rPr lang="en-GB" sz="2800" b="1" dirty="0">
                <a:solidFill>
                  <a:srgbClr val="FFFFFF"/>
                </a:solidFill>
                <a:latin typeface="Clear Sans" panose="020B0503030202020304" pitchFamily="34" charset="0"/>
                <a:ea typeface="Fira Sans SemiBold Italic" panose="00000700000000000000" pitchFamily="50" charset="0"/>
                <a:cs typeface="Clear Sans" panose="020B0503030202020304" pitchFamily="34" charset="0"/>
              </a:rPr>
              <a:t>Interest</a:t>
            </a:r>
          </a:p>
        </p:txBody>
      </p:sp>
      <p:sp>
        <p:nvSpPr>
          <p:cNvPr id="7" name="Notched Right Arrow 6"/>
          <p:cNvSpPr/>
          <p:nvPr/>
        </p:nvSpPr>
        <p:spPr>
          <a:xfrm rot="21318851">
            <a:off x="4802591" y="3887701"/>
            <a:ext cx="2712856" cy="752163"/>
          </a:xfrm>
          <a:prstGeom prst="notchedRightArrow">
            <a:avLst>
              <a:gd name="adj1" fmla="val 100000"/>
              <a:gd name="adj2" fmla="val 32381"/>
            </a:avLst>
          </a:prstGeom>
          <a:solidFill>
            <a:schemeClr val="accent3">
              <a:lumMod val="75000"/>
            </a:schemeClr>
          </a:solidFill>
          <a:ln w="12700" cap="flat" cmpd="sng" algn="ctr">
            <a:noFill/>
            <a:prstDash val="solid"/>
            <a:miter lim="800000"/>
          </a:ln>
          <a:effectLst/>
        </p:spPr>
        <p:txBody>
          <a:bodyPr rtlCol="0" anchor="ctr"/>
          <a:lstStyle/>
          <a:p>
            <a:pPr algn="ctr" defTabSz="1219200" fontAlgn="base">
              <a:spcBef>
                <a:spcPct val="0"/>
              </a:spcBef>
              <a:spcAft>
                <a:spcPct val="0"/>
              </a:spcAft>
            </a:pPr>
            <a:r>
              <a:rPr lang="en-GB" sz="2800" b="1" dirty="0">
                <a:solidFill>
                  <a:srgbClr val="FFFFFF"/>
                </a:solidFill>
                <a:latin typeface="Clear Sans" panose="020B0503030202020304" pitchFamily="34" charset="0"/>
                <a:ea typeface="宋体" panose="02010600030101010101" pitchFamily="2" charset="-122"/>
                <a:cs typeface="Clear Sans" panose="020B0503030202020304" pitchFamily="34" charset="0"/>
              </a:rPr>
              <a:t>Desire</a:t>
            </a:r>
          </a:p>
        </p:txBody>
      </p:sp>
      <p:sp>
        <p:nvSpPr>
          <p:cNvPr id="8" name="Notched Right Arrow 7"/>
          <p:cNvSpPr/>
          <p:nvPr/>
        </p:nvSpPr>
        <p:spPr>
          <a:xfrm flipH="1">
            <a:off x="4545538" y="4798385"/>
            <a:ext cx="2973759" cy="752163"/>
          </a:xfrm>
          <a:prstGeom prst="notchedRightArrow">
            <a:avLst>
              <a:gd name="adj1" fmla="val 100000"/>
              <a:gd name="adj2" fmla="val 32381"/>
            </a:avLst>
          </a:prstGeom>
          <a:solidFill>
            <a:schemeClr val="accent2"/>
          </a:solidFill>
          <a:ln w="12700" cap="flat" cmpd="sng" algn="ctr">
            <a:noFill/>
            <a:prstDash val="solid"/>
            <a:miter lim="800000"/>
          </a:ln>
          <a:effectLst/>
        </p:spPr>
        <p:txBody>
          <a:bodyPr rtlCol="0" anchor="ctr"/>
          <a:lstStyle/>
          <a:p>
            <a:pPr algn="ctr" defTabSz="1219200" fontAlgn="base">
              <a:spcBef>
                <a:spcPct val="0"/>
              </a:spcBef>
              <a:spcAft>
                <a:spcPct val="0"/>
              </a:spcAft>
            </a:pPr>
            <a:r>
              <a:rPr lang="en-GB" sz="2800" b="1" dirty="0">
                <a:solidFill>
                  <a:srgbClr val="FFFFFF"/>
                </a:solidFill>
                <a:latin typeface="Clear Sans" panose="020B0503030202020304" pitchFamily="34" charset="0"/>
                <a:ea typeface="宋体" panose="02010600030101010101" pitchFamily="2" charset="-122"/>
                <a:cs typeface="Clear Sans" panose="020B0503030202020304" pitchFamily="34" charset="0"/>
              </a:rPr>
              <a:t>Action</a:t>
            </a:r>
          </a:p>
        </p:txBody>
      </p:sp>
      <p:sp>
        <p:nvSpPr>
          <p:cNvPr id="21" name="TextBox 20"/>
          <p:cNvSpPr txBox="1"/>
          <p:nvPr/>
        </p:nvSpPr>
        <p:spPr>
          <a:xfrm>
            <a:off x="8007249" y="2031986"/>
            <a:ext cx="2656273" cy="553998"/>
          </a:xfrm>
          <a:prstGeom prst="rect">
            <a:avLst/>
          </a:prstGeom>
          <a:noFill/>
        </p:spPr>
        <p:txBody>
          <a:bodyPr wrap="square" lIns="0" tIns="0" rIns="0" bIns="0" rtlCol="0">
            <a:spAutoFit/>
          </a:bodyPr>
          <a:lstStyle/>
          <a:p>
            <a:pPr defTabSz="1219200" fontAlgn="base">
              <a:spcBef>
                <a:spcPct val="0"/>
              </a:spcBef>
              <a:spcAft>
                <a:spcPct val="0"/>
              </a:spcAft>
            </a:pP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Porem</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ipsum</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dolor sit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amet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conetetur</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adipiscing</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elit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Sed</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imperdiet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tincidun</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velit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laoreet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facilisis</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raesent</a:t>
            </a:r>
            <a:endPar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endParaRPr>
          </a:p>
        </p:txBody>
      </p:sp>
      <p:sp>
        <p:nvSpPr>
          <p:cNvPr id="22" name="TextBox 21"/>
          <p:cNvSpPr txBox="1"/>
          <p:nvPr/>
        </p:nvSpPr>
        <p:spPr>
          <a:xfrm>
            <a:off x="8007249" y="3986786"/>
            <a:ext cx="2656273" cy="553998"/>
          </a:xfrm>
          <a:prstGeom prst="rect">
            <a:avLst/>
          </a:prstGeom>
          <a:noFill/>
        </p:spPr>
        <p:txBody>
          <a:bodyPr wrap="square" lIns="0" tIns="0" rIns="0" bIns="0" rtlCol="0">
            <a:spAutoFit/>
          </a:bodyPr>
          <a:lstStyle/>
          <a:p>
            <a:pPr defTabSz="1219200" fontAlgn="base">
              <a:spcBef>
                <a:spcPct val="0"/>
              </a:spcBef>
              <a:spcAft>
                <a:spcPct val="0"/>
              </a:spcAft>
            </a:pP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Porem</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ipsum</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dolor sit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amet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conetetur</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adipiscing</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elit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Sed</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imperdiet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tincidun</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velit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laoreet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facilisis</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raesent</a:t>
            </a:r>
            <a:endPar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endParaRPr>
          </a:p>
        </p:txBody>
      </p:sp>
      <p:sp>
        <p:nvSpPr>
          <p:cNvPr id="23" name="TextBox 22"/>
          <p:cNvSpPr txBox="1"/>
          <p:nvPr/>
        </p:nvSpPr>
        <p:spPr>
          <a:xfrm>
            <a:off x="1521830" y="2980927"/>
            <a:ext cx="2656273" cy="553998"/>
          </a:xfrm>
          <a:prstGeom prst="rect">
            <a:avLst/>
          </a:prstGeom>
          <a:noFill/>
        </p:spPr>
        <p:txBody>
          <a:bodyPr wrap="square" lIns="0" tIns="0" rIns="0" bIns="0" rtlCol="0">
            <a:spAutoFit/>
          </a:bodyPr>
          <a:lstStyle/>
          <a:p>
            <a:pPr algn="r" defTabSz="1219200" fontAlgn="base">
              <a:spcBef>
                <a:spcPct val="0"/>
              </a:spcBef>
              <a:spcAft>
                <a:spcPct val="0"/>
              </a:spcAft>
            </a:pP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Porem</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ipsum</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dolor sit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amet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conetetur</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adipiscing</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elit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Sed</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imperdiet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tincidun</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velit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laoreet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facilisis</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raesent</a:t>
            </a:r>
            <a:endPar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endParaRPr>
          </a:p>
        </p:txBody>
      </p:sp>
      <p:sp>
        <p:nvSpPr>
          <p:cNvPr id="24" name="TextBox 23"/>
          <p:cNvSpPr txBox="1"/>
          <p:nvPr/>
        </p:nvSpPr>
        <p:spPr>
          <a:xfrm>
            <a:off x="1521830" y="4935727"/>
            <a:ext cx="2656273" cy="553998"/>
          </a:xfrm>
          <a:prstGeom prst="rect">
            <a:avLst/>
          </a:prstGeom>
          <a:noFill/>
        </p:spPr>
        <p:txBody>
          <a:bodyPr wrap="square" lIns="0" tIns="0" rIns="0" bIns="0" rtlCol="0">
            <a:spAutoFit/>
          </a:bodyPr>
          <a:lstStyle/>
          <a:p>
            <a:pPr algn="r" defTabSz="1219200" fontAlgn="base">
              <a:spcBef>
                <a:spcPct val="0"/>
              </a:spcBef>
              <a:spcAft>
                <a:spcPct val="0"/>
              </a:spcAft>
            </a:pP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Porem</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ipsum</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dolor sit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amet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conetetur</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adipiscing</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elit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Sed</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imperdiet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tincidun</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velit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laoreet</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facilisis</a:t>
            </a:r>
            <a:r>
              <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rPr>
              <a:t>raesent</a:t>
            </a:r>
            <a:endParaRPr lang="en-US" sz="1200" dirty="0">
              <a:solidFill>
                <a:srgbClr val="FFFFFF">
                  <a:lumMod val="50000"/>
                </a:srgbClr>
              </a:solidFill>
              <a:latin typeface="Lato" panose="020F0502020204030203" pitchFamily="34" charset="0"/>
              <a:ea typeface="宋体" panose="02010600030101010101" pitchFamily="2" charset="-122"/>
              <a:cs typeface="Clear Sans Light" panose="020B03030302020203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reeform 5"/>
          <p:cNvSpPr/>
          <p:nvPr/>
        </p:nvSpPr>
        <p:spPr bwMode="auto">
          <a:xfrm>
            <a:off x="5596059" y="1935980"/>
            <a:ext cx="4000500" cy="753533"/>
          </a:xfrm>
          <a:custGeom>
            <a:avLst/>
            <a:gdLst/>
            <a:ahLst/>
            <a:cxnLst>
              <a:cxn ang="0">
                <a:pos x="1756" y="356"/>
              </a:cxn>
              <a:cxn ang="0">
                <a:pos x="228" y="356"/>
              </a:cxn>
              <a:cxn ang="0">
                <a:pos x="0" y="0"/>
              </a:cxn>
              <a:cxn ang="0">
                <a:pos x="1761" y="0"/>
              </a:cxn>
              <a:cxn ang="0">
                <a:pos x="1890" y="185"/>
              </a:cxn>
              <a:cxn ang="0">
                <a:pos x="1756" y="356"/>
              </a:cxn>
            </a:cxnLst>
            <a:rect l="0" t="0" r="r" b="b"/>
            <a:pathLst>
              <a:path w="1890" h="356">
                <a:moveTo>
                  <a:pt x="1756" y="356"/>
                </a:moveTo>
                <a:lnTo>
                  <a:pt x="228" y="356"/>
                </a:lnTo>
                <a:lnTo>
                  <a:pt x="0" y="0"/>
                </a:lnTo>
                <a:lnTo>
                  <a:pt x="1761" y="0"/>
                </a:lnTo>
                <a:lnTo>
                  <a:pt x="1890" y="185"/>
                </a:lnTo>
                <a:lnTo>
                  <a:pt x="1756" y="356"/>
                </a:ln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078" name="Freeform 6"/>
          <p:cNvSpPr/>
          <p:nvPr/>
        </p:nvSpPr>
        <p:spPr bwMode="auto">
          <a:xfrm>
            <a:off x="6078656" y="2689512"/>
            <a:ext cx="4004733" cy="747184"/>
          </a:xfrm>
          <a:custGeom>
            <a:avLst/>
            <a:gdLst/>
            <a:ahLst/>
            <a:cxnLst>
              <a:cxn ang="0">
                <a:pos x="1892" y="182"/>
              </a:cxn>
              <a:cxn ang="0">
                <a:pos x="1756" y="353"/>
              </a:cxn>
              <a:cxn ang="0">
                <a:pos x="228" y="353"/>
              </a:cxn>
              <a:cxn ang="0">
                <a:pos x="0" y="0"/>
              </a:cxn>
              <a:cxn ang="0">
                <a:pos x="1763" y="0"/>
              </a:cxn>
              <a:cxn ang="0">
                <a:pos x="1892" y="182"/>
              </a:cxn>
            </a:cxnLst>
            <a:rect l="0" t="0" r="r" b="b"/>
            <a:pathLst>
              <a:path w="1892" h="353">
                <a:moveTo>
                  <a:pt x="1892" y="182"/>
                </a:moveTo>
                <a:lnTo>
                  <a:pt x="1756" y="353"/>
                </a:lnTo>
                <a:lnTo>
                  <a:pt x="228" y="353"/>
                </a:lnTo>
                <a:lnTo>
                  <a:pt x="0" y="0"/>
                </a:lnTo>
                <a:lnTo>
                  <a:pt x="1763" y="0"/>
                </a:lnTo>
                <a:lnTo>
                  <a:pt x="1892" y="182"/>
                </a:ln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079" name="Freeform 7"/>
          <p:cNvSpPr/>
          <p:nvPr/>
        </p:nvSpPr>
        <p:spPr bwMode="auto">
          <a:xfrm>
            <a:off x="6565491" y="3436696"/>
            <a:ext cx="4000500" cy="753533"/>
          </a:xfrm>
          <a:custGeom>
            <a:avLst/>
            <a:gdLst/>
            <a:ahLst/>
            <a:cxnLst>
              <a:cxn ang="0">
                <a:pos x="1890" y="185"/>
              </a:cxn>
              <a:cxn ang="0">
                <a:pos x="1756" y="356"/>
              </a:cxn>
              <a:cxn ang="0">
                <a:pos x="228" y="356"/>
              </a:cxn>
              <a:cxn ang="0">
                <a:pos x="0" y="0"/>
              </a:cxn>
              <a:cxn ang="0">
                <a:pos x="1761" y="0"/>
              </a:cxn>
              <a:cxn ang="0">
                <a:pos x="1890" y="185"/>
              </a:cxn>
            </a:cxnLst>
            <a:rect l="0" t="0" r="r" b="b"/>
            <a:pathLst>
              <a:path w="1890" h="356">
                <a:moveTo>
                  <a:pt x="1890" y="185"/>
                </a:moveTo>
                <a:lnTo>
                  <a:pt x="1756" y="356"/>
                </a:lnTo>
                <a:lnTo>
                  <a:pt x="228" y="356"/>
                </a:lnTo>
                <a:lnTo>
                  <a:pt x="0" y="0"/>
                </a:lnTo>
                <a:lnTo>
                  <a:pt x="1761" y="0"/>
                </a:lnTo>
                <a:lnTo>
                  <a:pt x="1890" y="185"/>
                </a:lnTo>
                <a:close/>
              </a:path>
            </a:pathLst>
          </a:custGeom>
          <a:solidFill>
            <a:schemeClr val="accent2"/>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080" name="Freeform 8"/>
          <p:cNvSpPr/>
          <p:nvPr/>
        </p:nvSpPr>
        <p:spPr bwMode="auto">
          <a:xfrm>
            <a:off x="7048092" y="4190229"/>
            <a:ext cx="4004733" cy="747184"/>
          </a:xfrm>
          <a:custGeom>
            <a:avLst/>
            <a:gdLst/>
            <a:ahLst/>
            <a:cxnLst>
              <a:cxn ang="0">
                <a:pos x="1756" y="353"/>
              </a:cxn>
              <a:cxn ang="0">
                <a:pos x="228" y="353"/>
              </a:cxn>
              <a:cxn ang="0">
                <a:pos x="0" y="0"/>
              </a:cxn>
              <a:cxn ang="0">
                <a:pos x="1761" y="0"/>
              </a:cxn>
              <a:cxn ang="0">
                <a:pos x="1892" y="184"/>
              </a:cxn>
              <a:cxn ang="0">
                <a:pos x="1756" y="353"/>
              </a:cxn>
            </a:cxnLst>
            <a:rect l="0" t="0" r="r" b="b"/>
            <a:pathLst>
              <a:path w="1892" h="353">
                <a:moveTo>
                  <a:pt x="1756" y="353"/>
                </a:moveTo>
                <a:lnTo>
                  <a:pt x="228" y="353"/>
                </a:lnTo>
                <a:lnTo>
                  <a:pt x="0" y="0"/>
                </a:lnTo>
                <a:lnTo>
                  <a:pt x="1761" y="0"/>
                </a:lnTo>
                <a:lnTo>
                  <a:pt x="1892" y="184"/>
                </a:lnTo>
                <a:lnTo>
                  <a:pt x="1756" y="353"/>
                </a:ln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nvGrpSpPr>
          <p:cNvPr id="27" name="Group 26"/>
          <p:cNvGrpSpPr/>
          <p:nvPr/>
        </p:nvGrpSpPr>
        <p:grpSpPr>
          <a:xfrm>
            <a:off x="3462459" y="3821933"/>
            <a:ext cx="3934884" cy="1911351"/>
            <a:chOff x="1727200" y="2895601"/>
            <a:chExt cx="2951163" cy="1433513"/>
          </a:xfrm>
        </p:grpSpPr>
        <p:sp>
          <p:nvSpPr>
            <p:cNvPr id="3081" name="Freeform 9"/>
            <p:cNvSpPr/>
            <p:nvPr/>
          </p:nvSpPr>
          <p:spPr bwMode="auto">
            <a:xfrm>
              <a:off x="2047875" y="2895601"/>
              <a:ext cx="2333625" cy="858838"/>
            </a:xfrm>
            <a:custGeom>
              <a:avLst/>
              <a:gdLst/>
              <a:ahLst/>
              <a:cxnLst>
                <a:cxn ang="0">
                  <a:pos x="782" y="0"/>
                </a:cxn>
                <a:cxn ang="0">
                  <a:pos x="784" y="0"/>
                </a:cxn>
                <a:cxn ang="0">
                  <a:pos x="787" y="3"/>
                </a:cxn>
                <a:cxn ang="0">
                  <a:pos x="1470" y="255"/>
                </a:cxn>
                <a:cxn ang="0">
                  <a:pos x="811" y="541"/>
                </a:cxn>
                <a:cxn ang="0">
                  <a:pos x="0" y="268"/>
                </a:cxn>
                <a:cxn ang="0">
                  <a:pos x="4" y="262"/>
                </a:cxn>
                <a:cxn ang="0">
                  <a:pos x="782" y="0"/>
                </a:cxn>
              </a:cxnLst>
              <a:rect l="0" t="0" r="r" b="b"/>
              <a:pathLst>
                <a:path w="1470" h="541">
                  <a:moveTo>
                    <a:pt x="782" y="0"/>
                  </a:moveTo>
                  <a:lnTo>
                    <a:pt x="784" y="0"/>
                  </a:lnTo>
                  <a:lnTo>
                    <a:pt x="787" y="3"/>
                  </a:lnTo>
                  <a:lnTo>
                    <a:pt x="1470" y="255"/>
                  </a:lnTo>
                  <a:lnTo>
                    <a:pt x="811" y="541"/>
                  </a:lnTo>
                  <a:lnTo>
                    <a:pt x="0" y="268"/>
                  </a:lnTo>
                  <a:lnTo>
                    <a:pt x="4" y="262"/>
                  </a:lnTo>
                  <a:lnTo>
                    <a:pt x="782" y="0"/>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082" name="Freeform 10"/>
            <p:cNvSpPr/>
            <p:nvPr/>
          </p:nvSpPr>
          <p:spPr bwMode="auto">
            <a:xfrm>
              <a:off x="3335338" y="3300413"/>
              <a:ext cx="1343025" cy="1028700"/>
            </a:xfrm>
            <a:custGeom>
              <a:avLst/>
              <a:gdLst/>
              <a:ahLst/>
              <a:cxnLst>
                <a:cxn ang="0">
                  <a:pos x="662" y="0"/>
                </a:cxn>
                <a:cxn ang="0">
                  <a:pos x="846" y="290"/>
                </a:cxn>
                <a:cxn ang="0">
                  <a:pos x="17" y="648"/>
                </a:cxn>
                <a:cxn ang="0">
                  <a:pos x="0" y="286"/>
                </a:cxn>
                <a:cxn ang="0">
                  <a:pos x="659" y="0"/>
                </a:cxn>
                <a:cxn ang="0">
                  <a:pos x="662" y="0"/>
                </a:cxn>
              </a:cxnLst>
              <a:rect l="0" t="0" r="r" b="b"/>
              <a:pathLst>
                <a:path w="846" h="648">
                  <a:moveTo>
                    <a:pt x="662" y="0"/>
                  </a:moveTo>
                  <a:lnTo>
                    <a:pt x="846" y="290"/>
                  </a:lnTo>
                  <a:lnTo>
                    <a:pt x="17" y="648"/>
                  </a:lnTo>
                  <a:lnTo>
                    <a:pt x="0" y="286"/>
                  </a:lnTo>
                  <a:lnTo>
                    <a:pt x="659" y="0"/>
                  </a:lnTo>
                  <a:lnTo>
                    <a:pt x="662" y="0"/>
                  </a:ln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083" name="Freeform 11"/>
            <p:cNvSpPr/>
            <p:nvPr/>
          </p:nvSpPr>
          <p:spPr bwMode="auto">
            <a:xfrm>
              <a:off x="1727200" y="3321051"/>
              <a:ext cx="1635125" cy="1008063"/>
            </a:xfrm>
            <a:custGeom>
              <a:avLst/>
              <a:gdLst/>
              <a:ahLst/>
              <a:cxnLst>
                <a:cxn ang="0">
                  <a:pos x="1030" y="635"/>
                </a:cxn>
                <a:cxn ang="0">
                  <a:pos x="0" y="305"/>
                </a:cxn>
                <a:cxn ang="0">
                  <a:pos x="202" y="0"/>
                </a:cxn>
                <a:cxn ang="0">
                  <a:pos x="1013" y="273"/>
                </a:cxn>
                <a:cxn ang="0">
                  <a:pos x="1030" y="635"/>
                </a:cxn>
              </a:cxnLst>
              <a:rect l="0" t="0" r="r" b="b"/>
              <a:pathLst>
                <a:path w="1030" h="635">
                  <a:moveTo>
                    <a:pt x="1030" y="635"/>
                  </a:moveTo>
                  <a:lnTo>
                    <a:pt x="0" y="305"/>
                  </a:lnTo>
                  <a:lnTo>
                    <a:pt x="202" y="0"/>
                  </a:lnTo>
                  <a:lnTo>
                    <a:pt x="1013" y="273"/>
                  </a:lnTo>
                  <a:lnTo>
                    <a:pt x="1030" y="635"/>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28" name="Group 27"/>
          <p:cNvGrpSpPr/>
          <p:nvPr/>
        </p:nvGrpSpPr>
        <p:grpSpPr>
          <a:xfrm>
            <a:off x="3976808" y="3144596"/>
            <a:ext cx="2937933" cy="1636184"/>
            <a:chOff x="2112963" y="2387601"/>
            <a:chExt cx="2203450" cy="1227138"/>
          </a:xfrm>
        </p:grpSpPr>
        <p:sp>
          <p:nvSpPr>
            <p:cNvPr id="3084" name="Freeform 12"/>
            <p:cNvSpPr>
              <a:spLocks noEditPoints="1"/>
            </p:cNvSpPr>
            <p:nvPr/>
          </p:nvSpPr>
          <p:spPr bwMode="auto">
            <a:xfrm>
              <a:off x="2416175" y="2387601"/>
              <a:ext cx="1597025" cy="658813"/>
            </a:xfrm>
            <a:custGeom>
              <a:avLst/>
              <a:gdLst/>
              <a:ahLst/>
              <a:cxnLst>
                <a:cxn ang="0">
                  <a:pos x="535" y="0"/>
                </a:cxn>
                <a:cxn ang="0">
                  <a:pos x="1006" y="215"/>
                </a:cxn>
                <a:cxn ang="0">
                  <a:pos x="557" y="415"/>
                </a:cxn>
                <a:cxn ang="0">
                  <a:pos x="0" y="224"/>
                </a:cxn>
                <a:cxn ang="0">
                  <a:pos x="535" y="0"/>
                </a:cxn>
                <a:cxn ang="0">
                  <a:pos x="552" y="320"/>
                </a:cxn>
                <a:cxn ang="0">
                  <a:pos x="550" y="320"/>
                </a:cxn>
                <a:cxn ang="0">
                  <a:pos x="552" y="320"/>
                </a:cxn>
                <a:cxn ang="0">
                  <a:pos x="555" y="323"/>
                </a:cxn>
                <a:cxn ang="0">
                  <a:pos x="552" y="320"/>
                </a:cxn>
              </a:cxnLst>
              <a:rect l="0" t="0" r="r" b="b"/>
              <a:pathLst>
                <a:path w="1006" h="415">
                  <a:moveTo>
                    <a:pt x="535" y="0"/>
                  </a:moveTo>
                  <a:lnTo>
                    <a:pt x="1006" y="215"/>
                  </a:lnTo>
                  <a:lnTo>
                    <a:pt x="557" y="415"/>
                  </a:lnTo>
                  <a:lnTo>
                    <a:pt x="0" y="224"/>
                  </a:lnTo>
                  <a:lnTo>
                    <a:pt x="535" y="0"/>
                  </a:lnTo>
                  <a:close/>
                  <a:moveTo>
                    <a:pt x="552" y="320"/>
                  </a:moveTo>
                  <a:lnTo>
                    <a:pt x="550" y="320"/>
                  </a:lnTo>
                  <a:lnTo>
                    <a:pt x="552" y="320"/>
                  </a:lnTo>
                  <a:lnTo>
                    <a:pt x="555" y="323"/>
                  </a:lnTo>
                  <a:lnTo>
                    <a:pt x="552" y="320"/>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085" name="Freeform 13"/>
            <p:cNvSpPr/>
            <p:nvPr/>
          </p:nvSpPr>
          <p:spPr bwMode="auto">
            <a:xfrm>
              <a:off x="3300413" y="2728913"/>
              <a:ext cx="1016000" cy="885825"/>
            </a:xfrm>
            <a:custGeom>
              <a:avLst/>
              <a:gdLst/>
              <a:ahLst/>
              <a:cxnLst>
                <a:cxn ang="0">
                  <a:pos x="449" y="0"/>
                </a:cxn>
                <a:cxn ang="0">
                  <a:pos x="454" y="2"/>
                </a:cxn>
                <a:cxn ang="0">
                  <a:pos x="640" y="292"/>
                </a:cxn>
                <a:cxn ang="0">
                  <a:pos x="17" y="558"/>
                </a:cxn>
                <a:cxn ang="0">
                  <a:pos x="0" y="200"/>
                </a:cxn>
                <a:cxn ang="0">
                  <a:pos x="449" y="0"/>
                </a:cxn>
              </a:cxnLst>
              <a:rect l="0" t="0" r="r" b="b"/>
              <a:pathLst>
                <a:path w="640" h="558">
                  <a:moveTo>
                    <a:pt x="449" y="0"/>
                  </a:moveTo>
                  <a:lnTo>
                    <a:pt x="454" y="2"/>
                  </a:lnTo>
                  <a:lnTo>
                    <a:pt x="640" y="292"/>
                  </a:lnTo>
                  <a:lnTo>
                    <a:pt x="17" y="558"/>
                  </a:lnTo>
                  <a:lnTo>
                    <a:pt x="0" y="200"/>
                  </a:lnTo>
                  <a:lnTo>
                    <a:pt x="449" y="0"/>
                  </a:lnTo>
                  <a:close/>
                </a:path>
              </a:pathLst>
            </a:custGeom>
            <a:solidFill>
              <a:schemeClr val="accent2"/>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086" name="Freeform 14"/>
            <p:cNvSpPr/>
            <p:nvPr/>
          </p:nvSpPr>
          <p:spPr bwMode="auto">
            <a:xfrm>
              <a:off x="2112963" y="2743201"/>
              <a:ext cx="1214438" cy="871538"/>
            </a:xfrm>
            <a:custGeom>
              <a:avLst/>
              <a:gdLst/>
              <a:ahLst/>
              <a:cxnLst>
                <a:cxn ang="0">
                  <a:pos x="0" y="296"/>
                </a:cxn>
                <a:cxn ang="0">
                  <a:pos x="191" y="0"/>
                </a:cxn>
                <a:cxn ang="0">
                  <a:pos x="748" y="191"/>
                </a:cxn>
                <a:cxn ang="0">
                  <a:pos x="765" y="549"/>
                </a:cxn>
                <a:cxn ang="0">
                  <a:pos x="0" y="296"/>
                </a:cxn>
              </a:cxnLst>
              <a:rect l="0" t="0" r="r" b="b"/>
              <a:pathLst>
                <a:path w="765" h="549">
                  <a:moveTo>
                    <a:pt x="0" y="296"/>
                  </a:moveTo>
                  <a:lnTo>
                    <a:pt x="191" y="0"/>
                  </a:lnTo>
                  <a:lnTo>
                    <a:pt x="748" y="191"/>
                  </a:lnTo>
                  <a:lnTo>
                    <a:pt x="765" y="549"/>
                  </a:lnTo>
                  <a:lnTo>
                    <a:pt x="0" y="296"/>
                  </a:lnTo>
                  <a:close/>
                </a:path>
              </a:pathLst>
            </a:custGeom>
            <a:solidFill>
              <a:schemeClr val="accent2">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29" name="Group 28"/>
          <p:cNvGrpSpPr/>
          <p:nvPr/>
        </p:nvGrpSpPr>
        <p:grpSpPr>
          <a:xfrm>
            <a:off x="4474224" y="2558281"/>
            <a:ext cx="1943101" cy="1263651"/>
            <a:chOff x="2486025" y="1947863"/>
            <a:chExt cx="1457326" cy="947738"/>
          </a:xfrm>
        </p:grpSpPr>
        <p:sp>
          <p:nvSpPr>
            <p:cNvPr id="3087" name="Freeform 15"/>
            <p:cNvSpPr/>
            <p:nvPr/>
          </p:nvSpPr>
          <p:spPr bwMode="auto">
            <a:xfrm>
              <a:off x="2789238" y="1947863"/>
              <a:ext cx="858838" cy="366713"/>
            </a:xfrm>
            <a:custGeom>
              <a:avLst/>
              <a:gdLst/>
              <a:ahLst/>
              <a:cxnLst>
                <a:cxn ang="0">
                  <a:pos x="287" y="0"/>
                </a:cxn>
                <a:cxn ang="0">
                  <a:pos x="541" y="125"/>
                </a:cxn>
                <a:cxn ang="0">
                  <a:pos x="298" y="231"/>
                </a:cxn>
                <a:cxn ang="0">
                  <a:pos x="0" y="134"/>
                </a:cxn>
                <a:cxn ang="0">
                  <a:pos x="287" y="0"/>
                </a:cxn>
              </a:cxnLst>
              <a:rect l="0" t="0" r="r" b="b"/>
              <a:pathLst>
                <a:path w="541" h="231">
                  <a:moveTo>
                    <a:pt x="287" y="0"/>
                  </a:moveTo>
                  <a:lnTo>
                    <a:pt x="541" y="125"/>
                  </a:lnTo>
                  <a:lnTo>
                    <a:pt x="298" y="231"/>
                  </a:lnTo>
                  <a:lnTo>
                    <a:pt x="0" y="134"/>
                  </a:lnTo>
                  <a:lnTo>
                    <a:pt x="287" y="0"/>
                  </a:lnTo>
                  <a:close/>
                </a:path>
              </a:pathLst>
            </a:custGeom>
            <a:solidFill>
              <a:schemeClr val="accent3">
                <a:lumMod val="60000"/>
                <a:lumOff val="4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088" name="Freeform 16"/>
            <p:cNvSpPr/>
            <p:nvPr/>
          </p:nvSpPr>
          <p:spPr bwMode="auto">
            <a:xfrm>
              <a:off x="3262313" y="2146301"/>
              <a:ext cx="681038" cy="749300"/>
            </a:xfrm>
            <a:custGeom>
              <a:avLst/>
              <a:gdLst/>
              <a:ahLst/>
              <a:cxnLst>
                <a:cxn ang="0">
                  <a:pos x="19" y="472"/>
                </a:cxn>
                <a:cxn ang="0">
                  <a:pos x="0" y="106"/>
                </a:cxn>
                <a:cxn ang="0">
                  <a:pos x="243" y="0"/>
                </a:cxn>
                <a:cxn ang="0">
                  <a:pos x="429" y="295"/>
                </a:cxn>
                <a:cxn ang="0">
                  <a:pos x="19" y="472"/>
                </a:cxn>
              </a:cxnLst>
              <a:rect l="0" t="0" r="r" b="b"/>
              <a:pathLst>
                <a:path w="429" h="472">
                  <a:moveTo>
                    <a:pt x="19" y="472"/>
                  </a:moveTo>
                  <a:lnTo>
                    <a:pt x="0" y="106"/>
                  </a:lnTo>
                  <a:lnTo>
                    <a:pt x="243" y="0"/>
                  </a:lnTo>
                  <a:lnTo>
                    <a:pt x="429" y="295"/>
                  </a:lnTo>
                  <a:lnTo>
                    <a:pt x="19" y="472"/>
                  </a:ln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089" name="Freeform 17"/>
            <p:cNvSpPr/>
            <p:nvPr/>
          </p:nvSpPr>
          <p:spPr bwMode="auto">
            <a:xfrm>
              <a:off x="2486025" y="2160588"/>
              <a:ext cx="806450" cy="735013"/>
            </a:xfrm>
            <a:custGeom>
              <a:avLst/>
              <a:gdLst/>
              <a:ahLst/>
              <a:cxnLst>
                <a:cxn ang="0">
                  <a:pos x="191" y="0"/>
                </a:cxn>
                <a:cxn ang="0">
                  <a:pos x="489" y="97"/>
                </a:cxn>
                <a:cxn ang="0">
                  <a:pos x="508" y="463"/>
                </a:cxn>
                <a:cxn ang="0">
                  <a:pos x="506" y="463"/>
                </a:cxn>
                <a:cxn ang="0">
                  <a:pos x="0" y="297"/>
                </a:cxn>
                <a:cxn ang="0">
                  <a:pos x="191" y="0"/>
                </a:cxn>
                <a:cxn ang="0">
                  <a:pos x="191" y="0"/>
                </a:cxn>
              </a:cxnLst>
              <a:rect l="0" t="0" r="r" b="b"/>
              <a:pathLst>
                <a:path w="508" h="463">
                  <a:moveTo>
                    <a:pt x="191" y="0"/>
                  </a:moveTo>
                  <a:lnTo>
                    <a:pt x="489" y="97"/>
                  </a:lnTo>
                  <a:lnTo>
                    <a:pt x="508" y="463"/>
                  </a:lnTo>
                  <a:lnTo>
                    <a:pt x="506" y="463"/>
                  </a:lnTo>
                  <a:lnTo>
                    <a:pt x="0" y="297"/>
                  </a:lnTo>
                  <a:lnTo>
                    <a:pt x="191" y="0"/>
                  </a:lnTo>
                  <a:lnTo>
                    <a:pt x="191" y="0"/>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30" name="Group 29"/>
          <p:cNvGrpSpPr/>
          <p:nvPr/>
        </p:nvGrpSpPr>
        <p:grpSpPr>
          <a:xfrm>
            <a:off x="4975877" y="1935980"/>
            <a:ext cx="950383" cy="916517"/>
            <a:chOff x="2862263" y="1481138"/>
            <a:chExt cx="712787" cy="687388"/>
          </a:xfrm>
        </p:grpSpPr>
        <p:sp>
          <p:nvSpPr>
            <p:cNvPr id="3090" name="Freeform 18"/>
            <p:cNvSpPr/>
            <p:nvPr/>
          </p:nvSpPr>
          <p:spPr bwMode="auto">
            <a:xfrm>
              <a:off x="3219450" y="1481138"/>
              <a:ext cx="355600" cy="687388"/>
            </a:xfrm>
            <a:custGeom>
              <a:avLst/>
              <a:gdLst/>
              <a:ahLst/>
              <a:cxnLst>
                <a:cxn ang="0">
                  <a:pos x="224" y="347"/>
                </a:cxn>
                <a:cxn ang="0">
                  <a:pos x="22" y="433"/>
                </a:cxn>
                <a:cxn ang="0">
                  <a:pos x="0" y="0"/>
                </a:cxn>
                <a:cxn ang="0">
                  <a:pos x="224" y="347"/>
                </a:cxn>
              </a:cxnLst>
              <a:rect l="0" t="0" r="r" b="b"/>
              <a:pathLst>
                <a:path w="224" h="433">
                  <a:moveTo>
                    <a:pt x="224" y="347"/>
                  </a:moveTo>
                  <a:lnTo>
                    <a:pt x="22" y="433"/>
                  </a:lnTo>
                  <a:lnTo>
                    <a:pt x="0" y="0"/>
                  </a:lnTo>
                  <a:lnTo>
                    <a:pt x="224" y="347"/>
                  </a:ln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091" name="Freeform 19"/>
            <p:cNvSpPr/>
            <p:nvPr/>
          </p:nvSpPr>
          <p:spPr bwMode="auto">
            <a:xfrm>
              <a:off x="2862263" y="1481138"/>
              <a:ext cx="392113" cy="687388"/>
            </a:xfrm>
            <a:custGeom>
              <a:avLst/>
              <a:gdLst/>
              <a:ahLst/>
              <a:cxnLst>
                <a:cxn ang="0">
                  <a:pos x="247" y="433"/>
                </a:cxn>
                <a:cxn ang="0">
                  <a:pos x="0" y="354"/>
                </a:cxn>
                <a:cxn ang="0">
                  <a:pos x="225" y="0"/>
                </a:cxn>
                <a:cxn ang="0">
                  <a:pos x="247" y="433"/>
                </a:cxn>
              </a:cxnLst>
              <a:rect l="0" t="0" r="r" b="b"/>
              <a:pathLst>
                <a:path w="247" h="433">
                  <a:moveTo>
                    <a:pt x="247" y="433"/>
                  </a:moveTo>
                  <a:lnTo>
                    <a:pt x="0" y="354"/>
                  </a:lnTo>
                  <a:lnTo>
                    <a:pt x="225" y="0"/>
                  </a:lnTo>
                  <a:lnTo>
                    <a:pt x="247" y="433"/>
                  </a:ln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sp>
        <p:nvSpPr>
          <p:cNvPr id="31" name="Freeform 52"/>
          <p:cNvSpPr>
            <a:spLocks noEditPoints="1"/>
          </p:cNvSpPr>
          <p:nvPr/>
        </p:nvSpPr>
        <p:spPr bwMode="auto">
          <a:xfrm>
            <a:off x="7617160" y="4389196"/>
            <a:ext cx="388909" cy="418413"/>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2" name="TextBox 31"/>
          <p:cNvSpPr txBox="1"/>
          <p:nvPr/>
        </p:nvSpPr>
        <p:spPr>
          <a:xfrm>
            <a:off x="6609144" y="2035749"/>
            <a:ext cx="2830685" cy="523220"/>
          </a:xfrm>
          <a:prstGeom prst="rect">
            <a:avLst/>
          </a:prstGeom>
          <a:noFill/>
        </p:spPr>
        <p:txBody>
          <a:bodyPr wrap="square" rtlCol="0">
            <a:spAutoFit/>
          </a:bodyPr>
          <a:lstStyle/>
          <a:p>
            <a:pPr defTabSz="1219200" fontAlgn="base">
              <a:spcBef>
                <a:spcPct val="0"/>
              </a:spcBef>
              <a:spcAft>
                <a:spcPct val="0"/>
              </a:spcAft>
            </a:pPr>
            <a:r>
              <a:rPr lang="en-US" sz="1465" b="1" dirty="0">
                <a:solidFill>
                  <a:srgbClr val="FFFFFF"/>
                </a:solidFill>
                <a:latin typeface="Calibri" panose="020F0502020204030204" pitchFamily="34" charset="0"/>
                <a:ea typeface="宋体" panose="02010600030101010101" pitchFamily="2" charset="-122"/>
              </a:rPr>
              <a:t>Title Goes Here</a:t>
            </a:r>
            <a:endParaRPr lang="en-US" sz="1465" dirty="0">
              <a:solidFill>
                <a:srgbClr val="FFFFFF"/>
              </a:solidFill>
              <a:latin typeface="Calibri" panose="020F0502020204030204" pitchFamily="34" charset="0"/>
              <a:ea typeface="宋体" panose="02010600030101010101" pitchFamily="2" charset="-122"/>
            </a:endParaRPr>
          </a:p>
          <a:p>
            <a:pPr defTabSz="1219200" fontAlgn="base">
              <a:spcBef>
                <a:spcPct val="0"/>
              </a:spcBef>
              <a:spcAft>
                <a:spcPct val="0"/>
              </a:spcAft>
            </a:pPr>
            <a:r>
              <a:rPr lang="en-US" sz="1335" dirty="0">
                <a:solidFill>
                  <a:srgbClr val="FFFFFF"/>
                </a:solidFill>
                <a:latin typeface="Calibri" panose="020F0502020204030204" pitchFamily="34" charset="0"/>
                <a:ea typeface="宋体" panose="02010600030101010101" pitchFamily="2" charset="-122"/>
              </a:rPr>
              <a:t>There are many variations.</a:t>
            </a:r>
          </a:p>
        </p:txBody>
      </p:sp>
      <p:sp>
        <p:nvSpPr>
          <p:cNvPr id="33" name="Freeform 107"/>
          <p:cNvSpPr>
            <a:spLocks noEditPoints="1"/>
          </p:cNvSpPr>
          <p:nvPr/>
        </p:nvSpPr>
        <p:spPr bwMode="auto">
          <a:xfrm>
            <a:off x="6594404" y="2841915"/>
            <a:ext cx="433853" cy="440007"/>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5" name="TextBox 34"/>
          <p:cNvSpPr txBox="1"/>
          <p:nvPr/>
        </p:nvSpPr>
        <p:spPr>
          <a:xfrm>
            <a:off x="7204536" y="2786105"/>
            <a:ext cx="2830685" cy="523220"/>
          </a:xfrm>
          <a:prstGeom prst="rect">
            <a:avLst/>
          </a:prstGeom>
          <a:noFill/>
        </p:spPr>
        <p:txBody>
          <a:bodyPr wrap="square" rtlCol="0">
            <a:spAutoFit/>
          </a:bodyPr>
          <a:lstStyle/>
          <a:p>
            <a:pPr defTabSz="1219200" fontAlgn="base">
              <a:spcBef>
                <a:spcPct val="0"/>
              </a:spcBef>
              <a:spcAft>
                <a:spcPct val="0"/>
              </a:spcAft>
            </a:pPr>
            <a:r>
              <a:rPr lang="en-US" sz="1465" b="1" dirty="0">
                <a:solidFill>
                  <a:srgbClr val="FFFFFF"/>
                </a:solidFill>
                <a:latin typeface="Calibri" panose="020F0502020204030204" pitchFamily="34" charset="0"/>
                <a:ea typeface="宋体" panose="02010600030101010101" pitchFamily="2" charset="-122"/>
              </a:rPr>
              <a:t>Title Goes Here</a:t>
            </a:r>
            <a:endParaRPr lang="en-US" sz="1465" dirty="0">
              <a:solidFill>
                <a:srgbClr val="FFFFFF"/>
              </a:solidFill>
              <a:latin typeface="Calibri" panose="020F0502020204030204" pitchFamily="34" charset="0"/>
              <a:ea typeface="宋体" panose="02010600030101010101" pitchFamily="2" charset="-122"/>
            </a:endParaRPr>
          </a:p>
          <a:p>
            <a:pPr defTabSz="1219200" fontAlgn="base">
              <a:spcBef>
                <a:spcPct val="0"/>
              </a:spcBef>
              <a:spcAft>
                <a:spcPct val="0"/>
              </a:spcAft>
            </a:pPr>
            <a:r>
              <a:rPr lang="en-US" sz="1335" dirty="0">
                <a:solidFill>
                  <a:srgbClr val="FFFFFF"/>
                </a:solidFill>
                <a:latin typeface="Calibri" panose="020F0502020204030204" pitchFamily="34" charset="0"/>
                <a:ea typeface="宋体" panose="02010600030101010101" pitchFamily="2" charset="-122"/>
              </a:rPr>
              <a:t>There are many variations.</a:t>
            </a:r>
          </a:p>
        </p:txBody>
      </p:sp>
      <p:sp>
        <p:nvSpPr>
          <p:cNvPr id="36" name="TextBox 35"/>
          <p:cNvSpPr txBox="1"/>
          <p:nvPr/>
        </p:nvSpPr>
        <p:spPr>
          <a:xfrm>
            <a:off x="7454044" y="3536465"/>
            <a:ext cx="2830685" cy="523220"/>
          </a:xfrm>
          <a:prstGeom prst="rect">
            <a:avLst/>
          </a:prstGeom>
          <a:noFill/>
        </p:spPr>
        <p:txBody>
          <a:bodyPr wrap="square" rtlCol="0">
            <a:spAutoFit/>
          </a:bodyPr>
          <a:lstStyle/>
          <a:p>
            <a:pPr defTabSz="1219200" fontAlgn="base">
              <a:spcBef>
                <a:spcPct val="0"/>
              </a:spcBef>
              <a:spcAft>
                <a:spcPct val="0"/>
              </a:spcAft>
            </a:pPr>
            <a:r>
              <a:rPr lang="en-US" sz="1465" b="1" dirty="0">
                <a:solidFill>
                  <a:srgbClr val="FFFFFF"/>
                </a:solidFill>
                <a:latin typeface="Calibri" panose="020F0502020204030204" pitchFamily="34" charset="0"/>
                <a:ea typeface="宋体" panose="02010600030101010101" pitchFamily="2" charset="-122"/>
              </a:rPr>
              <a:t>Title Goes Here</a:t>
            </a:r>
            <a:endParaRPr lang="en-US" sz="1465" dirty="0">
              <a:solidFill>
                <a:srgbClr val="FFFFFF"/>
              </a:solidFill>
              <a:latin typeface="Calibri" panose="020F0502020204030204" pitchFamily="34" charset="0"/>
              <a:ea typeface="宋体" panose="02010600030101010101" pitchFamily="2" charset="-122"/>
            </a:endParaRPr>
          </a:p>
          <a:p>
            <a:pPr defTabSz="1219200" fontAlgn="base">
              <a:spcBef>
                <a:spcPct val="0"/>
              </a:spcBef>
              <a:spcAft>
                <a:spcPct val="0"/>
              </a:spcAft>
            </a:pPr>
            <a:r>
              <a:rPr lang="en-US" sz="1335" dirty="0">
                <a:solidFill>
                  <a:srgbClr val="FFFFFF"/>
                </a:solidFill>
                <a:latin typeface="Calibri" panose="020F0502020204030204" pitchFamily="34" charset="0"/>
                <a:ea typeface="宋体" panose="02010600030101010101" pitchFamily="2" charset="-122"/>
              </a:rPr>
              <a:t>There are many variations.</a:t>
            </a:r>
          </a:p>
        </p:txBody>
      </p:sp>
      <p:sp>
        <p:nvSpPr>
          <p:cNvPr id="37" name="TextBox 36"/>
          <p:cNvSpPr txBox="1"/>
          <p:nvPr/>
        </p:nvSpPr>
        <p:spPr>
          <a:xfrm>
            <a:off x="8082220" y="4286825"/>
            <a:ext cx="2830685" cy="523220"/>
          </a:xfrm>
          <a:prstGeom prst="rect">
            <a:avLst/>
          </a:prstGeom>
          <a:noFill/>
        </p:spPr>
        <p:txBody>
          <a:bodyPr wrap="square" rtlCol="0">
            <a:spAutoFit/>
          </a:bodyPr>
          <a:lstStyle/>
          <a:p>
            <a:pPr defTabSz="1219200" fontAlgn="base">
              <a:spcBef>
                <a:spcPct val="0"/>
              </a:spcBef>
              <a:spcAft>
                <a:spcPct val="0"/>
              </a:spcAft>
            </a:pPr>
            <a:r>
              <a:rPr lang="en-US" sz="1465" b="1" dirty="0">
                <a:solidFill>
                  <a:srgbClr val="FFFFFF"/>
                </a:solidFill>
                <a:latin typeface="Calibri" panose="020F0502020204030204" pitchFamily="34" charset="0"/>
                <a:ea typeface="宋体" panose="02010600030101010101" pitchFamily="2" charset="-122"/>
              </a:rPr>
              <a:t>Title Goes Here</a:t>
            </a:r>
            <a:endParaRPr lang="en-US" sz="1465" dirty="0">
              <a:solidFill>
                <a:srgbClr val="FFFFFF"/>
              </a:solidFill>
              <a:latin typeface="Calibri" panose="020F0502020204030204" pitchFamily="34" charset="0"/>
              <a:ea typeface="宋体" panose="02010600030101010101" pitchFamily="2" charset="-122"/>
            </a:endParaRPr>
          </a:p>
          <a:p>
            <a:pPr defTabSz="1219200" fontAlgn="base">
              <a:spcBef>
                <a:spcPct val="0"/>
              </a:spcBef>
              <a:spcAft>
                <a:spcPct val="0"/>
              </a:spcAft>
            </a:pPr>
            <a:r>
              <a:rPr lang="en-US" sz="1335" dirty="0">
                <a:solidFill>
                  <a:srgbClr val="FFFFFF"/>
                </a:solidFill>
                <a:latin typeface="Calibri" panose="020F0502020204030204" pitchFamily="34" charset="0"/>
                <a:ea typeface="宋体" panose="02010600030101010101" pitchFamily="2" charset="-122"/>
              </a:rPr>
              <a:t>There are many variations.</a:t>
            </a:r>
          </a:p>
        </p:txBody>
      </p:sp>
      <p:sp>
        <p:nvSpPr>
          <p:cNvPr id="39" name="Freeform 86"/>
          <p:cNvSpPr>
            <a:spLocks noEditPoints="1"/>
          </p:cNvSpPr>
          <p:nvPr/>
        </p:nvSpPr>
        <p:spPr bwMode="auto">
          <a:xfrm>
            <a:off x="7100644" y="3635587"/>
            <a:ext cx="230265" cy="387428"/>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40" name="Freeform 152"/>
          <p:cNvSpPr>
            <a:spLocks noEditPoints="1"/>
          </p:cNvSpPr>
          <p:nvPr/>
        </p:nvSpPr>
        <p:spPr bwMode="auto">
          <a:xfrm>
            <a:off x="6106344" y="2100541"/>
            <a:ext cx="404949" cy="37422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cxnSp>
        <p:nvCxnSpPr>
          <p:cNvPr id="41" name="Straight Connector 40"/>
          <p:cNvCxnSpPr/>
          <p:nvPr/>
        </p:nvCxnSpPr>
        <p:spPr>
          <a:xfrm flipH="1">
            <a:off x="2314777" y="2391607"/>
            <a:ext cx="2563735" cy="0"/>
          </a:xfrm>
          <a:prstGeom prst="line">
            <a:avLst/>
          </a:prstGeom>
          <a:ln w="19050">
            <a:solidFill>
              <a:schemeClr val="accent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2" name="Text Placeholder 3"/>
          <p:cNvSpPr txBox="1"/>
          <p:nvPr/>
        </p:nvSpPr>
        <p:spPr>
          <a:xfrm>
            <a:off x="1386993" y="4510687"/>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3200" dirty="0">
                <a:solidFill>
                  <a:srgbClr val="C00000"/>
                </a:solidFill>
                <a:latin typeface="Calibri" panose="020F0502020204030204" pitchFamily="34" charset="0"/>
                <a:ea typeface="宋体" panose="02010600030101010101" pitchFamily="2" charset="-122"/>
              </a:rPr>
              <a:t>25%</a:t>
            </a:r>
          </a:p>
        </p:txBody>
      </p:sp>
      <p:sp>
        <p:nvSpPr>
          <p:cNvPr id="43" name="Text Placeholder 3"/>
          <p:cNvSpPr txBox="1"/>
          <p:nvPr/>
        </p:nvSpPr>
        <p:spPr>
          <a:xfrm>
            <a:off x="1386993" y="2129597"/>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3200" dirty="0">
                <a:solidFill>
                  <a:srgbClr val="FFC000"/>
                </a:solidFill>
                <a:latin typeface="Calibri" panose="020F0502020204030204" pitchFamily="34" charset="0"/>
                <a:ea typeface="宋体" panose="02010600030101010101" pitchFamily="2" charset="-122"/>
              </a:rPr>
              <a:t>90%</a:t>
            </a:r>
          </a:p>
        </p:txBody>
      </p:sp>
      <p:sp>
        <p:nvSpPr>
          <p:cNvPr id="44" name="Text Placeholder 3"/>
          <p:cNvSpPr txBox="1"/>
          <p:nvPr/>
        </p:nvSpPr>
        <p:spPr>
          <a:xfrm>
            <a:off x="1386993" y="3686843"/>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3200" dirty="0">
                <a:solidFill>
                  <a:srgbClr val="FFC000"/>
                </a:solidFill>
                <a:latin typeface="Calibri" panose="020F0502020204030204" pitchFamily="34" charset="0"/>
                <a:ea typeface="宋体" panose="02010600030101010101" pitchFamily="2" charset="-122"/>
              </a:rPr>
              <a:t>50%</a:t>
            </a:r>
          </a:p>
        </p:txBody>
      </p:sp>
      <p:sp>
        <p:nvSpPr>
          <p:cNvPr id="45" name="Text Placeholder 3"/>
          <p:cNvSpPr txBox="1"/>
          <p:nvPr/>
        </p:nvSpPr>
        <p:spPr>
          <a:xfrm>
            <a:off x="1386993" y="2908219"/>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3200" dirty="0">
                <a:solidFill>
                  <a:srgbClr val="C00000"/>
                </a:solidFill>
                <a:latin typeface="Calibri" panose="020F0502020204030204" pitchFamily="34" charset="0"/>
                <a:ea typeface="宋体" panose="02010600030101010101" pitchFamily="2" charset="-122"/>
              </a:rPr>
              <a:t>75%</a:t>
            </a:r>
          </a:p>
        </p:txBody>
      </p:sp>
      <p:cxnSp>
        <p:nvCxnSpPr>
          <p:cNvPr id="47" name="Straight Connector 46"/>
          <p:cNvCxnSpPr/>
          <p:nvPr/>
        </p:nvCxnSpPr>
        <p:spPr>
          <a:xfrm flipH="1">
            <a:off x="2314775" y="3144596"/>
            <a:ext cx="2159448" cy="0"/>
          </a:xfrm>
          <a:prstGeom prst="line">
            <a:avLst/>
          </a:prstGeom>
          <a:ln w="19050">
            <a:solidFill>
              <a:schemeClr val="accent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314775" y="3954609"/>
            <a:ext cx="1662032" cy="0"/>
          </a:xfrm>
          <a:prstGeom prst="line">
            <a:avLst/>
          </a:prstGeom>
          <a:ln w="19050">
            <a:solidFill>
              <a:schemeClr val="accent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2314778" y="4780780"/>
            <a:ext cx="1147681" cy="0"/>
          </a:xfrm>
          <a:prstGeom prst="line">
            <a:avLst/>
          </a:prstGeom>
          <a:ln w="19050">
            <a:solidFill>
              <a:schemeClr val="accent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1000" fill="hold"/>
                                        <p:tgtEl>
                                          <p:spTgt spid="27"/>
                                        </p:tgtEl>
                                        <p:attrNameLst>
                                          <p:attrName>ppt_x</p:attrName>
                                        </p:attrNameLst>
                                      </p:cBhvr>
                                      <p:tavLst>
                                        <p:tav tm="0">
                                          <p:val>
                                            <p:strVal val="#ppt_x"/>
                                          </p:val>
                                        </p:tav>
                                        <p:tav tm="100000">
                                          <p:val>
                                            <p:strVal val="#ppt_x"/>
                                          </p:val>
                                        </p:tav>
                                      </p:tavLst>
                                    </p:anim>
                                    <p:anim calcmode="lin" valueType="num">
                                      <p:cBhvr additive="base">
                                        <p:cTn id="8" dur="10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8" presetClass="entr" presetSubtype="12" fill="hold"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strips(downLeft)">
                                      <p:cBhvr>
                                        <p:cTn id="12" dur="500"/>
                                        <p:tgtEl>
                                          <p:spTgt spid="51"/>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par>
                          <p:cTn id="18" fill="hold">
                            <p:stCondLst>
                              <p:cond delay="1500"/>
                            </p:stCondLst>
                            <p:childTnLst>
                              <p:par>
                                <p:cTn id="19" presetID="2" presetClass="entr" presetSubtype="2" accel="50000" decel="50000" fill="hold" grpId="0" nodeType="afterEffect">
                                  <p:stCondLst>
                                    <p:cond delay="0"/>
                                  </p:stCondLst>
                                  <p:childTnLst>
                                    <p:set>
                                      <p:cBhvr>
                                        <p:cTn id="20" dur="1" fill="hold">
                                          <p:stCondLst>
                                            <p:cond delay="0"/>
                                          </p:stCondLst>
                                        </p:cTn>
                                        <p:tgtEl>
                                          <p:spTgt spid="3080"/>
                                        </p:tgtEl>
                                        <p:attrNameLst>
                                          <p:attrName>style.visibility</p:attrName>
                                        </p:attrNameLst>
                                      </p:cBhvr>
                                      <p:to>
                                        <p:strVal val="visible"/>
                                      </p:to>
                                    </p:set>
                                    <p:anim calcmode="lin" valueType="num">
                                      <p:cBhvr additive="base">
                                        <p:cTn id="21" dur="1000" fill="hold"/>
                                        <p:tgtEl>
                                          <p:spTgt spid="3080"/>
                                        </p:tgtEl>
                                        <p:attrNameLst>
                                          <p:attrName>ppt_x</p:attrName>
                                        </p:attrNameLst>
                                      </p:cBhvr>
                                      <p:tavLst>
                                        <p:tav tm="0">
                                          <p:val>
                                            <p:strVal val="1+#ppt_w/2"/>
                                          </p:val>
                                        </p:tav>
                                        <p:tav tm="100000">
                                          <p:val>
                                            <p:strVal val="#ppt_x"/>
                                          </p:val>
                                        </p:tav>
                                      </p:tavLst>
                                    </p:anim>
                                    <p:anim calcmode="lin" valueType="num">
                                      <p:cBhvr additive="base">
                                        <p:cTn id="22" dur="1000" fill="hold"/>
                                        <p:tgtEl>
                                          <p:spTgt spid="3080"/>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 calcmode="lin" valueType="num">
                                      <p:cBhvr>
                                        <p:cTn id="26" dur="500" fill="hold"/>
                                        <p:tgtEl>
                                          <p:spTgt spid="31"/>
                                        </p:tgtEl>
                                        <p:attrNameLst>
                                          <p:attrName>ppt_w</p:attrName>
                                        </p:attrNameLst>
                                      </p:cBhvr>
                                      <p:tavLst>
                                        <p:tav tm="0">
                                          <p:val>
                                            <p:fltVal val="0"/>
                                          </p:val>
                                        </p:tav>
                                        <p:tav tm="100000">
                                          <p:val>
                                            <p:strVal val="#ppt_w"/>
                                          </p:val>
                                        </p:tav>
                                      </p:tavLst>
                                    </p:anim>
                                    <p:anim calcmode="lin" valueType="num">
                                      <p:cBhvr>
                                        <p:cTn id="27" dur="500" fill="hold"/>
                                        <p:tgtEl>
                                          <p:spTgt spid="31"/>
                                        </p:tgtEl>
                                        <p:attrNameLst>
                                          <p:attrName>ppt_h</p:attrName>
                                        </p:attrNameLst>
                                      </p:cBhvr>
                                      <p:tavLst>
                                        <p:tav tm="0">
                                          <p:val>
                                            <p:fltVal val="0"/>
                                          </p:val>
                                        </p:tav>
                                        <p:tav tm="100000">
                                          <p:val>
                                            <p:strVal val="#ppt_h"/>
                                          </p:val>
                                        </p:tav>
                                      </p:tavLst>
                                    </p:anim>
                                    <p:animEffect transition="in" filter="fade">
                                      <p:cBhvr>
                                        <p:cTn id="28" dur="500"/>
                                        <p:tgtEl>
                                          <p:spTgt spid="31"/>
                                        </p:tgtEl>
                                      </p:cBhvr>
                                    </p:animEffect>
                                  </p:childTnLst>
                                </p:cTn>
                              </p:par>
                              <p:par>
                                <p:cTn id="29" presetID="2" presetClass="entr" presetSubtype="2" accel="50000" decel="5000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1" accel="50000" decel="5000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0" fill="hold"/>
                                        <p:tgtEl>
                                          <p:spTgt spid="28"/>
                                        </p:tgtEl>
                                        <p:attrNameLst>
                                          <p:attrName>ppt_x</p:attrName>
                                        </p:attrNameLst>
                                      </p:cBhvr>
                                      <p:tavLst>
                                        <p:tav tm="0">
                                          <p:val>
                                            <p:strVal val="#ppt_x"/>
                                          </p:val>
                                        </p:tav>
                                        <p:tav tm="100000">
                                          <p:val>
                                            <p:strVal val="#ppt_x"/>
                                          </p:val>
                                        </p:tav>
                                      </p:tavLst>
                                    </p:anim>
                                    <p:anim calcmode="lin" valueType="num">
                                      <p:cBhvr additive="base">
                                        <p:cTn id="37" dur="1000" fill="hold"/>
                                        <p:tgtEl>
                                          <p:spTgt spid="28"/>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18" presetClass="entr" presetSubtype="12"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strips(downLeft)">
                                      <p:cBhvr>
                                        <p:cTn id="41" dur="500"/>
                                        <p:tgtEl>
                                          <p:spTgt spid="4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4500"/>
                            </p:stCondLst>
                            <p:childTnLst>
                              <p:par>
                                <p:cTn id="48" presetID="2" presetClass="entr" presetSubtype="2" accel="50000" decel="50000" fill="hold" grpId="0" nodeType="afterEffect">
                                  <p:stCondLst>
                                    <p:cond delay="0"/>
                                  </p:stCondLst>
                                  <p:childTnLst>
                                    <p:set>
                                      <p:cBhvr>
                                        <p:cTn id="49" dur="1" fill="hold">
                                          <p:stCondLst>
                                            <p:cond delay="0"/>
                                          </p:stCondLst>
                                        </p:cTn>
                                        <p:tgtEl>
                                          <p:spTgt spid="3079"/>
                                        </p:tgtEl>
                                        <p:attrNameLst>
                                          <p:attrName>style.visibility</p:attrName>
                                        </p:attrNameLst>
                                      </p:cBhvr>
                                      <p:to>
                                        <p:strVal val="visible"/>
                                      </p:to>
                                    </p:set>
                                    <p:anim calcmode="lin" valueType="num">
                                      <p:cBhvr additive="base">
                                        <p:cTn id="50" dur="1000" fill="hold"/>
                                        <p:tgtEl>
                                          <p:spTgt spid="3079"/>
                                        </p:tgtEl>
                                        <p:attrNameLst>
                                          <p:attrName>ppt_x</p:attrName>
                                        </p:attrNameLst>
                                      </p:cBhvr>
                                      <p:tavLst>
                                        <p:tav tm="0">
                                          <p:val>
                                            <p:strVal val="1+#ppt_w/2"/>
                                          </p:val>
                                        </p:tav>
                                        <p:tav tm="100000">
                                          <p:val>
                                            <p:strVal val="#ppt_x"/>
                                          </p:val>
                                        </p:tav>
                                      </p:tavLst>
                                    </p:anim>
                                    <p:anim calcmode="lin" valueType="num">
                                      <p:cBhvr additive="base">
                                        <p:cTn id="51" dur="1000" fill="hold"/>
                                        <p:tgtEl>
                                          <p:spTgt spid="3079"/>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par>
                                <p:cTn id="58" presetID="2" presetClass="entr" presetSubtype="2" accel="50000" decel="50000"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1+#ppt_w/2"/>
                                          </p:val>
                                        </p:tav>
                                        <p:tav tm="100000">
                                          <p:val>
                                            <p:strVal val="#ppt_x"/>
                                          </p:val>
                                        </p:tav>
                                      </p:tavLst>
                                    </p:anim>
                                    <p:anim calcmode="lin" valueType="num">
                                      <p:cBhvr additive="base">
                                        <p:cTn id="61" dur="500" fill="hold"/>
                                        <p:tgtEl>
                                          <p:spTgt spid="36"/>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1" accel="50000" decel="50000"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1000" fill="hold"/>
                                        <p:tgtEl>
                                          <p:spTgt spid="29"/>
                                        </p:tgtEl>
                                        <p:attrNameLst>
                                          <p:attrName>ppt_x</p:attrName>
                                        </p:attrNameLst>
                                      </p:cBhvr>
                                      <p:tavLst>
                                        <p:tav tm="0">
                                          <p:val>
                                            <p:strVal val="#ppt_x"/>
                                          </p:val>
                                        </p:tav>
                                        <p:tav tm="100000">
                                          <p:val>
                                            <p:strVal val="#ppt_x"/>
                                          </p:val>
                                        </p:tav>
                                      </p:tavLst>
                                    </p:anim>
                                    <p:anim calcmode="lin" valueType="num">
                                      <p:cBhvr additive="base">
                                        <p:cTn id="66" dur="1000" fill="hold"/>
                                        <p:tgtEl>
                                          <p:spTgt spid="29"/>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18" presetClass="entr" presetSubtype="12"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strips(downLeft)">
                                      <p:cBhvr>
                                        <p:cTn id="70" dur="500"/>
                                        <p:tgtEl>
                                          <p:spTgt spid="47"/>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p:cTn id="73" dur="500" fill="hold"/>
                                        <p:tgtEl>
                                          <p:spTgt spid="45"/>
                                        </p:tgtEl>
                                        <p:attrNameLst>
                                          <p:attrName>ppt_w</p:attrName>
                                        </p:attrNameLst>
                                      </p:cBhvr>
                                      <p:tavLst>
                                        <p:tav tm="0">
                                          <p:val>
                                            <p:fltVal val="0"/>
                                          </p:val>
                                        </p:tav>
                                        <p:tav tm="100000">
                                          <p:val>
                                            <p:strVal val="#ppt_w"/>
                                          </p:val>
                                        </p:tav>
                                      </p:tavLst>
                                    </p:anim>
                                    <p:anim calcmode="lin" valueType="num">
                                      <p:cBhvr>
                                        <p:cTn id="74" dur="500" fill="hold"/>
                                        <p:tgtEl>
                                          <p:spTgt spid="45"/>
                                        </p:tgtEl>
                                        <p:attrNameLst>
                                          <p:attrName>ppt_h</p:attrName>
                                        </p:attrNameLst>
                                      </p:cBhvr>
                                      <p:tavLst>
                                        <p:tav tm="0">
                                          <p:val>
                                            <p:fltVal val="0"/>
                                          </p:val>
                                        </p:tav>
                                        <p:tav tm="100000">
                                          <p:val>
                                            <p:strVal val="#ppt_h"/>
                                          </p:val>
                                        </p:tav>
                                      </p:tavLst>
                                    </p:anim>
                                    <p:animEffect transition="in" filter="fade">
                                      <p:cBhvr>
                                        <p:cTn id="75" dur="500"/>
                                        <p:tgtEl>
                                          <p:spTgt spid="45"/>
                                        </p:tgtEl>
                                      </p:cBhvr>
                                    </p:animEffect>
                                  </p:childTnLst>
                                </p:cTn>
                              </p:par>
                            </p:childTnLst>
                          </p:cTn>
                        </p:par>
                        <p:par>
                          <p:cTn id="76" fill="hold">
                            <p:stCondLst>
                              <p:cond delay="7500"/>
                            </p:stCondLst>
                            <p:childTnLst>
                              <p:par>
                                <p:cTn id="77" presetID="2" presetClass="entr" presetSubtype="2" accel="50000" decel="50000" fill="hold" grpId="0" nodeType="afterEffect">
                                  <p:stCondLst>
                                    <p:cond delay="0"/>
                                  </p:stCondLst>
                                  <p:childTnLst>
                                    <p:set>
                                      <p:cBhvr>
                                        <p:cTn id="78" dur="1" fill="hold">
                                          <p:stCondLst>
                                            <p:cond delay="0"/>
                                          </p:stCondLst>
                                        </p:cTn>
                                        <p:tgtEl>
                                          <p:spTgt spid="3078"/>
                                        </p:tgtEl>
                                        <p:attrNameLst>
                                          <p:attrName>style.visibility</p:attrName>
                                        </p:attrNameLst>
                                      </p:cBhvr>
                                      <p:to>
                                        <p:strVal val="visible"/>
                                      </p:to>
                                    </p:set>
                                    <p:anim calcmode="lin" valueType="num">
                                      <p:cBhvr additive="base">
                                        <p:cTn id="79" dur="1000" fill="hold"/>
                                        <p:tgtEl>
                                          <p:spTgt spid="3078"/>
                                        </p:tgtEl>
                                        <p:attrNameLst>
                                          <p:attrName>ppt_x</p:attrName>
                                        </p:attrNameLst>
                                      </p:cBhvr>
                                      <p:tavLst>
                                        <p:tav tm="0">
                                          <p:val>
                                            <p:strVal val="1+#ppt_w/2"/>
                                          </p:val>
                                        </p:tav>
                                        <p:tav tm="100000">
                                          <p:val>
                                            <p:strVal val="#ppt_x"/>
                                          </p:val>
                                        </p:tav>
                                      </p:tavLst>
                                    </p:anim>
                                    <p:anim calcmode="lin" valueType="num">
                                      <p:cBhvr additive="base">
                                        <p:cTn id="80" dur="1000" fill="hold"/>
                                        <p:tgtEl>
                                          <p:spTgt spid="3078"/>
                                        </p:tgtEl>
                                        <p:attrNameLst>
                                          <p:attrName>ppt_y</p:attrName>
                                        </p:attrNameLst>
                                      </p:cBhvr>
                                      <p:tavLst>
                                        <p:tav tm="0">
                                          <p:val>
                                            <p:strVal val="#ppt_y"/>
                                          </p:val>
                                        </p:tav>
                                        <p:tav tm="100000">
                                          <p:val>
                                            <p:strVal val="#ppt_y"/>
                                          </p:val>
                                        </p:tav>
                                      </p:tavLst>
                                    </p:anim>
                                  </p:childTnLst>
                                </p:cTn>
                              </p:par>
                            </p:childTnLst>
                          </p:cTn>
                        </p:par>
                        <p:par>
                          <p:cTn id="81" fill="hold">
                            <p:stCondLst>
                              <p:cond delay="8500"/>
                            </p:stCondLst>
                            <p:childTnLst>
                              <p:par>
                                <p:cTn id="82" presetID="53" presetClass="entr" presetSubtype="16" fill="hold" grpId="0" nodeType="afterEffect">
                                  <p:stCondLst>
                                    <p:cond delay="0"/>
                                  </p:stCondLst>
                                  <p:childTnLst>
                                    <p:set>
                                      <p:cBhvr>
                                        <p:cTn id="83" dur="1" fill="hold">
                                          <p:stCondLst>
                                            <p:cond delay="0"/>
                                          </p:stCondLst>
                                        </p:cTn>
                                        <p:tgtEl>
                                          <p:spTgt spid="33"/>
                                        </p:tgtEl>
                                        <p:attrNameLst>
                                          <p:attrName>style.visibility</p:attrName>
                                        </p:attrNameLst>
                                      </p:cBhvr>
                                      <p:to>
                                        <p:strVal val="visible"/>
                                      </p:to>
                                    </p:set>
                                    <p:anim calcmode="lin" valueType="num">
                                      <p:cBhvr>
                                        <p:cTn id="84" dur="500" fill="hold"/>
                                        <p:tgtEl>
                                          <p:spTgt spid="33"/>
                                        </p:tgtEl>
                                        <p:attrNameLst>
                                          <p:attrName>ppt_w</p:attrName>
                                        </p:attrNameLst>
                                      </p:cBhvr>
                                      <p:tavLst>
                                        <p:tav tm="0">
                                          <p:val>
                                            <p:fltVal val="0"/>
                                          </p:val>
                                        </p:tav>
                                        <p:tav tm="100000">
                                          <p:val>
                                            <p:strVal val="#ppt_w"/>
                                          </p:val>
                                        </p:tav>
                                      </p:tavLst>
                                    </p:anim>
                                    <p:anim calcmode="lin" valueType="num">
                                      <p:cBhvr>
                                        <p:cTn id="85" dur="500" fill="hold"/>
                                        <p:tgtEl>
                                          <p:spTgt spid="33"/>
                                        </p:tgtEl>
                                        <p:attrNameLst>
                                          <p:attrName>ppt_h</p:attrName>
                                        </p:attrNameLst>
                                      </p:cBhvr>
                                      <p:tavLst>
                                        <p:tav tm="0">
                                          <p:val>
                                            <p:fltVal val="0"/>
                                          </p:val>
                                        </p:tav>
                                        <p:tav tm="100000">
                                          <p:val>
                                            <p:strVal val="#ppt_h"/>
                                          </p:val>
                                        </p:tav>
                                      </p:tavLst>
                                    </p:anim>
                                    <p:animEffect transition="in" filter="fade">
                                      <p:cBhvr>
                                        <p:cTn id="86" dur="500"/>
                                        <p:tgtEl>
                                          <p:spTgt spid="33"/>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 calcmode="lin" valueType="num">
                                      <p:cBhvr additive="base">
                                        <p:cTn id="89" dur="500" fill="hold"/>
                                        <p:tgtEl>
                                          <p:spTgt spid="35"/>
                                        </p:tgtEl>
                                        <p:attrNameLst>
                                          <p:attrName>ppt_x</p:attrName>
                                        </p:attrNameLst>
                                      </p:cBhvr>
                                      <p:tavLst>
                                        <p:tav tm="0">
                                          <p:val>
                                            <p:strVal val="1+#ppt_w/2"/>
                                          </p:val>
                                        </p:tav>
                                        <p:tav tm="100000">
                                          <p:val>
                                            <p:strVal val="#ppt_x"/>
                                          </p:val>
                                        </p:tav>
                                      </p:tavLst>
                                    </p:anim>
                                    <p:anim calcmode="lin" valueType="num">
                                      <p:cBhvr additive="base">
                                        <p:cTn id="90" dur="500" fill="hold"/>
                                        <p:tgtEl>
                                          <p:spTgt spid="35"/>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1" accel="50000" decel="50000" fill="hold" nodeType="after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additive="base">
                                        <p:cTn id="94" dur="1000" fill="hold"/>
                                        <p:tgtEl>
                                          <p:spTgt spid="30"/>
                                        </p:tgtEl>
                                        <p:attrNameLst>
                                          <p:attrName>ppt_x</p:attrName>
                                        </p:attrNameLst>
                                      </p:cBhvr>
                                      <p:tavLst>
                                        <p:tav tm="0">
                                          <p:val>
                                            <p:strVal val="#ppt_x"/>
                                          </p:val>
                                        </p:tav>
                                        <p:tav tm="100000">
                                          <p:val>
                                            <p:strVal val="#ppt_x"/>
                                          </p:val>
                                        </p:tav>
                                      </p:tavLst>
                                    </p:anim>
                                    <p:anim calcmode="lin" valueType="num">
                                      <p:cBhvr additive="base">
                                        <p:cTn id="95" dur="1000" fill="hold"/>
                                        <p:tgtEl>
                                          <p:spTgt spid="30"/>
                                        </p:tgtEl>
                                        <p:attrNameLst>
                                          <p:attrName>ppt_y</p:attrName>
                                        </p:attrNameLst>
                                      </p:cBhvr>
                                      <p:tavLst>
                                        <p:tav tm="0">
                                          <p:val>
                                            <p:strVal val="0-#ppt_h/2"/>
                                          </p:val>
                                        </p:tav>
                                        <p:tav tm="100000">
                                          <p:val>
                                            <p:strVal val="#ppt_y"/>
                                          </p:val>
                                        </p:tav>
                                      </p:tavLst>
                                    </p:anim>
                                  </p:childTnLst>
                                </p:cTn>
                              </p:par>
                            </p:childTnLst>
                          </p:cTn>
                        </p:par>
                        <p:par>
                          <p:cTn id="96" fill="hold">
                            <p:stCondLst>
                              <p:cond delay="10000"/>
                            </p:stCondLst>
                            <p:childTnLst>
                              <p:par>
                                <p:cTn id="97" presetID="18" presetClass="entr" presetSubtype="12" fill="hold"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strips(downLeft)">
                                      <p:cBhvr>
                                        <p:cTn id="99" dur="500"/>
                                        <p:tgtEl>
                                          <p:spTgt spid="4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p:cTn id="102" dur="500" fill="hold"/>
                                        <p:tgtEl>
                                          <p:spTgt spid="43"/>
                                        </p:tgtEl>
                                        <p:attrNameLst>
                                          <p:attrName>ppt_w</p:attrName>
                                        </p:attrNameLst>
                                      </p:cBhvr>
                                      <p:tavLst>
                                        <p:tav tm="0">
                                          <p:val>
                                            <p:fltVal val="0"/>
                                          </p:val>
                                        </p:tav>
                                        <p:tav tm="100000">
                                          <p:val>
                                            <p:strVal val="#ppt_w"/>
                                          </p:val>
                                        </p:tav>
                                      </p:tavLst>
                                    </p:anim>
                                    <p:anim calcmode="lin" valueType="num">
                                      <p:cBhvr>
                                        <p:cTn id="103" dur="500" fill="hold"/>
                                        <p:tgtEl>
                                          <p:spTgt spid="43"/>
                                        </p:tgtEl>
                                        <p:attrNameLst>
                                          <p:attrName>ppt_h</p:attrName>
                                        </p:attrNameLst>
                                      </p:cBhvr>
                                      <p:tavLst>
                                        <p:tav tm="0">
                                          <p:val>
                                            <p:fltVal val="0"/>
                                          </p:val>
                                        </p:tav>
                                        <p:tav tm="100000">
                                          <p:val>
                                            <p:strVal val="#ppt_h"/>
                                          </p:val>
                                        </p:tav>
                                      </p:tavLst>
                                    </p:anim>
                                    <p:animEffect transition="in" filter="fade">
                                      <p:cBhvr>
                                        <p:cTn id="104" dur="500"/>
                                        <p:tgtEl>
                                          <p:spTgt spid="43"/>
                                        </p:tgtEl>
                                      </p:cBhvr>
                                    </p:animEffect>
                                  </p:childTnLst>
                                </p:cTn>
                              </p:par>
                            </p:childTnLst>
                          </p:cTn>
                        </p:par>
                        <p:par>
                          <p:cTn id="105" fill="hold">
                            <p:stCondLst>
                              <p:cond delay="10500"/>
                            </p:stCondLst>
                            <p:childTnLst>
                              <p:par>
                                <p:cTn id="106" presetID="2" presetClass="entr" presetSubtype="2" accel="50000" decel="50000" fill="hold" grpId="0" nodeType="afterEffect">
                                  <p:stCondLst>
                                    <p:cond delay="0"/>
                                  </p:stCondLst>
                                  <p:childTnLst>
                                    <p:set>
                                      <p:cBhvr>
                                        <p:cTn id="107" dur="1" fill="hold">
                                          <p:stCondLst>
                                            <p:cond delay="0"/>
                                          </p:stCondLst>
                                        </p:cTn>
                                        <p:tgtEl>
                                          <p:spTgt spid="3077"/>
                                        </p:tgtEl>
                                        <p:attrNameLst>
                                          <p:attrName>style.visibility</p:attrName>
                                        </p:attrNameLst>
                                      </p:cBhvr>
                                      <p:to>
                                        <p:strVal val="visible"/>
                                      </p:to>
                                    </p:set>
                                    <p:anim calcmode="lin" valueType="num">
                                      <p:cBhvr additive="base">
                                        <p:cTn id="108" dur="1000" fill="hold"/>
                                        <p:tgtEl>
                                          <p:spTgt spid="3077"/>
                                        </p:tgtEl>
                                        <p:attrNameLst>
                                          <p:attrName>ppt_x</p:attrName>
                                        </p:attrNameLst>
                                      </p:cBhvr>
                                      <p:tavLst>
                                        <p:tav tm="0">
                                          <p:val>
                                            <p:strVal val="1+#ppt_w/2"/>
                                          </p:val>
                                        </p:tav>
                                        <p:tav tm="100000">
                                          <p:val>
                                            <p:strVal val="#ppt_x"/>
                                          </p:val>
                                        </p:tav>
                                      </p:tavLst>
                                    </p:anim>
                                    <p:anim calcmode="lin" valueType="num">
                                      <p:cBhvr additive="base">
                                        <p:cTn id="109" dur="1000" fill="hold"/>
                                        <p:tgtEl>
                                          <p:spTgt spid="3077"/>
                                        </p:tgtEl>
                                        <p:attrNameLst>
                                          <p:attrName>ppt_y</p:attrName>
                                        </p:attrNameLst>
                                      </p:cBhvr>
                                      <p:tavLst>
                                        <p:tav tm="0">
                                          <p:val>
                                            <p:strVal val="#ppt_y"/>
                                          </p:val>
                                        </p:tav>
                                        <p:tav tm="100000">
                                          <p:val>
                                            <p:strVal val="#ppt_y"/>
                                          </p:val>
                                        </p:tav>
                                      </p:tavLst>
                                    </p:anim>
                                  </p:childTnLst>
                                </p:cTn>
                              </p:par>
                            </p:childTnLst>
                          </p:cTn>
                        </p:par>
                        <p:par>
                          <p:cTn id="110" fill="hold">
                            <p:stCondLst>
                              <p:cond delay="11500"/>
                            </p:stCondLst>
                            <p:childTnLst>
                              <p:par>
                                <p:cTn id="111" presetID="53" presetClass="entr" presetSubtype="16" fill="hold" grpId="0" nodeType="after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p:cTn id="113" dur="500" fill="hold"/>
                                        <p:tgtEl>
                                          <p:spTgt spid="40"/>
                                        </p:tgtEl>
                                        <p:attrNameLst>
                                          <p:attrName>ppt_w</p:attrName>
                                        </p:attrNameLst>
                                      </p:cBhvr>
                                      <p:tavLst>
                                        <p:tav tm="0">
                                          <p:val>
                                            <p:fltVal val="0"/>
                                          </p:val>
                                        </p:tav>
                                        <p:tav tm="100000">
                                          <p:val>
                                            <p:strVal val="#ppt_w"/>
                                          </p:val>
                                        </p:tav>
                                      </p:tavLst>
                                    </p:anim>
                                    <p:anim calcmode="lin" valueType="num">
                                      <p:cBhvr>
                                        <p:cTn id="114" dur="500" fill="hold"/>
                                        <p:tgtEl>
                                          <p:spTgt spid="40"/>
                                        </p:tgtEl>
                                        <p:attrNameLst>
                                          <p:attrName>ppt_h</p:attrName>
                                        </p:attrNameLst>
                                      </p:cBhvr>
                                      <p:tavLst>
                                        <p:tav tm="0">
                                          <p:val>
                                            <p:fltVal val="0"/>
                                          </p:val>
                                        </p:tav>
                                        <p:tav tm="100000">
                                          <p:val>
                                            <p:strVal val="#ppt_h"/>
                                          </p:val>
                                        </p:tav>
                                      </p:tavLst>
                                    </p:anim>
                                    <p:animEffect transition="in" filter="fade">
                                      <p:cBhvr>
                                        <p:cTn id="115" dur="500"/>
                                        <p:tgtEl>
                                          <p:spTgt spid="40"/>
                                        </p:tgtEl>
                                      </p:cBhvr>
                                    </p:animEffect>
                                  </p:childTnLst>
                                </p:cTn>
                              </p:par>
                              <p:par>
                                <p:cTn id="116" presetID="2" presetClass="entr" presetSubtype="2" accel="50000" decel="50000" fill="hold" grpId="0" nodeType="with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additive="base">
                                        <p:cTn id="118" dur="500" fill="hold"/>
                                        <p:tgtEl>
                                          <p:spTgt spid="32"/>
                                        </p:tgtEl>
                                        <p:attrNameLst>
                                          <p:attrName>ppt_x</p:attrName>
                                        </p:attrNameLst>
                                      </p:cBhvr>
                                      <p:tavLst>
                                        <p:tav tm="0">
                                          <p:val>
                                            <p:strVal val="1+#ppt_w/2"/>
                                          </p:val>
                                        </p:tav>
                                        <p:tav tm="100000">
                                          <p:val>
                                            <p:strVal val="#ppt_x"/>
                                          </p:val>
                                        </p:tav>
                                      </p:tavLst>
                                    </p:anim>
                                    <p:anim calcmode="lin" valueType="num">
                                      <p:cBhvr additive="base">
                                        <p:cTn id="119"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1" grpId="0" animBg="1"/>
      <p:bldP spid="32" grpId="0"/>
      <p:bldP spid="33" grpId="0" animBg="1"/>
      <p:bldP spid="35" grpId="0"/>
      <p:bldP spid="36" grpId="0"/>
      <p:bldP spid="37" grpId="0"/>
      <p:bldP spid="39" grpId="0" animBg="1"/>
      <p:bldP spid="40" grpId="0" animBg="1"/>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36067" y="2180862"/>
            <a:ext cx="3877985" cy="830997"/>
          </a:xfrm>
          <a:prstGeom prst="rect">
            <a:avLst/>
          </a:prstGeom>
          <a:noFill/>
        </p:spPr>
        <p:txBody>
          <a:bodyPr wrap="none" rtlCol="0">
            <a:spAutoFit/>
          </a:bodyPr>
          <a:lstStyle/>
          <a:p>
            <a:pPr marL="0" lvl="1" algn="ctr" defTabSz="1219200" fontAlgn="base">
              <a:spcBef>
                <a:spcPct val="0"/>
              </a:spcBef>
              <a:spcAft>
                <a:spcPct val="0"/>
              </a:spcAft>
            </a:pPr>
            <a:r>
              <a:rPr lang="zh-CN" altLang="en-US" sz="4800" b="1" dirty="0">
                <a:solidFill>
                  <a:srgbClr val="FFC000"/>
                </a:solidFill>
                <a:latin typeface="微软雅黑" panose="020B0503020204020204" pitchFamily="34" charset="-122"/>
                <a:ea typeface="微软雅黑" panose="020B0503020204020204" pitchFamily="34" charset="-122"/>
              </a:rPr>
              <a:t>标题文字内容</a:t>
            </a:r>
            <a:endParaRPr lang="en-US" altLang="zh-CN" sz="4800" b="1" dirty="0">
              <a:solidFill>
                <a:srgbClr val="FFC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103446" y="2183740"/>
            <a:ext cx="1596233" cy="159623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solidFill>
              <a:srgbClr val="EED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3037460" y="2995793"/>
            <a:ext cx="1370509"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4441021" y="2995793"/>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5787723" y="2995793"/>
            <a:ext cx="1370509"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037460"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4441023"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5787208"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1397592" y="2468893"/>
            <a:ext cx="1203795" cy="1025987"/>
          </a:xfrm>
          <a:prstGeom prst="rect">
            <a:avLst/>
          </a:prstGeom>
          <a:noFill/>
        </p:spPr>
        <p:txBody>
          <a:bodyPr wrap="square" lIns="0" tIns="0" rIns="0" bIns="0" rtlCol="0">
            <a:spAutoFit/>
          </a:bodyPr>
          <a:lstStyle/>
          <a:p>
            <a:pPr defTabSz="1219200" fontAlgn="base">
              <a:spcBef>
                <a:spcPct val="0"/>
              </a:spcBef>
              <a:spcAft>
                <a:spcPct val="0"/>
              </a:spcAft>
            </a:pPr>
            <a:r>
              <a:rPr lang="en-US" altLang="zh-CN" sz="6665" b="1" dirty="0">
                <a:solidFill>
                  <a:srgbClr val="EED56C"/>
                </a:solidFill>
                <a:latin typeface="微软雅黑" panose="020B0503020204020204" pitchFamily="34" charset="-122"/>
                <a:ea typeface="微软雅黑" panose="020B0503020204020204" pitchFamily="34" charset="-122"/>
              </a:rPr>
              <a:t>03</a:t>
            </a:r>
            <a:endParaRPr lang="zh-CN" altLang="en-US" sz="6665" b="1" dirty="0">
              <a:solidFill>
                <a:srgbClr val="EED56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6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8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 name="Freeform 30"/>
          <p:cNvSpPr/>
          <p:nvPr/>
        </p:nvSpPr>
        <p:spPr bwMode="auto">
          <a:xfrm>
            <a:off x="6860119" y="2009778"/>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55" name="Freeform 31"/>
          <p:cNvSpPr/>
          <p:nvPr/>
        </p:nvSpPr>
        <p:spPr bwMode="auto">
          <a:xfrm>
            <a:off x="6940553"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56" name="Freeform 32"/>
          <p:cNvSpPr/>
          <p:nvPr/>
        </p:nvSpPr>
        <p:spPr bwMode="auto">
          <a:xfrm>
            <a:off x="7535335" y="2953809"/>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57" name="Freeform 33"/>
          <p:cNvSpPr/>
          <p:nvPr/>
        </p:nvSpPr>
        <p:spPr bwMode="auto">
          <a:xfrm>
            <a:off x="1559987" y="2009778"/>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58" name="Freeform 34"/>
          <p:cNvSpPr/>
          <p:nvPr/>
        </p:nvSpPr>
        <p:spPr bwMode="auto">
          <a:xfrm>
            <a:off x="1559987" y="2953809"/>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59" name="Freeform 35"/>
          <p:cNvSpPr/>
          <p:nvPr/>
        </p:nvSpPr>
        <p:spPr bwMode="auto">
          <a:xfrm>
            <a:off x="1559987"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53" name="Freeform 29"/>
          <p:cNvSpPr/>
          <p:nvPr/>
        </p:nvSpPr>
        <p:spPr bwMode="auto">
          <a:xfrm>
            <a:off x="9133420" y="3925360"/>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nvGrpSpPr>
          <p:cNvPr id="4" name="Group 134"/>
          <p:cNvGrpSpPr/>
          <p:nvPr/>
        </p:nvGrpSpPr>
        <p:grpSpPr>
          <a:xfrm>
            <a:off x="4809071" y="2003427"/>
            <a:ext cx="2561167" cy="3960284"/>
            <a:chOff x="3606801" y="1272140"/>
            <a:chExt cx="1920875" cy="2970213"/>
          </a:xfrm>
        </p:grpSpPr>
        <p:sp>
          <p:nvSpPr>
            <p:cNvPr id="1061"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nvGrpSpPr>
            <p:cNvPr id="5"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060"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sp>
          <p:nvSpPr>
            <p:cNvPr id="1064"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65"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66"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67"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68"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23" name="Group 62"/>
          <p:cNvGrpSpPr/>
          <p:nvPr/>
        </p:nvGrpSpPr>
        <p:grpSpPr>
          <a:xfrm>
            <a:off x="2387381" y="2091102"/>
            <a:ext cx="1515736" cy="620912"/>
            <a:chOff x="1738167" y="1329747"/>
            <a:chExt cx="1136802" cy="465684"/>
          </a:xfrm>
        </p:grpSpPr>
        <p:sp>
          <p:nvSpPr>
            <p:cNvPr id="24" name="TextBox 23"/>
            <p:cNvSpPr txBox="1"/>
            <p:nvPr/>
          </p:nvSpPr>
          <p:spPr>
            <a:xfrm>
              <a:off x="2407292" y="1329747"/>
              <a:ext cx="467677" cy="184666"/>
            </a:xfrm>
            <a:prstGeom prst="rect">
              <a:avLst/>
            </a:prstGeom>
            <a:noFill/>
          </p:spPr>
          <p:txBody>
            <a:bodyPr wrap="none" lIns="0" tIns="0" rIns="0" bIns="0" rtlCol="0" anchor="t">
              <a:spAutoFit/>
            </a:bodyPr>
            <a:lstStyle/>
            <a:p>
              <a:pPr algn="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Idea 01</a:t>
              </a:r>
            </a:p>
          </p:txBody>
        </p:sp>
        <p:sp>
          <p:nvSpPr>
            <p:cNvPr id="25" name="TextBox 24"/>
            <p:cNvSpPr txBox="1"/>
            <p:nvPr/>
          </p:nvSpPr>
          <p:spPr>
            <a:xfrm>
              <a:off x="1738167" y="1487750"/>
              <a:ext cx="1136802" cy="307681"/>
            </a:xfrm>
            <a:prstGeom prst="rect">
              <a:avLst/>
            </a:prstGeom>
            <a:noFill/>
          </p:spPr>
          <p:txBody>
            <a:bodyPr wrap="none" lIns="0" tIns="0" rIns="0" bIns="0" rtlCol="0" anchor="t">
              <a:spAutoFit/>
            </a:bodyPr>
            <a:lstStyle/>
            <a:p>
              <a:pPr algn="r" defTabSz="1219200" fontAlgn="base">
                <a:spcBef>
                  <a:spcPct val="20000"/>
                </a:spcBef>
                <a:spcAft>
                  <a:spcPct val="0"/>
                </a:spcAft>
                <a:defRPr/>
              </a:pPr>
              <a:r>
                <a:rPr lang="en-US" sz="1335" dirty="0">
                  <a:solidFill>
                    <a:srgbClr val="FFFFFF"/>
                  </a:solidFill>
                  <a:latin typeface="Calibri" panose="020F0502020204030204" pitchFamily="34" charset="0"/>
                  <a:ea typeface="宋体" panose="02010600030101010101" pitchFamily="2" charset="-122"/>
                </a:rPr>
                <a:t>variations of passages</a:t>
              </a:r>
              <a:br>
                <a:rPr lang="en-US" sz="1335" dirty="0">
                  <a:solidFill>
                    <a:srgbClr val="FFFFFF"/>
                  </a:solidFill>
                  <a:latin typeface="Calibri" panose="020F0502020204030204" pitchFamily="34" charset="0"/>
                  <a:ea typeface="宋体" panose="02010600030101010101" pitchFamily="2" charset="-122"/>
                </a:rPr>
              </a:br>
              <a:r>
                <a:rPr lang="en-US" sz="1335" dirty="0">
                  <a:solidFill>
                    <a:srgbClr val="FFFFFF"/>
                  </a:solidFill>
                  <a:latin typeface="Calibri" panose="020F0502020204030204" pitchFamily="34" charset="0"/>
                  <a:ea typeface="宋体" panose="02010600030101010101" pitchFamily="2" charset="-122"/>
                </a:rPr>
                <a:t>lorem ipsum available</a:t>
              </a:r>
            </a:p>
          </p:txBody>
        </p:sp>
      </p:grpSp>
      <p:grpSp>
        <p:nvGrpSpPr>
          <p:cNvPr id="26" name="Group 25"/>
          <p:cNvGrpSpPr/>
          <p:nvPr/>
        </p:nvGrpSpPr>
        <p:grpSpPr>
          <a:xfrm>
            <a:off x="4009277" y="2111426"/>
            <a:ext cx="657827" cy="638993"/>
            <a:chOff x="3580207" y="1753209"/>
            <a:chExt cx="493370" cy="479245"/>
          </a:xfrm>
        </p:grpSpPr>
        <p:sp>
          <p:nvSpPr>
            <p:cNvPr id="27" name="Oval 26"/>
            <p:cNvSpPr/>
            <p:nvPr/>
          </p:nvSpPr>
          <p:spPr>
            <a:xfrm>
              <a:off x="3580207" y="175320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defTabSz="1219200" fontAlgn="base">
                <a:spcBef>
                  <a:spcPct val="0"/>
                </a:spcBef>
                <a:spcAft>
                  <a:spcPct val="0"/>
                </a:spcAft>
              </a:pPr>
              <a:endParaRPr lang="en-US" sz="2400" dirty="0">
                <a:solidFill>
                  <a:srgbClr val="FFFFFF"/>
                </a:solidFill>
                <a:latin typeface="FontAwesome" pitchFamily="2" charset="0"/>
                <a:ea typeface="微软雅黑" panose="020B0503020204020204" pitchFamily="34" charset="-122"/>
              </a:endParaRPr>
            </a:p>
          </p:txBody>
        </p:sp>
        <p:sp>
          <p:nvSpPr>
            <p:cNvPr id="28" name="Freeform 64"/>
            <p:cNvSpPr>
              <a:spLocks noEditPoints="1"/>
            </p:cNvSpPr>
            <p:nvPr/>
          </p:nvSpPr>
          <p:spPr bwMode="auto">
            <a:xfrm>
              <a:off x="3694336" y="1882500"/>
              <a:ext cx="265113" cy="220663"/>
            </a:xfrm>
            <a:custGeom>
              <a:avLst/>
              <a:gdLst/>
              <a:ahLst/>
              <a:cxnLst>
                <a:cxn ang="0">
                  <a:pos x="77" y="51"/>
                </a:cxn>
                <a:cxn ang="0">
                  <a:pos x="75" y="55"/>
                </a:cxn>
                <a:cxn ang="0">
                  <a:pos x="59" y="63"/>
                </a:cxn>
                <a:cxn ang="0">
                  <a:pos x="57" y="64"/>
                </a:cxn>
                <a:cxn ang="0">
                  <a:pos x="55" y="63"/>
                </a:cxn>
                <a:cxn ang="0">
                  <a:pos x="39" y="55"/>
                </a:cxn>
                <a:cxn ang="0">
                  <a:pos x="39" y="55"/>
                </a:cxn>
                <a:cxn ang="0">
                  <a:pos x="38" y="55"/>
                </a:cxn>
                <a:cxn ang="0">
                  <a:pos x="22" y="63"/>
                </a:cxn>
                <a:cxn ang="0">
                  <a:pos x="20" y="64"/>
                </a:cxn>
                <a:cxn ang="0">
                  <a:pos x="18" y="63"/>
                </a:cxn>
                <a:cxn ang="0">
                  <a:pos x="2" y="55"/>
                </a:cxn>
                <a:cxn ang="0">
                  <a:pos x="0" y="51"/>
                </a:cxn>
                <a:cxn ang="0">
                  <a:pos x="0" y="37"/>
                </a:cxn>
                <a:cxn ang="0">
                  <a:pos x="3" y="32"/>
                </a:cxn>
                <a:cxn ang="0">
                  <a:pos x="18" y="26"/>
                </a:cxn>
                <a:cxn ang="0">
                  <a:pos x="18" y="11"/>
                </a:cxn>
                <a:cxn ang="0">
                  <a:pos x="21" y="7"/>
                </a:cxn>
                <a:cxn ang="0">
                  <a:pos x="37" y="0"/>
                </a:cxn>
                <a:cxn ang="0">
                  <a:pos x="39" y="0"/>
                </a:cxn>
                <a:cxn ang="0">
                  <a:pos x="40" y="0"/>
                </a:cxn>
                <a:cxn ang="0">
                  <a:pos x="56" y="7"/>
                </a:cxn>
                <a:cxn ang="0">
                  <a:pos x="59" y="11"/>
                </a:cxn>
                <a:cxn ang="0">
                  <a:pos x="59" y="26"/>
                </a:cxn>
                <a:cxn ang="0">
                  <a:pos x="75" y="32"/>
                </a:cxn>
                <a:cxn ang="0">
                  <a:pos x="77" y="37"/>
                </a:cxn>
                <a:cxn ang="0">
                  <a:pos x="77" y="51"/>
                </a:cxn>
                <a:cxn ang="0">
                  <a:pos x="35" y="36"/>
                </a:cxn>
                <a:cxn ang="0">
                  <a:pos x="20" y="30"/>
                </a:cxn>
                <a:cxn ang="0">
                  <a:pos x="6" y="36"/>
                </a:cxn>
                <a:cxn ang="0">
                  <a:pos x="20" y="42"/>
                </a:cxn>
                <a:cxn ang="0">
                  <a:pos x="35" y="36"/>
                </a:cxn>
                <a:cxn ang="0">
                  <a:pos x="36" y="51"/>
                </a:cxn>
                <a:cxn ang="0">
                  <a:pos x="36" y="40"/>
                </a:cxn>
                <a:cxn ang="0">
                  <a:pos x="23" y="46"/>
                </a:cxn>
                <a:cxn ang="0">
                  <a:pos x="23" y="58"/>
                </a:cxn>
                <a:cxn ang="0">
                  <a:pos x="36" y="51"/>
                </a:cxn>
                <a:cxn ang="0">
                  <a:pos x="54" y="11"/>
                </a:cxn>
                <a:cxn ang="0">
                  <a:pos x="39" y="5"/>
                </a:cxn>
                <a:cxn ang="0">
                  <a:pos x="23" y="11"/>
                </a:cxn>
                <a:cxn ang="0">
                  <a:pos x="39" y="18"/>
                </a:cxn>
                <a:cxn ang="0">
                  <a:pos x="54" y="11"/>
                </a:cxn>
                <a:cxn ang="0">
                  <a:pos x="55" y="26"/>
                </a:cxn>
                <a:cxn ang="0">
                  <a:pos x="55" y="16"/>
                </a:cxn>
                <a:cxn ang="0">
                  <a:pos x="41" y="22"/>
                </a:cxn>
                <a:cxn ang="0">
                  <a:pos x="41" y="32"/>
                </a:cxn>
                <a:cxn ang="0">
                  <a:pos x="55" y="26"/>
                </a:cxn>
                <a:cxn ang="0">
                  <a:pos x="71" y="36"/>
                </a:cxn>
                <a:cxn ang="0">
                  <a:pos x="57" y="30"/>
                </a:cxn>
                <a:cxn ang="0">
                  <a:pos x="42" y="36"/>
                </a:cxn>
                <a:cxn ang="0">
                  <a:pos x="57" y="42"/>
                </a:cxn>
                <a:cxn ang="0">
                  <a:pos x="71" y="36"/>
                </a:cxn>
                <a:cxn ang="0">
                  <a:pos x="73" y="51"/>
                </a:cxn>
                <a:cxn ang="0">
                  <a:pos x="73" y="40"/>
                </a:cxn>
                <a:cxn ang="0">
                  <a:pos x="59" y="46"/>
                </a:cxn>
                <a:cxn ang="0">
                  <a:pos x="59" y="58"/>
                </a:cxn>
                <a:cxn ang="0">
                  <a:pos x="73" y="51"/>
                </a:cxn>
              </a:cxnLst>
              <a:rect l="0" t="0" r="r" b="b"/>
              <a:pathLst>
                <a:path w="77" h="64">
                  <a:moveTo>
                    <a:pt x="77" y="51"/>
                  </a:moveTo>
                  <a:cubicBezTo>
                    <a:pt x="77" y="53"/>
                    <a:pt x="76" y="55"/>
                    <a:pt x="75" y="55"/>
                  </a:cubicBezTo>
                  <a:cubicBezTo>
                    <a:pt x="59" y="63"/>
                    <a:pt x="59" y="63"/>
                    <a:pt x="59" y="63"/>
                  </a:cubicBezTo>
                  <a:cubicBezTo>
                    <a:pt x="58" y="64"/>
                    <a:pt x="58" y="64"/>
                    <a:pt x="57" y="64"/>
                  </a:cubicBezTo>
                  <a:cubicBezTo>
                    <a:pt x="56" y="64"/>
                    <a:pt x="55" y="64"/>
                    <a:pt x="55" y="63"/>
                  </a:cubicBezTo>
                  <a:cubicBezTo>
                    <a:pt x="39" y="55"/>
                    <a:pt x="39" y="55"/>
                    <a:pt x="39" y="55"/>
                  </a:cubicBezTo>
                  <a:cubicBezTo>
                    <a:pt x="39" y="55"/>
                    <a:pt x="39" y="55"/>
                    <a:pt x="39" y="55"/>
                  </a:cubicBezTo>
                  <a:cubicBezTo>
                    <a:pt x="39" y="55"/>
                    <a:pt x="38" y="55"/>
                    <a:pt x="38" y="55"/>
                  </a:cubicBezTo>
                  <a:cubicBezTo>
                    <a:pt x="22" y="63"/>
                    <a:pt x="22" y="63"/>
                    <a:pt x="22" y="63"/>
                  </a:cubicBezTo>
                  <a:cubicBezTo>
                    <a:pt x="22" y="64"/>
                    <a:pt x="21" y="64"/>
                    <a:pt x="20" y="64"/>
                  </a:cubicBezTo>
                  <a:cubicBezTo>
                    <a:pt x="20" y="64"/>
                    <a:pt x="19" y="64"/>
                    <a:pt x="18" y="63"/>
                  </a:cubicBezTo>
                  <a:cubicBezTo>
                    <a:pt x="2" y="55"/>
                    <a:pt x="2" y="55"/>
                    <a:pt x="2" y="55"/>
                  </a:cubicBezTo>
                  <a:cubicBezTo>
                    <a:pt x="1" y="55"/>
                    <a:pt x="0" y="53"/>
                    <a:pt x="0" y="51"/>
                  </a:cubicBezTo>
                  <a:cubicBezTo>
                    <a:pt x="0" y="37"/>
                    <a:pt x="0" y="37"/>
                    <a:pt x="0" y="37"/>
                  </a:cubicBezTo>
                  <a:cubicBezTo>
                    <a:pt x="0" y="35"/>
                    <a:pt x="1" y="33"/>
                    <a:pt x="3" y="32"/>
                  </a:cubicBezTo>
                  <a:cubicBezTo>
                    <a:pt x="18" y="26"/>
                    <a:pt x="18" y="26"/>
                    <a:pt x="18" y="26"/>
                  </a:cubicBezTo>
                  <a:cubicBezTo>
                    <a:pt x="18" y="11"/>
                    <a:pt x="18" y="11"/>
                    <a:pt x="18" y="11"/>
                  </a:cubicBezTo>
                  <a:cubicBezTo>
                    <a:pt x="18" y="10"/>
                    <a:pt x="19" y="8"/>
                    <a:pt x="21" y="7"/>
                  </a:cubicBezTo>
                  <a:cubicBezTo>
                    <a:pt x="37" y="0"/>
                    <a:pt x="37" y="0"/>
                    <a:pt x="37" y="0"/>
                  </a:cubicBezTo>
                  <a:cubicBezTo>
                    <a:pt x="37" y="0"/>
                    <a:pt x="38" y="0"/>
                    <a:pt x="39" y="0"/>
                  </a:cubicBezTo>
                  <a:cubicBezTo>
                    <a:pt x="39" y="0"/>
                    <a:pt x="40" y="0"/>
                    <a:pt x="40" y="0"/>
                  </a:cubicBezTo>
                  <a:cubicBezTo>
                    <a:pt x="56" y="7"/>
                    <a:pt x="56" y="7"/>
                    <a:pt x="56" y="7"/>
                  </a:cubicBezTo>
                  <a:cubicBezTo>
                    <a:pt x="58" y="8"/>
                    <a:pt x="59" y="10"/>
                    <a:pt x="59" y="11"/>
                  </a:cubicBezTo>
                  <a:cubicBezTo>
                    <a:pt x="59" y="26"/>
                    <a:pt x="59" y="26"/>
                    <a:pt x="59" y="26"/>
                  </a:cubicBezTo>
                  <a:cubicBezTo>
                    <a:pt x="75" y="32"/>
                    <a:pt x="75" y="32"/>
                    <a:pt x="75" y="32"/>
                  </a:cubicBezTo>
                  <a:cubicBezTo>
                    <a:pt x="76" y="33"/>
                    <a:pt x="77" y="35"/>
                    <a:pt x="77" y="37"/>
                  </a:cubicBezTo>
                  <a:lnTo>
                    <a:pt x="77" y="51"/>
                  </a:lnTo>
                  <a:close/>
                  <a:moveTo>
                    <a:pt x="35" y="36"/>
                  </a:moveTo>
                  <a:cubicBezTo>
                    <a:pt x="20" y="30"/>
                    <a:pt x="20" y="30"/>
                    <a:pt x="20" y="30"/>
                  </a:cubicBezTo>
                  <a:cubicBezTo>
                    <a:pt x="6" y="36"/>
                    <a:pt x="6" y="36"/>
                    <a:pt x="6" y="36"/>
                  </a:cubicBezTo>
                  <a:cubicBezTo>
                    <a:pt x="20" y="42"/>
                    <a:pt x="20" y="42"/>
                    <a:pt x="20" y="42"/>
                  </a:cubicBezTo>
                  <a:lnTo>
                    <a:pt x="35" y="36"/>
                  </a:lnTo>
                  <a:close/>
                  <a:moveTo>
                    <a:pt x="36" y="51"/>
                  </a:moveTo>
                  <a:cubicBezTo>
                    <a:pt x="36" y="40"/>
                    <a:pt x="36" y="40"/>
                    <a:pt x="36" y="40"/>
                  </a:cubicBezTo>
                  <a:cubicBezTo>
                    <a:pt x="23" y="46"/>
                    <a:pt x="23" y="46"/>
                    <a:pt x="23" y="46"/>
                  </a:cubicBezTo>
                  <a:cubicBezTo>
                    <a:pt x="23" y="58"/>
                    <a:pt x="23" y="58"/>
                    <a:pt x="23" y="58"/>
                  </a:cubicBezTo>
                  <a:lnTo>
                    <a:pt x="36" y="51"/>
                  </a:lnTo>
                  <a:close/>
                  <a:moveTo>
                    <a:pt x="54" y="11"/>
                  </a:moveTo>
                  <a:cubicBezTo>
                    <a:pt x="39" y="5"/>
                    <a:pt x="39" y="5"/>
                    <a:pt x="39" y="5"/>
                  </a:cubicBezTo>
                  <a:cubicBezTo>
                    <a:pt x="23" y="11"/>
                    <a:pt x="23" y="11"/>
                    <a:pt x="23" y="11"/>
                  </a:cubicBezTo>
                  <a:cubicBezTo>
                    <a:pt x="39" y="18"/>
                    <a:pt x="39" y="18"/>
                    <a:pt x="39" y="18"/>
                  </a:cubicBezTo>
                  <a:lnTo>
                    <a:pt x="54" y="11"/>
                  </a:lnTo>
                  <a:close/>
                  <a:moveTo>
                    <a:pt x="55" y="26"/>
                  </a:moveTo>
                  <a:cubicBezTo>
                    <a:pt x="55" y="16"/>
                    <a:pt x="55" y="16"/>
                    <a:pt x="55" y="16"/>
                  </a:cubicBezTo>
                  <a:cubicBezTo>
                    <a:pt x="41" y="22"/>
                    <a:pt x="41" y="22"/>
                    <a:pt x="41" y="22"/>
                  </a:cubicBezTo>
                  <a:cubicBezTo>
                    <a:pt x="41" y="32"/>
                    <a:pt x="41" y="32"/>
                    <a:pt x="41" y="32"/>
                  </a:cubicBezTo>
                  <a:lnTo>
                    <a:pt x="55" y="26"/>
                  </a:lnTo>
                  <a:close/>
                  <a:moveTo>
                    <a:pt x="71" y="36"/>
                  </a:moveTo>
                  <a:cubicBezTo>
                    <a:pt x="57" y="30"/>
                    <a:pt x="57" y="30"/>
                    <a:pt x="57" y="30"/>
                  </a:cubicBezTo>
                  <a:cubicBezTo>
                    <a:pt x="42" y="36"/>
                    <a:pt x="42" y="36"/>
                    <a:pt x="42" y="36"/>
                  </a:cubicBezTo>
                  <a:cubicBezTo>
                    <a:pt x="57" y="42"/>
                    <a:pt x="57" y="42"/>
                    <a:pt x="57" y="42"/>
                  </a:cubicBezTo>
                  <a:lnTo>
                    <a:pt x="71" y="36"/>
                  </a:lnTo>
                  <a:close/>
                  <a:moveTo>
                    <a:pt x="73" y="51"/>
                  </a:moveTo>
                  <a:cubicBezTo>
                    <a:pt x="73" y="40"/>
                    <a:pt x="73" y="40"/>
                    <a:pt x="73" y="40"/>
                  </a:cubicBezTo>
                  <a:cubicBezTo>
                    <a:pt x="59" y="46"/>
                    <a:pt x="59" y="46"/>
                    <a:pt x="59" y="46"/>
                  </a:cubicBezTo>
                  <a:cubicBezTo>
                    <a:pt x="59" y="58"/>
                    <a:pt x="59" y="58"/>
                    <a:pt x="59" y="58"/>
                  </a:cubicBezTo>
                  <a:lnTo>
                    <a:pt x="73" y="51"/>
                  </a:ln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29" name="Group 62"/>
          <p:cNvGrpSpPr/>
          <p:nvPr/>
        </p:nvGrpSpPr>
        <p:grpSpPr>
          <a:xfrm>
            <a:off x="2172628" y="3044950"/>
            <a:ext cx="1515736" cy="620912"/>
            <a:chOff x="1738167" y="1329747"/>
            <a:chExt cx="1136802" cy="465684"/>
          </a:xfrm>
        </p:grpSpPr>
        <p:sp>
          <p:nvSpPr>
            <p:cNvPr id="30" name="TextBox 29"/>
            <p:cNvSpPr txBox="1"/>
            <p:nvPr/>
          </p:nvSpPr>
          <p:spPr>
            <a:xfrm>
              <a:off x="2407292" y="1329747"/>
              <a:ext cx="467677" cy="184666"/>
            </a:xfrm>
            <a:prstGeom prst="rect">
              <a:avLst/>
            </a:prstGeom>
            <a:noFill/>
          </p:spPr>
          <p:txBody>
            <a:bodyPr wrap="none" lIns="0" tIns="0" rIns="0" bIns="0" rtlCol="0" anchor="t">
              <a:spAutoFit/>
            </a:bodyPr>
            <a:lstStyle/>
            <a:p>
              <a:pPr algn="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Idea 02</a:t>
              </a:r>
            </a:p>
          </p:txBody>
        </p:sp>
        <p:sp>
          <p:nvSpPr>
            <p:cNvPr id="31" name="TextBox 30"/>
            <p:cNvSpPr txBox="1"/>
            <p:nvPr/>
          </p:nvSpPr>
          <p:spPr>
            <a:xfrm>
              <a:off x="1738167" y="1487750"/>
              <a:ext cx="1136802" cy="307681"/>
            </a:xfrm>
            <a:prstGeom prst="rect">
              <a:avLst/>
            </a:prstGeom>
            <a:noFill/>
          </p:spPr>
          <p:txBody>
            <a:bodyPr wrap="none" lIns="0" tIns="0" rIns="0" bIns="0" rtlCol="0" anchor="t">
              <a:spAutoFit/>
            </a:bodyPr>
            <a:lstStyle/>
            <a:p>
              <a:pPr algn="r" defTabSz="1219200" fontAlgn="base">
                <a:spcBef>
                  <a:spcPct val="20000"/>
                </a:spcBef>
                <a:spcAft>
                  <a:spcPct val="0"/>
                </a:spcAft>
                <a:defRPr/>
              </a:pPr>
              <a:r>
                <a:rPr lang="en-US" sz="1335" dirty="0">
                  <a:solidFill>
                    <a:srgbClr val="FFFFFF"/>
                  </a:solidFill>
                  <a:latin typeface="Calibri" panose="020F0502020204030204" pitchFamily="34" charset="0"/>
                  <a:ea typeface="宋体" panose="02010600030101010101" pitchFamily="2" charset="-122"/>
                </a:rPr>
                <a:t>variations of passages</a:t>
              </a:r>
              <a:br>
                <a:rPr lang="en-US" sz="1335" dirty="0">
                  <a:solidFill>
                    <a:srgbClr val="FFFFFF"/>
                  </a:solidFill>
                  <a:latin typeface="Calibri" panose="020F0502020204030204" pitchFamily="34" charset="0"/>
                  <a:ea typeface="宋体" panose="02010600030101010101" pitchFamily="2" charset="-122"/>
                </a:rPr>
              </a:br>
              <a:r>
                <a:rPr lang="en-US" sz="1335" dirty="0">
                  <a:solidFill>
                    <a:srgbClr val="FFFFFF"/>
                  </a:solidFill>
                  <a:latin typeface="Calibri" panose="020F0502020204030204" pitchFamily="34" charset="0"/>
                  <a:ea typeface="宋体" panose="02010600030101010101" pitchFamily="2" charset="-122"/>
                </a:rPr>
                <a:t>lorem ipsum available</a:t>
              </a:r>
            </a:p>
          </p:txBody>
        </p:sp>
      </p:grpSp>
      <p:grpSp>
        <p:nvGrpSpPr>
          <p:cNvPr id="32" name="Group 31"/>
          <p:cNvGrpSpPr/>
          <p:nvPr/>
        </p:nvGrpSpPr>
        <p:grpSpPr>
          <a:xfrm>
            <a:off x="3803501" y="3051522"/>
            <a:ext cx="657827" cy="638993"/>
            <a:chOff x="3140661" y="2319119"/>
            <a:chExt cx="493370" cy="479245"/>
          </a:xfrm>
        </p:grpSpPr>
        <p:sp>
          <p:nvSpPr>
            <p:cNvPr id="33" name="Oval 32"/>
            <p:cNvSpPr/>
            <p:nvPr/>
          </p:nvSpPr>
          <p:spPr>
            <a:xfrm>
              <a:off x="3140661" y="231911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FontAwesome" pitchFamily="2" charset="0"/>
                <a:ea typeface="微软雅黑" panose="020B0503020204020204" pitchFamily="34" charset="-122"/>
              </a:endParaRPr>
            </a:p>
          </p:txBody>
        </p:sp>
        <p:sp>
          <p:nvSpPr>
            <p:cNvPr id="34" name="Freeform 115"/>
            <p:cNvSpPr>
              <a:spLocks noEditPoints="1"/>
            </p:cNvSpPr>
            <p:nvPr/>
          </p:nvSpPr>
          <p:spPr bwMode="auto">
            <a:xfrm>
              <a:off x="3277809" y="2448410"/>
              <a:ext cx="219075" cy="220663"/>
            </a:xfrm>
            <a:custGeom>
              <a:avLst/>
              <a:gdLst/>
              <a:ahLst/>
              <a:cxnLst>
                <a:cxn ang="0">
                  <a:pos x="64" y="32"/>
                </a:cxn>
                <a:cxn ang="0">
                  <a:pos x="32" y="64"/>
                </a:cxn>
                <a:cxn ang="0">
                  <a:pos x="0" y="32"/>
                </a:cxn>
                <a:cxn ang="0">
                  <a:pos x="32" y="0"/>
                </a:cxn>
                <a:cxn ang="0">
                  <a:pos x="64" y="32"/>
                </a:cxn>
                <a:cxn ang="0">
                  <a:pos x="14" y="38"/>
                </a:cxn>
                <a:cxn ang="0">
                  <a:pos x="13" y="32"/>
                </a:cxn>
                <a:cxn ang="0">
                  <a:pos x="14" y="26"/>
                </a:cxn>
                <a:cxn ang="0">
                  <a:pos x="8" y="19"/>
                </a:cxn>
                <a:cxn ang="0">
                  <a:pos x="4" y="32"/>
                </a:cxn>
                <a:cxn ang="0">
                  <a:pos x="8" y="45"/>
                </a:cxn>
                <a:cxn ang="0">
                  <a:pos x="14" y="38"/>
                </a:cxn>
                <a:cxn ang="0">
                  <a:pos x="45" y="32"/>
                </a:cxn>
                <a:cxn ang="0">
                  <a:pos x="32" y="18"/>
                </a:cxn>
                <a:cxn ang="0">
                  <a:pos x="18" y="32"/>
                </a:cxn>
                <a:cxn ang="0">
                  <a:pos x="32" y="46"/>
                </a:cxn>
                <a:cxn ang="0">
                  <a:pos x="45" y="32"/>
                </a:cxn>
                <a:cxn ang="0">
                  <a:pos x="19" y="8"/>
                </a:cxn>
                <a:cxn ang="0">
                  <a:pos x="26" y="15"/>
                </a:cxn>
                <a:cxn ang="0">
                  <a:pos x="32" y="14"/>
                </a:cxn>
                <a:cxn ang="0">
                  <a:pos x="38" y="15"/>
                </a:cxn>
                <a:cxn ang="0">
                  <a:pos x="45" y="8"/>
                </a:cxn>
                <a:cxn ang="0">
                  <a:pos x="32" y="5"/>
                </a:cxn>
                <a:cxn ang="0">
                  <a:pos x="19" y="8"/>
                </a:cxn>
                <a:cxn ang="0">
                  <a:pos x="45" y="56"/>
                </a:cxn>
                <a:cxn ang="0">
                  <a:pos x="38" y="49"/>
                </a:cxn>
                <a:cxn ang="0">
                  <a:pos x="32" y="50"/>
                </a:cxn>
                <a:cxn ang="0">
                  <a:pos x="26" y="49"/>
                </a:cxn>
                <a:cxn ang="0">
                  <a:pos x="19" y="56"/>
                </a:cxn>
                <a:cxn ang="0">
                  <a:pos x="32" y="60"/>
                </a:cxn>
                <a:cxn ang="0">
                  <a:pos x="45" y="56"/>
                </a:cxn>
                <a:cxn ang="0">
                  <a:pos x="56" y="45"/>
                </a:cxn>
                <a:cxn ang="0">
                  <a:pos x="59" y="32"/>
                </a:cxn>
                <a:cxn ang="0">
                  <a:pos x="56" y="19"/>
                </a:cxn>
                <a:cxn ang="0">
                  <a:pos x="49" y="26"/>
                </a:cxn>
                <a:cxn ang="0">
                  <a:pos x="50" y="32"/>
                </a:cxn>
                <a:cxn ang="0">
                  <a:pos x="49" y="38"/>
                </a:cxn>
                <a:cxn ang="0">
                  <a:pos x="56" y="45"/>
                </a:cxn>
              </a:cxnLst>
              <a:rect l="0" t="0" r="r" b="b"/>
              <a:pathLst>
                <a:path w="64" h="64">
                  <a:moveTo>
                    <a:pt x="64" y="32"/>
                  </a:moveTo>
                  <a:cubicBezTo>
                    <a:pt x="64" y="50"/>
                    <a:pt x="49" y="64"/>
                    <a:pt x="32" y="64"/>
                  </a:cubicBezTo>
                  <a:cubicBezTo>
                    <a:pt x="14" y="64"/>
                    <a:pt x="0" y="50"/>
                    <a:pt x="0" y="32"/>
                  </a:cubicBezTo>
                  <a:cubicBezTo>
                    <a:pt x="0" y="14"/>
                    <a:pt x="14" y="0"/>
                    <a:pt x="32" y="0"/>
                  </a:cubicBezTo>
                  <a:cubicBezTo>
                    <a:pt x="49" y="0"/>
                    <a:pt x="64" y="14"/>
                    <a:pt x="64" y="32"/>
                  </a:cubicBezTo>
                  <a:close/>
                  <a:moveTo>
                    <a:pt x="14" y="38"/>
                  </a:moveTo>
                  <a:cubicBezTo>
                    <a:pt x="14" y="36"/>
                    <a:pt x="13" y="34"/>
                    <a:pt x="13" y="32"/>
                  </a:cubicBezTo>
                  <a:cubicBezTo>
                    <a:pt x="13" y="30"/>
                    <a:pt x="14" y="28"/>
                    <a:pt x="14" y="26"/>
                  </a:cubicBezTo>
                  <a:cubicBezTo>
                    <a:pt x="8" y="19"/>
                    <a:pt x="8" y="19"/>
                    <a:pt x="8" y="19"/>
                  </a:cubicBezTo>
                  <a:cubicBezTo>
                    <a:pt x="6" y="23"/>
                    <a:pt x="4" y="28"/>
                    <a:pt x="4" y="32"/>
                  </a:cubicBezTo>
                  <a:cubicBezTo>
                    <a:pt x="4" y="37"/>
                    <a:pt x="6" y="41"/>
                    <a:pt x="8" y="45"/>
                  </a:cubicBezTo>
                  <a:lnTo>
                    <a:pt x="14" y="38"/>
                  </a:lnTo>
                  <a:close/>
                  <a:moveTo>
                    <a:pt x="45" y="32"/>
                  </a:moveTo>
                  <a:cubicBezTo>
                    <a:pt x="45" y="25"/>
                    <a:pt x="39" y="18"/>
                    <a:pt x="32" y="18"/>
                  </a:cubicBezTo>
                  <a:cubicBezTo>
                    <a:pt x="24" y="18"/>
                    <a:pt x="18" y="25"/>
                    <a:pt x="18" y="32"/>
                  </a:cubicBezTo>
                  <a:cubicBezTo>
                    <a:pt x="18" y="40"/>
                    <a:pt x="24" y="46"/>
                    <a:pt x="32" y="46"/>
                  </a:cubicBezTo>
                  <a:cubicBezTo>
                    <a:pt x="39" y="46"/>
                    <a:pt x="45" y="40"/>
                    <a:pt x="45" y="32"/>
                  </a:cubicBezTo>
                  <a:close/>
                  <a:moveTo>
                    <a:pt x="19" y="8"/>
                  </a:moveTo>
                  <a:cubicBezTo>
                    <a:pt x="26" y="15"/>
                    <a:pt x="26" y="15"/>
                    <a:pt x="26" y="15"/>
                  </a:cubicBezTo>
                  <a:cubicBezTo>
                    <a:pt x="28" y="14"/>
                    <a:pt x="30" y="14"/>
                    <a:pt x="32" y="14"/>
                  </a:cubicBezTo>
                  <a:cubicBezTo>
                    <a:pt x="34" y="14"/>
                    <a:pt x="36" y="14"/>
                    <a:pt x="38" y="15"/>
                  </a:cubicBezTo>
                  <a:cubicBezTo>
                    <a:pt x="45" y="8"/>
                    <a:pt x="45" y="8"/>
                    <a:pt x="45" y="8"/>
                  </a:cubicBezTo>
                  <a:cubicBezTo>
                    <a:pt x="41" y="6"/>
                    <a:pt x="36" y="5"/>
                    <a:pt x="32" y="5"/>
                  </a:cubicBezTo>
                  <a:cubicBezTo>
                    <a:pt x="27" y="5"/>
                    <a:pt x="23" y="6"/>
                    <a:pt x="19" y="8"/>
                  </a:cubicBezTo>
                  <a:close/>
                  <a:moveTo>
                    <a:pt x="45" y="56"/>
                  </a:moveTo>
                  <a:cubicBezTo>
                    <a:pt x="38" y="49"/>
                    <a:pt x="38" y="49"/>
                    <a:pt x="38" y="49"/>
                  </a:cubicBezTo>
                  <a:cubicBezTo>
                    <a:pt x="36" y="50"/>
                    <a:pt x="34" y="50"/>
                    <a:pt x="32" y="50"/>
                  </a:cubicBezTo>
                  <a:cubicBezTo>
                    <a:pt x="30" y="50"/>
                    <a:pt x="28" y="50"/>
                    <a:pt x="26" y="49"/>
                  </a:cubicBezTo>
                  <a:cubicBezTo>
                    <a:pt x="19" y="56"/>
                    <a:pt x="19" y="56"/>
                    <a:pt x="19" y="56"/>
                  </a:cubicBezTo>
                  <a:cubicBezTo>
                    <a:pt x="23" y="58"/>
                    <a:pt x="27" y="60"/>
                    <a:pt x="32" y="60"/>
                  </a:cubicBezTo>
                  <a:cubicBezTo>
                    <a:pt x="36" y="60"/>
                    <a:pt x="41" y="58"/>
                    <a:pt x="45" y="56"/>
                  </a:cubicBezTo>
                  <a:close/>
                  <a:moveTo>
                    <a:pt x="56" y="45"/>
                  </a:moveTo>
                  <a:cubicBezTo>
                    <a:pt x="58" y="41"/>
                    <a:pt x="59" y="37"/>
                    <a:pt x="59" y="32"/>
                  </a:cubicBezTo>
                  <a:cubicBezTo>
                    <a:pt x="59" y="28"/>
                    <a:pt x="58" y="23"/>
                    <a:pt x="56" y="19"/>
                  </a:cubicBezTo>
                  <a:cubicBezTo>
                    <a:pt x="49" y="26"/>
                    <a:pt x="49" y="26"/>
                    <a:pt x="49" y="26"/>
                  </a:cubicBezTo>
                  <a:cubicBezTo>
                    <a:pt x="50" y="28"/>
                    <a:pt x="50" y="30"/>
                    <a:pt x="50" y="32"/>
                  </a:cubicBezTo>
                  <a:cubicBezTo>
                    <a:pt x="50" y="34"/>
                    <a:pt x="50" y="36"/>
                    <a:pt x="49" y="38"/>
                  </a:cubicBezTo>
                  <a:lnTo>
                    <a:pt x="56" y="45"/>
                  </a:ln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35" name="Group 62"/>
          <p:cNvGrpSpPr/>
          <p:nvPr/>
        </p:nvGrpSpPr>
        <p:grpSpPr>
          <a:xfrm>
            <a:off x="2506417" y="4016586"/>
            <a:ext cx="1515736" cy="620912"/>
            <a:chOff x="1738167" y="1329747"/>
            <a:chExt cx="1136802" cy="465684"/>
          </a:xfrm>
        </p:grpSpPr>
        <p:sp>
          <p:nvSpPr>
            <p:cNvPr id="36" name="TextBox 35"/>
            <p:cNvSpPr txBox="1"/>
            <p:nvPr/>
          </p:nvSpPr>
          <p:spPr>
            <a:xfrm>
              <a:off x="2407292" y="1329747"/>
              <a:ext cx="467677" cy="184666"/>
            </a:xfrm>
            <a:prstGeom prst="rect">
              <a:avLst/>
            </a:prstGeom>
            <a:noFill/>
          </p:spPr>
          <p:txBody>
            <a:bodyPr wrap="none" lIns="0" tIns="0" rIns="0" bIns="0" rtlCol="0" anchor="t">
              <a:spAutoFit/>
            </a:bodyPr>
            <a:lstStyle/>
            <a:p>
              <a:pPr algn="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Idea 03</a:t>
              </a:r>
            </a:p>
          </p:txBody>
        </p:sp>
        <p:sp>
          <p:nvSpPr>
            <p:cNvPr id="37" name="TextBox 36"/>
            <p:cNvSpPr txBox="1"/>
            <p:nvPr/>
          </p:nvSpPr>
          <p:spPr>
            <a:xfrm>
              <a:off x="1738167" y="1487750"/>
              <a:ext cx="1136802" cy="307681"/>
            </a:xfrm>
            <a:prstGeom prst="rect">
              <a:avLst/>
            </a:prstGeom>
            <a:noFill/>
          </p:spPr>
          <p:txBody>
            <a:bodyPr wrap="none" lIns="0" tIns="0" rIns="0" bIns="0" rtlCol="0" anchor="t">
              <a:spAutoFit/>
            </a:bodyPr>
            <a:lstStyle/>
            <a:p>
              <a:pPr algn="r" defTabSz="1219200" fontAlgn="base">
                <a:spcBef>
                  <a:spcPct val="20000"/>
                </a:spcBef>
                <a:spcAft>
                  <a:spcPct val="0"/>
                </a:spcAft>
                <a:defRPr/>
              </a:pPr>
              <a:r>
                <a:rPr lang="en-US" sz="1335" dirty="0">
                  <a:solidFill>
                    <a:srgbClr val="FFFFFF"/>
                  </a:solidFill>
                  <a:latin typeface="Calibri" panose="020F0502020204030204" pitchFamily="34" charset="0"/>
                  <a:ea typeface="宋体" panose="02010600030101010101" pitchFamily="2" charset="-122"/>
                </a:rPr>
                <a:t>variations of passages</a:t>
              </a:r>
              <a:br>
                <a:rPr lang="en-US" sz="1335" dirty="0">
                  <a:solidFill>
                    <a:srgbClr val="FFFFFF"/>
                  </a:solidFill>
                  <a:latin typeface="Calibri" panose="020F0502020204030204" pitchFamily="34" charset="0"/>
                  <a:ea typeface="宋体" panose="02010600030101010101" pitchFamily="2" charset="-122"/>
                </a:rPr>
              </a:br>
              <a:r>
                <a:rPr lang="en-US" sz="1335" dirty="0">
                  <a:solidFill>
                    <a:srgbClr val="FFFFFF"/>
                  </a:solidFill>
                  <a:latin typeface="Calibri" panose="020F0502020204030204" pitchFamily="34" charset="0"/>
                  <a:ea typeface="宋体" panose="02010600030101010101" pitchFamily="2" charset="-122"/>
                </a:rPr>
                <a:t>lorem ipsum available</a:t>
              </a:r>
            </a:p>
          </p:txBody>
        </p:sp>
      </p:grpSp>
      <p:grpSp>
        <p:nvGrpSpPr>
          <p:cNvPr id="38" name="Group 37"/>
          <p:cNvGrpSpPr/>
          <p:nvPr/>
        </p:nvGrpSpPr>
        <p:grpSpPr>
          <a:xfrm>
            <a:off x="4132417" y="4013118"/>
            <a:ext cx="657827" cy="638993"/>
            <a:chOff x="3099311" y="3009836"/>
            <a:chExt cx="493370" cy="479245"/>
          </a:xfrm>
        </p:grpSpPr>
        <p:sp>
          <p:nvSpPr>
            <p:cNvPr id="39" name="Oval 38"/>
            <p:cNvSpPr/>
            <p:nvPr/>
          </p:nvSpPr>
          <p:spPr>
            <a:xfrm>
              <a:off x="3099311" y="3009836"/>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FontAwesome" pitchFamily="2" charset="0"/>
                <a:ea typeface="微软雅黑" panose="020B0503020204020204" pitchFamily="34" charset="-122"/>
              </a:endParaRPr>
            </a:p>
          </p:txBody>
        </p:sp>
        <p:sp>
          <p:nvSpPr>
            <p:cNvPr id="40" name="Freeform 171"/>
            <p:cNvSpPr/>
            <p:nvPr/>
          </p:nvSpPr>
          <p:spPr bwMode="auto">
            <a:xfrm>
              <a:off x="3236459" y="3170083"/>
              <a:ext cx="219075" cy="158750"/>
            </a:xfrm>
            <a:custGeom>
              <a:avLst/>
              <a:gdLst/>
              <a:ahLst/>
              <a:cxnLst>
                <a:cxn ang="0">
                  <a:pos x="64" y="42"/>
                </a:cxn>
                <a:cxn ang="0">
                  <a:pos x="62" y="44"/>
                </a:cxn>
                <a:cxn ang="0">
                  <a:pos x="61" y="45"/>
                </a:cxn>
                <a:cxn ang="0">
                  <a:pos x="60" y="44"/>
                </a:cxn>
                <a:cxn ang="0">
                  <a:pos x="45" y="30"/>
                </a:cxn>
                <a:cxn ang="0">
                  <a:pos x="45" y="36"/>
                </a:cxn>
                <a:cxn ang="0">
                  <a:pos x="35" y="46"/>
                </a:cxn>
                <a:cxn ang="0">
                  <a:pos x="10" y="46"/>
                </a:cxn>
                <a:cxn ang="0">
                  <a:pos x="0" y="36"/>
                </a:cxn>
                <a:cxn ang="0">
                  <a:pos x="0" y="10"/>
                </a:cxn>
                <a:cxn ang="0">
                  <a:pos x="10" y="0"/>
                </a:cxn>
                <a:cxn ang="0">
                  <a:pos x="35" y="0"/>
                </a:cxn>
                <a:cxn ang="0">
                  <a:pos x="45" y="10"/>
                </a:cxn>
                <a:cxn ang="0">
                  <a:pos x="45" y="16"/>
                </a:cxn>
                <a:cxn ang="0">
                  <a:pos x="60" y="2"/>
                </a:cxn>
                <a:cxn ang="0">
                  <a:pos x="61" y="1"/>
                </a:cxn>
                <a:cxn ang="0">
                  <a:pos x="62" y="1"/>
                </a:cxn>
                <a:cxn ang="0">
                  <a:pos x="64" y="4"/>
                </a:cxn>
                <a:cxn ang="0">
                  <a:pos x="64" y="42"/>
                </a:cxn>
              </a:cxnLst>
              <a:rect l="0" t="0" r="r" b="b"/>
              <a:pathLst>
                <a:path w="64" h="46">
                  <a:moveTo>
                    <a:pt x="64" y="42"/>
                  </a:moveTo>
                  <a:cubicBezTo>
                    <a:pt x="64" y="43"/>
                    <a:pt x="63" y="44"/>
                    <a:pt x="62" y="44"/>
                  </a:cubicBezTo>
                  <a:cubicBezTo>
                    <a:pt x="62" y="45"/>
                    <a:pt x="62" y="45"/>
                    <a:pt x="61" y="45"/>
                  </a:cubicBezTo>
                  <a:cubicBezTo>
                    <a:pt x="61" y="45"/>
                    <a:pt x="60" y="44"/>
                    <a:pt x="60" y="44"/>
                  </a:cubicBezTo>
                  <a:cubicBezTo>
                    <a:pt x="45" y="30"/>
                    <a:pt x="45" y="30"/>
                    <a:pt x="45" y="30"/>
                  </a:cubicBezTo>
                  <a:cubicBezTo>
                    <a:pt x="45" y="36"/>
                    <a:pt x="45" y="36"/>
                    <a:pt x="45" y="36"/>
                  </a:cubicBezTo>
                  <a:cubicBezTo>
                    <a:pt x="45" y="41"/>
                    <a:pt x="41" y="46"/>
                    <a:pt x="35" y="46"/>
                  </a:cubicBezTo>
                  <a:cubicBezTo>
                    <a:pt x="10" y="46"/>
                    <a:pt x="10" y="46"/>
                    <a:pt x="10" y="46"/>
                  </a:cubicBezTo>
                  <a:cubicBezTo>
                    <a:pt x="4" y="46"/>
                    <a:pt x="0" y="41"/>
                    <a:pt x="0" y="36"/>
                  </a:cubicBezTo>
                  <a:cubicBezTo>
                    <a:pt x="0" y="10"/>
                    <a:pt x="0" y="10"/>
                    <a:pt x="0" y="10"/>
                  </a:cubicBezTo>
                  <a:cubicBezTo>
                    <a:pt x="0" y="5"/>
                    <a:pt x="4" y="0"/>
                    <a:pt x="10" y="0"/>
                  </a:cubicBezTo>
                  <a:cubicBezTo>
                    <a:pt x="35" y="0"/>
                    <a:pt x="35" y="0"/>
                    <a:pt x="35" y="0"/>
                  </a:cubicBezTo>
                  <a:cubicBezTo>
                    <a:pt x="41" y="0"/>
                    <a:pt x="45" y="5"/>
                    <a:pt x="45" y="10"/>
                  </a:cubicBezTo>
                  <a:cubicBezTo>
                    <a:pt x="45" y="16"/>
                    <a:pt x="45" y="16"/>
                    <a:pt x="45" y="16"/>
                  </a:cubicBezTo>
                  <a:cubicBezTo>
                    <a:pt x="60" y="2"/>
                    <a:pt x="60" y="2"/>
                    <a:pt x="60" y="2"/>
                  </a:cubicBezTo>
                  <a:cubicBezTo>
                    <a:pt x="60" y="1"/>
                    <a:pt x="61" y="1"/>
                    <a:pt x="61" y="1"/>
                  </a:cubicBezTo>
                  <a:cubicBezTo>
                    <a:pt x="62" y="1"/>
                    <a:pt x="62" y="1"/>
                    <a:pt x="62" y="1"/>
                  </a:cubicBezTo>
                  <a:cubicBezTo>
                    <a:pt x="63" y="2"/>
                    <a:pt x="64" y="3"/>
                    <a:pt x="64" y="4"/>
                  </a:cubicBezTo>
                  <a:lnTo>
                    <a:pt x="64" y="42"/>
                  </a:ln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41" name="Group 40"/>
          <p:cNvGrpSpPr/>
          <p:nvPr/>
        </p:nvGrpSpPr>
        <p:grpSpPr>
          <a:xfrm>
            <a:off x="8283784" y="2127710"/>
            <a:ext cx="1515736" cy="620912"/>
            <a:chOff x="6183120" y="1602591"/>
            <a:chExt cx="1136802" cy="465684"/>
          </a:xfrm>
        </p:grpSpPr>
        <p:sp>
          <p:nvSpPr>
            <p:cNvPr id="42" name="TextBox 41"/>
            <p:cNvSpPr txBox="1"/>
            <p:nvPr/>
          </p:nvSpPr>
          <p:spPr>
            <a:xfrm>
              <a:off x="6183120" y="1602591"/>
              <a:ext cx="467677" cy="184666"/>
            </a:xfrm>
            <a:prstGeom prst="rect">
              <a:avLst/>
            </a:prstGeom>
            <a:noFill/>
          </p:spPr>
          <p:txBody>
            <a:bodyPr wrap="none" lIns="0" tIns="0" rIns="0" bIns="0" rtlCol="0" anchor="t">
              <a:spAutoFit/>
            </a:bodyPr>
            <a:lstStyle/>
            <a:p>
              <a:pP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Idea 01</a:t>
              </a:r>
            </a:p>
          </p:txBody>
        </p:sp>
        <p:sp>
          <p:nvSpPr>
            <p:cNvPr id="43" name="TextBox 42"/>
            <p:cNvSpPr txBox="1"/>
            <p:nvPr/>
          </p:nvSpPr>
          <p:spPr>
            <a:xfrm>
              <a:off x="6183120" y="1760594"/>
              <a:ext cx="1136802" cy="307681"/>
            </a:xfrm>
            <a:prstGeom prst="rect">
              <a:avLst/>
            </a:prstGeom>
            <a:noFill/>
          </p:spPr>
          <p:txBody>
            <a:bodyPr wrap="none" lIns="0" tIns="0" rIns="0" bIns="0" rtlCol="0" anchor="t">
              <a:spAutoFit/>
            </a:bodyPr>
            <a:lstStyle/>
            <a:p>
              <a:pPr defTabSz="1219200" fontAlgn="base">
                <a:spcBef>
                  <a:spcPct val="20000"/>
                </a:spcBef>
                <a:spcAft>
                  <a:spcPct val="0"/>
                </a:spcAft>
                <a:defRPr/>
              </a:pPr>
              <a:r>
                <a:rPr lang="en-US" sz="1335" dirty="0">
                  <a:solidFill>
                    <a:srgbClr val="FFFFFF"/>
                  </a:solidFill>
                  <a:latin typeface="Calibri" panose="020F0502020204030204" pitchFamily="34" charset="0"/>
                  <a:ea typeface="宋体" panose="02010600030101010101" pitchFamily="2" charset="-122"/>
                </a:rPr>
                <a:t>variations of passages</a:t>
              </a:r>
              <a:br>
                <a:rPr lang="en-US" sz="1335" dirty="0">
                  <a:solidFill>
                    <a:srgbClr val="FFFFFF"/>
                  </a:solidFill>
                  <a:latin typeface="Calibri" panose="020F0502020204030204" pitchFamily="34" charset="0"/>
                  <a:ea typeface="宋体" panose="02010600030101010101" pitchFamily="2" charset="-122"/>
                </a:rPr>
              </a:br>
              <a:r>
                <a:rPr lang="en-US" sz="1335" dirty="0">
                  <a:solidFill>
                    <a:srgbClr val="FFFFFF"/>
                  </a:solidFill>
                  <a:latin typeface="Calibri" panose="020F0502020204030204" pitchFamily="34" charset="0"/>
                  <a:ea typeface="宋体" panose="02010600030101010101" pitchFamily="2" charset="-122"/>
                </a:rPr>
                <a:t>lorem ipsum available</a:t>
              </a:r>
            </a:p>
          </p:txBody>
        </p:sp>
      </p:grpSp>
      <p:grpSp>
        <p:nvGrpSpPr>
          <p:cNvPr id="44" name="Group 43"/>
          <p:cNvGrpSpPr/>
          <p:nvPr/>
        </p:nvGrpSpPr>
        <p:grpSpPr>
          <a:xfrm>
            <a:off x="8472680" y="3061570"/>
            <a:ext cx="1515736" cy="620912"/>
            <a:chOff x="6183120" y="2221184"/>
            <a:chExt cx="1136802" cy="465684"/>
          </a:xfrm>
        </p:grpSpPr>
        <p:sp>
          <p:nvSpPr>
            <p:cNvPr id="45" name="TextBox 44"/>
            <p:cNvSpPr txBox="1"/>
            <p:nvPr/>
          </p:nvSpPr>
          <p:spPr>
            <a:xfrm>
              <a:off x="6183120" y="2221184"/>
              <a:ext cx="467677" cy="184666"/>
            </a:xfrm>
            <a:prstGeom prst="rect">
              <a:avLst/>
            </a:prstGeom>
            <a:noFill/>
          </p:spPr>
          <p:txBody>
            <a:bodyPr wrap="none" lIns="0" tIns="0" rIns="0" bIns="0" rtlCol="0" anchor="t">
              <a:spAutoFit/>
            </a:bodyPr>
            <a:lstStyle/>
            <a:p>
              <a:pP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Idea 02</a:t>
              </a:r>
            </a:p>
          </p:txBody>
        </p:sp>
        <p:sp>
          <p:nvSpPr>
            <p:cNvPr id="46" name="TextBox 45"/>
            <p:cNvSpPr txBox="1"/>
            <p:nvPr/>
          </p:nvSpPr>
          <p:spPr>
            <a:xfrm>
              <a:off x="6183120" y="2379187"/>
              <a:ext cx="1136802" cy="307681"/>
            </a:xfrm>
            <a:prstGeom prst="rect">
              <a:avLst/>
            </a:prstGeom>
            <a:noFill/>
          </p:spPr>
          <p:txBody>
            <a:bodyPr wrap="none" lIns="0" tIns="0" rIns="0" bIns="0" rtlCol="0" anchor="t">
              <a:spAutoFit/>
            </a:bodyPr>
            <a:lstStyle/>
            <a:p>
              <a:pPr defTabSz="1219200" fontAlgn="base">
                <a:spcBef>
                  <a:spcPct val="20000"/>
                </a:spcBef>
                <a:spcAft>
                  <a:spcPct val="0"/>
                </a:spcAft>
                <a:defRPr/>
              </a:pPr>
              <a:r>
                <a:rPr lang="en-US" sz="1335" dirty="0">
                  <a:solidFill>
                    <a:srgbClr val="FFFFFF"/>
                  </a:solidFill>
                  <a:latin typeface="Calibri" panose="020F0502020204030204" pitchFamily="34" charset="0"/>
                  <a:ea typeface="宋体" panose="02010600030101010101" pitchFamily="2" charset="-122"/>
                </a:rPr>
                <a:t>variations of passages</a:t>
              </a:r>
              <a:br>
                <a:rPr lang="en-US" sz="1335" dirty="0">
                  <a:solidFill>
                    <a:srgbClr val="FFFFFF"/>
                  </a:solidFill>
                  <a:latin typeface="Calibri" panose="020F0502020204030204" pitchFamily="34" charset="0"/>
                  <a:ea typeface="宋体" panose="02010600030101010101" pitchFamily="2" charset="-122"/>
                </a:rPr>
              </a:br>
              <a:r>
                <a:rPr lang="en-US" sz="1335" dirty="0">
                  <a:solidFill>
                    <a:srgbClr val="FFFFFF"/>
                  </a:solidFill>
                  <a:latin typeface="Calibri" panose="020F0502020204030204" pitchFamily="34" charset="0"/>
                  <a:ea typeface="宋体" panose="02010600030101010101" pitchFamily="2" charset="-122"/>
                </a:rPr>
                <a:t>lorem ipsum available</a:t>
              </a:r>
            </a:p>
          </p:txBody>
        </p:sp>
      </p:grpSp>
      <p:grpSp>
        <p:nvGrpSpPr>
          <p:cNvPr id="47" name="Group 46"/>
          <p:cNvGrpSpPr/>
          <p:nvPr/>
        </p:nvGrpSpPr>
        <p:grpSpPr>
          <a:xfrm>
            <a:off x="8250880" y="4017819"/>
            <a:ext cx="1515736" cy="620912"/>
            <a:chOff x="6183120" y="2916825"/>
            <a:chExt cx="1136802" cy="465684"/>
          </a:xfrm>
        </p:grpSpPr>
        <p:sp>
          <p:nvSpPr>
            <p:cNvPr id="48" name="TextBox 47"/>
            <p:cNvSpPr txBox="1"/>
            <p:nvPr/>
          </p:nvSpPr>
          <p:spPr>
            <a:xfrm>
              <a:off x="6183120" y="2916825"/>
              <a:ext cx="467677" cy="184666"/>
            </a:xfrm>
            <a:prstGeom prst="rect">
              <a:avLst/>
            </a:prstGeom>
            <a:noFill/>
          </p:spPr>
          <p:txBody>
            <a:bodyPr wrap="none" lIns="0" tIns="0" rIns="0" bIns="0" rtlCol="0" anchor="t">
              <a:spAutoFit/>
            </a:bodyPr>
            <a:lstStyle/>
            <a:p>
              <a:pPr defTabSz="1219200" fontAlgn="base">
                <a:spcBef>
                  <a:spcPct val="0"/>
                </a:spcBef>
                <a:spcAft>
                  <a:spcPct val="0"/>
                </a:spcAft>
              </a:pPr>
              <a:r>
                <a:rPr lang="en-US" sz="1600" b="1" dirty="0">
                  <a:solidFill>
                    <a:srgbClr val="FFFFFF"/>
                  </a:solidFill>
                  <a:latin typeface="Calibri" panose="020F0502020204030204" pitchFamily="34" charset="0"/>
                  <a:ea typeface="宋体" panose="02010600030101010101" pitchFamily="2" charset="-122"/>
                </a:rPr>
                <a:t>Idea 03</a:t>
              </a:r>
            </a:p>
          </p:txBody>
        </p:sp>
        <p:sp>
          <p:nvSpPr>
            <p:cNvPr id="49" name="TextBox 48"/>
            <p:cNvSpPr txBox="1"/>
            <p:nvPr/>
          </p:nvSpPr>
          <p:spPr>
            <a:xfrm>
              <a:off x="6183120" y="3074828"/>
              <a:ext cx="1136802" cy="307681"/>
            </a:xfrm>
            <a:prstGeom prst="rect">
              <a:avLst/>
            </a:prstGeom>
            <a:noFill/>
          </p:spPr>
          <p:txBody>
            <a:bodyPr wrap="none" lIns="0" tIns="0" rIns="0" bIns="0" rtlCol="0" anchor="t">
              <a:spAutoFit/>
            </a:bodyPr>
            <a:lstStyle/>
            <a:p>
              <a:pPr defTabSz="1219200" fontAlgn="base">
                <a:spcBef>
                  <a:spcPct val="20000"/>
                </a:spcBef>
                <a:spcAft>
                  <a:spcPct val="0"/>
                </a:spcAft>
                <a:defRPr/>
              </a:pPr>
              <a:r>
                <a:rPr lang="en-US" sz="1335" dirty="0">
                  <a:solidFill>
                    <a:srgbClr val="FFFFFF"/>
                  </a:solidFill>
                  <a:latin typeface="Calibri" panose="020F0502020204030204" pitchFamily="34" charset="0"/>
                  <a:ea typeface="宋体" panose="02010600030101010101" pitchFamily="2" charset="-122"/>
                </a:rPr>
                <a:t>variations of passages</a:t>
              </a:r>
              <a:br>
                <a:rPr lang="en-US" sz="1335" dirty="0">
                  <a:solidFill>
                    <a:srgbClr val="FFFFFF"/>
                  </a:solidFill>
                  <a:latin typeface="Calibri" panose="020F0502020204030204" pitchFamily="34" charset="0"/>
                  <a:ea typeface="宋体" panose="02010600030101010101" pitchFamily="2" charset="-122"/>
                </a:rPr>
              </a:br>
              <a:r>
                <a:rPr lang="en-US" sz="1335" dirty="0">
                  <a:solidFill>
                    <a:srgbClr val="FFFFFF"/>
                  </a:solidFill>
                  <a:latin typeface="Calibri" panose="020F0502020204030204" pitchFamily="34" charset="0"/>
                  <a:ea typeface="宋体" panose="02010600030101010101" pitchFamily="2" charset="-122"/>
                </a:rPr>
                <a:t>lorem ipsum available</a:t>
              </a:r>
            </a:p>
          </p:txBody>
        </p:sp>
      </p:grpSp>
      <p:grpSp>
        <p:nvGrpSpPr>
          <p:cNvPr id="50" name="Group 49"/>
          <p:cNvGrpSpPr/>
          <p:nvPr/>
        </p:nvGrpSpPr>
        <p:grpSpPr>
          <a:xfrm>
            <a:off x="7499493" y="2131200"/>
            <a:ext cx="657827" cy="638993"/>
            <a:chOff x="5074206" y="1751555"/>
            <a:chExt cx="493370" cy="479245"/>
          </a:xfrm>
        </p:grpSpPr>
        <p:sp>
          <p:nvSpPr>
            <p:cNvPr id="51" name="Oval 50"/>
            <p:cNvSpPr/>
            <p:nvPr/>
          </p:nvSpPr>
          <p:spPr>
            <a:xfrm>
              <a:off x="5074206" y="1751555"/>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FontAwesome" pitchFamily="2" charset="0"/>
                <a:ea typeface="微软雅黑" panose="020B0503020204020204" pitchFamily="34" charset="-122"/>
              </a:endParaRPr>
            </a:p>
          </p:txBody>
        </p:sp>
        <p:sp>
          <p:nvSpPr>
            <p:cNvPr id="52" name="Freeform 100"/>
            <p:cNvSpPr>
              <a:spLocks noEditPoints="1"/>
            </p:cNvSpPr>
            <p:nvPr/>
          </p:nvSpPr>
          <p:spPr bwMode="auto">
            <a:xfrm>
              <a:off x="5205797" y="1880846"/>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53" name="Group 52"/>
          <p:cNvGrpSpPr/>
          <p:nvPr/>
        </p:nvGrpSpPr>
        <p:grpSpPr>
          <a:xfrm>
            <a:off x="7709025" y="3029768"/>
            <a:ext cx="657827" cy="638993"/>
            <a:chOff x="5567576" y="2319119"/>
            <a:chExt cx="493370" cy="479245"/>
          </a:xfrm>
        </p:grpSpPr>
        <p:sp>
          <p:nvSpPr>
            <p:cNvPr id="54" name="Oval 53"/>
            <p:cNvSpPr/>
            <p:nvPr/>
          </p:nvSpPr>
          <p:spPr>
            <a:xfrm>
              <a:off x="5567576" y="2319119"/>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FontAwesome" pitchFamily="2" charset="0"/>
                <a:ea typeface="微软雅黑" panose="020B0503020204020204" pitchFamily="34" charset="-122"/>
              </a:endParaRPr>
            </a:p>
          </p:txBody>
        </p:sp>
        <p:sp>
          <p:nvSpPr>
            <p:cNvPr id="55" name="Freeform 131"/>
            <p:cNvSpPr/>
            <p:nvPr/>
          </p:nvSpPr>
          <p:spPr bwMode="auto">
            <a:xfrm>
              <a:off x="5709486" y="2452379"/>
              <a:ext cx="209550" cy="21272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56" name="Group 55"/>
          <p:cNvGrpSpPr/>
          <p:nvPr/>
        </p:nvGrpSpPr>
        <p:grpSpPr>
          <a:xfrm>
            <a:off x="7370237" y="4018960"/>
            <a:ext cx="657827" cy="638993"/>
            <a:chOff x="5576412" y="3009836"/>
            <a:chExt cx="493370" cy="479245"/>
          </a:xfrm>
        </p:grpSpPr>
        <p:sp>
          <p:nvSpPr>
            <p:cNvPr id="57" name="Oval 56"/>
            <p:cNvSpPr/>
            <p:nvPr/>
          </p:nvSpPr>
          <p:spPr>
            <a:xfrm>
              <a:off x="5576412" y="3009836"/>
              <a:ext cx="493370" cy="47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FontAwesome" pitchFamily="2" charset="0"/>
                <a:ea typeface="微软雅黑" panose="020B0503020204020204" pitchFamily="34" charset="-122"/>
              </a:endParaRPr>
            </a:p>
          </p:txBody>
        </p:sp>
        <p:sp>
          <p:nvSpPr>
            <p:cNvPr id="58" name="Freeform 66"/>
            <p:cNvSpPr>
              <a:spLocks noEditPoints="1"/>
            </p:cNvSpPr>
            <p:nvPr/>
          </p:nvSpPr>
          <p:spPr bwMode="auto">
            <a:xfrm>
              <a:off x="5699272" y="3153414"/>
              <a:ext cx="247650" cy="192088"/>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1057"/>
                                        </p:tgtEl>
                                        <p:attrNameLst>
                                          <p:attrName>style.visibility</p:attrName>
                                        </p:attrNameLst>
                                      </p:cBhvr>
                                      <p:to>
                                        <p:strVal val="visible"/>
                                      </p:to>
                                    </p:set>
                                    <p:anim calcmode="lin" valueType="num">
                                      <p:cBhvr additive="base">
                                        <p:cTn id="12" dur="500" fill="hold"/>
                                        <p:tgtEl>
                                          <p:spTgt spid="1057"/>
                                        </p:tgtEl>
                                        <p:attrNameLst>
                                          <p:attrName>ppt_x</p:attrName>
                                        </p:attrNameLst>
                                      </p:cBhvr>
                                      <p:tavLst>
                                        <p:tav tm="0">
                                          <p:val>
                                            <p:strVal val="0-#ppt_w/2"/>
                                          </p:val>
                                        </p:tav>
                                        <p:tav tm="100000">
                                          <p:val>
                                            <p:strVal val="#ppt_x"/>
                                          </p:val>
                                        </p:tav>
                                      </p:tavLst>
                                    </p:anim>
                                    <p:anim calcmode="lin" valueType="num">
                                      <p:cBhvr additive="base">
                                        <p:cTn id="13" dur="500" fill="hold"/>
                                        <p:tgtEl>
                                          <p:spTgt spid="105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2" presetClass="entr" presetSubtype="8" accel="50000" decel="5000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accel="50000" decel="50000" fill="hold" grpId="0" nodeType="afterEffect">
                                  <p:stCondLst>
                                    <p:cond delay="0"/>
                                  </p:stCondLst>
                                  <p:childTnLst>
                                    <p:set>
                                      <p:cBhvr>
                                        <p:cTn id="26" dur="1" fill="hold">
                                          <p:stCondLst>
                                            <p:cond delay="0"/>
                                          </p:stCondLst>
                                        </p:cTn>
                                        <p:tgtEl>
                                          <p:spTgt spid="1054"/>
                                        </p:tgtEl>
                                        <p:attrNameLst>
                                          <p:attrName>style.visibility</p:attrName>
                                        </p:attrNameLst>
                                      </p:cBhvr>
                                      <p:to>
                                        <p:strVal val="visible"/>
                                      </p:to>
                                    </p:set>
                                    <p:anim calcmode="lin" valueType="num">
                                      <p:cBhvr additive="base">
                                        <p:cTn id="27" dur="500" fill="hold"/>
                                        <p:tgtEl>
                                          <p:spTgt spid="1054"/>
                                        </p:tgtEl>
                                        <p:attrNameLst>
                                          <p:attrName>ppt_x</p:attrName>
                                        </p:attrNameLst>
                                      </p:cBhvr>
                                      <p:tavLst>
                                        <p:tav tm="0">
                                          <p:val>
                                            <p:strVal val="1+#ppt_w/2"/>
                                          </p:val>
                                        </p:tav>
                                        <p:tav tm="100000">
                                          <p:val>
                                            <p:strVal val="#ppt_x"/>
                                          </p:val>
                                        </p:tav>
                                      </p:tavLst>
                                    </p:anim>
                                    <p:anim calcmode="lin" valueType="num">
                                      <p:cBhvr additive="base">
                                        <p:cTn id="28" dur="500" fill="hold"/>
                                        <p:tgtEl>
                                          <p:spTgt spid="1054"/>
                                        </p:tgtEl>
                                        <p:attrNameLst>
                                          <p:attrName>ppt_y</p:attrName>
                                        </p:attrNameLst>
                                      </p:cBhvr>
                                      <p:tavLst>
                                        <p:tav tm="0">
                                          <p:val>
                                            <p:strVal val="#ppt_y"/>
                                          </p:val>
                                        </p:tav>
                                        <p:tav tm="100000">
                                          <p:val>
                                            <p:strVal val="#ppt_y"/>
                                          </p:val>
                                        </p:tav>
                                      </p:tavLst>
                                    </p:anim>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par>
                                <p:cTn id="35" presetID="2" presetClass="entr" presetSubtype="2" accel="50000" decel="5000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1+#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accel="50000" decel="50000" fill="hold" grpId="0" nodeType="afterEffect">
                                  <p:stCondLst>
                                    <p:cond delay="0"/>
                                  </p:stCondLst>
                                  <p:childTnLst>
                                    <p:set>
                                      <p:cBhvr>
                                        <p:cTn id="41" dur="1" fill="hold">
                                          <p:stCondLst>
                                            <p:cond delay="0"/>
                                          </p:stCondLst>
                                        </p:cTn>
                                        <p:tgtEl>
                                          <p:spTgt spid="1058"/>
                                        </p:tgtEl>
                                        <p:attrNameLst>
                                          <p:attrName>style.visibility</p:attrName>
                                        </p:attrNameLst>
                                      </p:cBhvr>
                                      <p:to>
                                        <p:strVal val="visible"/>
                                      </p:to>
                                    </p:set>
                                    <p:anim calcmode="lin" valueType="num">
                                      <p:cBhvr additive="base">
                                        <p:cTn id="42" dur="500" fill="hold"/>
                                        <p:tgtEl>
                                          <p:spTgt spid="1058"/>
                                        </p:tgtEl>
                                        <p:attrNameLst>
                                          <p:attrName>ppt_x</p:attrName>
                                        </p:attrNameLst>
                                      </p:cBhvr>
                                      <p:tavLst>
                                        <p:tav tm="0">
                                          <p:val>
                                            <p:strVal val="0-#ppt_w/2"/>
                                          </p:val>
                                        </p:tav>
                                        <p:tav tm="100000">
                                          <p:val>
                                            <p:strVal val="#ppt_x"/>
                                          </p:val>
                                        </p:tav>
                                      </p:tavLst>
                                    </p:anim>
                                    <p:anim calcmode="lin" valueType="num">
                                      <p:cBhvr additive="base">
                                        <p:cTn id="43" dur="500" fill="hold"/>
                                        <p:tgtEl>
                                          <p:spTgt spid="1058"/>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par>
                                <p:cTn id="50" presetID="2" presetClass="entr" presetSubtype="8" accel="50000" decel="5000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2" presetClass="entr" presetSubtype="2" accel="50000" decel="50000" fill="hold" grpId="0" nodeType="afterEffect">
                                  <p:stCondLst>
                                    <p:cond delay="0"/>
                                  </p:stCondLst>
                                  <p:childTnLst>
                                    <p:set>
                                      <p:cBhvr>
                                        <p:cTn id="56" dur="1" fill="hold">
                                          <p:stCondLst>
                                            <p:cond delay="0"/>
                                          </p:stCondLst>
                                        </p:cTn>
                                        <p:tgtEl>
                                          <p:spTgt spid="1056"/>
                                        </p:tgtEl>
                                        <p:attrNameLst>
                                          <p:attrName>style.visibility</p:attrName>
                                        </p:attrNameLst>
                                      </p:cBhvr>
                                      <p:to>
                                        <p:strVal val="visible"/>
                                      </p:to>
                                    </p:set>
                                    <p:anim calcmode="lin" valueType="num">
                                      <p:cBhvr additive="base">
                                        <p:cTn id="57" dur="500" fill="hold"/>
                                        <p:tgtEl>
                                          <p:spTgt spid="1056"/>
                                        </p:tgtEl>
                                        <p:attrNameLst>
                                          <p:attrName>ppt_x</p:attrName>
                                        </p:attrNameLst>
                                      </p:cBhvr>
                                      <p:tavLst>
                                        <p:tav tm="0">
                                          <p:val>
                                            <p:strVal val="1+#ppt_w/2"/>
                                          </p:val>
                                        </p:tav>
                                        <p:tav tm="100000">
                                          <p:val>
                                            <p:strVal val="#ppt_x"/>
                                          </p:val>
                                        </p:tav>
                                      </p:tavLst>
                                    </p:anim>
                                    <p:anim calcmode="lin" valueType="num">
                                      <p:cBhvr additive="base">
                                        <p:cTn id="58" dur="500" fill="hold"/>
                                        <p:tgtEl>
                                          <p:spTgt spid="1056"/>
                                        </p:tgtEl>
                                        <p:attrNameLst>
                                          <p:attrName>ppt_y</p:attrName>
                                        </p:attrNameLst>
                                      </p:cBhvr>
                                      <p:tavLst>
                                        <p:tav tm="0">
                                          <p:val>
                                            <p:strVal val="#ppt_y"/>
                                          </p:val>
                                        </p:tav>
                                        <p:tav tm="100000">
                                          <p:val>
                                            <p:strVal val="#ppt_y"/>
                                          </p:val>
                                        </p:tav>
                                      </p:tavLst>
                                    </p:anim>
                                  </p:childTnLst>
                                </p:cTn>
                              </p:par>
                            </p:childTnLst>
                          </p:cTn>
                        </p:par>
                        <p:par>
                          <p:cTn id="59" fill="hold">
                            <p:stCondLst>
                              <p:cond delay="4000"/>
                            </p:stCondLst>
                            <p:childTnLst>
                              <p:par>
                                <p:cTn id="60" presetID="53" presetClass="entr" presetSubtype="16" fill="hold"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p:cTn id="62" dur="500" fill="hold"/>
                                        <p:tgtEl>
                                          <p:spTgt spid="53"/>
                                        </p:tgtEl>
                                        <p:attrNameLst>
                                          <p:attrName>ppt_w</p:attrName>
                                        </p:attrNameLst>
                                      </p:cBhvr>
                                      <p:tavLst>
                                        <p:tav tm="0">
                                          <p:val>
                                            <p:fltVal val="0"/>
                                          </p:val>
                                        </p:tav>
                                        <p:tav tm="100000">
                                          <p:val>
                                            <p:strVal val="#ppt_w"/>
                                          </p:val>
                                        </p:tav>
                                      </p:tavLst>
                                    </p:anim>
                                    <p:anim calcmode="lin" valueType="num">
                                      <p:cBhvr>
                                        <p:cTn id="63" dur="500" fill="hold"/>
                                        <p:tgtEl>
                                          <p:spTgt spid="53"/>
                                        </p:tgtEl>
                                        <p:attrNameLst>
                                          <p:attrName>ppt_h</p:attrName>
                                        </p:attrNameLst>
                                      </p:cBhvr>
                                      <p:tavLst>
                                        <p:tav tm="0">
                                          <p:val>
                                            <p:fltVal val="0"/>
                                          </p:val>
                                        </p:tav>
                                        <p:tav tm="100000">
                                          <p:val>
                                            <p:strVal val="#ppt_h"/>
                                          </p:val>
                                        </p:tav>
                                      </p:tavLst>
                                    </p:anim>
                                    <p:animEffect transition="in" filter="fade">
                                      <p:cBhvr>
                                        <p:cTn id="64" dur="500"/>
                                        <p:tgtEl>
                                          <p:spTgt spid="53"/>
                                        </p:tgtEl>
                                      </p:cBhvr>
                                    </p:animEffect>
                                  </p:childTnLst>
                                </p:cTn>
                              </p:par>
                              <p:par>
                                <p:cTn id="65" presetID="2" presetClass="entr" presetSubtype="2" accel="50000" decel="50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500" fill="hold"/>
                                        <p:tgtEl>
                                          <p:spTgt spid="44"/>
                                        </p:tgtEl>
                                        <p:attrNameLst>
                                          <p:attrName>ppt_x</p:attrName>
                                        </p:attrNameLst>
                                      </p:cBhvr>
                                      <p:tavLst>
                                        <p:tav tm="0">
                                          <p:val>
                                            <p:strVal val="1+#ppt_w/2"/>
                                          </p:val>
                                        </p:tav>
                                        <p:tav tm="100000">
                                          <p:val>
                                            <p:strVal val="#ppt_x"/>
                                          </p:val>
                                        </p:tav>
                                      </p:tavLst>
                                    </p:anim>
                                    <p:anim calcmode="lin" valueType="num">
                                      <p:cBhvr additive="base">
                                        <p:cTn id="68" dur="500" fill="hold"/>
                                        <p:tgtEl>
                                          <p:spTgt spid="44"/>
                                        </p:tgtEl>
                                        <p:attrNameLst>
                                          <p:attrName>ppt_y</p:attrName>
                                        </p:attrNameLst>
                                      </p:cBhvr>
                                      <p:tavLst>
                                        <p:tav tm="0">
                                          <p:val>
                                            <p:strVal val="#ppt_y"/>
                                          </p:val>
                                        </p:tav>
                                        <p:tav tm="100000">
                                          <p:val>
                                            <p:strVal val="#ppt_y"/>
                                          </p:val>
                                        </p:tav>
                                      </p:tavLst>
                                    </p:anim>
                                  </p:childTnLst>
                                </p:cTn>
                              </p:par>
                            </p:childTnLst>
                          </p:cTn>
                        </p:par>
                        <p:par>
                          <p:cTn id="69" fill="hold">
                            <p:stCondLst>
                              <p:cond delay="4500"/>
                            </p:stCondLst>
                            <p:childTnLst>
                              <p:par>
                                <p:cTn id="70" presetID="2" presetClass="entr" presetSubtype="8" accel="50000" decel="50000" fill="hold" grpId="0" nodeType="afterEffect">
                                  <p:stCondLst>
                                    <p:cond delay="0"/>
                                  </p:stCondLst>
                                  <p:childTnLst>
                                    <p:set>
                                      <p:cBhvr>
                                        <p:cTn id="71" dur="1" fill="hold">
                                          <p:stCondLst>
                                            <p:cond delay="0"/>
                                          </p:stCondLst>
                                        </p:cTn>
                                        <p:tgtEl>
                                          <p:spTgt spid="1059"/>
                                        </p:tgtEl>
                                        <p:attrNameLst>
                                          <p:attrName>style.visibility</p:attrName>
                                        </p:attrNameLst>
                                      </p:cBhvr>
                                      <p:to>
                                        <p:strVal val="visible"/>
                                      </p:to>
                                    </p:set>
                                    <p:anim calcmode="lin" valueType="num">
                                      <p:cBhvr additive="base">
                                        <p:cTn id="72" dur="500" fill="hold"/>
                                        <p:tgtEl>
                                          <p:spTgt spid="1059"/>
                                        </p:tgtEl>
                                        <p:attrNameLst>
                                          <p:attrName>ppt_x</p:attrName>
                                        </p:attrNameLst>
                                      </p:cBhvr>
                                      <p:tavLst>
                                        <p:tav tm="0">
                                          <p:val>
                                            <p:strVal val="0-#ppt_w/2"/>
                                          </p:val>
                                        </p:tav>
                                        <p:tav tm="100000">
                                          <p:val>
                                            <p:strVal val="#ppt_x"/>
                                          </p:val>
                                        </p:tav>
                                      </p:tavLst>
                                    </p:anim>
                                    <p:anim calcmode="lin" valueType="num">
                                      <p:cBhvr additive="base">
                                        <p:cTn id="73" dur="500" fill="hold"/>
                                        <p:tgtEl>
                                          <p:spTgt spid="1059"/>
                                        </p:tgtEl>
                                        <p:attrNameLst>
                                          <p:attrName>ppt_y</p:attrName>
                                        </p:attrNameLst>
                                      </p:cBhvr>
                                      <p:tavLst>
                                        <p:tav tm="0">
                                          <p:val>
                                            <p:strVal val="#ppt_y"/>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par>
                                <p:cTn id="80" presetID="2" presetClass="entr" presetSubtype="8" accel="50000" decel="50000" fill="hold"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0-#ppt_w/2"/>
                                          </p:val>
                                        </p:tav>
                                        <p:tav tm="100000">
                                          <p:val>
                                            <p:strVal val="#ppt_x"/>
                                          </p:val>
                                        </p:tav>
                                      </p:tavLst>
                                    </p:anim>
                                    <p:anim calcmode="lin" valueType="num">
                                      <p:cBhvr additive="base">
                                        <p:cTn id="83" dur="500" fill="hold"/>
                                        <p:tgtEl>
                                          <p:spTgt spid="35"/>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2" accel="50000" decel="50000" fill="hold" grpId="0" nodeType="afterEffect">
                                  <p:stCondLst>
                                    <p:cond delay="0"/>
                                  </p:stCondLst>
                                  <p:childTnLst>
                                    <p:set>
                                      <p:cBhvr>
                                        <p:cTn id="86" dur="1" fill="hold">
                                          <p:stCondLst>
                                            <p:cond delay="0"/>
                                          </p:stCondLst>
                                        </p:cTn>
                                        <p:tgtEl>
                                          <p:spTgt spid="1055"/>
                                        </p:tgtEl>
                                        <p:attrNameLst>
                                          <p:attrName>style.visibility</p:attrName>
                                        </p:attrNameLst>
                                      </p:cBhvr>
                                      <p:to>
                                        <p:strVal val="visible"/>
                                      </p:to>
                                    </p:set>
                                    <p:anim calcmode="lin" valueType="num">
                                      <p:cBhvr additive="base">
                                        <p:cTn id="87" dur="500" fill="hold"/>
                                        <p:tgtEl>
                                          <p:spTgt spid="1055"/>
                                        </p:tgtEl>
                                        <p:attrNameLst>
                                          <p:attrName>ppt_x</p:attrName>
                                        </p:attrNameLst>
                                      </p:cBhvr>
                                      <p:tavLst>
                                        <p:tav tm="0">
                                          <p:val>
                                            <p:strVal val="1+#ppt_w/2"/>
                                          </p:val>
                                        </p:tav>
                                        <p:tav tm="100000">
                                          <p:val>
                                            <p:strVal val="#ppt_x"/>
                                          </p:val>
                                        </p:tav>
                                      </p:tavLst>
                                    </p:anim>
                                    <p:anim calcmode="lin" valueType="num">
                                      <p:cBhvr additive="base">
                                        <p:cTn id="88" dur="500" fill="hold"/>
                                        <p:tgtEl>
                                          <p:spTgt spid="1055"/>
                                        </p:tgtEl>
                                        <p:attrNameLst>
                                          <p:attrName>ppt_y</p:attrName>
                                        </p:attrNameLst>
                                      </p:cBhvr>
                                      <p:tavLst>
                                        <p:tav tm="0">
                                          <p:val>
                                            <p:strVal val="#ppt_y"/>
                                          </p:val>
                                        </p:tav>
                                        <p:tav tm="100000">
                                          <p:val>
                                            <p:strVal val="#ppt_y"/>
                                          </p:val>
                                        </p:tav>
                                      </p:tavLst>
                                    </p:anim>
                                  </p:childTnLst>
                                </p:cTn>
                              </p:par>
                            </p:childTnLst>
                          </p:cTn>
                        </p:par>
                        <p:par>
                          <p:cTn id="89" fill="hold">
                            <p:stCondLst>
                              <p:cond delay="6000"/>
                            </p:stCondLst>
                            <p:childTnLst>
                              <p:par>
                                <p:cTn id="90" presetID="53" presetClass="entr" presetSubtype="16"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p:cTn id="92" dur="500" fill="hold"/>
                                        <p:tgtEl>
                                          <p:spTgt spid="56"/>
                                        </p:tgtEl>
                                        <p:attrNameLst>
                                          <p:attrName>ppt_w</p:attrName>
                                        </p:attrNameLst>
                                      </p:cBhvr>
                                      <p:tavLst>
                                        <p:tav tm="0">
                                          <p:val>
                                            <p:fltVal val="0"/>
                                          </p:val>
                                        </p:tav>
                                        <p:tav tm="100000">
                                          <p:val>
                                            <p:strVal val="#ppt_w"/>
                                          </p:val>
                                        </p:tav>
                                      </p:tavLst>
                                    </p:anim>
                                    <p:anim calcmode="lin" valueType="num">
                                      <p:cBhvr>
                                        <p:cTn id="93" dur="500" fill="hold"/>
                                        <p:tgtEl>
                                          <p:spTgt spid="56"/>
                                        </p:tgtEl>
                                        <p:attrNameLst>
                                          <p:attrName>ppt_h</p:attrName>
                                        </p:attrNameLst>
                                      </p:cBhvr>
                                      <p:tavLst>
                                        <p:tav tm="0">
                                          <p:val>
                                            <p:fltVal val="0"/>
                                          </p:val>
                                        </p:tav>
                                        <p:tav tm="100000">
                                          <p:val>
                                            <p:strVal val="#ppt_h"/>
                                          </p:val>
                                        </p:tav>
                                      </p:tavLst>
                                    </p:anim>
                                    <p:animEffect transition="in" filter="fade">
                                      <p:cBhvr>
                                        <p:cTn id="94" dur="500"/>
                                        <p:tgtEl>
                                          <p:spTgt spid="56"/>
                                        </p:tgtEl>
                                      </p:cBhvr>
                                    </p:animEffect>
                                  </p:childTnLst>
                                </p:cTn>
                              </p:par>
                              <p:par>
                                <p:cTn id="95" presetID="2" presetClass="entr" presetSubtype="2" accel="50000" decel="50000" fill="hold" nodeType="with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additive="base">
                                        <p:cTn id="97" dur="500" fill="hold"/>
                                        <p:tgtEl>
                                          <p:spTgt spid="47"/>
                                        </p:tgtEl>
                                        <p:attrNameLst>
                                          <p:attrName>ppt_x</p:attrName>
                                        </p:attrNameLst>
                                      </p:cBhvr>
                                      <p:tavLst>
                                        <p:tav tm="0">
                                          <p:val>
                                            <p:strVal val="1+#ppt_w/2"/>
                                          </p:val>
                                        </p:tav>
                                        <p:tav tm="100000">
                                          <p:val>
                                            <p:strVal val="#ppt_x"/>
                                          </p:val>
                                        </p:tav>
                                      </p:tavLst>
                                    </p:anim>
                                    <p:anim calcmode="lin" valueType="num">
                                      <p:cBhvr additive="base">
                                        <p:cTn id="9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3"/>
          <p:cNvSpPr txBox="1">
            <a:spLocks noChangeArrowheads="1"/>
          </p:cNvSpPr>
          <p:nvPr/>
        </p:nvSpPr>
        <p:spPr bwMode="auto">
          <a:xfrm>
            <a:off x="641852" y="1726937"/>
            <a:ext cx="2016224" cy="6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4800" b="1" dirty="0">
                <a:solidFill>
                  <a:srgbClr val="FFC000"/>
                </a:solidFill>
                <a:ea typeface="微软雅黑" panose="020B0503020204020204" pitchFamily="34" charset="-122"/>
              </a:rPr>
              <a:t>目录</a:t>
            </a:r>
          </a:p>
        </p:txBody>
      </p:sp>
      <p:sp>
        <p:nvSpPr>
          <p:cNvPr id="7174" name="Text Box 5"/>
          <p:cNvSpPr txBox="1">
            <a:spLocks noChangeArrowheads="1"/>
          </p:cNvSpPr>
          <p:nvPr/>
        </p:nvSpPr>
        <p:spPr bwMode="auto">
          <a:xfrm>
            <a:off x="449974" y="2294831"/>
            <a:ext cx="2004383"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en-US" altLang="zh-CN" sz="2400" dirty="0">
                <a:solidFill>
                  <a:srgbClr val="FFC000"/>
                </a:solidFill>
                <a:ea typeface="微软雅黑" panose="020B0503020204020204" pitchFamily="34" charset="-122"/>
              </a:rPr>
              <a:t>C</a:t>
            </a:r>
            <a:r>
              <a:rPr lang="zh-CN" altLang="en-US" sz="2400" dirty="0">
                <a:solidFill>
                  <a:srgbClr val="FFC000"/>
                </a:solidFill>
                <a:ea typeface="微软雅黑" panose="020B0503020204020204" pitchFamily="34" charset="-122"/>
              </a:rPr>
              <a:t>ONTENTS</a:t>
            </a:r>
          </a:p>
        </p:txBody>
      </p:sp>
      <p:grpSp>
        <p:nvGrpSpPr>
          <p:cNvPr id="12" name="组合 11"/>
          <p:cNvGrpSpPr/>
          <p:nvPr/>
        </p:nvGrpSpPr>
        <p:grpSpPr>
          <a:xfrm>
            <a:off x="2437307" y="1700809"/>
            <a:ext cx="5290875" cy="608493"/>
            <a:chOff x="3562290" y="1419622"/>
            <a:chExt cx="3241958" cy="456370"/>
          </a:xfrm>
        </p:grpSpPr>
        <p:sp>
          <p:nvSpPr>
            <p:cNvPr id="7181" name="TextBox 80"/>
            <p:cNvSpPr txBox="1">
              <a:spLocks noChangeArrowheads="1"/>
            </p:cNvSpPr>
            <p:nvPr/>
          </p:nvSpPr>
          <p:spPr bwMode="auto">
            <a:xfrm>
              <a:off x="3702485" y="1458183"/>
              <a:ext cx="3097960"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2665" dirty="0">
                  <a:solidFill>
                    <a:srgbClr val="FFC000"/>
                  </a:solidFill>
                  <a:latin typeface="微软雅黑" panose="020B0503020204020204" pitchFamily="34" charset="-122"/>
                  <a:ea typeface="微软雅黑" panose="020B0503020204020204" pitchFamily="34" charset="-122"/>
                </a:rPr>
                <a:t>请输入第一部分标题</a:t>
              </a:r>
            </a:p>
          </p:txBody>
        </p:sp>
        <p:sp>
          <p:nvSpPr>
            <p:cNvPr id="50" name="圆角矩形 49"/>
            <p:cNvSpPr/>
            <p:nvPr/>
          </p:nvSpPr>
          <p:spPr bwMode="auto">
            <a:xfrm>
              <a:off x="3562290" y="1419622"/>
              <a:ext cx="3241958" cy="456370"/>
            </a:xfrm>
            <a:prstGeom prst="roundRect">
              <a:avLst>
                <a:gd name="adj" fmla="val 50000"/>
              </a:avLst>
            </a:prstGeom>
            <a:noFill/>
            <a:ln w="6350" cap="flat" cmpd="sng" algn="ctr">
              <a:solidFill>
                <a:schemeClr val="accent2"/>
              </a:solidFill>
              <a:prstDash val="solid"/>
              <a:round/>
              <a:headEnd type="none" w="med" len="med"/>
              <a:tailEnd type="none" w="med" len="med"/>
            </a:ln>
            <a:effectLst/>
          </p:spPr>
          <p:txBody>
            <a:bodyPr vert="horz" wrap="square" lIns="108816" tIns="54408" rIns="108816" bIns="54408" numCol="1" rtlCol="0" anchor="t" anchorCtr="0" compatLnSpc="1"/>
            <a:lstStyle/>
            <a:p>
              <a:pPr algn="ctr" defTabSz="1088390" fontAlgn="base">
                <a:spcBef>
                  <a:spcPct val="0"/>
                </a:spcBef>
                <a:spcAft>
                  <a:spcPct val="0"/>
                </a:spcAft>
              </a:pPr>
              <a:endParaRPr lang="zh-CN" altLang="en-US" sz="2135" dirty="0">
                <a:solidFill>
                  <a:srgbClr val="C00000"/>
                </a:solidFill>
                <a:latin typeface="Calibri" panose="020F0502020204030204" pitchFamily="34" charset="0"/>
                <a:ea typeface="微软雅黑" panose="020B0503020204020204" pitchFamily="34" charset="-122"/>
              </a:endParaRPr>
            </a:p>
          </p:txBody>
        </p:sp>
      </p:grpSp>
      <p:grpSp>
        <p:nvGrpSpPr>
          <p:cNvPr id="8" name="组合 7"/>
          <p:cNvGrpSpPr/>
          <p:nvPr/>
        </p:nvGrpSpPr>
        <p:grpSpPr>
          <a:xfrm>
            <a:off x="2690662" y="2573861"/>
            <a:ext cx="583972" cy="556995"/>
            <a:chOff x="2619479" y="2224170"/>
            <a:chExt cx="437979" cy="417746"/>
          </a:xfrm>
        </p:grpSpPr>
        <p:sp>
          <p:nvSpPr>
            <p:cNvPr id="7192" name="Oval 14"/>
            <p:cNvSpPr>
              <a:spLocks noChangeArrowheads="1"/>
            </p:cNvSpPr>
            <p:nvPr/>
          </p:nvSpPr>
          <p:spPr bwMode="auto">
            <a:xfrm>
              <a:off x="2619479" y="2224170"/>
              <a:ext cx="437979" cy="41774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endParaRPr lang="zh-CN" altLang="en-US" sz="2400" dirty="0">
                <a:solidFill>
                  <a:srgbClr val="FFC000"/>
                </a:solidFill>
              </a:endParaRPr>
            </a:p>
          </p:txBody>
        </p:sp>
        <p:sp>
          <p:nvSpPr>
            <p:cNvPr id="7" name="文本框 6"/>
            <p:cNvSpPr txBox="1"/>
            <p:nvPr/>
          </p:nvSpPr>
          <p:spPr>
            <a:xfrm>
              <a:off x="2747602" y="2260466"/>
              <a:ext cx="174327" cy="338507"/>
            </a:xfrm>
            <a:prstGeom prst="rect">
              <a:avLst/>
            </a:prstGeom>
            <a:noFill/>
          </p:spPr>
          <p:txBody>
            <a:bodyPr wrap="none" lIns="0" tIns="0" rIns="0" bIns="0" rtlCol="0">
              <a:spAutoFit/>
            </a:bodyPr>
            <a:lstStyle/>
            <a:p>
              <a:pPr defTabSz="1219200" fontAlgn="base">
                <a:spcBef>
                  <a:spcPct val="0"/>
                </a:spcBef>
                <a:spcAft>
                  <a:spcPct val="0"/>
                </a:spcAft>
              </a:pPr>
              <a:r>
                <a:rPr lang="en-US" altLang="zh-CN" sz="2935" b="1" dirty="0">
                  <a:solidFill>
                    <a:srgbClr val="FFC000"/>
                  </a:solidFill>
                  <a:latin typeface="微软雅黑" panose="020B0503020204020204" pitchFamily="34" charset="-122"/>
                  <a:ea typeface="微软雅黑" panose="020B0503020204020204" pitchFamily="34" charset="-122"/>
                </a:rPr>
                <a:t>2</a:t>
              </a:r>
              <a:endParaRPr lang="zh-CN" altLang="en-US" sz="2935" b="1" dirty="0">
                <a:solidFill>
                  <a:srgbClr val="FFC000"/>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690662" y="3437957"/>
            <a:ext cx="583972" cy="556995"/>
            <a:chOff x="2619479" y="2993013"/>
            <a:chExt cx="437979" cy="417746"/>
          </a:xfrm>
          <a:solidFill>
            <a:schemeClr val="accent1"/>
          </a:solidFill>
        </p:grpSpPr>
        <p:sp>
          <p:nvSpPr>
            <p:cNvPr id="7188" name="Oval 20"/>
            <p:cNvSpPr>
              <a:spLocks noChangeArrowheads="1"/>
            </p:cNvSpPr>
            <p:nvPr/>
          </p:nvSpPr>
          <p:spPr bwMode="auto">
            <a:xfrm>
              <a:off x="2619479" y="2993013"/>
              <a:ext cx="437979" cy="41774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endParaRPr lang="zh-CN" altLang="en-US" sz="2400">
                <a:solidFill>
                  <a:srgbClr val="FFC000"/>
                </a:solidFill>
              </a:endParaRPr>
            </a:p>
          </p:txBody>
        </p:sp>
        <p:sp>
          <p:nvSpPr>
            <p:cNvPr id="53" name="文本框 52"/>
            <p:cNvSpPr txBox="1"/>
            <p:nvPr/>
          </p:nvSpPr>
          <p:spPr>
            <a:xfrm>
              <a:off x="2751104" y="3032609"/>
              <a:ext cx="174327" cy="338507"/>
            </a:xfrm>
            <a:prstGeom prst="rect">
              <a:avLst/>
            </a:prstGeom>
            <a:grpFill/>
          </p:spPr>
          <p:txBody>
            <a:bodyPr wrap="none" lIns="0" tIns="0" rIns="0" bIns="0" rtlCol="0">
              <a:spAutoFit/>
            </a:bodyPr>
            <a:lstStyle/>
            <a:p>
              <a:pPr defTabSz="1219200" fontAlgn="base">
                <a:spcBef>
                  <a:spcPct val="0"/>
                </a:spcBef>
                <a:spcAft>
                  <a:spcPct val="0"/>
                </a:spcAft>
              </a:pPr>
              <a:r>
                <a:rPr lang="en-US" altLang="zh-CN" sz="2935" b="1" dirty="0">
                  <a:solidFill>
                    <a:srgbClr val="FFC000"/>
                  </a:solidFill>
                  <a:latin typeface="微软雅黑" panose="020B0503020204020204" pitchFamily="34" charset="-122"/>
                  <a:ea typeface="微软雅黑" panose="020B0503020204020204" pitchFamily="34" charset="-122"/>
                </a:rPr>
                <a:t>3</a:t>
              </a:r>
              <a:endParaRPr lang="zh-CN" altLang="en-US" sz="2935" b="1" dirty="0">
                <a:solidFill>
                  <a:srgbClr val="FFC000"/>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690662" y="4398064"/>
            <a:ext cx="583972" cy="556995"/>
            <a:chOff x="2619479" y="3761857"/>
            <a:chExt cx="437979" cy="417746"/>
          </a:xfrm>
          <a:solidFill>
            <a:schemeClr val="accent1"/>
          </a:solidFill>
        </p:grpSpPr>
        <p:sp>
          <p:nvSpPr>
            <p:cNvPr id="7194" name="Oval 11"/>
            <p:cNvSpPr>
              <a:spLocks noChangeArrowheads="1"/>
            </p:cNvSpPr>
            <p:nvPr/>
          </p:nvSpPr>
          <p:spPr bwMode="auto">
            <a:xfrm>
              <a:off x="2619479" y="3761857"/>
              <a:ext cx="437979" cy="41774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endParaRPr lang="zh-CN" altLang="en-US" sz="2400">
                <a:solidFill>
                  <a:srgbClr val="FFC000"/>
                </a:solidFill>
              </a:endParaRPr>
            </a:p>
          </p:txBody>
        </p:sp>
        <p:sp>
          <p:nvSpPr>
            <p:cNvPr id="54" name="文本框 53"/>
            <p:cNvSpPr txBox="1"/>
            <p:nvPr/>
          </p:nvSpPr>
          <p:spPr>
            <a:xfrm>
              <a:off x="2743626" y="3801453"/>
              <a:ext cx="174327" cy="338507"/>
            </a:xfrm>
            <a:prstGeom prst="rect">
              <a:avLst/>
            </a:prstGeom>
            <a:grpFill/>
          </p:spPr>
          <p:txBody>
            <a:bodyPr wrap="none" lIns="0" tIns="0" rIns="0" bIns="0" rtlCol="0">
              <a:spAutoFit/>
            </a:bodyPr>
            <a:lstStyle/>
            <a:p>
              <a:pPr defTabSz="1219200" fontAlgn="base">
                <a:spcBef>
                  <a:spcPct val="0"/>
                </a:spcBef>
                <a:spcAft>
                  <a:spcPct val="0"/>
                </a:spcAft>
              </a:pPr>
              <a:r>
                <a:rPr lang="en-US" altLang="zh-CN" sz="2935" b="1" dirty="0">
                  <a:solidFill>
                    <a:srgbClr val="FFC000"/>
                  </a:solidFill>
                  <a:latin typeface="微软雅黑" panose="020B0503020204020204" pitchFamily="34" charset="-122"/>
                  <a:ea typeface="微软雅黑" panose="020B0503020204020204" pitchFamily="34" charset="-122"/>
                </a:rPr>
                <a:t>4</a:t>
              </a:r>
              <a:endParaRPr lang="zh-CN" altLang="en-US" sz="2935" b="1" dirty="0">
                <a:solidFill>
                  <a:srgbClr val="FFC000"/>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2690662" y="1709763"/>
            <a:ext cx="583972" cy="556995"/>
            <a:chOff x="2619479" y="1455326"/>
            <a:chExt cx="437979" cy="417746"/>
          </a:xfrm>
        </p:grpSpPr>
        <p:sp>
          <p:nvSpPr>
            <p:cNvPr id="6" name="Oval 17"/>
            <p:cNvSpPr>
              <a:spLocks noChangeArrowheads="1"/>
            </p:cNvSpPr>
            <p:nvPr/>
          </p:nvSpPr>
          <p:spPr bwMode="auto">
            <a:xfrm>
              <a:off x="2619479" y="1455326"/>
              <a:ext cx="437979" cy="417746"/>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eaLnBrk="1" fontAlgn="base" hangingPunct="1">
                <a:spcBef>
                  <a:spcPct val="0"/>
                </a:spcBef>
                <a:spcAft>
                  <a:spcPct val="0"/>
                </a:spcAft>
              </a:pPr>
              <a:endParaRPr lang="zh-CN" altLang="en-US" sz="2400">
                <a:solidFill>
                  <a:srgbClr val="FFC000"/>
                </a:solidFill>
              </a:endParaRPr>
            </a:p>
          </p:txBody>
        </p:sp>
        <p:sp>
          <p:nvSpPr>
            <p:cNvPr id="59" name="文本框 58"/>
            <p:cNvSpPr txBox="1"/>
            <p:nvPr/>
          </p:nvSpPr>
          <p:spPr>
            <a:xfrm>
              <a:off x="2747061" y="1485510"/>
              <a:ext cx="174327" cy="338506"/>
            </a:xfrm>
            <a:prstGeom prst="rect">
              <a:avLst/>
            </a:prstGeom>
            <a:noFill/>
          </p:spPr>
          <p:txBody>
            <a:bodyPr wrap="none" lIns="0" tIns="0" rIns="0" bIns="0" rtlCol="0">
              <a:spAutoFit/>
            </a:bodyPr>
            <a:lstStyle/>
            <a:p>
              <a:pPr defTabSz="1219200" fontAlgn="base">
                <a:spcBef>
                  <a:spcPct val="0"/>
                </a:spcBef>
                <a:spcAft>
                  <a:spcPct val="0"/>
                </a:spcAft>
              </a:pPr>
              <a:r>
                <a:rPr lang="en-US" altLang="zh-CN" sz="2935" b="1" dirty="0">
                  <a:solidFill>
                    <a:srgbClr val="FFC000"/>
                  </a:solidFill>
                  <a:latin typeface="微软雅黑" panose="020B0503020204020204" pitchFamily="34" charset="-122"/>
                  <a:ea typeface="微软雅黑" panose="020B0503020204020204" pitchFamily="34" charset="-122"/>
                </a:rPr>
                <a:t>1</a:t>
              </a:r>
              <a:endParaRPr lang="zh-CN" altLang="en-US" sz="2935" b="1" dirty="0">
                <a:solidFill>
                  <a:srgbClr val="FFC00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437307" y="2538912"/>
            <a:ext cx="5254269" cy="621272"/>
            <a:chOff x="3655633" y="2208698"/>
            <a:chExt cx="3940702" cy="465954"/>
          </a:xfrm>
        </p:grpSpPr>
        <p:sp>
          <p:nvSpPr>
            <p:cNvPr id="7182" name="TextBox 83"/>
            <p:cNvSpPr txBox="1">
              <a:spLocks noChangeArrowheads="1"/>
            </p:cNvSpPr>
            <p:nvPr/>
          </p:nvSpPr>
          <p:spPr bwMode="auto">
            <a:xfrm>
              <a:off x="3850304" y="2208698"/>
              <a:ext cx="3674024"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2665" dirty="0">
                  <a:solidFill>
                    <a:srgbClr val="FFC000"/>
                  </a:solidFill>
                  <a:latin typeface="微软雅黑" panose="020B0503020204020204" pitchFamily="34" charset="-122"/>
                  <a:ea typeface="微软雅黑" panose="020B0503020204020204" pitchFamily="34" charset="-122"/>
                </a:rPr>
                <a:t>请输入第二部分标题</a:t>
              </a:r>
            </a:p>
          </p:txBody>
        </p:sp>
        <p:sp>
          <p:nvSpPr>
            <p:cNvPr id="62" name="圆角矩形 61"/>
            <p:cNvSpPr/>
            <p:nvPr/>
          </p:nvSpPr>
          <p:spPr bwMode="auto">
            <a:xfrm>
              <a:off x="3655633" y="2218282"/>
              <a:ext cx="3940702" cy="456370"/>
            </a:xfrm>
            <a:prstGeom prst="roundRect">
              <a:avLst>
                <a:gd name="adj" fmla="val 50000"/>
              </a:avLst>
            </a:prstGeom>
            <a:noFill/>
            <a:ln w="6350" cap="flat" cmpd="sng" algn="ctr">
              <a:solidFill>
                <a:schemeClr val="accent2"/>
              </a:solidFill>
              <a:prstDash val="solid"/>
              <a:round/>
              <a:headEnd type="none" w="med" len="med"/>
              <a:tailEnd type="none" w="med" len="med"/>
            </a:ln>
            <a:effectLst/>
          </p:spPr>
          <p:txBody>
            <a:bodyPr vert="horz" wrap="square" lIns="108816" tIns="54408" rIns="108816" bIns="54408" numCol="1" rtlCol="0" anchor="t" anchorCtr="0" compatLnSpc="1"/>
            <a:lstStyle/>
            <a:p>
              <a:pPr algn="ctr" defTabSz="1088390" fontAlgn="base">
                <a:spcBef>
                  <a:spcPct val="0"/>
                </a:spcBef>
                <a:spcAft>
                  <a:spcPct val="0"/>
                </a:spcAft>
              </a:pPr>
              <a:endParaRPr lang="zh-CN" altLang="en-US" sz="2135" dirty="0">
                <a:solidFill>
                  <a:srgbClr val="C00000"/>
                </a:solidFill>
                <a:latin typeface="Calibri" panose="020F0502020204030204" pitchFamily="34" charset="0"/>
                <a:ea typeface="微软雅黑" panose="020B0503020204020204" pitchFamily="34" charset="-122"/>
              </a:endParaRPr>
            </a:p>
          </p:txBody>
        </p:sp>
      </p:grpSp>
      <p:grpSp>
        <p:nvGrpSpPr>
          <p:cNvPr id="14" name="组合 13"/>
          <p:cNvGrpSpPr/>
          <p:nvPr/>
        </p:nvGrpSpPr>
        <p:grpSpPr>
          <a:xfrm>
            <a:off x="2437308" y="3407763"/>
            <a:ext cx="5260929" cy="608493"/>
            <a:chOff x="3650637" y="3032609"/>
            <a:chExt cx="3945697" cy="456370"/>
          </a:xfrm>
        </p:grpSpPr>
        <p:sp>
          <p:nvSpPr>
            <p:cNvPr id="7183" name="TextBox 84"/>
            <p:cNvSpPr txBox="1">
              <a:spLocks noChangeArrowheads="1"/>
            </p:cNvSpPr>
            <p:nvPr/>
          </p:nvSpPr>
          <p:spPr bwMode="auto">
            <a:xfrm>
              <a:off x="3850304" y="3040620"/>
              <a:ext cx="3674024" cy="3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2665" dirty="0">
                  <a:solidFill>
                    <a:srgbClr val="FFC000"/>
                  </a:solidFill>
                  <a:latin typeface="微软雅黑" panose="020B0503020204020204" pitchFamily="34" charset="-122"/>
                  <a:ea typeface="微软雅黑" panose="020B0503020204020204" pitchFamily="34" charset="-122"/>
                </a:rPr>
                <a:t>请输入第三部分标题</a:t>
              </a:r>
            </a:p>
          </p:txBody>
        </p:sp>
        <p:sp>
          <p:nvSpPr>
            <p:cNvPr id="63" name="圆角矩形 62"/>
            <p:cNvSpPr/>
            <p:nvPr/>
          </p:nvSpPr>
          <p:spPr bwMode="auto">
            <a:xfrm>
              <a:off x="3650637" y="3032609"/>
              <a:ext cx="3945697" cy="456370"/>
            </a:xfrm>
            <a:prstGeom prst="roundRect">
              <a:avLst>
                <a:gd name="adj" fmla="val 50000"/>
              </a:avLst>
            </a:prstGeom>
            <a:noFill/>
            <a:ln w="6350" cap="flat" cmpd="sng" algn="ctr">
              <a:solidFill>
                <a:schemeClr val="accent2"/>
              </a:solidFill>
              <a:prstDash val="solid"/>
              <a:round/>
              <a:headEnd type="none" w="med" len="med"/>
              <a:tailEnd type="none" w="med" len="med"/>
            </a:ln>
            <a:effectLst/>
          </p:spPr>
          <p:txBody>
            <a:bodyPr vert="horz" wrap="square" lIns="108816" tIns="54408" rIns="108816" bIns="54408" numCol="1" rtlCol="0" anchor="t" anchorCtr="0" compatLnSpc="1"/>
            <a:lstStyle/>
            <a:p>
              <a:pPr algn="ctr" defTabSz="1088390" fontAlgn="base">
                <a:spcBef>
                  <a:spcPct val="0"/>
                </a:spcBef>
                <a:spcAft>
                  <a:spcPct val="0"/>
                </a:spcAft>
              </a:pPr>
              <a:endParaRPr lang="zh-CN" altLang="en-US" sz="2135" dirty="0">
                <a:solidFill>
                  <a:srgbClr val="C00000"/>
                </a:solidFill>
                <a:latin typeface="Calibri" panose="020F0502020204030204" pitchFamily="34" charset="0"/>
                <a:ea typeface="微软雅黑" panose="020B0503020204020204" pitchFamily="34" charset="-122"/>
              </a:endParaRPr>
            </a:p>
          </p:txBody>
        </p:sp>
      </p:grpSp>
      <p:grpSp>
        <p:nvGrpSpPr>
          <p:cNvPr id="15" name="组合 14"/>
          <p:cNvGrpSpPr/>
          <p:nvPr/>
        </p:nvGrpSpPr>
        <p:grpSpPr>
          <a:xfrm>
            <a:off x="2437307" y="4292921"/>
            <a:ext cx="5260928" cy="615383"/>
            <a:chOff x="3650638" y="3795181"/>
            <a:chExt cx="3945696" cy="461537"/>
          </a:xfrm>
        </p:grpSpPr>
        <p:sp>
          <p:nvSpPr>
            <p:cNvPr id="7184" name="TextBox 85"/>
            <p:cNvSpPr txBox="1">
              <a:spLocks noChangeArrowheads="1"/>
            </p:cNvSpPr>
            <p:nvPr/>
          </p:nvSpPr>
          <p:spPr bwMode="auto">
            <a:xfrm>
              <a:off x="3850304" y="3795181"/>
              <a:ext cx="3674024" cy="37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1219200" eaLnBrk="1" fontAlgn="base" hangingPunct="1">
                <a:spcBef>
                  <a:spcPct val="0"/>
                </a:spcBef>
                <a:spcAft>
                  <a:spcPct val="0"/>
                </a:spcAft>
              </a:pPr>
              <a:r>
                <a:rPr lang="zh-CN" altLang="en-US" sz="2665" dirty="0">
                  <a:solidFill>
                    <a:srgbClr val="FFC000"/>
                  </a:solidFill>
                  <a:latin typeface="微软雅黑" panose="020B0503020204020204" pitchFamily="34" charset="-122"/>
                  <a:ea typeface="微软雅黑" panose="020B0503020204020204" pitchFamily="34" charset="-122"/>
                </a:rPr>
                <a:t>请输入第四部分标题</a:t>
              </a:r>
            </a:p>
          </p:txBody>
        </p:sp>
        <p:sp>
          <p:nvSpPr>
            <p:cNvPr id="64" name="圆角矩形 63"/>
            <p:cNvSpPr/>
            <p:nvPr/>
          </p:nvSpPr>
          <p:spPr bwMode="auto">
            <a:xfrm>
              <a:off x="3650638" y="3800348"/>
              <a:ext cx="3945696" cy="456370"/>
            </a:xfrm>
            <a:prstGeom prst="roundRect">
              <a:avLst>
                <a:gd name="adj" fmla="val 50000"/>
              </a:avLst>
            </a:prstGeom>
            <a:noFill/>
            <a:ln w="6350" cap="flat" cmpd="sng" algn="ctr">
              <a:solidFill>
                <a:schemeClr val="accent2"/>
              </a:solidFill>
              <a:prstDash val="solid"/>
              <a:round/>
              <a:headEnd type="none" w="med" len="med"/>
              <a:tailEnd type="none" w="med" len="med"/>
            </a:ln>
            <a:effectLst/>
          </p:spPr>
          <p:txBody>
            <a:bodyPr vert="horz" wrap="square" lIns="108816" tIns="54408" rIns="108816" bIns="54408" numCol="1" rtlCol="0" anchor="t" anchorCtr="0" compatLnSpc="1"/>
            <a:lstStyle/>
            <a:p>
              <a:pPr algn="ctr" defTabSz="1088390" fontAlgn="base">
                <a:spcBef>
                  <a:spcPct val="0"/>
                </a:spcBef>
                <a:spcAft>
                  <a:spcPct val="0"/>
                </a:spcAft>
              </a:pPr>
              <a:endParaRPr lang="zh-CN" altLang="en-US" sz="2135" dirty="0">
                <a:solidFill>
                  <a:srgbClr val="C00000"/>
                </a:solidFill>
                <a:latin typeface="Calibri" panose="020F050202020403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300" fill="hold"/>
                                        <p:tgtEl>
                                          <p:spTgt spid="7173"/>
                                        </p:tgtEl>
                                        <p:attrNameLst>
                                          <p:attrName>ppt_w</p:attrName>
                                        </p:attrNameLst>
                                      </p:cBhvr>
                                      <p:tavLst>
                                        <p:tav tm="0">
                                          <p:val>
                                            <p:fltVal val="0"/>
                                          </p:val>
                                        </p:tav>
                                        <p:tav tm="100000">
                                          <p:val>
                                            <p:strVal val="#ppt_w"/>
                                          </p:val>
                                        </p:tav>
                                      </p:tavLst>
                                    </p:anim>
                                    <p:anim calcmode="lin" valueType="num">
                                      <p:cBhvr>
                                        <p:cTn id="8" dur="300" fill="hold"/>
                                        <p:tgtEl>
                                          <p:spTgt spid="7173"/>
                                        </p:tgtEl>
                                        <p:attrNameLst>
                                          <p:attrName>ppt_h</p:attrName>
                                        </p:attrNameLst>
                                      </p:cBhvr>
                                      <p:tavLst>
                                        <p:tav tm="0">
                                          <p:val>
                                            <p:fltVal val="0"/>
                                          </p:val>
                                        </p:tav>
                                        <p:tav tm="100000">
                                          <p:val>
                                            <p:strVal val="#ppt_h"/>
                                          </p:val>
                                        </p:tav>
                                      </p:tavLst>
                                    </p:anim>
                                    <p:anim calcmode="lin" valueType="num">
                                      <p:cBhvr>
                                        <p:cTn id="9" dur="300" fill="hold"/>
                                        <p:tgtEl>
                                          <p:spTgt spid="7173"/>
                                        </p:tgtEl>
                                        <p:attrNameLst>
                                          <p:attrName>style.rotation</p:attrName>
                                        </p:attrNameLst>
                                      </p:cBhvr>
                                      <p:tavLst>
                                        <p:tav tm="0">
                                          <p:val>
                                            <p:fltVal val="90"/>
                                          </p:val>
                                        </p:tav>
                                        <p:tav tm="100000">
                                          <p:val>
                                            <p:fltVal val="0"/>
                                          </p:val>
                                        </p:tav>
                                      </p:tavLst>
                                    </p:anim>
                                    <p:animEffect transition="in" filter="fade">
                                      <p:cBhvr>
                                        <p:cTn id="10" dur="300"/>
                                        <p:tgtEl>
                                          <p:spTgt spid="717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174"/>
                                        </p:tgtEl>
                                        <p:attrNameLst>
                                          <p:attrName>style.visibility</p:attrName>
                                        </p:attrNameLst>
                                      </p:cBhvr>
                                      <p:to>
                                        <p:strVal val="visible"/>
                                      </p:to>
                                    </p:set>
                                    <p:anim calcmode="lin" valueType="num">
                                      <p:cBhvr>
                                        <p:cTn id="13" dur="300" fill="hold"/>
                                        <p:tgtEl>
                                          <p:spTgt spid="7174"/>
                                        </p:tgtEl>
                                        <p:attrNameLst>
                                          <p:attrName>ppt_w</p:attrName>
                                        </p:attrNameLst>
                                      </p:cBhvr>
                                      <p:tavLst>
                                        <p:tav tm="0">
                                          <p:val>
                                            <p:fltVal val="0"/>
                                          </p:val>
                                        </p:tav>
                                        <p:tav tm="100000">
                                          <p:val>
                                            <p:strVal val="#ppt_w"/>
                                          </p:val>
                                        </p:tav>
                                      </p:tavLst>
                                    </p:anim>
                                    <p:anim calcmode="lin" valueType="num">
                                      <p:cBhvr>
                                        <p:cTn id="14" dur="300" fill="hold"/>
                                        <p:tgtEl>
                                          <p:spTgt spid="7174"/>
                                        </p:tgtEl>
                                        <p:attrNameLst>
                                          <p:attrName>ppt_h</p:attrName>
                                        </p:attrNameLst>
                                      </p:cBhvr>
                                      <p:tavLst>
                                        <p:tav tm="0">
                                          <p:val>
                                            <p:fltVal val="0"/>
                                          </p:val>
                                        </p:tav>
                                        <p:tav tm="100000">
                                          <p:val>
                                            <p:strVal val="#ppt_h"/>
                                          </p:val>
                                        </p:tav>
                                      </p:tavLst>
                                    </p:anim>
                                    <p:anim calcmode="lin" valueType="num">
                                      <p:cBhvr>
                                        <p:cTn id="15" dur="300" fill="hold"/>
                                        <p:tgtEl>
                                          <p:spTgt spid="7174"/>
                                        </p:tgtEl>
                                        <p:attrNameLst>
                                          <p:attrName>style.rotation</p:attrName>
                                        </p:attrNameLst>
                                      </p:cBhvr>
                                      <p:tavLst>
                                        <p:tav tm="0">
                                          <p:val>
                                            <p:fltVal val="90"/>
                                          </p:val>
                                        </p:tav>
                                        <p:tav tm="100000">
                                          <p:val>
                                            <p:fltVal val="0"/>
                                          </p:val>
                                        </p:tav>
                                      </p:tavLst>
                                    </p:anim>
                                    <p:animEffect transition="in" filter="fade">
                                      <p:cBhvr>
                                        <p:cTn id="16" dur="300"/>
                                        <p:tgtEl>
                                          <p:spTgt spid="7174"/>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par>
                          <p:cTn id="20" fill="hold">
                            <p:stCondLst>
                              <p:cond delay="500"/>
                            </p:stCondLst>
                            <p:childTnLst>
                              <p:par>
                                <p:cTn id="21" presetID="56" presetClass="path" presetSubtype="0" accel="50000" decel="50000" fill="hold" nodeType="afterEffect">
                                  <p:stCondLst>
                                    <p:cond delay="0"/>
                                  </p:stCondLst>
                                  <p:childTnLst>
                                    <p:animMotion origin="layout" path="M -0.00226 -0.2713 L 3.33333E-6 3.20988E-6 " pathEditMode="relative" rAng="0" ptsTypes="AA">
                                      <p:cBhvr>
                                        <p:cTn id="22" dur="500" fill="hold"/>
                                        <p:tgtEl>
                                          <p:spTgt spid="11"/>
                                        </p:tgtEl>
                                        <p:attrNameLst>
                                          <p:attrName>ppt_x</p:attrName>
                                          <p:attrName>ppt_y</p:attrName>
                                        </p:attrNameLst>
                                      </p:cBhvr>
                                      <p:rCtr x="104" y="13549"/>
                                    </p:animMotion>
                                  </p:childTnLst>
                                </p:cTn>
                              </p:par>
                            </p:childTnLst>
                          </p:cTn>
                        </p:par>
                        <p:par>
                          <p:cTn id="23" fill="hold">
                            <p:stCondLst>
                              <p:cond delay="1000"/>
                            </p:stCondLst>
                            <p:childTnLst>
                              <p:par>
                                <p:cTn id="24" presetID="1"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1000"/>
                            </p:stCondLst>
                            <p:childTnLst>
                              <p:par>
                                <p:cTn id="27" presetID="56" presetClass="path" presetSubtype="0" accel="50000" decel="50000" fill="hold" nodeType="afterEffect">
                                  <p:stCondLst>
                                    <p:cond delay="0"/>
                                  </p:stCondLst>
                                  <p:childTnLst>
                                    <p:animMotion origin="layout" path="M 0.00017 -0.42068 L 3.33333E-6 4.93827E-7 " pathEditMode="relative" rAng="0" ptsTypes="AA">
                                      <p:cBhvr>
                                        <p:cTn id="28" dur="500" fill="hold"/>
                                        <p:tgtEl>
                                          <p:spTgt spid="8"/>
                                        </p:tgtEl>
                                        <p:attrNameLst>
                                          <p:attrName>ppt_x</p:attrName>
                                          <p:attrName>ppt_y</p:attrName>
                                        </p:attrNameLst>
                                      </p:cBhvr>
                                      <p:rCtr x="-17" y="21019"/>
                                    </p:animMotion>
                                  </p:childTnLst>
                                </p:cTn>
                              </p:par>
                            </p:childTnLst>
                          </p:cTn>
                        </p:par>
                        <p:par>
                          <p:cTn id="29" fill="hold">
                            <p:stCondLst>
                              <p:cond delay="1500"/>
                            </p:stCondLst>
                            <p:childTnLst>
                              <p:par>
                                <p:cTn id="30" presetID="1" presetClass="entr" presetSubtype="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childTnLst>
                                </p:cTn>
                              </p:par>
                            </p:childTnLst>
                          </p:cTn>
                        </p:par>
                        <p:par>
                          <p:cTn id="32" fill="hold">
                            <p:stCondLst>
                              <p:cond delay="1500"/>
                            </p:stCondLst>
                            <p:childTnLst>
                              <p:par>
                                <p:cTn id="33" presetID="56" presetClass="path" presetSubtype="0" accel="50000" decel="50000" fill="hold" nodeType="afterEffect">
                                  <p:stCondLst>
                                    <p:cond delay="0"/>
                                  </p:stCondLst>
                                  <p:childTnLst>
                                    <p:animMotion origin="layout" path="M -0.00226 -0.57037 L 3.33333E-6 -8.64198E-7 " pathEditMode="relative" rAng="0" ptsTypes="AA">
                                      <p:cBhvr>
                                        <p:cTn id="34" dur="500" fill="hold"/>
                                        <p:tgtEl>
                                          <p:spTgt spid="9"/>
                                        </p:tgtEl>
                                        <p:attrNameLst>
                                          <p:attrName>ppt_x</p:attrName>
                                          <p:attrName>ppt_y</p:attrName>
                                        </p:attrNameLst>
                                      </p:cBhvr>
                                      <p:rCtr x="104" y="28519"/>
                                    </p:animMotion>
                                  </p:childTnLst>
                                </p:cTn>
                              </p:par>
                            </p:childTnLst>
                          </p:cTn>
                        </p:par>
                        <p:par>
                          <p:cTn id="35" fill="hold">
                            <p:stCondLst>
                              <p:cond delay="2000"/>
                            </p:stCondLst>
                            <p:childTnLst>
                              <p:par>
                                <p:cTn id="36" presetID="1"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p:stCondLst>
                              <p:cond delay="2000"/>
                            </p:stCondLst>
                            <p:childTnLst>
                              <p:par>
                                <p:cTn id="39" presetID="56" presetClass="path" presetSubtype="0" accel="50000" decel="50000" fill="hold" nodeType="afterEffect">
                                  <p:stCondLst>
                                    <p:cond delay="0"/>
                                  </p:stCondLst>
                                  <p:childTnLst>
                                    <p:animMotion origin="layout" path="M 0.00017 -0.71975 L 3.33333E-6 -3.58025E-6 " pathEditMode="relative" rAng="0" ptsTypes="AA">
                                      <p:cBhvr>
                                        <p:cTn id="40" dur="500" fill="hold"/>
                                        <p:tgtEl>
                                          <p:spTgt spid="10"/>
                                        </p:tgtEl>
                                        <p:attrNameLst>
                                          <p:attrName>ppt_x</p:attrName>
                                          <p:attrName>ppt_y</p:attrName>
                                        </p:attrNameLst>
                                      </p:cBhvr>
                                      <p:rCtr x="-17" y="35988"/>
                                    </p:animMotion>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left)">
                                      <p:cBhvr>
                                        <p:cTn id="48" dur="500"/>
                                        <p:tgtEl>
                                          <p:spTgt spid="13"/>
                                        </p:tgtEl>
                                      </p:cBhvr>
                                    </p:animEffect>
                                  </p:childTnLst>
                                </p:cTn>
                              </p:par>
                            </p:childTnLst>
                          </p:cTn>
                        </p:par>
                        <p:par>
                          <p:cTn id="49" fill="hold">
                            <p:stCondLst>
                              <p:cond delay="3500"/>
                            </p:stCondLst>
                            <p:childTnLst>
                              <p:par>
                                <p:cTn id="50" presetID="22" presetClass="entr" presetSubtype="8" fill="hold"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utoUpdateAnimBg="0"/>
      <p:bldP spid="7174"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66"/>
          <p:cNvGrpSpPr/>
          <p:nvPr/>
        </p:nvGrpSpPr>
        <p:grpSpPr>
          <a:xfrm>
            <a:off x="8553899" y="4069091"/>
            <a:ext cx="2596968" cy="862876"/>
            <a:chOff x="5603652" y="1698222"/>
            <a:chExt cx="1947726" cy="647157"/>
          </a:xfrm>
        </p:grpSpPr>
        <p:sp>
          <p:nvSpPr>
            <p:cNvPr id="19" name="Text Placeholder 3"/>
            <p:cNvSpPr txBox="1"/>
            <p:nvPr/>
          </p:nvSpPr>
          <p:spPr>
            <a:xfrm>
              <a:off x="5603652" y="1698222"/>
              <a:ext cx="7002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600" b="1" dirty="0">
                  <a:solidFill>
                    <a:srgbClr val="C00000"/>
                  </a:solidFill>
                  <a:latin typeface="Calibri" panose="020F0502020204030204" pitchFamily="34" charset="0"/>
                  <a:ea typeface="宋体" panose="02010600030101010101" pitchFamily="2" charset="-122"/>
                </a:rPr>
                <a:t>KEY WORD</a:t>
              </a:r>
            </a:p>
          </p:txBody>
        </p:sp>
        <p:sp>
          <p:nvSpPr>
            <p:cNvPr id="20"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of passages of lorem ipsum available but the majority have even slightly</a:t>
              </a:r>
            </a:p>
          </p:txBody>
        </p:sp>
      </p:grpSp>
      <p:grpSp>
        <p:nvGrpSpPr>
          <p:cNvPr id="21" name="Group 69"/>
          <p:cNvGrpSpPr/>
          <p:nvPr/>
        </p:nvGrpSpPr>
        <p:grpSpPr>
          <a:xfrm>
            <a:off x="8553899" y="2597133"/>
            <a:ext cx="2596968" cy="888046"/>
            <a:chOff x="5603652" y="1679344"/>
            <a:chExt cx="1947726" cy="666034"/>
          </a:xfrm>
        </p:grpSpPr>
        <p:sp>
          <p:nvSpPr>
            <p:cNvPr id="22" name="Text Placeholder 3"/>
            <p:cNvSpPr txBox="1"/>
            <p:nvPr/>
          </p:nvSpPr>
          <p:spPr>
            <a:xfrm>
              <a:off x="5603652" y="1679344"/>
              <a:ext cx="7002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600" b="1" dirty="0">
                  <a:solidFill>
                    <a:srgbClr val="FFC000"/>
                  </a:solidFill>
                  <a:latin typeface="Calibri" panose="020F0502020204030204" pitchFamily="34" charset="0"/>
                  <a:ea typeface="宋体" panose="02010600030101010101" pitchFamily="2" charset="-122"/>
                </a:rPr>
                <a:t>KEY WORD</a:t>
              </a:r>
            </a:p>
          </p:txBody>
        </p:sp>
        <p:sp>
          <p:nvSpPr>
            <p:cNvPr id="23" name="Text Placeholder 3"/>
            <p:cNvSpPr txBox="1"/>
            <p:nvPr/>
          </p:nvSpPr>
          <p:spPr>
            <a:xfrm>
              <a:off x="5603652" y="1883858"/>
              <a:ext cx="1947726" cy="4615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of passages of lorem ipsum available but the majority have even slightly</a:t>
              </a:r>
            </a:p>
          </p:txBody>
        </p:sp>
      </p:grpSp>
      <p:grpSp>
        <p:nvGrpSpPr>
          <p:cNvPr id="24" name="Group 75"/>
          <p:cNvGrpSpPr/>
          <p:nvPr/>
        </p:nvGrpSpPr>
        <p:grpSpPr>
          <a:xfrm>
            <a:off x="1117943" y="4056511"/>
            <a:ext cx="2596968" cy="888046"/>
            <a:chOff x="5603652" y="1679344"/>
            <a:chExt cx="1947726" cy="666034"/>
          </a:xfrm>
        </p:grpSpPr>
        <p:sp>
          <p:nvSpPr>
            <p:cNvPr id="25" name="Text Placeholder 3"/>
            <p:cNvSpPr txBox="1"/>
            <p:nvPr/>
          </p:nvSpPr>
          <p:spPr>
            <a:xfrm>
              <a:off x="6851138" y="1679344"/>
              <a:ext cx="70024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600" b="1" dirty="0">
                  <a:solidFill>
                    <a:srgbClr val="C00000"/>
                  </a:solidFill>
                  <a:latin typeface="Calibri" panose="020F0502020204030204" pitchFamily="34" charset="0"/>
                  <a:ea typeface="宋体" panose="02010600030101010101" pitchFamily="2" charset="-122"/>
                </a:rPr>
                <a:t>KEY WORD</a:t>
              </a:r>
            </a:p>
          </p:txBody>
        </p:sp>
        <p:sp>
          <p:nvSpPr>
            <p:cNvPr id="26" name="Text Placeholder 3"/>
            <p:cNvSpPr txBox="1"/>
            <p:nvPr/>
          </p:nvSpPr>
          <p:spPr>
            <a:xfrm>
              <a:off x="5603652" y="1883858"/>
              <a:ext cx="1947726" cy="461520"/>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of passages of lorem ipsum available but the majority have even slightly</a:t>
              </a:r>
            </a:p>
          </p:txBody>
        </p:sp>
      </p:grpSp>
      <p:grpSp>
        <p:nvGrpSpPr>
          <p:cNvPr id="27" name="Group 72"/>
          <p:cNvGrpSpPr/>
          <p:nvPr/>
        </p:nvGrpSpPr>
        <p:grpSpPr>
          <a:xfrm>
            <a:off x="1117943" y="2619570"/>
            <a:ext cx="2596968" cy="843161"/>
            <a:chOff x="5603652" y="1713008"/>
            <a:chExt cx="1947726" cy="632371"/>
          </a:xfrm>
        </p:grpSpPr>
        <p:sp>
          <p:nvSpPr>
            <p:cNvPr id="28" name="Text Placeholder 3"/>
            <p:cNvSpPr txBox="1"/>
            <p:nvPr/>
          </p:nvSpPr>
          <p:spPr>
            <a:xfrm>
              <a:off x="6851138" y="1713008"/>
              <a:ext cx="70024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600" b="1" dirty="0">
                  <a:solidFill>
                    <a:srgbClr val="FFC000"/>
                  </a:solidFill>
                  <a:latin typeface="Calibri" panose="020F0502020204030204" pitchFamily="34" charset="0"/>
                  <a:ea typeface="宋体" panose="02010600030101010101" pitchFamily="2" charset="-122"/>
                </a:rPr>
                <a:t>KEY WORD</a:t>
              </a:r>
            </a:p>
          </p:txBody>
        </p:sp>
        <p:sp>
          <p:nvSpPr>
            <p:cNvPr id="29" name="Text Placeholder 3"/>
            <p:cNvSpPr txBox="1"/>
            <p:nvPr/>
          </p:nvSpPr>
          <p:spPr>
            <a:xfrm>
              <a:off x="5603652" y="1883858"/>
              <a:ext cx="1947726" cy="46152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of passages of lorem ipsum available but the majority have even slightly</a:t>
              </a:r>
            </a:p>
          </p:txBody>
        </p:sp>
      </p:grpSp>
      <p:grpSp>
        <p:nvGrpSpPr>
          <p:cNvPr id="57" name="Group 56"/>
          <p:cNvGrpSpPr/>
          <p:nvPr/>
        </p:nvGrpSpPr>
        <p:grpSpPr>
          <a:xfrm>
            <a:off x="4960931" y="1739197"/>
            <a:ext cx="1909772" cy="2067795"/>
            <a:chOff x="3720696" y="1286227"/>
            <a:chExt cx="1432329" cy="1550846"/>
          </a:xfrm>
        </p:grpSpPr>
        <p:grpSp>
          <p:nvGrpSpPr>
            <p:cNvPr id="58" name="Group 32"/>
            <p:cNvGrpSpPr/>
            <p:nvPr/>
          </p:nvGrpSpPr>
          <p:grpSpPr>
            <a:xfrm>
              <a:off x="3720696" y="1286227"/>
              <a:ext cx="1432329" cy="1550846"/>
              <a:chOff x="3720696" y="1286227"/>
              <a:chExt cx="1432329" cy="1550846"/>
            </a:xfrm>
          </p:grpSpPr>
          <p:sp>
            <p:nvSpPr>
              <p:cNvPr id="60" name="Freeform 6"/>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solidFill>
                <a:schemeClr val="accent6"/>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1" name="Freeform 7"/>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chemeClr val="accent6">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2" name="Freeform 8"/>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chemeClr val="accent6">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sp>
          <p:nvSpPr>
            <p:cNvPr id="59" name="Freeform 65"/>
            <p:cNvSpPr>
              <a:spLocks noEditPoints="1"/>
            </p:cNvSpPr>
            <p:nvPr/>
          </p:nvSpPr>
          <p:spPr bwMode="auto">
            <a:xfrm rot="1636088">
              <a:off x="4172867" y="1508467"/>
              <a:ext cx="464854" cy="516865"/>
            </a:xfrm>
            <a:custGeom>
              <a:avLst/>
              <a:gdLst/>
              <a:ahLst/>
              <a:cxnLst>
                <a:cxn ang="0">
                  <a:pos x="151" y="125"/>
                </a:cxn>
                <a:cxn ang="0">
                  <a:pos x="144" y="120"/>
                </a:cxn>
                <a:cxn ang="0">
                  <a:pos x="107" y="104"/>
                </a:cxn>
                <a:cxn ang="0">
                  <a:pos x="105" y="102"/>
                </a:cxn>
                <a:cxn ang="0">
                  <a:pos x="102" y="95"/>
                </a:cxn>
                <a:cxn ang="0">
                  <a:pos x="100" y="91"/>
                </a:cxn>
                <a:cxn ang="0">
                  <a:pos x="99" y="89"/>
                </a:cxn>
                <a:cxn ang="0">
                  <a:pos x="102" y="73"/>
                </a:cxn>
                <a:cxn ang="0">
                  <a:pos x="102" y="72"/>
                </a:cxn>
                <a:cxn ang="0">
                  <a:pos x="108" y="57"/>
                </a:cxn>
                <a:cxn ang="0">
                  <a:pos x="108" y="57"/>
                </a:cxn>
                <a:cxn ang="0">
                  <a:pos x="109" y="47"/>
                </a:cxn>
                <a:cxn ang="0">
                  <a:pos x="108" y="45"/>
                </a:cxn>
                <a:cxn ang="0">
                  <a:pos x="106" y="42"/>
                </a:cxn>
                <a:cxn ang="0">
                  <a:pos x="106" y="27"/>
                </a:cxn>
                <a:cxn ang="0">
                  <a:pos x="102" y="17"/>
                </a:cxn>
                <a:cxn ang="0">
                  <a:pos x="97" y="13"/>
                </a:cxn>
                <a:cxn ang="0">
                  <a:pos x="97" y="13"/>
                </a:cxn>
                <a:cxn ang="0">
                  <a:pos x="95" y="6"/>
                </a:cxn>
                <a:cxn ang="0">
                  <a:pos x="99" y="4"/>
                </a:cxn>
                <a:cxn ang="0">
                  <a:pos x="83" y="3"/>
                </a:cxn>
                <a:cxn ang="0">
                  <a:pos x="82" y="3"/>
                </a:cxn>
                <a:cxn ang="0">
                  <a:pos x="79" y="4"/>
                </a:cxn>
                <a:cxn ang="0">
                  <a:pos x="59" y="13"/>
                </a:cxn>
                <a:cxn ang="0">
                  <a:pos x="51" y="25"/>
                </a:cxn>
                <a:cxn ang="0">
                  <a:pos x="51" y="34"/>
                </a:cxn>
                <a:cxn ang="0">
                  <a:pos x="51" y="42"/>
                </a:cxn>
                <a:cxn ang="0">
                  <a:pos x="50" y="44"/>
                </a:cxn>
                <a:cxn ang="0">
                  <a:pos x="48" y="48"/>
                </a:cxn>
                <a:cxn ang="0">
                  <a:pos x="49" y="51"/>
                </a:cxn>
                <a:cxn ang="0">
                  <a:pos x="51" y="59"/>
                </a:cxn>
                <a:cxn ang="0">
                  <a:pos x="53" y="66"/>
                </a:cxn>
                <a:cxn ang="0">
                  <a:pos x="58" y="77"/>
                </a:cxn>
                <a:cxn ang="0">
                  <a:pos x="59" y="79"/>
                </a:cxn>
                <a:cxn ang="0">
                  <a:pos x="58" y="89"/>
                </a:cxn>
                <a:cxn ang="0">
                  <a:pos x="57" y="91"/>
                </a:cxn>
                <a:cxn ang="0">
                  <a:pos x="54" y="95"/>
                </a:cxn>
                <a:cxn ang="0">
                  <a:pos x="51" y="102"/>
                </a:cxn>
                <a:cxn ang="0">
                  <a:pos x="50" y="103"/>
                </a:cxn>
                <a:cxn ang="0">
                  <a:pos x="38" y="108"/>
                </a:cxn>
                <a:cxn ang="0">
                  <a:pos x="25" y="114"/>
                </a:cxn>
                <a:cxn ang="0">
                  <a:pos x="13" y="120"/>
                </a:cxn>
                <a:cxn ang="0">
                  <a:pos x="6" y="125"/>
                </a:cxn>
                <a:cxn ang="0">
                  <a:pos x="0" y="149"/>
                </a:cxn>
                <a:cxn ang="0">
                  <a:pos x="61" y="170"/>
                </a:cxn>
                <a:cxn ang="0">
                  <a:pos x="61" y="170"/>
                </a:cxn>
                <a:cxn ang="0">
                  <a:pos x="90" y="171"/>
                </a:cxn>
                <a:cxn ang="0">
                  <a:pos x="97" y="169"/>
                </a:cxn>
                <a:cxn ang="0">
                  <a:pos x="157" y="149"/>
                </a:cxn>
                <a:cxn ang="0">
                  <a:pos x="151" y="125"/>
                </a:cxn>
                <a:cxn ang="0">
                  <a:pos x="62" y="158"/>
                </a:cxn>
                <a:cxn ang="0">
                  <a:pos x="62" y="157"/>
                </a:cxn>
                <a:cxn ang="0">
                  <a:pos x="62" y="157"/>
                </a:cxn>
                <a:cxn ang="0">
                  <a:pos x="62" y="158"/>
                </a:cxn>
              </a:cxnLst>
              <a:rect l="0" t="0" r="r" b="b"/>
              <a:pathLst>
                <a:path w="157" h="175">
                  <a:moveTo>
                    <a:pt x="151" y="125"/>
                  </a:moveTo>
                  <a:cubicBezTo>
                    <a:pt x="149" y="123"/>
                    <a:pt x="147" y="121"/>
                    <a:pt x="144" y="120"/>
                  </a:cubicBezTo>
                  <a:cubicBezTo>
                    <a:pt x="132" y="114"/>
                    <a:pt x="120" y="109"/>
                    <a:pt x="107" y="104"/>
                  </a:cubicBezTo>
                  <a:cubicBezTo>
                    <a:pt x="106" y="103"/>
                    <a:pt x="105" y="103"/>
                    <a:pt x="105" y="102"/>
                  </a:cubicBezTo>
                  <a:cubicBezTo>
                    <a:pt x="104" y="99"/>
                    <a:pt x="103" y="97"/>
                    <a:pt x="102" y="95"/>
                  </a:cubicBezTo>
                  <a:cubicBezTo>
                    <a:pt x="102" y="93"/>
                    <a:pt x="101" y="92"/>
                    <a:pt x="100" y="91"/>
                  </a:cubicBezTo>
                  <a:cubicBezTo>
                    <a:pt x="99" y="91"/>
                    <a:pt x="99" y="90"/>
                    <a:pt x="99" y="89"/>
                  </a:cubicBezTo>
                  <a:cubicBezTo>
                    <a:pt x="99" y="84"/>
                    <a:pt x="97" y="78"/>
                    <a:pt x="102" y="73"/>
                  </a:cubicBezTo>
                  <a:cubicBezTo>
                    <a:pt x="102" y="73"/>
                    <a:pt x="102" y="73"/>
                    <a:pt x="102" y="72"/>
                  </a:cubicBezTo>
                  <a:cubicBezTo>
                    <a:pt x="104" y="68"/>
                    <a:pt x="105" y="62"/>
                    <a:pt x="108" y="57"/>
                  </a:cubicBezTo>
                  <a:cubicBezTo>
                    <a:pt x="108" y="57"/>
                    <a:pt x="108" y="57"/>
                    <a:pt x="108" y="57"/>
                  </a:cubicBezTo>
                  <a:cubicBezTo>
                    <a:pt x="108" y="54"/>
                    <a:pt x="108" y="50"/>
                    <a:pt x="109" y="47"/>
                  </a:cubicBezTo>
                  <a:cubicBezTo>
                    <a:pt x="109" y="46"/>
                    <a:pt x="108" y="46"/>
                    <a:pt x="108" y="45"/>
                  </a:cubicBezTo>
                  <a:cubicBezTo>
                    <a:pt x="106" y="45"/>
                    <a:pt x="106" y="43"/>
                    <a:pt x="106" y="42"/>
                  </a:cubicBezTo>
                  <a:cubicBezTo>
                    <a:pt x="106" y="35"/>
                    <a:pt x="106" y="34"/>
                    <a:pt x="106" y="27"/>
                  </a:cubicBezTo>
                  <a:cubicBezTo>
                    <a:pt x="106" y="24"/>
                    <a:pt x="105" y="20"/>
                    <a:pt x="102" y="17"/>
                  </a:cubicBezTo>
                  <a:cubicBezTo>
                    <a:pt x="100" y="16"/>
                    <a:pt x="99" y="14"/>
                    <a:pt x="97" y="13"/>
                  </a:cubicBezTo>
                  <a:cubicBezTo>
                    <a:pt x="97" y="13"/>
                    <a:pt x="97" y="13"/>
                    <a:pt x="97" y="13"/>
                  </a:cubicBezTo>
                  <a:cubicBezTo>
                    <a:pt x="97" y="13"/>
                    <a:pt x="92" y="9"/>
                    <a:pt x="95" y="6"/>
                  </a:cubicBezTo>
                  <a:cubicBezTo>
                    <a:pt x="96" y="4"/>
                    <a:pt x="99" y="4"/>
                    <a:pt x="99" y="4"/>
                  </a:cubicBezTo>
                  <a:cubicBezTo>
                    <a:pt x="99" y="4"/>
                    <a:pt x="95" y="0"/>
                    <a:pt x="83" y="3"/>
                  </a:cubicBezTo>
                  <a:cubicBezTo>
                    <a:pt x="82" y="3"/>
                    <a:pt x="82" y="3"/>
                    <a:pt x="82" y="3"/>
                  </a:cubicBezTo>
                  <a:cubicBezTo>
                    <a:pt x="81" y="3"/>
                    <a:pt x="80" y="4"/>
                    <a:pt x="79" y="4"/>
                  </a:cubicBezTo>
                  <a:cubicBezTo>
                    <a:pt x="72" y="6"/>
                    <a:pt x="65" y="8"/>
                    <a:pt x="59" y="13"/>
                  </a:cubicBezTo>
                  <a:cubicBezTo>
                    <a:pt x="55" y="16"/>
                    <a:pt x="52" y="20"/>
                    <a:pt x="51" y="25"/>
                  </a:cubicBezTo>
                  <a:cubicBezTo>
                    <a:pt x="51" y="28"/>
                    <a:pt x="51" y="31"/>
                    <a:pt x="51" y="34"/>
                  </a:cubicBezTo>
                  <a:cubicBezTo>
                    <a:pt x="51" y="38"/>
                    <a:pt x="51" y="37"/>
                    <a:pt x="51" y="42"/>
                  </a:cubicBezTo>
                  <a:cubicBezTo>
                    <a:pt x="51" y="43"/>
                    <a:pt x="51" y="44"/>
                    <a:pt x="50" y="44"/>
                  </a:cubicBezTo>
                  <a:cubicBezTo>
                    <a:pt x="48" y="45"/>
                    <a:pt x="48" y="46"/>
                    <a:pt x="48" y="48"/>
                  </a:cubicBezTo>
                  <a:cubicBezTo>
                    <a:pt x="49" y="49"/>
                    <a:pt x="48" y="50"/>
                    <a:pt x="49" y="51"/>
                  </a:cubicBezTo>
                  <a:cubicBezTo>
                    <a:pt x="49" y="54"/>
                    <a:pt x="50" y="57"/>
                    <a:pt x="51" y="59"/>
                  </a:cubicBezTo>
                  <a:cubicBezTo>
                    <a:pt x="51" y="62"/>
                    <a:pt x="53" y="64"/>
                    <a:pt x="53" y="66"/>
                  </a:cubicBezTo>
                  <a:cubicBezTo>
                    <a:pt x="54" y="70"/>
                    <a:pt x="55" y="74"/>
                    <a:pt x="58" y="77"/>
                  </a:cubicBezTo>
                  <a:cubicBezTo>
                    <a:pt x="59" y="78"/>
                    <a:pt x="59" y="79"/>
                    <a:pt x="59" y="79"/>
                  </a:cubicBezTo>
                  <a:cubicBezTo>
                    <a:pt x="59" y="83"/>
                    <a:pt x="58" y="86"/>
                    <a:pt x="58" y="89"/>
                  </a:cubicBezTo>
                  <a:cubicBezTo>
                    <a:pt x="58" y="90"/>
                    <a:pt x="57" y="91"/>
                    <a:pt x="57" y="91"/>
                  </a:cubicBezTo>
                  <a:cubicBezTo>
                    <a:pt x="54" y="91"/>
                    <a:pt x="54" y="93"/>
                    <a:pt x="54" y="95"/>
                  </a:cubicBezTo>
                  <a:cubicBezTo>
                    <a:pt x="53" y="97"/>
                    <a:pt x="52" y="99"/>
                    <a:pt x="51" y="102"/>
                  </a:cubicBezTo>
                  <a:cubicBezTo>
                    <a:pt x="51" y="102"/>
                    <a:pt x="50" y="103"/>
                    <a:pt x="50" y="103"/>
                  </a:cubicBezTo>
                  <a:cubicBezTo>
                    <a:pt x="46" y="105"/>
                    <a:pt x="42" y="107"/>
                    <a:pt x="38" y="108"/>
                  </a:cubicBezTo>
                  <a:cubicBezTo>
                    <a:pt x="33" y="110"/>
                    <a:pt x="29" y="112"/>
                    <a:pt x="25" y="114"/>
                  </a:cubicBezTo>
                  <a:cubicBezTo>
                    <a:pt x="21" y="116"/>
                    <a:pt x="17" y="118"/>
                    <a:pt x="13" y="120"/>
                  </a:cubicBezTo>
                  <a:cubicBezTo>
                    <a:pt x="10" y="122"/>
                    <a:pt x="8" y="123"/>
                    <a:pt x="6" y="125"/>
                  </a:cubicBezTo>
                  <a:cubicBezTo>
                    <a:pt x="0" y="149"/>
                    <a:pt x="0" y="149"/>
                    <a:pt x="0" y="149"/>
                  </a:cubicBezTo>
                  <a:cubicBezTo>
                    <a:pt x="24" y="149"/>
                    <a:pt x="39" y="165"/>
                    <a:pt x="61" y="170"/>
                  </a:cubicBezTo>
                  <a:cubicBezTo>
                    <a:pt x="61" y="170"/>
                    <a:pt x="61" y="170"/>
                    <a:pt x="61" y="170"/>
                  </a:cubicBezTo>
                  <a:cubicBezTo>
                    <a:pt x="61" y="170"/>
                    <a:pt x="77" y="175"/>
                    <a:pt x="90" y="171"/>
                  </a:cubicBezTo>
                  <a:cubicBezTo>
                    <a:pt x="93" y="171"/>
                    <a:pt x="95" y="170"/>
                    <a:pt x="97" y="169"/>
                  </a:cubicBezTo>
                  <a:cubicBezTo>
                    <a:pt x="117" y="162"/>
                    <a:pt x="143" y="149"/>
                    <a:pt x="157" y="149"/>
                  </a:cubicBezTo>
                  <a:lnTo>
                    <a:pt x="151" y="125"/>
                  </a:lnTo>
                  <a:close/>
                  <a:moveTo>
                    <a:pt x="62" y="158"/>
                  </a:moveTo>
                  <a:cubicBezTo>
                    <a:pt x="62" y="157"/>
                    <a:pt x="62" y="157"/>
                    <a:pt x="62" y="157"/>
                  </a:cubicBezTo>
                  <a:cubicBezTo>
                    <a:pt x="62" y="157"/>
                    <a:pt x="62" y="157"/>
                    <a:pt x="62" y="157"/>
                  </a:cubicBezTo>
                  <a:lnTo>
                    <a:pt x="62" y="158"/>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63" name="Group 62"/>
          <p:cNvGrpSpPr/>
          <p:nvPr/>
        </p:nvGrpSpPr>
        <p:grpSpPr>
          <a:xfrm>
            <a:off x="6286784" y="2199775"/>
            <a:ext cx="1959877" cy="2239308"/>
            <a:chOff x="4715088" y="1631662"/>
            <a:chExt cx="1469908" cy="1679481"/>
          </a:xfrm>
        </p:grpSpPr>
        <p:grpSp>
          <p:nvGrpSpPr>
            <p:cNvPr id="64" name="Group 33"/>
            <p:cNvGrpSpPr/>
            <p:nvPr/>
          </p:nvGrpSpPr>
          <p:grpSpPr>
            <a:xfrm>
              <a:off x="4715088" y="1631662"/>
              <a:ext cx="1469908" cy="1679481"/>
              <a:chOff x="4715088" y="1631662"/>
              <a:chExt cx="1469908" cy="1679481"/>
            </a:xfrm>
          </p:grpSpPr>
          <p:sp>
            <p:nvSpPr>
              <p:cNvPr id="66" name="Freeform 12"/>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chemeClr val="accent4">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7" name="Freeform 13"/>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8" name="Freeform 14"/>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chemeClr val="accent4">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sp>
          <p:nvSpPr>
            <p:cNvPr id="65" name="Freeform 122"/>
            <p:cNvSpPr>
              <a:spLocks noEditPoints="1"/>
            </p:cNvSpPr>
            <p:nvPr/>
          </p:nvSpPr>
          <p:spPr bwMode="auto">
            <a:xfrm rot="1729139">
              <a:off x="5311947" y="1903484"/>
              <a:ext cx="329554" cy="473962"/>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69" name="Group 68"/>
          <p:cNvGrpSpPr/>
          <p:nvPr/>
        </p:nvGrpSpPr>
        <p:grpSpPr>
          <a:xfrm>
            <a:off x="3945342" y="2785617"/>
            <a:ext cx="2193057" cy="2243163"/>
            <a:chOff x="2959004" y="2071044"/>
            <a:chExt cx="1644793" cy="1682372"/>
          </a:xfrm>
        </p:grpSpPr>
        <p:grpSp>
          <p:nvGrpSpPr>
            <p:cNvPr id="70" name="Group 31"/>
            <p:cNvGrpSpPr/>
            <p:nvPr/>
          </p:nvGrpSpPr>
          <p:grpSpPr>
            <a:xfrm>
              <a:off x="2959004" y="2071044"/>
              <a:ext cx="1644793" cy="1682372"/>
              <a:chOff x="2959004" y="2071044"/>
              <a:chExt cx="1644793" cy="1682372"/>
            </a:xfrm>
          </p:grpSpPr>
          <p:sp>
            <p:nvSpPr>
              <p:cNvPr id="72" name="Freeform 9"/>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73" name="Freeform 10"/>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chemeClr val="accent1">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74" name="Freeform 11"/>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chemeClr val="accent1">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sp>
          <p:nvSpPr>
            <p:cNvPr id="71" name="Freeform 101"/>
            <p:cNvSpPr>
              <a:spLocks noEditPoints="1"/>
            </p:cNvSpPr>
            <p:nvPr/>
          </p:nvSpPr>
          <p:spPr bwMode="auto">
            <a:xfrm>
              <a:off x="3462647" y="2418543"/>
              <a:ext cx="447459" cy="41397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75" name="Group 74"/>
          <p:cNvGrpSpPr/>
          <p:nvPr/>
        </p:nvGrpSpPr>
        <p:grpSpPr>
          <a:xfrm>
            <a:off x="5276978" y="3363753"/>
            <a:ext cx="2187279" cy="2470563"/>
            <a:chOff x="3957731" y="2504645"/>
            <a:chExt cx="1640459" cy="1852922"/>
          </a:xfrm>
        </p:grpSpPr>
        <p:grpSp>
          <p:nvGrpSpPr>
            <p:cNvPr id="76" name="Group 34"/>
            <p:cNvGrpSpPr/>
            <p:nvPr/>
          </p:nvGrpSpPr>
          <p:grpSpPr>
            <a:xfrm>
              <a:off x="3957731" y="2504645"/>
              <a:ext cx="1640459" cy="1852922"/>
              <a:chOff x="3957731" y="2504645"/>
              <a:chExt cx="1640459" cy="1852922"/>
            </a:xfrm>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79" name="Freeform 16"/>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chemeClr val="accent3">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80" name="Freeform 17"/>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chemeClr val="accent3">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sp>
          <p:nvSpPr>
            <p:cNvPr id="77" name="Freeform 229"/>
            <p:cNvSpPr>
              <a:spLocks noEditPoints="1"/>
            </p:cNvSpPr>
            <p:nvPr/>
          </p:nvSpPr>
          <p:spPr bwMode="auto">
            <a:xfrm rot="1857977">
              <a:off x="4522630" y="2917080"/>
              <a:ext cx="502096" cy="505510"/>
            </a:xfrm>
            <a:custGeom>
              <a:avLst/>
              <a:gdLst/>
              <a:ahLst/>
              <a:cxnLst>
                <a:cxn ang="0">
                  <a:pos x="68" y="64"/>
                </a:cxn>
                <a:cxn ang="0">
                  <a:pos x="65" y="68"/>
                </a:cxn>
                <a:cxn ang="0">
                  <a:pos x="28" y="68"/>
                </a:cxn>
                <a:cxn ang="0">
                  <a:pos x="25" y="64"/>
                </a:cxn>
                <a:cxn ang="0">
                  <a:pos x="25" y="58"/>
                </a:cxn>
                <a:cxn ang="0">
                  <a:pos x="4" y="58"/>
                </a:cxn>
                <a:cxn ang="0">
                  <a:pos x="0" y="54"/>
                </a:cxn>
                <a:cxn ang="0">
                  <a:pos x="0" y="3"/>
                </a:cxn>
                <a:cxn ang="0">
                  <a:pos x="4" y="0"/>
                </a:cxn>
                <a:cxn ang="0">
                  <a:pos x="45" y="0"/>
                </a:cxn>
                <a:cxn ang="0">
                  <a:pos x="49" y="3"/>
                </a:cxn>
                <a:cxn ang="0">
                  <a:pos x="49" y="16"/>
                </a:cxn>
                <a:cxn ang="0">
                  <a:pos x="50" y="17"/>
                </a:cxn>
                <a:cxn ang="0">
                  <a:pos x="66" y="32"/>
                </a:cxn>
                <a:cxn ang="0">
                  <a:pos x="68" y="39"/>
                </a:cxn>
                <a:cxn ang="0">
                  <a:pos x="68" y="64"/>
                </a:cxn>
                <a:cxn ang="0">
                  <a:pos x="39" y="6"/>
                </a:cxn>
                <a:cxn ang="0">
                  <a:pos x="38" y="5"/>
                </a:cxn>
                <a:cxn ang="0">
                  <a:pos x="11" y="5"/>
                </a:cxn>
                <a:cxn ang="0">
                  <a:pos x="10" y="6"/>
                </a:cxn>
                <a:cxn ang="0">
                  <a:pos x="10" y="8"/>
                </a:cxn>
                <a:cxn ang="0">
                  <a:pos x="11" y="9"/>
                </a:cxn>
                <a:cxn ang="0">
                  <a:pos x="38" y="9"/>
                </a:cxn>
                <a:cxn ang="0">
                  <a:pos x="39" y="8"/>
                </a:cxn>
                <a:cxn ang="0">
                  <a:pos x="39" y="6"/>
                </a:cxn>
                <a:cxn ang="0">
                  <a:pos x="64" y="63"/>
                </a:cxn>
                <a:cxn ang="0">
                  <a:pos x="64" y="39"/>
                </a:cxn>
                <a:cxn ang="0">
                  <a:pos x="48" y="39"/>
                </a:cxn>
                <a:cxn ang="0">
                  <a:pos x="44" y="35"/>
                </a:cxn>
                <a:cxn ang="0">
                  <a:pos x="44" y="19"/>
                </a:cxn>
                <a:cxn ang="0">
                  <a:pos x="30" y="19"/>
                </a:cxn>
                <a:cxn ang="0">
                  <a:pos x="30" y="63"/>
                </a:cxn>
                <a:cxn ang="0">
                  <a:pos x="64" y="63"/>
                </a:cxn>
                <a:cxn ang="0">
                  <a:pos x="60" y="34"/>
                </a:cxn>
                <a:cxn ang="0">
                  <a:pos x="49" y="22"/>
                </a:cxn>
                <a:cxn ang="0">
                  <a:pos x="49" y="34"/>
                </a:cxn>
                <a:cxn ang="0">
                  <a:pos x="60" y="34"/>
                </a:cxn>
              </a:cxnLst>
              <a:rect l="0" t="0" r="r" b="b"/>
              <a:pathLst>
                <a:path w="68" h="68">
                  <a:moveTo>
                    <a:pt x="68" y="64"/>
                  </a:moveTo>
                  <a:cubicBezTo>
                    <a:pt x="68" y="66"/>
                    <a:pt x="67" y="68"/>
                    <a:pt x="65" y="68"/>
                  </a:cubicBezTo>
                  <a:cubicBezTo>
                    <a:pt x="28" y="68"/>
                    <a:pt x="28" y="68"/>
                    <a:pt x="28" y="68"/>
                  </a:cubicBezTo>
                  <a:cubicBezTo>
                    <a:pt x="26" y="68"/>
                    <a:pt x="25" y="66"/>
                    <a:pt x="25" y="64"/>
                  </a:cubicBezTo>
                  <a:cubicBezTo>
                    <a:pt x="25" y="58"/>
                    <a:pt x="25" y="58"/>
                    <a:pt x="25" y="58"/>
                  </a:cubicBezTo>
                  <a:cubicBezTo>
                    <a:pt x="4" y="58"/>
                    <a:pt x="4" y="58"/>
                    <a:pt x="4" y="58"/>
                  </a:cubicBezTo>
                  <a:cubicBezTo>
                    <a:pt x="2" y="58"/>
                    <a:pt x="0" y="56"/>
                    <a:pt x="0" y="54"/>
                  </a:cubicBezTo>
                  <a:cubicBezTo>
                    <a:pt x="0" y="3"/>
                    <a:pt x="0" y="3"/>
                    <a:pt x="0" y="3"/>
                  </a:cubicBezTo>
                  <a:cubicBezTo>
                    <a:pt x="0" y="1"/>
                    <a:pt x="2" y="0"/>
                    <a:pt x="4" y="0"/>
                  </a:cubicBezTo>
                  <a:cubicBezTo>
                    <a:pt x="45" y="0"/>
                    <a:pt x="45" y="0"/>
                    <a:pt x="45" y="0"/>
                  </a:cubicBezTo>
                  <a:cubicBezTo>
                    <a:pt x="47" y="0"/>
                    <a:pt x="49" y="1"/>
                    <a:pt x="49" y="3"/>
                  </a:cubicBezTo>
                  <a:cubicBezTo>
                    <a:pt x="49" y="16"/>
                    <a:pt x="49" y="16"/>
                    <a:pt x="49" y="16"/>
                  </a:cubicBezTo>
                  <a:cubicBezTo>
                    <a:pt x="50" y="16"/>
                    <a:pt x="50" y="16"/>
                    <a:pt x="50" y="17"/>
                  </a:cubicBezTo>
                  <a:cubicBezTo>
                    <a:pt x="66" y="32"/>
                    <a:pt x="66" y="32"/>
                    <a:pt x="66" y="32"/>
                  </a:cubicBezTo>
                  <a:cubicBezTo>
                    <a:pt x="67" y="34"/>
                    <a:pt x="68" y="37"/>
                    <a:pt x="68" y="39"/>
                  </a:cubicBezTo>
                  <a:lnTo>
                    <a:pt x="68" y="64"/>
                  </a:lnTo>
                  <a:close/>
                  <a:moveTo>
                    <a:pt x="39" y="6"/>
                  </a:moveTo>
                  <a:cubicBezTo>
                    <a:pt x="39" y="5"/>
                    <a:pt x="39" y="5"/>
                    <a:pt x="38" y="5"/>
                  </a:cubicBezTo>
                  <a:cubicBezTo>
                    <a:pt x="11" y="5"/>
                    <a:pt x="11" y="5"/>
                    <a:pt x="11" y="5"/>
                  </a:cubicBezTo>
                  <a:cubicBezTo>
                    <a:pt x="11" y="5"/>
                    <a:pt x="10" y="5"/>
                    <a:pt x="10" y="6"/>
                  </a:cubicBezTo>
                  <a:cubicBezTo>
                    <a:pt x="10" y="8"/>
                    <a:pt x="10" y="8"/>
                    <a:pt x="10" y="8"/>
                  </a:cubicBezTo>
                  <a:cubicBezTo>
                    <a:pt x="10" y="9"/>
                    <a:pt x="11" y="9"/>
                    <a:pt x="11" y="9"/>
                  </a:cubicBezTo>
                  <a:cubicBezTo>
                    <a:pt x="38" y="9"/>
                    <a:pt x="38" y="9"/>
                    <a:pt x="38" y="9"/>
                  </a:cubicBezTo>
                  <a:cubicBezTo>
                    <a:pt x="39" y="9"/>
                    <a:pt x="39" y="9"/>
                    <a:pt x="39" y="8"/>
                  </a:cubicBezTo>
                  <a:lnTo>
                    <a:pt x="39" y="6"/>
                  </a:lnTo>
                  <a:close/>
                  <a:moveTo>
                    <a:pt x="64" y="63"/>
                  </a:moveTo>
                  <a:cubicBezTo>
                    <a:pt x="64" y="39"/>
                    <a:pt x="64" y="39"/>
                    <a:pt x="64" y="39"/>
                  </a:cubicBezTo>
                  <a:cubicBezTo>
                    <a:pt x="48" y="39"/>
                    <a:pt x="48" y="39"/>
                    <a:pt x="48" y="39"/>
                  </a:cubicBezTo>
                  <a:cubicBezTo>
                    <a:pt x="46" y="39"/>
                    <a:pt x="44" y="37"/>
                    <a:pt x="44" y="35"/>
                  </a:cubicBezTo>
                  <a:cubicBezTo>
                    <a:pt x="44" y="19"/>
                    <a:pt x="44" y="19"/>
                    <a:pt x="44" y="19"/>
                  </a:cubicBezTo>
                  <a:cubicBezTo>
                    <a:pt x="30" y="19"/>
                    <a:pt x="30" y="19"/>
                    <a:pt x="30" y="19"/>
                  </a:cubicBezTo>
                  <a:cubicBezTo>
                    <a:pt x="30" y="63"/>
                    <a:pt x="30" y="63"/>
                    <a:pt x="30" y="63"/>
                  </a:cubicBezTo>
                  <a:lnTo>
                    <a:pt x="64" y="63"/>
                  </a:lnTo>
                  <a:close/>
                  <a:moveTo>
                    <a:pt x="60" y="34"/>
                  </a:moveTo>
                  <a:cubicBezTo>
                    <a:pt x="49" y="22"/>
                    <a:pt x="49" y="22"/>
                    <a:pt x="49" y="22"/>
                  </a:cubicBezTo>
                  <a:cubicBezTo>
                    <a:pt x="49" y="34"/>
                    <a:pt x="49" y="34"/>
                    <a:pt x="49" y="34"/>
                  </a:cubicBezTo>
                  <a:lnTo>
                    <a:pt x="60" y="34"/>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additive="base">
                                        <p:cTn id="7" dur="500" fill="hold"/>
                                        <p:tgtEl>
                                          <p:spTgt spid="69"/>
                                        </p:tgtEl>
                                        <p:attrNameLst>
                                          <p:attrName>ppt_x</p:attrName>
                                        </p:attrNameLst>
                                      </p:cBhvr>
                                      <p:tavLst>
                                        <p:tav tm="0">
                                          <p:val>
                                            <p:strVal val="#ppt_x"/>
                                          </p:val>
                                        </p:tav>
                                        <p:tav tm="100000">
                                          <p:val>
                                            <p:strVal val="#ppt_x"/>
                                          </p:val>
                                        </p:tav>
                                      </p:tavLst>
                                    </p:anim>
                                    <p:anim calcmode="lin" valueType="num">
                                      <p:cBhvr additive="base">
                                        <p:cTn id="8" dur="500" fill="hold"/>
                                        <p:tgtEl>
                                          <p:spTgt spid="6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ppt_x"/>
                                          </p:val>
                                        </p:tav>
                                        <p:tav tm="100000">
                                          <p:val>
                                            <p:strVal val="#ppt_x"/>
                                          </p:val>
                                        </p:tav>
                                      </p:tavLst>
                                    </p:anim>
                                    <p:anim calcmode="lin" valueType="num">
                                      <p:cBhvr additive="base">
                                        <p:cTn id="13" dur="500" fill="hold"/>
                                        <p:tgtEl>
                                          <p:spTgt spid="5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63"/>
                                        </p:tgtEl>
                                        <p:attrNameLst>
                                          <p:attrName>style.visibility</p:attrName>
                                        </p:attrNameLst>
                                      </p:cBhvr>
                                      <p:to>
                                        <p:strVal val="visible"/>
                                      </p:to>
                                    </p:set>
                                    <p:anim calcmode="lin" valueType="num">
                                      <p:cBhvr additive="base">
                                        <p:cTn id="17" dur="500" fill="hold"/>
                                        <p:tgtEl>
                                          <p:spTgt spid="63"/>
                                        </p:tgtEl>
                                        <p:attrNameLst>
                                          <p:attrName>ppt_x</p:attrName>
                                        </p:attrNameLst>
                                      </p:cBhvr>
                                      <p:tavLst>
                                        <p:tav tm="0">
                                          <p:val>
                                            <p:strVal val="#ppt_x"/>
                                          </p:val>
                                        </p:tav>
                                        <p:tav tm="100000">
                                          <p:val>
                                            <p:strVal val="#ppt_x"/>
                                          </p:val>
                                        </p:tav>
                                      </p:tavLst>
                                    </p:anim>
                                    <p:anim calcmode="lin" valueType="num">
                                      <p:cBhvr additive="base">
                                        <p:cTn id="18" dur="500" fill="hold"/>
                                        <p:tgtEl>
                                          <p:spTgt spid="6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ppt_x"/>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accel="50000" decel="5000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0-#ppt_w/2"/>
                                          </p:val>
                                        </p:tav>
                                        <p:tav tm="100000">
                                          <p:val>
                                            <p:strVal val="#ppt_x"/>
                                          </p:val>
                                        </p:tav>
                                      </p:tavLst>
                                    </p:anim>
                                    <p:anim calcmode="lin" valueType="num">
                                      <p:cBhvr additive="base">
                                        <p:cTn id="28" dur="500" fill="hold"/>
                                        <p:tgtEl>
                                          <p:spTgt spid="2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accel="50000" decel="5000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0-#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decel="5000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accel="50000" decel="5000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1+#ppt_w/2"/>
                                          </p:val>
                                        </p:tav>
                                        <p:tav tm="100000">
                                          <p:val>
                                            <p:strVal val="#ppt_x"/>
                                          </p:val>
                                        </p:tav>
                                      </p:tavLst>
                                    </p:anim>
                                    <p:anim calcmode="lin" valueType="num">
                                      <p:cBhvr additive="base">
                                        <p:cTn id="4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Freeform 5"/>
          <p:cNvSpPr/>
          <p:nvPr/>
        </p:nvSpPr>
        <p:spPr bwMode="auto">
          <a:xfrm>
            <a:off x="5344585"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chemeClr val="accent2"/>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150" name="Freeform 6"/>
          <p:cNvSpPr/>
          <p:nvPr/>
        </p:nvSpPr>
        <p:spPr bwMode="auto">
          <a:xfrm>
            <a:off x="4034369"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151" name="Freeform 7"/>
          <p:cNvSpPr/>
          <p:nvPr/>
        </p:nvSpPr>
        <p:spPr bwMode="auto">
          <a:xfrm>
            <a:off x="4734984" y="3806971"/>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chemeClr val="accent6"/>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152" name="Freeform 8"/>
          <p:cNvSpPr/>
          <p:nvPr/>
        </p:nvSpPr>
        <p:spPr bwMode="auto">
          <a:xfrm>
            <a:off x="6076954" y="3728655"/>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chemeClr val="accent4"/>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153" name="Freeform 9"/>
          <p:cNvSpPr/>
          <p:nvPr/>
        </p:nvSpPr>
        <p:spPr bwMode="auto">
          <a:xfrm>
            <a:off x="6212420"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chemeClr val="accent3"/>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nvGrpSpPr>
          <p:cNvPr id="18" name="Group 81"/>
          <p:cNvGrpSpPr/>
          <p:nvPr/>
        </p:nvGrpSpPr>
        <p:grpSpPr>
          <a:xfrm flipV="1">
            <a:off x="3995751" y="5203518"/>
            <a:ext cx="607004" cy="290343"/>
            <a:chOff x="3376482" y="1459073"/>
            <a:chExt cx="455253" cy="221445"/>
          </a:xfrm>
        </p:grpSpPr>
        <p:cxnSp>
          <p:nvCxnSpPr>
            <p:cNvPr id="19" name="Straight Connector 18"/>
            <p:cNvCxnSpPr/>
            <p:nvPr/>
          </p:nvCxnSpPr>
          <p:spPr>
            <a:xfrm flipH="1" flipV="1">
              <a:off x="3592681" y="1460250"/>
              <a:ext cx="239054" cy="220268"/>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376482" y="1459073"/>
              <a:ext cx="216200" cy="0"/>
            </a:xfrm>
            <a:prstGeom prst="line">
              <a:avLst/>
            </a:prstGeom>
            <a:ln w="19050" cap="rnd">
              <a:solidFill>
                <a:schemeClr val="accent6"/>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4" name="Group 59"/>
          <p:cNvGrpSpPr/>
          <p:nvPr/>
        </p:nvGrpSpPr>
        <p:grpSpPr>
          <a:xfrm>
            <a:off x="8388149" y="5021143"/>
            <a:ext cx="3034927" cy="894967"/>
            <a:chOff x="7154104" y="3244276"/>
            <a:chExt cx="2276195" cy="671222"/>
          </a:xfrm>
        </p:grpSpPr>
        <p:sp>
          <p:nvSpPr>
            <p:cNvPr id="25" name="TextBox 24"/>
            <p:cNvSpPr txBox="1"/>
            <p:nvPr/>
          </p:nvSpPr>
          <p:spPr>
            <a:xfrm>
              <a:off x="7154105" y="3453979"/>
              <a:ext cx="2276194" cy="461519"/>
            </a:xfrm>
            <a:prstGeom prst="rect">
              <a:avLst/>
            </a:prstGeom>
            <a:noFill/>
          </p:spPr>
          <p:txBody>
            <a:bodyPr wrap="square" lIns="0" tIns="0" rIns="0" bIns="0" rtlCol="0">
              <a:spAutoFit/>
            </a:bodyPr>
            <a:lstStyle/>
            <a:p>
              <a:pP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26" name="Rectangle 25"/>
            <p:cNvSpPr/>
            <p:nvPr/>
          </p:nvSpPr>
          <p:spPr>
            <a:xfrm>
              <a:off x="7154104" y="3244276"/>
              <a:ext cx="903084" cy="184665"/>
            </a:xfrm>
            <a:prstGeom prst="rect">
              <a:avLst/>
            </a:prstGeom>
          </p:spPr>
          <p:txBody>
            <a:bodyPr wrap="none" lIns="0" tIns="0" rIns="0" bIns="0">
              <a:spAutoFit/>
            </a:bodyPr>
            <a:lstStyle/>
            <a:p>
              <a:pP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Here</a:t>
              </a:r>
            </a:p>
          </p:txBody>
        </p:sp>
      </p:grpSp>
      <p:grpSp>
        <p:nvGrpSpPr>
          <p:cNvPr id="27" name="Group 58"/>
          <p:cNvGrpSpPr/>
          <p:nvPr/>
        </p:nvGrpSpPr>
        <p:grpSpPr>
          <a:xfrm>
            <a:off x="8337349" y="3614324"/>
            <a:ext cx="3034927" cy="907667"/>
            <a:chOff x="7174424" y="1381167"/>
            <a:chExt cx="2276195" cy="680747"/>
          </a:xfrm>
        </p:grpSpPr>
        <p:sp>
          <p:nvSpPr>
            <p:cNvPr id="28" name="TextBox 27"/>
            <p:cNvSpPr txBox="1"/>
            <p:nvPr/>
          </p:nvSpPr>
          <p:spPr>
            <a:xfrm>
              <a:off x="7174424" y="1600395"/>
              <a:ext cx="2276195" cy="461519"/>
            </a:xfrm>
            <a:prstGeom prst="rect">
              <a:avLst/>
            </a:prstGeom>
            <a:noFill/>
          </p:spPr>
          <p:txBody>
            <a:bodyPr wrap="square" lIns="0" tIns="0" rIns="0" bIns="0" rtlCol="0">
              <a:spAutoFit/>
            </a:bodyPr>
            <a:lstStyle/>
            <a:p>
              <a:pP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29" name="Rectangle 28"/>
            <p:cNvSpPr/>
            <p:nvPr/>
          </p:nvSpPr>
          <p:spPr>
            <a:xfrm>
              <a:off x="7174424" y="1381167"/>
              <a:ext cx="903084" cy="184665"/>
            </a:xfrm>
            <a:prstGeom prst="rect">
              <a:avLst/>
            </a:prstGeom>
          </p:spPr>
          <p:txBody>
            <a:bodyPr wrap="none" lIns="0" tIns="0" rIns="0" bIns="0">
              <a:spAutoFit/>
            </a:bodyPr>
            <a:lstStyle/>
            <a:p>
              <a:pP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Keyword Here</a:t>
              </a:r>
            </a:p>
          </p:txBody>
        </p:sp>
      </p:grpSp>
      <p:grpSp>
        <p:nvGrpSpPr>
          <p:cNvPr id="30" name="Group 56"/>
          <p:cNvGrpSpPr/>
          <p:nvPr/>
        </p:nvGrpSpPr>
        <p:grpSpPr>
          <a:xfrm>
            <a:off x="1835336" y="1431961"/>
            <a:ext cx="3034928" cy="887956"/>
            <a:chOff x="-296510" y="1406858"/>
            <a:chExt cx="2276196" cy="665967"/>
          </a:xfrm>
        </p:grpSpPr>
        <p:sp>
          <p:nvSpPr>
            <p:cNvPr id="31" name="TextBox 30"/>
            <p:cNvSpPr txBox="1"/>
            <p:nvPr/>
          </p:nvSpPr>
          <p:spPr>
            <a:xfrm>
              <a:off x="-296510" y="1611304"/>
              <a:ext cx="2276196" cy="461521"/>
            </a:xfrm>
            <a:prstGeom prst="rect">
              <a:avLst/>
            </a:prstGeom>
            <a:noFill/>
          </p:spPr>
          <p:txBody>
            <a:bodyPr wrap="square" lIns="0" tIns="0" rIns="0" bIns="0" rtlCol="0">
              <a:spAutoFit/>
            </a:body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32" name="Rectangle 31"/>
            <p:cNvSpPr/>
            <p:nvPr/>
          </p:nvSpPr>
          <p:spPr>
            <a:xfrm>
              <a:off x="1076602" y="1406858"/>
              <a:ext cx="903084" cy="184666"/>
            </a:xfrm>
            <a:prstGeom prst="rect">
              <a:avLst/>
            </a:prstGeom>
          </p:spPr>
          <p:txBody>
            <a:bodyPr wrap="none" lIns="0" tIns="0" rIns="0" bIns="0">
              <a:spAutoFit/>
            </a:bodyPr>
            <a:lstStyle/>
            <a:p>
              <a:pPr algn="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Here</a:t>
              </a:r>
            </a:p>
          </p:txBody>
        </p:sp>
      </p:grpSp>
      <p:grpSp>
        <p:nvGrpSpPr>
          <p:cNvPr id="33" name="Group 56"/>
          <p:cNvGrpSpPr/>
          <p:nvPr/>
        </p:nvGrpSpPr>
        <p:grpSpPr>
          <a:xfrm>
            <a:off x="795547" y="5060394"/>
            <a:ext cx="3034928" cy="869566"/>
            <a:chOff x="-296510" y="1420651"/>
            <a:chExt cx="2276196" cy="652171"/>
          </a:xfrm>
        </p:grpSpPr>
        <p:sp>
          <p:nvSpPr>
            <p:cNvPr id="34" name="TextBox 33"/>
            <p:cNvSpPr txBox="1"/>
            <p:nvPr/>
          </p:nvSpPr>
          <p:spPr>
            <a:xfrm>
              <a:off x="-296510" y="1611304"/>
              <a:ext cx="2276196" cy="461518"/>
            </a:xfrm>
            <a:prstGeom prst="rect">
              <a:avLst/>
            </a:prstGeom>
            <a:noFill/>
          </p:spPr>
          <p:txBody>
            <a:bodyPr wrap="square" lIns="0" tIns="0" rIns="0" bIns="0" rtlCol="0">
              <a:spAutoFit/>
            </a:body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35" name="Rectangle 34"/>
            <p:cNvSpPr/>
            <p:nvPr/>
          </p:nvSpPr>
          <p:spPr>
            <a:xfrm>
              <a:off x="1076602" y="1420651"/>
              <a:ext cx="903084" cy="184665"/>
            </a:xfrm>
            <a:prstGeom prst="rect">
              <a:avLst/>
            </a:prstGeom>
          </p:spPr>
          <p:txBody>
            <a:bodyPr wrap="none" lIns="0" tIns="0" rIns="0" bIns="0">
              <a:spAutoFit/>
            </a:bodyPr>
            <a:lstStyle/>
            <a:p>
              <a:pPr algn="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Here</a:t>
              </a:r>
            </a:p>
          </p:txBody>
        </p:sp>
      </p:grpSp>
      <p:grpSp>
        <p:nvGrpSpPr>
          <p:cNvPr id="37" name="Group 81"/>
          <p:cNvGrpSpPr/>
          <p:nvPr/>
        </p:nvGrpSpPr>
        <p:grpSpPr>
          <a:xfrm flipV="1">
            <a:off x="3995751" y="3800263"/>
            <a:ext cx="607004" cy="290343"/>
            <a:chOff x="3376482" y="1459073"/>
            <a:chExt cx="455253" cy="221445"/>
          </a:xfrm>
        </p:grpSpPr>
        <p:cxnSp>
          <p:nvCxnSpPr>
            <p:cNvPr id="38" name="Straight Connector 37"/>
            <p:cNvCxnSpPr/>
            <p:nvPr/>
          </p:nvCxnSpPr>
          <p:spPr>
            <a:xfrm flipH="1" flipV="1">
              <a:off x="3592681" y="1460250"/>
              <a:ext cx="239054" cy="220268"/>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376482" y="1459073"/>
              <a:ext cx="216200"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0" name="Group 56"/>
          <p:cNvGrpSpPr/>
          <p:nvPr/>
        </p:nvGrpSpPr>
        <p:grpSpPr>
          <a:xfrm>
            <a:off x="795547" y="3657138"/>
            <a:ext cx="3034928" cy="869566"/>
            <a:chOff x="-296510" y="1420651"/>
            <a:chExt cx="2276196" cy="652171"/>
          </a:xfrm>
        </p:grpSpPr>
        <p:sp>
          <p:nvSpPr>
            <p:cNvPr id="41" name="TextBox 40"/>
            <p:cNvSpPr txBox="1"/>
            <p:nvPr/>
          </p:nvSpPr>
          <p:spPr>
            <a:xfrm>
              <a:off x="-296510" y="1611304"/>
              <a:ext cx="2276196" cy="461518"/>
            </a:xfrm>
            <a:prstGeom prst="rect">
              <a:avLst/>
            </a:prstGeom>
            <a:noFill/>
          </p:spPr>
          <p:txBody>
            <a:bodyPr wrap="square" lIns="0" tIns="0" rIns="0" bIns="0" rtlCol="0">
              <a:spAutoFit/>
            </a:body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42" name="Rectangle 41"/>
            <p:cNvSpPr/>
            <p:nvPr/>
          </p:nvSpPr>
          <p:spPr>
            <a:xfrm>
              <a:off x="1076602" y="1420651"/>
              <a:ext cx="903084" cy="184665"/>
            </a:xfrm>
            <a:prstGeom prst="rect">
              <a:avLst/>
            </a:prstGeom>
          </p:spPr>
          <p:txBody>
            <a:bodyPr wrap="none" lIns="0" tIns="0" rIns="0" bIns="0">
              <a:spAutoFit/>
            </a:bodyPr>
            <a:lstStyle/>
            <a:p>
              <a:pPr algn="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Keyword Here</a:t>
              </a:r>
            </a:p>
          </p:txBody>
        </p:sp>
      </p:grpSp>
      <p:grpSp>
        <p:nvGrpSpPr>
          <p:cNvPr id="43" name="Group 81"/>
          <p:cNvGrpSpPr/>
          <p:nvPr/>
        </p:nvGrpSpPr>
        <p:grpSpPr>
          <a:xfrm flipH="1" flipV="1">
            <a:off x="7563331" y="5203518"/>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3"/>
            <a:ext cx="607004" cy="290343"/>
            <a:chOff x="3376482" y="1459073"/>
            <a:chExt cx="455253" cy="221445"/>
          </a:xfrm>
        </p:grpSpPr>
        <p:cxnSp>
          <p:nvCxnSpPr>
            <p:cNvPr id="47" name="Straight Connector 46"/>
            <p:cNvCxnSpPr/>
            <p:nvPr/>
          </p:nvCxnSpPr>
          <p:spPr>
            <a:xfrm flipH="1" flipV="1">
              <a:off x="3592681" y="1460250"/>
              <a:ext cx="239054" cy="220268"/>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76482" y="1459073"/>
              <a:ext cx="216200"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4954499" y="1991057"/>
            <a:ext cx="607004" cy="290343"/>
            <a:chOff x="3376482" y="1459073"/>
            <a:chExt cx="455253" cy="221445"/>
          </a:xfrm>
        </p:grpSpPr>
        <p:cxnSp>
          <p:nvCxnSpPr>
            <p:cNvPr id="50" name="Straight Connector 49"/>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3376482" y="1459073"/>
              <a:ext cx="216200"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52" name="Freeform 181"/>
          <p:cNvSpPr/>
          <p:nvPr/>
        </p:nvSpPr>
        <p:spPr bwMode="auto">
          <a:xfrm>
            <a:off x="5932285" y="2281397"/>
            <a:ext cx="306271" cy="577203"/>
          </a:xfrm>
          <a:custGeom>
            <a:avLst/>
            <a:gdLst/>
            <a:ahLst/>
            <a:cxnLst>
              <a:cxn ang="0">
                <a:pos x="22" y="60"/>
              </a:cxn>
              <a:cxn ang="0">
                <a:pos x="22" y="67"/>
              </a:cxn>
              <a:cxn ang="0">
                <a:pos x="21" y="68"/>
              </a:cxn>
              <a:cxn ang="0">
                <a:pos x="16" y="68"/>
              </a:cxn>
              <a:cxn ang="0">
                <a:pos x="15" y="67"/>
              </a:cxn>
              <a:cxn ang="0">
                <a:pos x="15" y="60"/>
              </a:cxn>
              <a:cxn ang="0">
                <a:pos x="1" y="53"/>
              </a:cxn>
              <a:cxn ang="0">
                <a:pos x="1" y="52"/>
              </a:cxn>
              <a:cxn ang="0">
                <a:pos x="5" y="46"/>
              </a:cxn>
              <a:cxn ang="0">
                <a:pos x="6" y="46"/>
              </a:cxn>
              <a:cxn ang="0">
                <a:pos x="6" y="46"/>
              </a:cxn>
              <a:cxn ang="0">
                <a:pos x="19" y="51"/>
              </a:cxn>
              <a:cxn ang="0">
                <a:pos x="26" y="45"/>
              </a:cxn>
              <a:cxn ang="0">
                <a:pos x="17" y="38"/>
              </a:cxn>
              <a:cxn ang="0">
                <a:pos x="1" y="22"/>
              </a:cxn>
              <a:cxn ang="0">
                <a:pos x="15" y="8"/>
              </a:cxn>
              <a:cxn ang="0">
                <a:pos x="15" y="1"/>
              </a:cxn>
              <a:cxn ang="0">
                <a:pos x="16" y="0"/>
              </a:cxn>
              <a:cxn ang="0">
                <a:pos x="21" y="0"/>
              </a:cxn>
              <a:cxn ang="0">
                <a:pos x="22" y="1"/>
              </a:cxn>
              <a:cxn ang="0">
                <a:pos x="22" y="8"/>
              </a:cxn>
              <a:cxn ang="0">
                <a:pos x="34" y="13"/>
              </a:cxn>
              <a:cxn ang="0">
                <a:pos x="34" y="14"/>
              </a:cxn>
              <a:cxn ang="0">
                <a:pos x="31" y="20"/>
              </a:cxn>
              <a:cxn ang="0">
                <a:pos x="30" y="20"/>
              </a:cxn>
              <a:cxn ang="0">
                <a:pos x="29" y="20"/>
              </a:cxn>
              <a:cxn ang="0">
                <a:pos x="19" y="16"/>
              </a:cxn>
              <a:cxn ang="0">
                <a:pos x="11" y="22"/>
              </a:cxn>
              <a:cxn ang="0">
                <a:pos x="21" y="30"/>
              </a:cxn>
              <a:cxn ang="0">
                <a:pos x="36" y="45"/>
              </a:cxn>
              <a:cxn ang="0">
                <a:pos x="22" y="60"/>
              </a:cxn>
            </a:cxnLst>
            <a:rect l="0" t="0" r="r" b="b"/>
            <a:pathLst>
              <a:path w="36" h="68">
                <a:moveTo>
                  <a:pt x="22" y="60"/>
                </a:moveTo>
                <a:cubicBezTo>
                  <a:pt x="22" y="67"/>
                  <a:pt x="22" y="67"/>
                  <a:pt x="22" y="67"/>
                </a:cubicBezTo>
                <a:cubicBezTo>
                  <a:pt x="22" y="67"/>
                  <a:pt x="22" y="68"/>
                  <a:pt x="21" y="68"/>
                </a:cubicBezTo>
                <a:cubicBezTo>
                  <a:pt x="16" y="68"/>
                  <a:pt x="16" y="68"/>
                  <a:pt x="16" y="68"/>
                </a:cubicBezTo>
                <a:cubicBezTo>
                  <a:pt x="15" y="68"/>
                  <a:pt x="15" y="67"/>
                  <a:pt x="15" y="67"/>
                </a:cubicBezTo>
                <a:cubicBezTo>
                  <a:pt x="15" y="60"/>
                  <a:pt x="15" y="60"/>
                  <a:pt x="15" y="60"/>
                </a:cubicBezTo>
                <a:cubicBezTo>
                  <a:pt x="6" y="59"/>
                  <a:pt x="1" y="53"/>
                  <a:pt x="1" y="53"/>
                </a:cubicBezTo>
                <a:cubicBezTo>
                  <a:pt x="0" y="53"/>
                  <a:pt x="0" y="52"/>
                  <a:pt x="1" y="52"/>
                </a:cubicBezTo>
                <a:cubicBezTo>
                  <a:pt x="5" y="46"/>
                  <a:pt x="5" y="46"/>
                  <a:pt x="5" y="46"/>
                </a:cubicBezTo>
                <a:cubicBezTo>
                  <a:pt x="5" y="46"/>
                  <a:pt x="5" y="46"/>
                  <a:pt x="6" y="46"/>
                </a:cubicBezTo>
                <a:cubicBezTo>
                  <a:pt x="6" y="46"/>
                  <a:pt x="6" y="46"/>
                  <a:pt x="6" y="46"/>
                </a:cubicBezTo>
                <a:cubicBezTo>
                  <a:pt x="7" y="46"/>
                  <a:pt x="12" y="51"/>
                  <a:pt x="19" y="51"/>
                </a:cubicBezTo>
                <a:cubicBezTo>
                  <a:pt x="22" y="51"/>
                  <a:pt x="26" y="49"/>
                  <a:pt x="26" y="45"/>
                </a:cubicBezTo>
                <a:cubicBezTo>
                  <a:pt x="26" y="41"/>
                  <a:pt x="22" y="40"/>
                  <a:pt x="17" y="38"/>
                </a:cubicBezTo>
                <a:cubicBezTo>
                  <a:pt x="10" y="35"/>
                  <a:pt x="1" y="32"/>
                  <a:pt x="1" y="22"/>
                </a:cubicBezTo>
                <a:cubicBezTo>
                  <a:pt x="1" y="15"/>
                  <a:pt x="7" y="9"/>
                  <a:pt x="15" y="8"/>
                </a:cubicBezTo>
                <a:cubicBezTo>
                  <a:pt x="15" y="1"/>
                  <a:pt x="15" y="1"/>
                  <a:pt x="15" y="1"/>
                </a:cubicBezTo>
                <a:cubicBezTo>
                  <a:pt x="15" y="0"/>
                  <a:pt x="15" y="0"/>
                  <a:pt x="16" y="0"/>
                </a:cubicBezTo>
                <a:cubicBezTo>
                  <a:pt x="21" y="0"/>
                  <a:pt x="21" y="0"/>
                  <a:pt x="21" y="0"/>
                </a:cubicBezTo>
                <a:cubicBezTo>
                  <a:pt x="22" y="0"/>
                  <a:pt x="22" y="0"/>
                  <a:pt x="22" y="1"/>
                </a:cubicBezTo>
                <a:cubicBezTo>
                  <a:pt x="22" y="8"/>
                  <a:pt x="22" y="8"/>
                  <a:pt x="22" y="8"/>
                </a:cubicBezTo>
                <a:cubicBezTo>
                  <a:pt x="30" y="8"/>
                  <a:pt x="34" y="13"/>
                  <a:pt x="34" y="13"/>
                </a:cubicBezTo>
                <a:cubicBezTo>
                  <a:pt x="35" y="13"/>
                  <a:pt x="35" y="14"/>
                  <a:pt x="34" y="14"/>
                </a:cubicBezTo>
                <a:cubicBezTo>
                  <a:pt x="31" y="20"/>
                  <a:pt x="31" y="20"/>
                  <a:pt x="31" y="20"/>
                </a:cubicBezTo>
                <a:cubicBezTo>
                  <a:pt x="31" y="20"/>
                  <a:pt x="31" y="20"/>
                  <a:pt x="30" y="20"/>
                </a:cubicBezTo>
                <a:cubicBezTo>
                  <a:pt x="30" y="20"/>
                  <a:pt x="30" y="20"/>
                  <a:pt x="29" y="20"/>
                </a:cubicBezTo>
                <a:cubicBezTo>
                  <a:pt x="29" y="20"/>
                  <a:pt x="25" y="16"/>
                  <a:pt x="19" y="16"/>
                </a:cubicBezTo>
                <a:cubicBezTo>
                  <a:pt x="14" y="16"/>
                  <a:pt x="11" y="18"/>
                  <a:pt x="11" y="22"/>
                </a:cubicBezTo>
                <a:cubicBezTo>
                  <a:pt x="11" y="26"/>
                  <a:pt x="16" y="28"/>
                  <a:pt x="21" y="30"/>
                </a:cubicBezTo>
                <a:cubicBezTo>
                  <a:pt x="28" y="32"/>
                  <a:pt x="36" y="36"/>
                  <a:pt x="36" y="45"/>
                </a:cubicBezTo>
                <a:cubicBezTo>
                  <a:pt x="36" y="52"/>
                  <a:pt x="30" y="59"/>
                  <a:pt x="22" y="60"/>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3" name="Freeform 91"/>
          <p:cNvSpPr>
            <a:spLocks noEditPoints="1"/>
          </p:cNvSpPr>
          <p:nvPr/>
        </p:nvSpPr>
        <p:spPr bwMode="auto">
          <a:xfrm>
            <a:off x="4734847" y="3150613"/>
            <a:ext cx="439304" cy="43930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4" name="Freeform 57"/>
          <p:cNvSpPr>
            <a:spLocks noEditPoints="1"/>
          </p:cNvSpPr>
          <p:nvPr/>
        </p:nvSpPr>
        <p:spPr bwMode="auto">
          <a:xfrm>
            <a:off x="5262377" y="4537416"/>
            <a:ext cx="416625" cy="369349"/>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5" name="Freeform 83"/>
          <p:cNvSpPr>
            <a:spLocks noEditPoints="1"/>
          </p:cNvSpPr>
          <p:nvPr/>
        </p:nvSpPr>
        <p:spPr bwMode="auto">
          <a:xfrm>
            <a:off x="6548666" y="4298886"/>
            <a:ext cx="339735" cy="509601"/>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6" name="Freeform 148"/>
          <p:cNvSpPr>
            <a:spLocks noEditPoints="1"/>
          </p:cNvSpPr>
          <p:nvPr/>
        </p:nvSpPr>
        <p:spPr bwMode="auto">
          <a:xfrm>
            <a:off x="6724654" y="3110923"/>
            <a:ext cx="496871" cy="478996"/>
          </a:xfrm>
          <a:custGeom>
            <a:avLst/>
            <a:gdLst/>
            <a:ahLst/>
            <a:cxnLst>
              <a:cxn ang="0">
                <a:pos x="16" y="54"/>
              </a:cxn>
              <a:cxn ang="0">
                <a:pos x="14" y="57"/>
              </a:cxn>
              <a:cxn ang="0">
                <a:pos x="2" y="57"/>
              </a:cxn>
              <a:cxn ang="0">
                <a:pos x="0" y="54"/>
              </a:cxn>
              <a:cxn ang="0">
                <a:pos x="0" y="29"/>
              </a:cxn>
              <a:cxn ang="0">
                <a:pos x="2" y="26"/>
              </a:cxn>
              <a:cxn ang="0">
                <a:pos x="14" y="26"/>
              </a:cxn>
              <a:cxn ang="0">
                <a:pos x="16" y="29"/>
              </a:cxn>
              <a:cxn ang="0">
                <a:pos x="16" y="54"/>
              </a:cxn>
              <a:cxn ang="0">
                <a:pos x="7" y="47"/>
              </a:cxn>
              <a:cxn ang="0">
                <a:pos x="5" y="49"/>
              </a:cxn>
              <a:cxn ang="0">
                <a:pos x="7" y="52"/>
              </a:cxn>
              <a:cxn ang="0">
                <a:pos x="10" y="49"/>
              </a:cxn>
              <a:cxn ang="0">
                <a:pos x="7" y="47"/>
              </a:cxn>
              <a:cxn ang="0">
                <a:pos x="62" y="35"/>
              </a:cxn>
              <a:cxn ang="0">
                <a:pos x="62" y="38"/>
              </a:cxn>
              <a:cxn ang="0">
                <a:pos x="61" y="43"/>
              </a:cxn>
              <a:cxn ang="0">
                <a:pos x="61" y="48"/>
              </a:cxn>
              <a:cxn ang="0">
                <a:pos x="59" y="52"/>
              </a:cxn>
              <a:cxn ang="0">
                <a:pos x="57" y="59"/>
              </a:cxn>
              <a:cxn ang="0">
                <a:pos x="49" y="62"/>
              </a:cxn>
              <a:cxn ang="0">
                <a:pos x="47" y="62"/>
              </a:cxn>
              <a:cxn ang="0">
                <a:pos x="44" y="62"/>
              </a:cxn>
              <a:cxn ang="0">
                <a:pos x="43" y="62"/>
              </a:cxn>
              <a:cxn ang="0">
                <a:pos x="28" y="59"/>
              </a:cxn>
              <a:cxn ang="0">
                <a:pos x="22" y="57"/>
              </a:cxn>
              <a:cxn ang="0">
                <a:pos x="19" y="54"/>
              </a:cxn>
              <a:cxn ang="0">
                <a:pos x="19" y="29"/>
              </a:cxn>
              <a:cxn ang="0">
                <a:pos x="21" y="26"/>
              </a:cxn>
              <a:cxn ang="0">
                <a:pos x="29" y="19"/>
              </a:cxn>
              <a:cxn ang="0">
                <a:pos x="33" y="14"/>
              </a:cxn>
              <a:cxn ang="0">
                <a:pos x="35" y="8"/>
              </a:cxn>
              <a:cxn ang="0">
                <a:pos x="38" y="1"/>
              </a:cxn>
              <a:cxn ang="0">
                <a:pos x="40" y="0"/>
              </a:cxn>
              <a:cxn ang="0">
                <a:pos x="49" y="11"/>
              </a:cxn>
              <a:cxn ang="0">
                <a:pos x="46" y="18"/>
              </a:cxn>
              <a:cxn ang="0">
                <a:pos x="45" y="21"/>
              </a:cxn>
              <a:cxn ang="0">
                <a:pos x="56" y="21"/>
              </a:cxn>
              <a:cxn ang="0">
                <a:pos x="64" y="29"/>
              </a:cxn>
              <a:cxn ang="0">
                <a:pos x="62" y="35"/>
              </a:cxn>
            </a:cxnLst>
            <a:rect l="0" t="0" r="r" b="b"/>
            <a:pathLst>
              <a:path w="64" h="62">
                <a:moveTo>
                  <a:pt x="16" y="54"/>
                </a:moveTo>
                <a:cubicBezTo>
                  <a:pt x="16" y="56"/>
                  <a:pt x="15" y="57"/>
                  <a:pt x="14" y="57"/>
                </a:cubicBezTo>
                <a:cubicBezTo>
                  <a:pt x="2" y="57"/>
                  <a:pt x="2" y="57"/>
                  <a:pt x="2" y="57"/>
                </a:cubicBezTo>
                <a:cubicBezTo>
                  <a:pt x="1" y="57"/>
                  <a:pt x="0" y="56"/>
                  <a:pt x="0" y="54"/>
                </a:cubicBezTo>
                <a:cubicBezTo>
                  <a:pt x="0" y="29"/>
                  <a:pt x="0" y="29"/>
                  <a:pt x="0" y="29"/>
                </a:cubicBezTo>
                <a:cubicBezTo>
                  <a:pt x="0" y="27"/>
                  <a:pt x="1" y="26"/>
                  <a:pt x="2" y="26"/>
                </a:cubicBezTo>
                <a:cubicBezTo>
                  <a:pt x="14" y="26"/>
                  <a:pt x="14" y="26"/>
                  <a:pt x="14" y="26"/>
                </a:cubicBezTo>
                <a:cubicBezTo>
                  <a:pt x="15" y="26"/>
                  <a:pt x="16" y="27"/>
                  <a:pt x="16" y="29"/>
                </a:cubicBezTo>
                <a:lnTo>
                  <a:pt x="16" y="54"/>
                </a:lnTo>
                <a:close/>
                <a:moveTo>
                  <a:pt x="7" y="47"/>
                </a:moveTo>
                <a:cubicBezTo>
                  <a:pt x="6" y="47"/>
                  <a:pt x="5" y="48"/>
                  <a:pt x="5" y="49"/>
                </a:cubicBezTo>
                <a:cubicBezTo>
                  <a:pt x="5" y="51"/>
                  <a:pt x="6" y="52"/>
                  <a:pt x="7" y="52"/>
                </a:cubicBezTo>
                <a:cubicBezTo>
                  <a:pt x="9" y="52"/>
                  <a:pt x="10" y="51"/>
                  <a:pt x="10" y="49"/>
                </a:cubicBezTo>
                <a:cubicBezTo>
                  <a:pt x="10" y="48"/>
                  <a:pt x="9" y="47"/>
                  <a:pt x="7" y="47"/>
                </a:cubicBezTo>
                <a:close/>
                <a:moveTo>
                  <a:pt x="62" y="35"/>
                </a:moveTo>
                <a:cubicBezTo>
                  <a:pt x="62" y="36"/>
                  <a:pt x="62" y="37"/>
                  <a:pt x="62" y="38"/>
                </a:cubicBezTo>
                <a:cubicBezTo>
                  <a:pt x="62" y="40"/>
                  <a:pt x="62" y="42"/>
                  <a:pt x="61" y="43"/>
                </a:cubicBezTo>
                <a:cubicBezTo>
                  <a:pt x="61" y="45"/>
                  <a:pt x="61" y="46"/>
                  <a:pt x="61" y="48"/>
                </a:cubicBezTo>
                <a:cubicBezTo>
                  <a:pt x="60" y="49"/>
                  <a:pt x="60" y="51"/>
                  <a:pt x="59" y="52"/>
                </a:cubicBezTo>
                <a:cubicBezTo>
                  <a:pt x="59" y="55"/>
                  <a:pt x="58" y="57"/>
                  <a:pt x="57" y="59"/>
                </a:cubicBezTo>
                <a:cubicBezTo>
                  <a:pt x="55" y="61"/>
                  <a:pt x="52" y="62"/>
                  <a:pt x="49" y="62"/>
                </a:cubicBezTo>
                <a:cubicBezTo>
                  <a:pt x="48" y="62"/>
                  <a:pt x="48" y="62"/>
                  <a:pt x="47" y="62"/>
                </a:cubicBezTo>
                <a:cubicBezTo>
                  <a:pt x="44" y="62"/>
                  <a:pt x="44" y="62"/>
                  <a:pt x="44" y="62"/>
                </a:cubicBezTo>
                <a:cubicBezTo>
                  <a:pt x="43" y="62"/>
                  <a:pt x="43" y="62"/>
                  <a:pt x="43" y="62"/>
                </a:cubicBezTo>
                <a:cubicBezTo>
                  <a:pt x="38" y="62"/>
                  <a:pt x="32" y="60"/>
                  <a:pt x="28" y="59"/>
                </a:cubicBezTo>
                <a:cubicBezTo>
                  <a:pt x="25" y="58"/>
                  <a:pt x="23" y="57"/>
                  <a:pt x="22" y="57"/>
                </a:cubicBezTo>
                <a:cubicBezTo>
                  <a:pt x="20" y="57"/>
                  <a:pt x="19" y="56"/>
                  <a:pt x="19" y="54"/>
                </a:cubicBezTo>
                <a:cubicBezTo>
                  <a:pt x="19" y="29"/>
                  <a:pt x="19" y="29"/>
                  <a:pt x="19" y="29"/>
                </a:cubicBezTo>
                <a:cubicBezTo>
                  <a:pt x="19" y="27"/>
                  <a:pt x="20" y="26"/>
                  <a:pt x="21" y="26"/>
                </a:cubicBezTo>
                <a:cubicBezTo>
                  <a:pt x="23" y="26"/>
                  <a:pt x="27" y="21"/>
                  <a:pt x="29" y="19"/>
                </a:cubicBezTo>
                <a:cubicBezTo>
                  <a:pt x="30" y="17"/>
                  <a:pt x="31" y="15"/>
                  <a:pt x="33" y="14"/>
                </a:cubicBezTo>
                <a:cubicBezTo>
                  <a:pt x="34" y="13"/>
                  <a:pt x="35" y="10"/>
                  <a:pt x="35" y="8"/>
                </a:cubicBezTo>
                <a:cubicBezTo>
                  <a:pt x="36" y="5"/>
                  <a:pt x="36" y="3"/>
                  <a:pt x="38" y="1"/>
                </a:cubicBezTo>
                <a:cubicBezTo>
                  <a:pt x="38" y="1"/>
                  <a:pt x="39" y="0"/>
                  <a:pt x="40" y="0"/>
                </a:cubicBezTo>
                <a:cubicBezTo>
                  <a:pt x="49" y="0"/>
                  <a:pt x="49" y="8"/>
                  <a:pt x="49" y="11"/>
                </a:cubicBezTo>
                <a:cubicBezTo>
                  <a:pt x="49" y="14"/>
                  <a:pt x="47" y="16"/>
                  <a:pt x="46" y="18"/>
                </a:cubicBezTo>
                <a:cubicBezTo>
                  <a:pt x="46" y="19"/>
                  <a:pt x="46" y="20"/>
                  <a:pt x="45" y="21"/>
                </a:cubicBezTo>
                <a:cubicBezTo>
                  <a:pt x="56" y="21"/>
                  <a:pt x="56" y="21"/>
                  <a:pt x="56" y="21"/>
                </a:cubicBezTo>
                <a:cubicBezTo>
                  <a:pt x="60" y="21"/>
                  <a:pt x="64" y="25"/>
                  <a:pt x="64" y="29"/>
                </a:cubicBezTo>
                <a:cubicBezTo>
                  <a:pt x="64" y="31"/>
                  <a:pt x="63" y="33"/>
                  <a:pt x="62" y="35"/>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animEffect transition="in" filter="fade">
                                      <p:cBhvr>
                                        <p:cTn id="9" dur="500"/>
                                        <p:tgtEl>
                                          <p:spTgt spid="615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500" fill="hold"/>
                                        <p:tgtEl>
                                          <p:spTgt spid="53"/>
                                        </p:tgtEl>
                                        <p:attrNameLst>
                                          <p:attrName>ppt_w</p:attrName>
                                        </p:attrNameLst>
                                      </p:cBhvr>
                                      <p:tavLst>
                                        <p:tav tm="0">
                                          <p:val>
                                            <p:fltVal val="0"/>
                                          </p:val>
                                        </p:tav>
                                        <p:tav tm="100000">
                                          <p:val>
                                            <p:strVal val="#ppt_w"/>
                                          </p:val>
                                        </p:tav>
                                      </p:tavLst>
                                    </p:anim>
                                    <p:anim calcmode="lin" valueType="num">
                                      <p:cBhvr>
                                        <p:cTn id="14" dur="500" fill="hold"/>
                                        <p:tgtEl>
                                          <p:spTgt spid="53"/>
                                        </p:tgtEl>
                                        <p:attrNameLst>
                                          <p:attrName>ppt_h</p:attrName>
                                        </p:attrNameLst>
                                      </p:cBhvr>
                                      <p:tavLst>
                                        <p:tav tm="0">
                                          <p:val>
                                            <p:fltVal val="0"/>
                                          </p:val>
                                        </p:tav>
                                        <p:tav tm="100000">
                                          <p:val>
                                            <p:strVal val="#ppt_h"/>
                                          </p:val>
                                        </p:tav>
                                      </p:tavLst>
                                    </p:anim>
                                    <p:animEffect transition="in" filter="fade">
                                      <p:cBhvr>
                                        <p:cTn id="15" dur="500"/>
                                        <p:tgtEl>
                                          <p:spTgt spid="5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6149"/>
                                        </p:tgtEl>
                                        <p:attrNameLst>
                                          <p:attrName>style.visibility</p:attrName>
                                        </p:attrNameLst>
                                      </p:cBhvr>
                                      <p:to>
                                        <p:strVal val="visible"/>
                                      </p:to>
                                    </p:set>
                                    <p:anim calcmode="lin" valueType="num">
                                      <p:cBhvr>
                                        <p:cTn id="19" dur="500" fill="hold"/>
                                        <p:tgtEl>
                                          <p:spTgt spid="6149"/>
                                        </p:tgtEl>
                                        <p:attrNameLst>
                                          <p:attrName>ppt_w</p:attrName>
                                        </p:attrNameLst>
                                      </p:cBhvr>
                                      <p:tavLst>
                                        <p:tav tm="0">
                                          <p:val>
                                            <p:fltVal val="0"/>
                                          </p:val>
                                        </p:tav>
                                        <p:tav tm="100000">
                                          <p:val>
                                            <p:strVal val="#ppt_w"/>
                                          </p:val>
                                        </p:tav>
                                      </p:tavLst>
                                    </p:anim>
                                    <p:anim calcmode="lin" valueType="num">
                                      <p:cBhvr>
                                        <p:cTn id="20" dur="500" fill="hold"/>
                                        <p:tgtEl>
                                          <p:spTgt spid="6149"/>
                                        </p:tgtEl>
                                        <p:attrNameLst>
                                          <p:attrName>ppt_h</p:attrName>
                                        </p:attrNameLst>
                                      </p:cBhvr>
                                      <p:tavLst>
                                        <p:tav tm="0">
                                          <p:val>
                                            <p:fltVal val="0"/>
                                          </p:val>
                                        </p:tav>
                                        <p:tav tm="100000">
                                          <p:val>
                                            <p:strVal val="#ppt_h"/>
                                          </p:val>
                                        </p:tav>
                                      </p:tavLst>
                                    </p:anim>
                                    <p:animEffect transition="in" filter="fade">
                                      <p:cBhvr>
                                        <p:cTn id="21" dur="500"/>
                                        <p:tgtEl>
                                          <p:spTgt spid="614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500" fill="hold"/>
                                        <p:tgtEl>
                                          <p:spTgt spid="52"/>
                                        </p:tgtEl>
                                        <p:attrNameLst>
                                          <p:attrName>ppt_w</p:attrName>
                                        </p:attrNameLst>
                                      </p:cBhvr>
                                      <p:tavLst>
                                        <p:tav tm="0">
                                          <p:val>
                                            <p:fltVal val="0"/>
                                          </p:val>
                                        </p:tav>
                                        <p:tav tm="100000">
                                          <p:val>
                                            <p:strVal val="#ppt_w"/>
                                          </p:val>
                                        </p:tav>
                                      </p:tavLst>
                                    </p:anim>
                                    <p:anim calcmode="lin" valueType="num">
                                      <p:cBhvr>
                                        <p:cTn id="26" dur="500" fill="hold"/>
                                        <p:tgtEl>
                                          <p:spTgt spid="52"/>
                                        </p:tgtEl>
                                        <p:attrNameLst>
                                          <p:attrName>ppt_h</p:attrName>
                                        </p:attrNameLst>
                                      </p:cBhvr>
                                      <p:tavLst>
                                        <p:tav tm="0">
                                          <p:val>
                                            <p:fltVal val="0"/>
                                          </p:val>
                                        </p:tav>
                                        <p:tav tm="100000">
                                          <p:val>
                                            <p:strVal val="#ppt_h"/>
                                          </p:val>
                                        </p:tav>
                                      </p:tavLst>
                                    </p:anim>
                                    <p:animEffect transition="in" filter="fade">
                                      <p:cBhvr>
                                        <p:cTn id="27" dur="500"/>
                                        <p:tgtEl>
                                          <p:spTgt spid="5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153"/>
                                        </p:tgtEl>
                                        <p:attrNameLst>
                                          <p:attrName>style.visibility</p:attrName>
                                        </p:attrNameLst>
                                      </p:cBhvr>
                                      <p:to>
                                        <p:strVal val="visible"/>
                                      </p:to>
                                    </p:set>
                                    <p:anim calcmode="lin" valueType="num">
                                      <p:cBhvr>
                                        <p:cTn id="31" dur="500" fill="hold"/>
                                        <p:tgtEl>
                                          <p:spTgt spid="6153"/>
                                        </p:tgtEl>
                                        <p:attrNameLst>
                                          <p:attrName>ppt_w</p:attrName>
                                        </p:attrNameLst>
                                      </p:cBhvr>
                                      <p:tavLst>
                                        <p:tav tm="0">
                                          <p:val>
                                            <p:fltVal val="0"/>
                                          </p:val>
                                        </p:tav>
                                        <p:tav tm="100000">
                                          <p:val>
                                            <p:strVal val="#ppt_w"/>
                                          </p:val>
                                        </p:tav>
                                      </p:tavLst>
                                    </p:anim>
                                    <p:anim calcmode="lin" valueType="num">
                                      <p:cBhvr>
                                        <p:cTn id="32" dur="500" fill="hold"/>
                                        <p:tgtEl>
                                          <p:spTgt spid="6153"/>
                                        </p:tgtEl>
                                        <p:attrNameLst>
                                          <p:attrName>ppt_h</p:attrName>
                                        </p:attrNameLst>
                                      </p:cBhvr>
                                      <p:tavLst>
                                        <p:tav tm="0">
                                          <p:val>
                                            <p:fltVal val="0"/>
                                          </p:val>
                                        </p:tav>
                                        <p:tav tm="100000">
                                          <p:val>
                                            <p:strVal val="#ppt_h"/>
                                          </p:val>
                                        </p:tav>
                                      </p:tavLst>
                                    </p:anim>
                                    <p:animEffect transition="in" filter="fade">
                                      <p:cBhvr>
                                        <p:cTn id="33" dur="500"/>
                                        <p:tgtEl>
                                          <p:spTgt spid="615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 calcmode="lin" valueType="num">
                                      <p:cBhvr>
                                        <p:cTn id="37" dur="500" fill="hold"/>
                                        <p:tgtEl>
                                          <p:spTgt spid="56"/>
                                        </p:tgtEl>
                                        <p:attrNameLst>
                                          <p:attrName>ppt_w</p:attrName>
                                        </p:attrNameLst>
                                      </p:cBhvr>
                                      <p:tavLst>
                                        <p:tav tm="0">
                                          <p:val>
                                            <p:fltVal val="0"/>
                                          </p:val>
                                        </p:tav>
                                        <p:tav tm="100000">
                                          <p:val>
                                            <p:strVal val="#ppt_w"/>
                                          </p:val>
                                        </p:tav>
                                      </p:tavLst>
                                    </p:anim>
                                    <p:anim calcmode="lin" valueType="num">
                                      <p:cBhvr>
                                        <p:cTn id="38" dur="500" fill="hold"/>
                                        <p:tgtEl>
                                          <p:spTgt spid="56"/>
                                        </p:tgtEl>
                                        <p:attrNameLst>
                                          <p:attrName>ppt_h</p:attrName>
                                        </p:attrNameLst>
                                      </p:cBhvr>
                                      <p:tavLst>
                                        <p:tav tm="0">
                                          <p:val>
                                            <p:fltVal val="0"/>
                                          </p:val>
                                        </p:tav>
                                        <p:tav tm="100000">
                                          <p:val>
                                            <p:strVal val="#ppt_h"/>
                                          </p:val>
                                        </p:tav>
                                      </p:tavLst>
                                    </p:anim>
                                    <p:animEffect transition="in" filter="fade">
                                      <p:cBhvr>
                                        <p:cTn id="39" dur="500"/>
                                        <p:tgtEl>
                                          <p:spTgt spid="5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152"/>
                                        </p:tgtEl>
                                        <p:attrNameLst>
                                          <p:attrName>style.visibility</p:attrName>
                                        </p:attrNameLst>
                                      </p:cBhvr>
                                      <p:to>
                                        <p:strVal val="visible"/>
                                      </p:to>
                                    </p:set>
                                    <p:anim calcmode="lin" valueType="num">
                                      <p:cBhvr>
                                        <p:cTn id="43" dur="500" fill="hold"/>
                                        <p:tgtEl>
                                          <p:spTgt spid="6152"/>
                                        </p:tgtEl>
                                        <p:attrNameLst>
                                          <p:attrName>ppt_w</p:attrName>
                                        </p:attrNameLst>
                                      </p:cBhvr>
                                      <p:tavLst>
                                        <p:tav tm="0">
                                          <p:val>
                                            <p:fltVal val="0"/>
                                          </p:val>
                                        </p:tav>
                                        <p:tav tm="100000">
                                          <p:val>
                                            <p:strVal val="#ppt_w"/>
                                          </p:val>
                                        </p:tav>
                                      </p:tavLst>
                                    </p:anim>
                                    <p:anim calcmode="lin" valueType="num">
                                      <p:cBhvr>
                                        <p:cTn id="44" dur="500" fill="hold"/>
                                        <p:tgtEl>
                                          <p:spTgt spid="6152"/>
                                        </p:tgtEl>
                                        <p:attrNameLst>
                                          <p:attrName>ppt_h</p:attrName>
                                        </p:attrNameLst>
                                      </p:cBhvr>
                                      <p:tavLst>
                                        <p:tav tm="0">
                                          <p:val>
                                            <p:fltVal val="0"/>
                                          </p:val>
                                        </p:tav>
                                        <p:tav tm="100000">
                                          <p:val>
                                            <p:strVal val="#ppt_h"/>
                                          </p:val>
                                        </p:tav>
                                      </p:tavLst>
                                    </p:anim>
                                    <p:animEffect transition="in" filter="fade">
                                      <p:cBhvr>
                                        <p:cTn id="45" dur="500"/>
                                        <p:tgtEl>
                                          <p:spTgt spid="615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6151"/>
                                        </p:tgtEl>
                                        <p:attrNameLst>
                                          <p:attrName>style.visibility</p:attrName>
                                        </p:attrNameLst>
                                      </p:cBhvr>
                                      <p:to>
                                        <p:strVal val="visible"/>
                                      </p:to>
                                    </p:set>
                                    <p:anim calcmode="lin" valueType="num">
                                      <p:cBhvr>
                                        <p:cTn id="55" dur="500" fill="hold"/>
                                        <p:tgtEl>
                                          <p:spTgt spid="6151"/>
                                        </p:tgtEl>
                                        <p:attrNameLst>
                                          <p:attrName>ppt_w</p:attrName>
                                        </p:attrNameLst>
                                      </p:cBhvr>
                                      <p:tavLst>
                                        <p:tav tm="0">
                                          <p:val>
                                            <p:fltVal val="0"/>
                                          </p:val>
                                        </p:tav>
                                        <p:tav tm="100000">
                                          <p:val>
                                            <p:strVal val="#ppt_w"/>
                                          </p:val>
                                        </p:tav>
                                      </p:tavLst>
                                    </p:anim>
                                    <p:anim calcmode="lin" valueType="num">
                                      <p:cBhvr>
                                        <p:cTn id="56" dur="500" fill="hold"/>
                                        <p:tgtEl>
                                          <p:spTgt spid="6151"/>
                                        </p:tgtEl>
                                        <p:attrNameLst>
                                          <p:attrName>ppt_h</p:attrName>
                                        </p:attrNameLst>
                                      </p:cBhvr>
                                      <p:tavLst>
                                        <p:tav tm="0">
                                          <p:val>
                                            <p:fltVal val="0"/>
                                          </p:val>
                                        </p:tav>
                                        <p:tav tm="100000">
                                          <p:val>
                                            <p:strVal val="#ppt_h"/>
                                          </p:val>
                                        </p:tav>
                                      </p:tavLst>
                                    </p:anim>
                                    <p:animEffect transition="in" filter="fade">
                                      <p:cBhvr>
                                        <p:cTn id="57" dur="500"/>
                                        <p:tgtEl>
                                          <p:spTgt spid="6151"/>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5000"/>
                            </p:stCondLst>
                            <p:childTnLst>
                              <p:par>
                                <p:cTn id="65" presetID="18" presetClass="entr" presetSubtype="12"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strips(downLeft)">
                                      <p:cBhvr>
                                        <p:cTn id="67" dur="500"/>
                                        <p:tgtEl>
                                          <p:spTgt spid="37"/>
                                        </p:tgtEl>
                                      </p:cBhvr>
                                    </p:animEffect>
                                  </p:childTnLst>
                                </p:cTn>
                              </p:par>
                              <p:par>
                                <p:cTn id="68" presetID="2" presetClass="entr" presetSubtype="8" accel="50000" decel="50000"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 calcmode="lin" valueType="num">
                                      <p:cBhvr additive="base">
                                        <p:cTn id="70" dur="1000" fill="hold"/>
                                        <p:tgtEl>
                                          <p:spTgt spid="40"/>
                                        </p:tgtEl>
                                        <p:attrNameLst>
                                          <p:attrName>ppt_x</p:attrName>
                                        </p:attrNameLst>
                                      </p:cBhvr>
                                      <p:tavLst>
                                        <p:tav tm="0">
                                          <p:val>
                                            <p:strVal val="0-#ppt_w/2"/>
                                          </p:val>
                                        </p:tav>
                                        <p:tav tm="100000">
                                          <p:val>
                                            <p:strVal val="#ppt_x"/>
                                          </p:val>
                                        </p:tav>
                                      </p:tavLst>
                                    </p:anim>
                                    <p:anim calcmode="lin" valueType="num">
                                      <p:cBhvr additive="base">
                                        <p:cTn id="71" dur="1000" fill="hold"/>
                                        <p:tgtEl>
                                          <p:spTgt spid="40"/>
                                        </p:tgtEl>
                                        <p:attrNameLst>
                                          <p:attrName>ppt_y</p:attrName>
                                        </p:attrNameLst>
                                      </p:cBhvr>
                                      <p:tavLst>
                                        <p:tav tm="0">
                                          <p:val>
                                            <p:strVal val="#ppt_y"/>
                                          </p:val>
                                        </p:tav>
                                        <p:tav tm="100000">
                                          <p:val>
                                            <p:strVal val="#ppt_y"/>
                                          </p:val>
                                        </p:tav>
                                      </p:tavLst>
                                    </p:anim>
                                  </p:childTnLst>
                                </p:cTn>
                              </p:par>
                            </p:childTnLst>
                          </p:cTn>
                        </p:par>
                        <p:par>
                          <p:cTn id="72" fill="hold">
                            <p:stCondLst>
                              <p:cond delay="5500"/>
                            </p:stCondLst>
                            <p:childTnLst>
                              <p:par>
                                <p:cTn id="73" presetID="18" presetClass="entr" presetSubtype="9"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strips(upLeft)">
                                      <p:cBhvr>
                                        <p:cTn id="75" dur="500"/>
                                        <p:tgtEl>
                                          <p:spTgt spid="49"/>
                                        </p:tgtEl>
                                      </p:cBhvr>
                                    </p:animEffect>
                                  </p:childTnLst>
                                </p:cTn>
                              </p:par>
                              <p:par>
                                <p:cTn id="76" presetID="2" presetClass="entr" presetSubtype="8" accel="50000" decel="5000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1000" fill="hold"/>
                                        <p:tgtEl>
                                          <p:spTgt spid="30"/>
                                        </p:tgtEl>
                                        <p:attrNameLst>
                                          <p:attrName>ppt_x</p:attrName>
                                        </p:attrNameLst>
                                      </p:cBhvr>
                                      <p:tavLst>
                                        <p:tav tm="0">
                                          <p:val>
                                            <p:strVal val="0-#ppt_w/2"/>
                                          </p:val>
                                        </p:tav>
                                        <p:tav tm="100000">
                                          <p:val>
                                            <p:strVal val="#ppt_x"/>
                                          </p:val>
                                        </p:tav>
                                      </p:tavLst>
                                    </p:anim>
                                    <p:anim calcmode="lin" valueType="num">
                                      <p:cBhvr additive="base">
                                        <p:cTn id="79" dur="1000" fill="hold"/>
                                        <p:tgtEl>
                                          <p:spTgt spid="30"/>
                                        </p:tgtEl>
                                        <p:attrNameLst>
                                          <p:attrName>ppt_y</p:attrName>
                                        </p:attrNameLst>
                                      </p:cBhvr>
                                      <p:tavLst>
                                        <p:tav tm="0">
                                          <p:val>
                                            <p:strVal val="#ppt_y"/>
                                          </p:val>
                                        </p:tav>
                                        <p:tav tm="100000">
                                          <p:val>
                                            <p:strVal val="#ppt_y"/>
                                          </p:val>
                                        </p:tav>
                                      </p:tavLst>
                                    </p:anim>
                                  </p:childTnLst>
                                </p:cTn>
                              </p:par>
                            </p:childTnLst>
                          </p:cTn>
                        </p:par>
                        <p:par>
                          <p:cTn id="80" fill="hold">
                            <p:stCondLst>
                              <p:cond delay="6000"/>
                            </p:stCondLst>
                            <p:childTnLst>
                              <p:par>
                                <p:cTn id="81" presetID="18" presetClass="entr" presetSubtype="6"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strips(downRight)">
                                      <p:cBhvr>
                                        <p:cTn id="83" dur="500"/>
                                        <p:tgtEl>
                                          <p:spTgt spid="46"/>
                                        </p:tgtEl>
                                      </p:cBhvr>
                                    </p:animEffect>
                                  </p:childTnLst>
                                </p:cTn>
                              </p:par>
                              <p:par>
                                <p:cTn id="84" presetID="2" presetClass="entr" presetSubtype="2" accel="50000" decel="50000" fill="hold"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1000" fill="hold"/>
                                        <p:tgtEl>
                                          <p:spTgt spid="27"/>
                                        </p:tgtEl>
                                        <p:attrNameLst>
                                          <p:attrName>ppt_x</p:attrName>
                                        </p:attrNameLst>
                                      </p:cBhvr>
                                      <p:tavLst>
                                        <p:tav tm="0">
                                          <p:val>
                                            <p:strVal val="1+#ppt_w/2"/>
                                          </p:val>
                                        </p:tav>
                                        <p:tav tm="100000">
                                          <p:val>
                                            <p:strVal val="#ppt_x"/>
                                          </p:val>
                                        </p:tav>
                                      </p:tavLst>
                                    </p:anim>
                                    <p:anim calcmode="lin" valueType="num">
                                      <p:cBhvr additive="base">
                                        <p:cTn id="87" dur="1000" fill="hold"/>
                                        <p:tgtEl>
                                          <p:spTgt spid="27"/>
                                        </p:tgtEl>
                                        <p:attrNameLst>
                                          <p:attrName>ppt_y</p:attrName>
                                        </p:attrNameLst>
                                      </p:cBhvr>
                                      <p:tavLst>
                                        <p:tav tm="0">
                                          <p:val>
                                            <p:strVal val="#ppt_y"/>
                                          </p:val>
                                        </p:tav>
                                        <p:tav tm="100000">
                                          <p:val>
                                            <p:strVal val="#ppt_y"/>
                                          </p:val>
                                        </p:tav>
                                      </p:tavLst>
                                    </p:anim>
                                  </p:childTnLst>
                                </p:cTn>
                              </p:par>
                            </p:childTnLst>
                          </p:cTn>
                        </p:par>
                        <p:par>
                          <p:cTn id="88" fill="hold">
                            <p:stCondLst>
                              <p:cond delay="6500"/>
                            </p:stCondLst>
                            <p:childTnLst>
                              <p:par>
                                <p:cTn id="89" presetID="18" presetClass="entr" presetSubtype="6"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strips(downRight)">
                                      <p:cBhvr>
                                        <p:cTn id="91" dur="500"/>
                                        <p:tgtEl>
                                          <p:spTgt spid="43"/>
                                        </p:tgtEl>
                                      </p:cBhvr>
                                    </p:animEffect>
                                  </p:childTnLst>
                                </p:cTn>
                              </p:par>
                              <p:par>
                                <p:cTn id="92" presetID="2" presetClass="entr" presetSubtype="2" accel="50000" decel="50000"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additive="base">
                                        <p:cTn id="94" dur="1000" fill="hold"/>
                                        <p:tgtEl>
                                          <p:spTgt spid="24"/>
                                        </p:tgtEl>
                                        <p:attrNameLst>
                                          <p:attrName>ppt_x</p:attrName>
                                        </p:attrNameLst>
                                      </p:cBhvr>
                                      <p:tavLst>
                                        <p:tav tm="0">
                                          <p:val>
                                            <p:strVal val="1+#ppt_w/2"/>
                                          </p:val>
                                        </p:tav>
                                        <p:tav tm="100000">
                                          <p:val>
                                            <p:strVal val="#ppt_x"/>
                                          </p:val>
                                        </p:tav>
                                      </p:tavLst>
                                    </p:anim>
                                    <p:anim calcmode="lin" valueType="num">
                                      <p:cBhvr additive="base">
                                        <p:cTn id="95" dur="1000" fill="hold"/>
                                        <p:tgtEl>
                                          <p:spTgt spid="24"/>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18" presetClass="entr" presetSubtype="12" fill="hold" nodeType="after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strips(downLeft)">
                                      <p:cBhvr>
                                        <p:cTn id="99" dur="500"/>
                                        <p:tgtEl>
                                          <p:spTgt spid="18"/>
                                        </p:tgtEl>
                                      </p:cBhvr>
                                    </p:animEffect>
                                  </p:childTnLst>
                                </p:cTn>
                              </p:par>
                              <p:par>
                                <p:cTn id="100" presetID="2" presetClass="entr" presetSubtype="8" accel="50000" decel="50000" fill="hold" nodeType="withEffect">
                                  <p:stCondLst>
                                    <p:cond delay="0"/>
                                  </p:stCondLst>
                                  <p:childTnLst>
                                    <p:set>
                                      <p:cBhvr>
                                        <p:cTn id="101" dur="1" fill="hold">
                                          <p:stCondLst>
                                            <p:cond delay="0"/>
                                          </p:stCondLst>
                                        </p:cTn>
                                        <p:tgtEl>
                                          <p:spTgt spid="33"/>
                                        </p:tgtEl>
                                        <p:attrNameLst>
                                          <p:attrName>style.visibility</p:attrName>
                                        </p:attrNameLst>
                                      </p:cBhvr>
                                      <p:to>
                                        <p:strVal val="visible"/>
                                      </p:to>
                                    </p:set>
                                    <p:anim calcmode="lin" valueType="num">
                                      <p:cBhvr additive="base">
                                        <p:cTn id="102" dur="1000" fill="hold"/>
                                        <p:tgtEl>
                                          <p:spTgt spid="33"/>
                                        </p:tgtEl>
                                        <p:attrNameLst>
                                          <p:attrName>ppt_x</p:attrName>
                                        </p:attrNameLst>
                                      </p:cBhvr>
                                      <p:tavLst>
                                        <p:tav tm="0">
                                          <p:val>
                                            <p:strVal val="0-#ppt_w/2"/>
                                          </p:val>
                                        </p:tav>
                                        <p:tav tm="100000">
                                          <p:val>
                                            <p:strVal val="#ppt_x"/>
                                          </p:val>
                                        </p:tav>
                                      </p:tavLst>
                                    </p:anim>
                                    <p:anim calcmode="lin" valueType="num">
                                      <p:cBhvr additive="base">
                                        <p:cTn id="103"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52" grpId="0" animBg="1"/>
      <p:bldP spid="53" grpId="0" animBg="1"/>
      <p:bldP spid="54" grpId="0" animBg="1"/>
      <p:bldP spid="55" grpId="0" animBg="1"/>
      <p:bldP spid="5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7"/>
          <p:cNvGrpSpPr/>
          <p:nvPr/>
        </p:nvGrpSpPr>
        <p:grpSpPr>
          <a:xfrm>
            <a:off x="911369" y="2133380"/>
            <a:ext cx="1766616" cy="2459917"/>
            <a:chOff x="663207" y="1246790"/>
            <a:chExt cx="1324962" cy="1844938"/>
          </a:xfrm>
          <a:solidFill>
            <a:schemeClr val="accent1">
              <a:lumMod val="75000"/>
            </a:schemeClr>
          </a:solidFill>
        </p:grpSpPr>
        <p:sp>
          <p:nvSpPr>
            <p:cNvPr id="27" name="Rounded Rectangle 26"/>
            <p:cNvSpPr/>
            <p:nvPr/>
          </p:nvSpPr>
          <p:spPr>
            <a:xfrm>
              <a:off x="663207" y="1246790"/>
              <a:ext cx="1324962" cy="1612996"/>
            </a:xfrm>
            <a:prstGeom prst="roundRect">
              <a:avLst>
                <a:gd name="adj" fmla="val 7114"/>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44" name="Isosceles Triangle 43"/>
            <p:cNvSpPr/>
            <p:nvPr/>
          </p:nvSpPr>
          <p:spPr>
            <a:xfrm rot="10800000">
              <a:off x="1122392" y="2859785"/>
              <a:ext cx="406592" cy="23194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46" name="Text Placeholder 3"/>
            <p:cNvSpPr txBox="1"/>
            <p:nvPr/>
          </p:nvSpPr>
          <p:spPr>
            <a:xfrm>
              <a:off x="865877" y="2428981"/>
              <a:ext cx="919626" cy="246173"/>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2135" dirty="0">
                  <a:solidFill>
                    <a:srgbClr val="FFFFFF"/>
                  </a:solidFill>
                  <a:latin typeface="Calibri" panose="020F0502020204030204" pitchFamily="34" charset="0"/>
                  <a:ea typeface="宋体" panose="02010600030101010101" pitchFamily="2" charset="-122"/>
                </a:rPr>
                <a:t>Brainstorm</a:t>
              </a:r>
            </a:p>
          </p:txBody>
        </p:sp>
      </p:grpSp>
      <p:sp>
        <p:nvSpPr>
          <p:cNvPr id="45" name="Round Same Side Corner Rectangle 44"/>
          <p:cNvSpPr/>
          <p:nvPr/>
        </p:nvSpPr>
        <p:spPr>
          <a:xfrm>
            <a:off x="911369" y="2133381"/>
            <a:ext cx="1766616" cy="1459379"/>
          </a:xfrm>
          <a:prstGeom prst="round2SameRect">
            <a:avLst>
              <a:gd name="adj1" fmla="val 873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C00000">
                  <a:lumMod val="50000"/>
                </a:srgbClr>
              </a:solidFill>
              <a:latin typeface="Calibri" panose="020F0502020204030204"/>
              <a:ea typeface="微软雅黑" panose="020B0503020204020204" pitchFamily="34" charset="-122"/>
            </a:endParaRPr>
          </a:p>
        </p:txBody>
      </p:sp>
      <p:sp>
        <p:nvSpPr>
          <p:cNvPr id="47" name="TextBox 46"/>
          <p:cNvSpPr txBox="1"/>
          <p:nvPr/>
        </p:nvSpPr>
        <p:spPr>
          <a:xfrm>
            <a:off x="719348" y="4821705"/>
            <a:ext cx="2150661" cy="1025602"/>
          </a:xfrm>
          <a:prstGeom prst="rect">
            <a:avLst/>
          </a:prstGeom>
          <a:noFill/>
        </p:spPr>
        <p:txBody>
          <a:bodyPr wrap="square" lIns="0" tIns="0" rIns="0" bIns="0" rtlCol="0" anchor="t">
            <a:spAutoFit/>
          </a:bodyPr>
          <a:lstStyle/>
          <a:p>
            <a:pPr algn="ct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of passages lorem ipsum available, but the majority suffered alteration</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some form</a:t>
            </a:r>
          </a:p>
        </p:txBody>
      </p:sp>
      <p:grpSp>
        <p:nvGrpSpPr>
          <p:cNvPr id="6" name="Group 48"/>
          <p:cNvGrpSpPr/>
          <p:nvPr/>
        </p:nvGrpSpPr>
        <p:grpSpPr>
          <a:xfrm>
            <a:off x="3062031" y="2133380"/>
            <a:ext cx="1766616" cy="2459917"/>
            <a:chOff x="663207" y="1246790"/>
            <a:chExt cx="1324962" cy="1844938"/>
          </a:xfrm>
          <a:solidFill>
            <a:schemeClr val="accent2">
              <a:lumMod val="75000"/>
            </a:schemeClr>
          </a:solidFill>
        </p:grpSpPr>
        <p:sp>
          <p:nvSpPr>
            <p:cNvPr id="50" name="Rounded Rectangle 49"/>
            <p:cNvSpPr/>
            <p:nvPr/>
          </p:nvSpPr>
          <p:spPr>
            <a:xfrm>
              <a:off x="663207" y="1246790"/>
              <a:ext cx="1324962" cy="1612996"/>
            </a:xfrm>
            <a:prstGeom prst="roundRect">
              <a:avLst>
                <a:gd name="adj" fmla="val 711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51" name="Isosceles Triangle 50"/>
            <p:cNvSpPr/>
            <p:nvPr/>
          </p:nvSpPr>
          <p:spPr>
            <a:xfrm rot="10800000">
              <a:off x="1122392" y="2859785"/>
              <a:ext cx="406592" cy="231943"/>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52" name="Text Placeholder 3"/>
            <p:cNvSpPr txBox="1"/>
            <p:nvPr/>
          </p:nvSpPr>
          <p:spPr>
            <a:xfrm>
              <a:off x="948470" y="2428981"/>
              <a:ext cx="754437" cy="246173"/>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2135" dirty="0">
                  <a:solidFill>
                    <a:srgbClr val="FFFFFF"/>
                  </a:solidFill>
                  <a:latin typeface="Calibri" panose="020F0502020204030204" pitchFamily="34" charset="0"/>
                  <a:ea typeface="宋体" panose="02010600030101010101" pitchFamily="2" charset="-122"/>
                </a:rPr>
                <a:t>Research</a:t>
              </a:r>
            </a:p>
          </p:txBody>
        </p:sp>
      </p:grpSp>
      <p:sp>
        <p:nvSpPr>
          <p:cNvPr id="53" name="Round Same Side Corner Rectangle 52"/>
          <p:cNvSpPr/>
          <p:nvPr/>
        </p:nvSpPr>
        <p:spPr>
          <a:xfrm>
            <a:off x="3062031" y="2133381"/>
            <a:ext cx="1766616" cy="1459379"/>
          </a:xfrm>
          <a:prstGeom prst="round2SameRect">
            <a:avLst>
              <a:gd name="adj1" fmla="val 873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C000">
                  <a:lumMod val="50000"/>
                </a:srgbClr>
              </a:solidFill>
              <a:latin typeface="Calibri" panose="020F0502020204030204"/>
              <a:ea typeface="微软雅黑" panose="020B0503020204020204" pitchFamily="34" charset="-122"/>
            </a:endParaRPr>
          </a:p>
        </p:txBody>
      </p:sp>
      <p:sp>
        <p:nvSpPr>
          <p:cNvPr id="54" name="TextBox 53"/>
          <p:cNvSpPr txBox="1"/>
          <p:nvPr/>
        </p:nvSpPr>
        <p:spPr>
          <a:xfrm>
            <a:off x="2870008" y="4821705"/>
            <a:ext cx="2150661" cy="1025602"/>
          </a:xfrm>
          <a:prstGeom prst="rect">
            <a:avLst/>
          </a:prstGeom>
          <a:noFill/>
        </p:spPr>
        <p:txBody>
          <a:bodyPr wrap="square" lIns="0" tIns="0" rIns="0" bIns="0" rtlCol="0" anchor="t">
            <a:spAutoFit/>
          </a:bodyPr>
          <a:lstStyle/>
          <a:p>
            <a:pPr algn="ct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of passages lorem ipsum available, but the majority suffered alteration</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some form</a:t>
            </a:r>
          </a:p>
        </p:txBody>
      </p:sp>
      <p:grpSp>
        <p:nvGrpSpPr>
          <p:cNvPr id="7" name="Group 54"/>
          <p:cNvGrpSpPr/>
          <p:nvPr/>
        </p:nvGrpSpPr>
        <p:grpSpPr>
          <a:xfrm>
            <a:off x="5212692" y="2133380"/>
            <a:ext cx="1766616" cy="2459917"/>
            <a:chOff x="663207" y="1246790"/>
            <a:chExt cx="1324962" cy="1844938"/>
          </a:xfrm>
          <a:solidFill>
            <a:schemeClr val="accent3">
              <a:lumMod val="75000"/>
            </a:schemeClr>
          </a:solidFill>
        </p:grpSpPr>
        <p:sp>
          <p:nvSpPr>
            <p:cNvPr id="56" name="Rounded Rectangle 55"/>
            <p:cNvSpPr/>
            <p:nvPr/>
          </p:nvSpPr>
          <p:spPr>
            <a:xfrm>
              <a:off x="663207" y="1246790"/>
              <a:ext cx="1324962" cy="1612996"/>
            </a:xfrm>
            <a:prstGeom prst="roundRect">
              <a:avLst>
                <a:gd name="adj" fmla="val 7114"/>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57" name="Isosceles Triangle 56"/>
            <p:cNvSpPr/>
            <p:nvPr/>
          </p:nvSpPr>
          <p:spPr>
            <a:xfrm rot="10800000">
              <a:off x="1122392" y="2859785"/>
              <a:ext cx="406592" cy="231943"/>
            </a:xfrm>
            <a:prstGeom prs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58" name="Text Placeholder 3"/>
            <p:cNvSpPr txBox="1"/>
            <p:nvPr/>
          </p:nvSpPr>
          <p:spPr>
            <a:xfrm>
              <a:off x="1045564" y="2428981"/>
              <a:ext cx="560249" cy="246173"/>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2135" dirty="0">
                  <a:solidFill>
                    <a:srgbClr val="FFFFFF"/>
                  </a:solidFill>
                  <a:latin typeface="Calibri" panose="020F0502020204030204" pitchFamily="34" charset="0"/>
                  <a:ea typeface="宋体" panose="02010600030101010101" pitchFamily="2" charset="-122"/>
                </a:rPr>
                <a:t>Design</a:t>
              </a:r>
            </a:p>
          </p:txBody>
        </p:sp>
      </p:grpSp>
      <p:sp>
        <p:nvSpPr>
          <p:cNvPr id="59" name="Round Same Side Corner Rectangle 58"/>
          <p:cNvSpPr/>
          <p:nvPr/>
        </p:nvSpPr>
        <p:spPr>
          <a:xfrm>
            <a:off x="5212692" y="2133381"/>
            <a:ext cx="1766616" cy="1459379"/>
          </a:xfrm>
          <a:prstGeom prst="round2SameRect">
            <a:avLst>
              <a:gd name="adj1" fmla="val 873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C00000">
                  <a:lumMod val="50000"/>
                </a:srgbClr>
              </a:solidFill>
              <a:latin typeface="Calibri" panose="020F0502020204030204"/>
              <a:ea typeface="微软雅黑" panose="020B0503020204020204" pitchFamily="34" charset="-122"/>
            </a:endParaRPr>
          </a:p>
        </p:txBody>
      </p:sp>
      <p:sp>
        <p:nvSpPr>
          <p:cNvPr id="60" name="TextBox 59"/>
          <p:cNvSpPr txBox="1"/>
          <p:nvPr/>
        </p:nvSpPr>
        <p:spPr>
          <a:xfrm>
            <a:off x="5020672" y="4821705"/>
            <a:ext cx="2150661" cy="1025602"/>
          </a:xfrm>
          <a:prstGeom prst="rect">
            <a:avLst/>
          </a:prstGeom>
          <a:noFill/>
        </p:spPr>
        <p:txBody>
          <a:bodyPr wrap="square" lIns="0" tIns="0" rIns="0" bIns="0" rtlCol="0" anchor="t">
            <a:spAutoFit/>
          </a:bodyPr>
          <a:lstStyle/>
          <a:p>
            <a:pPr algn="ct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of passages lorem ipsum available, but the majority suffered alteration</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some form</a:t>
            </a:r>
          </a:p>
        </p:txBody>
      </p:sp>
      <p:grpSp>
        <p:nvGrpSpPr>
          <p:cNvPr id="8" name="Group 60"/>
          <p:cNvGrpSpPr/>
          <p:nvPr/>
        </p:nvGrpSpPr>
        <p:grpSpPr>
          <a:xfrm>
            <a:off x="7363353" y="2133380"/>
            <a:ext cx="1766616" cy="2459917"/>
            <a:chOff x="663207" y="1246790"/>
            <a:chExt cx="1324962" cy="1844938"/>
          </a:xfrm>
          <a:solidFill>
            <a:schemeClr val="accent4">
              <a:lumMod val="50000"/>
            </a:schemeClr>
          </a:solidFill>
        </p:grpSpPr>
        <p:sp>
          <p:nvSpPr>
            <p:cNvPr id="62" name="Rounded Rectangle 61"/>
            <p:cNvSpPr/>
            <p:nvPr/>
          </p:nvSpPr>
          <p:spPr>
            <a:xfrm>
              <a:off x="663207" y="1246790"/>
              <a:ext cx="1324962" cy="1612996"/>
            </a:xfrm>
            <a:prstGeom prst="roundRect">
              <a:avLst>
                <a:gd name="adj" fmla="val 71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63" name="Isosceles Triangle 62"/>
            <p:cNvSpPr/>
            <p:nvPr/>
          </p:nvSpPr>
          <p:spPr>
            <a:xfrm rot="10800000">
              <a:off x="1122392" y="2859785"/>
              <a:ext cx="406592" cy="231943"/>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64" name="Text Placeholder 3"/>
            <p:cNvSpPr txBox="1"/>
            <p:nvPr/>
          </p:nvSpPr>
          <p:spPr>
            <a:xfrm>
              <a:off x="990020" y="2428981"/>
              <a:ext cx="671338" cy="246173"/>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2135" dirty="0">
                  <a:solidFill>
                    <a:srgbClr val="FFFFFF"/>
                  </a:solidFill>
                  <a:latin typeface="Calibri" panose="020F0502020204030204" pitchFamily="34" charset="0"/>
                  <a:ea typeface="宋体" panose="02010600030101010101" pitchFamily="2" charset="-122"/>
                </a:rPr>
                <a:t>Analysis</a:t>
              </a:r>
            </a:p>
          </p:txBody>
        </p:sp>
      </p:grpSp>
      <p:sp>
        <p:nvSpPr>
          <p:cNvPr id="65" name="Round Same Side Corner Rectangle 64"/>
          <p:cNvSpPr/>
          <p:nvPr/>
        </p:nvSpPr>
        <p:spPr>
          <a:xfrm>
            <a:off x="7363353" y="2133381"/>
            <a:ext cx="1766616" cy="1459379"/>
          </a:xfrm>
          <a:prstGeom prst="round2SameRect">
            <a:avLst>
              <a:gd name="adj1" fmla="val 873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C000">
                  <a:lumMod val="50000"/>
                </a:srgbClr>
              </a:solidFill>
              <a:latin typeface="Calibri" panose="020F0502020204030204"/>
              <a:ea typeface="微软雅黑" panose="020B0503020204020204" pitchFamily="34" charset="-122"/>
            </a:endParaRPr>
          </a:p>
        </p:txBody>
      </p:sp>
      <p:sp>
        <p:nvSpPr>
          <p:cNvPr id="66" name="TextBox 65"/>
          <p:cNvSpPr txBox="1"/>
          <p:nvPr/>
        </p:nvSpPr>
        <p:spPr>
          <a:xfrm>
            <a:off x="7171332" y="4821705"/>
            <a:ext cx="2150661" cy="1025602"/>
          </a:xfrm>
          <a:prstGeom prst="rect">
            <a:avLst/>
          </a:prstGeom>
          <a:noFill/>
        </p:spPr>
        <p:txBody>
          <a:bodyPr wrap="square" lIns="0" tIns="0" rIns="0" bIns="0" rtlCol="0" anchor="t">
            <a:spAutoFit/>
          </a:bodyPr>
          <a:lstStyle/>
          <a:p>
            <a:pPr algn="ct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of passages lorem ipsum available, but the majority suffered alteration</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some form</a:t>
            </a:r>
          </a:p>
        </p:txBody>
      </p:sp>
      <p:grpSp>
        <p:nvGrpSpPr>
          <p:cNvPr id="9" name="Group 66"/>
          <p:cNvGrpSpPr/>
          <p:nvPr/>
        </p:nvGrpSpPr>
        <p:grpSpPr>
          <a:xfrm>
            <a:off x="9514015" y="2133380"/>
            <a:ext cx="1766616" cy="2459917"/>
            <a:chOff x="663207" y="1246790"/>
            <a:chExt cx="1324962" cy="1844938"/>
          </a:xfrm>
          <a:solidFill>
            <a:schemeClr val="accent5">
              <a:lumMod val="75000"/>
            </a:schemeClr>
          </a:solidFill>
        </p:grpSpPr>
        <p:sp>
          <p:nvSpPr>
            <p:cNvPr id="68" name="Rounded Rectangle 67"/>
            <p:cNvSpPr/>
            <p:nvPr/>
          </p:nvSpPr>
          <p:spPr>
            <a:xfrm>
              <a:off x="663207" y="1246790"/>
              <a:ext cx="1324962" cy="1612996"/>
            </a:xfrm>
            <a:prstGeom prst="roundRect">
              <a:avLst>
                <a:gd name="adj" fmla="val 7114"/>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75" name="Isosceles Triangle 74"/>
            <p:cNvSpPr/>
            <p:nvPr/>
          </p:nvSpPr>
          <p:spPr>
            <a:xfrm rot="10800000">
              <a:off x="1122392" y="2859785"/>
              <a:ext cx="406592" cy="231943"/>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76" name="Text Placeholder 3"/>
            <p:cNvSpPr txBox="1"/>
            <p:nvPr/>
          </p:nvSpPr>
          <p:spPr>
            <a:xfrm>
              <a:off x="1027532" y="2428981"/>
              <a:ext cx="596317" cy="246173"/>
            </a:xfrm>
            <a:prstGeom prst="rect">
              <a:avLst/>
            </a:prstGeom>
            <a:no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2135" dirty="0">
                  <a:solidFill>
                    <a:srgbClr val="FFFFFF"/>
                  </a:solidFill>
                  <a:latin typeface="Calibri" panose="020F0502020204030204" pitchFamily="34" charset="0"/>
                  <a:ea typeface="宋体" panose="02010600030101010101" pitchFamily="2" charset="-122"/>
                </a:rPr>
                <a:t>Launch</a:t>
              </a:r>
            </a:p>
          </p:txBody>
        </p:sp>
      </p:grpSp>
      <p:sp>
        <p:nvSpPr>
          <p:cNvPr id="78" name="Round Same Side Corner Rectangle 77"/>
          <p:cNvSpPr/>
          <p:nvPr/>
        </p:nvSpPr>
        <p:spPr>
          <a:xfrm>
            <a:off x="9514015" y="2133381"/>
            <a:ext cx="1766616" cy="1459379"/>
          </a:xfrm>
          <a:prstGeom prst="round2SameRect">
            <a:avLst>
              <a:gd name="adj1" fmla="val 873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C00000">
                  <a:lumMod val="50000"/>
                </a:srgbClr>
              </a:solidFill>
              <a:latin typeface="Calibri" panose="020F0502020204030204"/>
              <a:ea typeface="微软雅黑" panose="020B0503020204020204" pitchFamily="34" charset="-122"/>
            </a:endParaRPr>
          </a:p>
        </p:txBody>
      </p:sp>
      <p:sp>
        <p:nvSpPr>
          <p:cNvPr id="79" name="TextBox 78"/>
          <p:cNvSpPr txBox="1"/>
          <p:nvPr/>
        </p:nvSpPr>
        <p:spPr>
          <a:xfrm>
            <a:off x="9321992" y="4821705"/>
            <a:ext cx="2150661" cy="1025602"/>
          </a:xfrm>
          <a:prstGeom prst="rect">
            <a:avLst/>
          </a:prstGeom>
          <a:noFill/>
        </p:spPr>
        <p:txBody>
          <a:bodyPr wrap="square" lIns="0" tIns="0" rIns="0" bIns="0" rtlCol="0" anchor="t">
            <a:spAutoFit/>
          </a:bodyPr>
          <a:lstStyle/>
          <a:p>
            <a:pPr algn="ct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of passages lorem ipsum available, but the majority suffered alteration</a:t>
            </a:r>
            <a:br>
              <a:rPr lang="en-US" sz="1335" dirty="0">
                <a:solidFill>
                  <a:srgbClr val="000000">
                    <a:lumMod val="50000"/>
                    <a:lumOff val="50000"/>
                  </a:srgbClr>
                </a:solidFill>
                <a:latin typeface="Calibri" panose="020F0502020204030204" pitchFamily="34" charset="0"/>
                <a:ea typeface="宋体" panose="02010600030101010101" pitchFamily="2" charset="-122"/>
              </a:rPr>
            </a:br>
            <a:r>
              <a:rPr lang="en-US" sz="1335" dirty="0">
                <a:solidFill>
                  <a:srgbClr val="000000">
                    <a:lumMod val="50000"/>
                    <a:lumOff val="50000"/>
                  </a:srgbClr>
                </a:solidFill>
                <a:latin typeface="Calibri" panose="020F0502020204030204" pitchFamily="34" charset="0"/>
                <a:ea typeface="宋体" panose="02010600030101010101" pitchFamily="2" charset="-122"/>
              </a:rPr>
              <a:t>some form</a:t>
            </a:r>
          </a:p>
        </p:txBody>
      </p:sp>
      <p:sp>
        <p:nvSpPr>
          <p:cNvPr id="80" name="Arc 79"/>
          <p:cNvSpPr/>
          <p:nvPr/>
        </p:nvSpPr>
        <p:spPr>
          <a:xfrm rot="19051047">
            <a:off x="1776261" y="1651901"/>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fontAlgn="base">
              <a:spcBef>
                <a:spcPct val="0"/>
              </a:spcBef>
              <a:spcAft>
                <a:spcPct val="0"/>
              </a:spcAft>
            </a:pPr>
            <a:endParaRPr lang="en-US" sz="2400" dirty="0">
              <a:solidFill>
                <a:srgbClr val="000000"/>
              </a:solidFill>
              <a:latin typeface="Calibri" panose="020F0502020204030204"/>
              <a:ea typeface="微软雅黑" panose="020B0503020204020204" pitchFamily="34" charset="-122"/>
            </a:endParaRPr>
          </a:p>
        </p:txBody>
      </p:sp>
      <p:sp>
        <p:nvSpPr>
          <p:cNvPr id="81" name="Arc 80"/>
          <p:cNvSpPr/>
          <p:nvPr/>
        </p:nvSpPr>
        <p:spPr>
          <a:xfrm rot="19051047">
            <a:off x="3826137" y="1651901"/>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fontAlgn="base">
              <a:spcBef>
                <a:spcPct val="0"/>
              </a:spcBef>
              <a:spcAft>
                <a:spcPct val="0"/>
              </a:spcAft>
            </a:pPr>
            <a:endParaRPr lang="en-US" sz="2400" dirty="0">
              <a:solidFill>
                <a:srgbClr val="000000"/>
              </a:solidFill>
              <a:latin typeface="Calibri" panose="020F0502020204030204"/>
              <a:ea typeface="微软雅黑" panose="020B0503020204020204" pitchFamily="34" charset="-122"/>
            </a:endParaRPr>
          </a:p>
        </p:txBody>
      </p:sp>
      <p:sp>
        <p:nvSpPr>
          <p:cNvPr id="82" name="Arc 81"/>
          <p:cNvSpPr/>
          <p:nvPr/>
        </p:nvSpPr>
        <p:spPr>
          <a:xfrm rot="19051047">
            <a:off x="5885581" y="1651901"/>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fontAlgn="base">
              <a:spcBef>
                <a:spcPct val="0"/>
              </a:spcBef>
              <a:spcAft>
                <a:spcPct val="0"/>
              </a:spcAft>
            </a:pPr>
            <a:endParaRPr lang="en-US" sz="2400" dirty="0">
              <a:solidFill>
                <a:srgbClr val="000000"/>
              </a:solidFill>
              <a:latin typeface="Calibri" panose="020F0502020204030204"/>
              <a:ea typeface="微软雅黑" panose="020B0503020204020204" pitchFamily="34" charset="-122"/>
            </a:endParaRPr>
          </a:p>
        </p:txBody>
      </p:sp>
      <p:sp>
        <p:nvSpPr>
          <p:cNvPr id="83" name="Arc 82"/>
          <p:cNvSpPr/>
          <p:nvPr/>
        </p:nvSpPr>
        <p:spPr>
          <a:xfrm rot="19051047">
            <a:off x="8153109" y="1651901"/>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defTabSz="1219200" fontAlgn="base">
              <a:spcBef>
                <a:spcPct val="0"/>
              </a:spcBef>
              <a:spcAft>
                <a:spcPct val="0"/>
              </a:spcAft>
            </a:pPr>
            <a:endParaRPr lang="en-US" sz="2400" dirty="0">
              <a:solidFill>
                <a:srgbClr val="000000"/>
              </a:solidFill>
              <a:latin typeface="Calibri" panose="020F0502020204030204"/>
              <a:ea typeface="微软雅黑" panose="020B0503020204020204" pitchFamily="34" charset="-122"/>
            </a:endParaRPr>
          </a:p>
        </p:txBody>
      </p:sp>
      <p:sp>
        <p:nvSpPr>
          <p:cNvPr id="42" name="Freeform 103"/>
          <p:cNvSpPr>
            <a:spLocks noEditPoints="1"/>
          </p:cNvSpPr>
          <p:nvPr/>
        </p:nvSpPr>
        <p:spPr bwMode="auto">
          <a:xfrm>
            <a:off x="1574429" y="2538748"/>
            <a:ext cx="440499" cy="648645"/>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43" name="Freeform 105"/>
          <p:cNvSpPr>
            <a:spLocks noEditPoints="1"/>
          </p:cNvSpPr>
          <p:nvPr/>
        </p:nvSpPr>
        <p:spPr bwMode="auto">
          <a:xfrm>
            <a:off x="3690094" y="2611521"/>
            <a:ext cx="510497" cy="503099"/>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dirty="0">
              <a:solidFill>
                <a:srgbClr val="C00000">
                  <a:lumMod val="50000"/>
                </a:srgbClr>
              </a:solidFill>
              <a:latin typeface="Calibri" panose="020F0502020204030204" pitchFamily="34" charset="0"/>
              <a:ea typeface="宋体" panose="02010600030101010101" pitchFamily="2" charset="-122"/>
            </a:endParaRPr>
          </a:p>
        </p:txBody>
      </p:sp>
      <p:sp>
        <p:nvSpPr>
          <p:cNvPr id="49" name="Freeform 56"/>
          <p:cNvSpPr>
            <a:spLocks noEditPoints="1"/>
          </p:cNvSpPr>
          <p:nvPr/>
        </p:nvSpPr>
        <p:spPr bwMode="auto">
          <a:xfrm>
            <a:off x="5822260" y="2639911"/>
            <a:ext cx="547480" cy="547480"/>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1" name="Freeform 6"/>
          <p:cNvSpPr>
            <a:spLocks noEditPoints="1"/>
          </p:cNvSpPr>
          <p:nvPr/>
        </p:nvSpPr>
        <p:spPr bwMode="auto">
          <a:xfrm>
            <a:off x="7977681" y="2652563"/>
            <a:ext cx="537960" cy="421012"/>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7" name="Freeform 245"/>
          <p:cNvSpPr/>
          <p:nvPr/>
        </p:nvSpPr>
        <p:spPr bwMode="auto">
          <a:xfrm>
            <a:off x="10090075" y="2555821"/>
            <a:ext cx="614503" cy="614503"/>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2" presetClass="entr" presetSubtype="4" accel="50000" decel="5000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500" fill="hold"/>
                                        <p:tgtEl>
                                          <p:spTgt spid="47"/>
                                        </p:tgtEl>
                                        <p:attrNameLst>
                                          <p:attrName>ppt_x</p:attrName>
                                        </p:attrNameLst>
                                      </p:cBhvr>
                                      <p:tavLst>
                                        <p:tav tm="0">
                                          <p:val>
                                            <p:strVal val="#ppt_x"/>
                                          </p:val>
                                        </p:tav>
                                        <p:tav tm="100000">
                                          <p:val>
                                            <p:strVal val="#ppt_x"/>
                                          </p:val>
                                        </p:tav>
                                      </p:tavLst>
                                    </p:anim>
                                    <p:anim calcmode="lin" valueType="num">
                                      <p:cBhvr additive="base">
                                        <p:cTn id="22" dur="500" fill="hold"/>
                                        <p:tgtEl>
                                          <p:spTgt spid="47"/>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accel="50000" decel="5000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1" accel="50000" decel="50000"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500" fill="hold"/>
                                        <p:tgtEl>
                                          <p:spTgt spid="53"/>
                                        </p:tgtEl>
                                        <p:attrNameLst>
                                          <p:attrName>ppt_x</p:attrName>
                                        </p:attrNameLst>
                                      </p:cBhvr>
                                      <p:tavLst>
                                        <p:tav tm="0">
                                          <p:val>
                                            <p:strVal val="#ppt_x"/>
                                          </p:val>
                                        </p:tav>
                                        <p:tav tm="100000">
                                          <p:val>
                                            <p:strVal val="#ppt_x"/>
                                          </p:val>
                                        </p:tav>
                                      </p:tavLst>
                                    </p:anim>
                                    <p:anim calcmode="lin" valueType="num">
                                      <p:cBhvr additive="base">
                                        <p:cTn id="31" dur="500" fill="hold"/>
                                        <p:tgtEl>
                                          <p:spTgt spid="53"/>
                                        </p:tgtEl>
                                        <p:attrNameLst>
                                          <p:attrName>ppt_y</p:attrName>
                                        </p:attrNameLst>
                                      </p:cBhvr>
                                      <p:tavLst>
                                        <p:tav tm="0">
                                          <p:val>
                                            <p:strVal val="0-#ppt_h/2"/>
                                          </p:val>
                                        </p:tav>
                                        <p:tav tm="100000">
                                          <p:val>
                                            <p:strVal val="#ppt_y"/>
                                          </p:val>
                                        </p:tav>
                                      </p:tavLst>
                                    </p:anim>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par>
                                <p:cTn id="38" presetID="2" presetClass="entr" presetSubtype="4" accel="50000" decel="5000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ppt_x"/>
                                          </p:val>
                                        </p:tav>
                                        <p:tav tm="100000">
                                          <p:val>
                                            <p:strVal val="#ppt_x"/>
                                          </p:val>
                                        </p:tav>
                                      </p:tavLst>
                                    </p:anim>
                                    <p:anim calcmode="lin" valueType="num">
                                      <p:cBhvr additive="base">
                                        <p:cTn id="41" dur="500" fill="hold"/>
                                        <p:tgtEl>
                                          <p:spTgt spid="54"/>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 presetClass="entr" presetSubtype="4" accel="50000" decel="5000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1" accel="50000" decel="5000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ppt_x"/>
                                          </p:val>
                                        </p:tav>
                                        <p:tav tm="100000">
                                          <p:val>
                                            <p:strVal val="#ppt_x"/>
                                          </p:val>
                                        </p:tav>
                                      </p:tavLst>
                                    </p:anim>
                                    <p:anim calcmode="lin" valueType="num">
                                      <p:cBhvr additive="base">
                                        <p:cTn id="50" dur="500" fill="hold"/>
                                        <p:tgtEl>
                                          <p:spTgt spid="59"/>
                                        </p:tgtEl>
                                        <p:attrNameLst>
                                          <p:attrName>ppt_y</p:attrName>
                                        </p:attrNameLst>
                                      </p:cBhvr>
                                      <p:tavLst>
                                        <p:tav tm="0">
                                          <p:val>
                                            <p:strVal val="0-#ppt_h/2"/>
                                          </p:val>
                                        </p:tav>
                                        <p:tav tm="100000">
                                          <p:val>
                                            <p:strVal val="#ppt_y"/>
                                          </p:val>
                                        </p:tav>
                                      </p:tavLst>
                                    </p:anim>
                                  </p:childTnLst>
                                </p:cTn>
                              </p:par>
                            </p:childTnLst>
                          </p:cTn>
                        </p:par>
                        <p:par>
                          <p:cTn id="51" fill="hold">
                            <p:stCondLst>
                              <p:cond delay="2500"/>
                            </p:stCondLst>
                            <p:childTnLst>
                              <p:par>
                                <p:cTn id="52" presetID="53" presetClass="entr" presetSubtype="16"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par>
                                <p:cTn id="57" presetID="2" presetClass="entr" presetSubtype="4" accel="50000" decel="50000" fill="hold" grpId="0" nodeType="withEffect">
                                  <p:stCondLst>
                                    <p:cond delay="0"/>
                                  </p:stCondLst>
                                  <p:childTnLst>
                                    <p:set>
                                      <p:cBhvr>
                                        <p:cTn id="58" dur="1" fill="hold">
                                          <p:stCondLst>
                                            <p:cond delay="0"/>
                                          </p:stCondLst>
                                        </p:cTn>
                                        <p:tgtEl>
                                          <p:spTgt spid="60"/>
                                        </p:tgtEl>
                                        <p:attrNameLst>
                                          <p:attrName>style.visibility</p:attrName>
                                        </p:attrNameLst>
                                      </p:cBhvr>
                                      <p:to>
                                        <p:strVal val="visible"/>
                                      </p:to>
                                    </p:set>
                                    <p:anim calcmode="lin" valueType="num">
                                      <p:cBhvr additive="base">
                                        <p:cTn id="59" dur="500" fill="hold"/>
                                        <p:tgtEl>
                                          <p:spTgt spid="60"/>
                                        </p:tgtEl>
                                        <p:attrNameLst>
                                          <p:attrName>ppt_x</p:attrName>
                                        </p:attrNameLst>
                                      </p:cBhvr>
                                      <p:tavLst>
                                        <p:tav tm="0">
                                          <p:val>
                                            <p:strVal val="#ppt_x"/>
                                          </p:val>
                                        </p:tav>
                                        <p:tav tm="100000">
                                          <p:val>
                                            <p:strVal val="#ppt_x"/>
                                          </p:val>
                                        </p:tav>
                                      </p:tavLst>
                                    </p:anim>
                                    <p:anim calcmode="lin" valueType="num">
                                      <p:cBhvr additive="base">
                                        <p:cTn id="60" dur="500" fill="hold"/>
                                        <p:tgtEl>
                                          <p:spTgt spid="60"/>
                                        </p:tgtEl>
                                        <p:attrNameLst>
                                          <p:attrName>ppt_y</p:attrName>
                                        </p:attrNameLst>
                                      </p:cBhvr>
                                      <p:tavLst>
                                        <p:tav tm="0">
                                          <p:val>
                                            <p:strVal val="1+#ppt_h/2"/>
                                          </p:val>
                                        </p:tav>
                                        <p:tav tm="100000">
                                          <p:val>
                                            <p:strVal val="#ppt_y"/>
                                          </p:val>
                                        </p:tav>
                                      </p:tavLst>
                                    </p:anim>
                                  </p:childTnLst>
                                </p:cTn>
                              </p:par>
                            </p:childTnLst>
                          </p:cTn>
                        </p:par>
                        <p:par>
                          <p:cTn id="61" fill="hold">
                            <p:stCondLst>
                              <p:cond delay="3000"/>
                            </p:stCondLst>
                            <p:childTnLst>
                              <p:par>
                                <p:cTn id="62" presetID="2" presetClass="entr" presetSubtype="4" accel="50000" decel="50000" fill="hold" nodeType="after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ppt_x"/>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par>
                                <p:cTn id="66" presetID="2" presetClass="entr" presetSubtype="1" accel="50000" decel="50000" fill="hold" grpId="0"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additive="base">
                                        <p:cTn id="68" dur="500" fill="hold"/>
                                        <p:tgtEl>
                                          <p:spTgt spid="65"/>
                                        </p:tgtEl>
                                        <p:attrNameLst>
                                          <p:attrName>ppt_x</p:attrName>
                                        </p:attrNameLst>
                                      </p:cBhvr>
                                      <p:tavLst>
                                        <p:tav tm="0">
                                          <p:val>
                                            <p:strVal val="#ppt_x"/>
                                          </p:val>
                                        </p:tav>
                                        <p:tav tm="100000">
                                          <p:val>
                                            <p:strVal val="#ppt_x"/>
                                          </p:val>
                                        </p:tav>
                                      </p:tavLst>
                                    </p:anim>
                                    <p:anim calcmode="lin" valueType="num">
                                      <p:cBhvr additive="base">
                                        <p:cTn id="69" dur="500" fill="hold"/>
                                        <p:tgtEl>
                                          <p:spTgt spid="65"/>
                                        </p:tgtEl>
                                        <p:attrNameLst>
                                          <p:attrName>ppt_y</p:attrName>
                                        </p:attrNameLst>
                                      </p:cBhvr>
                                      <p:tavLst>
                                        <p:tav tm="0">
                                          <p:val>
                                            <p:strVal val="0-#ppt_h/2"/>
                                          </p:val>
                                        </p:tav>
                                        <p:tav tm="100000">
                                          <p:val>
                                            <p:strVal val="#ppt_y"/>
                                          </p:val>
                                        </p:tav>
                                      </p:tavLst>
                                    </p:anim>
                                  </p:childTnLst>
                                </p:cTn>
                              </p:par>
                            </p:childTnLst>
                          </p:cTn>
                        </p:par>
                        <p:par>
                          <p:cTn id="70" fill="hold">
                            <p:stCondLst>
                              <p:cond delay="3500"/>
                            </p:stCondLst>
                            <p:childTnLst>
                              <p:par>
                                <p:cTn id="71" presetID="53" presetClass="entr" presetSubtype="16" fill="hold" grpId="0" nodeType="afterEffect">
                                  <p:stCondLst>
                                    <p:cond delay="0"/>
                                  </p:stCondLst>
                                  <p:childTnLst>
                                    <p:set>
                                      <p:cBhvr>
                                        <p:cTn id="72" dur="1" fill="hold">
                                          <p:stCondLst>
                                            <p:cond delay="0"/>
                                          </p:stCondLst>
                                        </p:cTn>
                                        <p:tgtEl>
                                          <p:spTgt spid="61"/>
                                        </p:tgtEl>
                                        <p:attrNameLst>
                                          <p:attrName>style.visibility</p:attrName>
                                        </p:attrNameLst>
                                      </p:cBhvr>
                                      <p:to>
                                        <p:strVal val="visible"/>
                                      </p:to>
                                    </p:set>
                                    <p:anim calcmode="lin" valueType="num">
                                      <p:cBhvr>
                                        <p:cTn id="73" dur="500" fill="hold"/>
                                        <p:tgtEl>
                                          <p:spTgt spid="61"/>
                                        </p:tgtEl>
                                        <p:attrNameLst>
                                          <p:attrName>ppt_w</p:attrName>
                                        </p:attrNameLst>
                                      </p:cBhvr>
                                      <p:tavLst>
                                        <p:tav tm="0">
                                          <p:val>
                                            <p:fltVal val="0"/>
                                          </p:val>
                                        </p:tav>
                                        <p:tav tm="100000">
                                          <p:val>
                                            <p:strVal val="#ppt_w"/>
                                          </p:val>
                                        </p:tav>
                                      </p:tavLst>
                                    </p:anim>
                                    <p:anim calcmode="lin" valueType="num">
                                      <p:cBhvr>
                                        <p:cTn id="74" dur="500" fill="hold"/>
                                        <p:tgtEl>
                                          <p:spTgt spid="61"/>
                                        </p:tgtEl>
                                        <p:attrNameLst>
                                          <p:attrName>ppt_h</p:attrName>
                                        </p:attrNameLst>
                                      </p:cBhvr>
                                      <p:tavLst>
                                        <p:tav tm="0">
                                          <p:val>
                                            <p:fltVal val="0"/>
                                          </p:val>
                                        </p:tav>
                                        <p:tav tm="100000">
                                          <p:val>
                                            <p:strVal val="#ppt_h"/>
                                          </p:val>
                                        </p:tav>
                                      </p:tavLst>
                                    </p:anim>
                                    <p:animEffect transition="in" filter="fade">
                                      <p:cBhvr>
                                        <p:cTn id="75" dur="500"/>
                                        <p:tgtEl>
                                          <p:spTgt spid="61"/>
                                        </p:tgtEl>
                                      </p:cBhvr>
                                    </p:animEffect>
                                  </p:childTnLst>
                                </p:cTn>
                              </p:par>
                              <p:par>
                                <p:cTn id="76" presetID="2" presetClass="entr" presetSubtype="4" accel="50000" decel="50000" fill="hold" grpId="0" nodeType="withEffect">
                                  <p:stCondLst>
                                    <p:cond delay="0"/>
                                  </p:stCondLst>
                                  <p:childTnLst>
                                    <p:set>
                                      <p:cBhvr>
                                        <p:cTn id="77" dur="1" fill="hold">
                                          <p:stCondLst>
                                            <p:cond delay="0"/>
                                          </p:stCondLst>
                                        </p:cTn>
                                        <p:tgtEl>
                                          <p:spTgt spid="66"/>
                                        </p:tgtEl>
                                        <p:attrNameLst>
                                          <p:attrName>style.visibility</p:attrName>
                                        </p:attrNameLst>
                                      </p:cBhvr>
                                      <p:to>
                                        <p:strVal val="visible"/>
                                      </p:to>
                                    </p:set>
                                    <p:anim calcmode="lin" valueType="num">
                                      <p:cBhvr additive="base">
                                        <p:cTn id="78" dur="500" fill="hold"/>
                                        <p:tgtEl>
                                          <p:spTgt spid="66"/>
                                        </p:tgtEl>
                                        <p:attrNameLst>
                                          <p:attrName>ppt_x</p:attrName>
                                        </p:attrNameLst>
                                      </p:cBhvr>
                                      <p:tavLst>
                                        <p:tav tm="0">
                                          <p:val>
                                            <p:strVal val="#ppt_x"/>
                                          </p:val>
                                        </p:tav>
                                        <p:tav tm="100000">
                                          <p:val>
                                            <p:strVal val="#ppt_x"/>
                                          </p:val>
                                        </p:tav>
                                      </p:tavLst>
                                    </p:anim>
                                    <p:anim calcmode="lin" valueType="num">
                                      <p:cBhvr additive="base">
                                        <p:cTn id="79" dur="500" fill="hold"/>
                                        <p:tgtEl>
                                          <p:spTgt spid="66"/>
                                        </p:tgtEl>
                                        <p:attrNameLst>
                                          <p:attrName>ppt_y</p:attrName>
                                        </p:attrNameLst>
                                      </p:cBhvr>
                                      <p:tavLst>
                                        <p:tav tm="0">
                                          <p:val>
                                            <p:strVal val="1+#ppt_h/2"/>
                                          </p:val>
                                        </p:tav>
                                        <p:tav tm="100000">
                                          <p:val>
                                            <p:strVal val="#ppt_y"/>
                                          </p:val>
                                        </p:tav>
                                      </p:tavLst>
                                    </p:anim>
                                  </p:childTnLst>
                                </p:cTn>
                              </p:par>
                            </p:childTnLst>
                          </p:cTn>
                        </p:par>
                        <p:par>
                          <p:cTn id="80" fill="hold">
                            <p:stCondLst>
                              <p:cond delay="4000"/>
                            </p:stCondLst>
                            <p:childTnLst>
                              <p:par>
                                <p:cTn id="81" presetID="2" presetClass="entr" presetSubtype="4" accel="50000" decel="50000"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par>
                                <p:cTn id="85" presetID="2" presetClass="entr" presetSubtype="1" accel="50000" decel="50000" fill="hold" grpId="0" nodeType="withEffect">
                                  <p:stCondLst>
                                    <p:cond delay="0"/>
                                  </p:stCondLst>
                                  <p:childTnLst>
                                    <p:set>
                                      <p:cBhvr>
                                        <p:cTn id="86" dur="1" fill="hold">
                                          <p:stCondLst>
                                            <p:cond delay="0"/>
                                          </p:stCondLst>
                                        </p:cTn>
                                        <p:tgtEl>
                                          <p:spTgt spid="78"/>
                                        </p:tgtEl>
                                        <p:attrNameLst>
                                          <p:attrName>style.visibility</p:attrName>
                                        </p:attrNameLst>
                                      </p:cBhvr>
                                      <p:to>
                                        <p:strVal val="visible"/>
                                      </p:to>
                                    </p:set>
                                    <p:anim calcmode="lin" valueType="num">
                                      <p:cBhvr additive="base">
                                        <p:cTn id="87" dur="500" fill="hold"/>
                                        <p:tgtEl>
                                          <p:spTgt spid="78"/>
                                        </p:tgtEl>
                                        <p:attrNameLst>
                                          <p:attrName>ppt_x</p:attrName>
                                        </p:attrNameLst>
                                      </p:cBhvr>
                                      <p:tavLst>
                                        <p:tav tm="0">
                                          <p:val>
                                            <p:strVal val="#ppt_x"/>
                                          </p:val>
                                        </p:tav>
                                        <p:tav tm="100000">
                                          <p:val>
                                            <p:strVal val="#ppt_x"/>
                                          </p:val>
                                        </p:tav>
                                      </p:tavLst>
                                    </p:anim>
                                    <p:anim calcmode="lin" valueType="num">
                                      <p:cBhvr additive="base">
                                        <p:cTn id="88" dur="500" fill="hold"/>
                                        <p:tgtEl>
                                          <p:spTgt spid="78"/>
                                        </p:tgtEl>
                                        <p:attrNameLst>
                                          <p:attrName>ppt_y</p:attrName>
                                        </p:attrNameLst>
                                      </p:cBhvr>
                                      <p:tavLst>
                                        <p:tav tm="0">
                                          <p:val>
                                            <p:strVal val="0-#ppt_h/2"/>
                                          </p:val>
                                        </p:tav>
                                        <p:tav tm="100000">
                                          <p:val>
                                            <p:strVal val="#ppt_y"/>
                                          </p:val>
                                        </p:tav>
                                      </p:tavLst>
                                    </p:anim>
                                  </p:childTnLst>
                                </p:cTn>
                              </p:par>
                            </p:childTnLst>
                          </p:cTn>
                        </p:par>
                        <p:par>
                          <p:cTn id="89" fill="hold">
                            <p:stCondLst>
                              <p:cond delay="4500"/>
                            </p:stCondLst>
                            <p:childTnLst>
                              <p:par>
                                <p:cTn id="90" presetID="53" presetClass="entr" presetSubtype="16" fill="hold" grpId="0" nodeType="afterEffect">
                                  <p:stCondLst>
                                    <p:cond delay="0"/>
                                  </p:stCondLst>
                                  <p:childTnLst>
                                    <p:set>
                                      <p:cBhvr>
                                        <p:cTn id="91" dur="1" fill="hold">
                                          <p:stCondLst>
                                            <p:cond delay="0"/>
                                          </p:stCondLst>
                                        </p:cTn>
                                        <p:tgtEl>
                                          <p:spTgt spid="67"/>
                                        </p:tgtEl>
                                        <p:attrNameLst>
                                          <p:attrName>style.visibility</p:attrName>
                                        </p:attrNameLst>
                                      </p:cBhvr>
                                      <p:to>
                                        <p:strVal val="visible"/>
                                      </p:to>
                                    </p:set>
                                    <p:anim calcmode="lin" valueType="num">
                                      <p:cBhvr>
                                        <p:cTn id="92" dur="500" fill="hold"/>
                                        <p:tgtEl>
                                          <p:spTgt spid="67"/>
                                        </p:tgtEl>
                                        <p:attrNameLst>
                                          <p:attrName>ppt_w</p:attrName>
                                        </p:attrNameLst>
                                      </p:cBhvr>
                                      <p:tavLst>
                                        <p:tav tm="0">
                                          <p:val>
                                            <p:fltVal val="0"/>
                                          </p:val>
                                        </p:tav>
                                        <p:tav tm="100000">
                                          <p:val>
                                            <p:strVal val="#ppt_w"/>
                                          </p:val>
                                        </p:tav>
                                      </p:tavLst>
                                    </p:anim>
                                    <p:anim calcmode="lin" valueType="num">
                                      <p:cBhvr>
                                        <p:cTn id="93" dur="500" fill="hold"/>
                                        <p:tgtEl>
                                          <p:spTgt spid="67"/>
                                        </p:tgtEl>
                                        <p:attrNameLst>
                                          <p:attrName>ppt_h</p:attrName>
                                        </p:attrNameLst>
                                      </p:cBhvr>
                                      <p:tavLst>
                                        <p:tav tm="0">
                                          <p:val>
                                            <p:fltVal val="0"/>
                                          </p:val>
                                        </p:tav>
                                        <p:tav tm="100000">
                                          <p:val>
                                            <p:strVal val="#ppt_h"/>
                                          </p:val>
                                        </p:tav>
                                      </p:tavLst>
                                    </p:anim>
                                    <p:animEffect transition="in" filter="fade">
                                      <p:cBhvr>
                                        <p:cTn id="94" dur="500"/>
                                        <p:tgtEl>
                                          <p:spTgt spid="67"/>
                                        </p:tgtEl>
                                      </p:cBhvr>
                                    </p:animEffect>
                                  </p:childTnLst>
                                </p:cTn>
                              </p:par>
                              <p:par>
                                <p:cTn id="95" presetID="2" presetClass="entr" presetSubtype="4" accel="50000" decel="5000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fill="hold"/>
                                        <p:tgtEl>
                                          <p:spTgt spid="79"/>
                                        </p:tgtEl>
                                        <p:attrNameLst>
                                          <p:attrName>ppt_x</p:attrName>
                                        </p:attrNameLst>
                                      </p:cBhvr>
                                      <p:tavLst>
                                        <p:tav tm="0">
                                          <p:val>
                                            <p:strVal val="#ppt_x"/>
                                          </p:val>
                                        </p:tav>
                                        <p:tav tm="100000">
                                          <p:val>
                                            <p:strVal val="#ppt_x"/>
                                          </p:val>
                                        </p:tav>
                                      </p:tavLst>
                                    </p:anim>
                                    <p:anim calcmode="lin" valueType="num">
                                      <p:cBhvr additive="base">
                                        <p:cTn id="98" dur="500" fill="hold"/>
                                        <p:tgtEl>
                                          <p:spTgt spid="79"/>
                                        </p:tgtEl>
                                        <p:attrNameLst>
                                          <p:attrName>ppt_y</p:attrName>
                                        </p:attrNameLst>
                                      </p:cBhvr>
                                      <p:tavLst>
                                        <p:tav tm="0">
                                          <p:val>
                                            <p:strVal val="1+#ppt_h/2"/>
                                          </p:val>
                                        </p:tav>
                                        <p:tav tm="100000">
                                          <p:val>
                                            <p:strVal val="#ppt_y"/>
                                          </p:val>
                                        </p:tav>
                                      </p:tavLst>
                                    </p:anim>
                                  </p:childTnLst>
                                </p:cTn>
                              </p:par>
                            </p:childTnLst>
                          </p:cTn>
                        </p:par>
                        <p:par>
                          <p:cTn id="99" fill="hold">
                            <p:stCondLst>
                              <p:cond delay="5000"/>
                            </p:stCondLst>
                            <p:childTnLst>
                              <p:par>
                                <p:cTn id="100" presetID="18" presetClass="entr" presetSubtype="6" fill="hold" grpId="0" nodeType="afterEffect">
                                  <p:stCondLst>
                                    <p:cond delay="0"/>
                                  </p:stCondLst>
                                  <p:childTnLst>
                                    <p:set>
                                      <p:cBhvr>
                                        <p:cTn id="101" dur="1" fill="hold">
                                          <p:stCondLst>
                                            <p:cond delay="0"/>
                                          </p:stCondLst>
                                        </p:cTn>
                                        <p:tgtEl>
                                          <p:spTgt spid="80"/>
                                        </p:tgtEl>
                                        <p:attrNameLst>
                                          <p:attrName>style.visibility</p:attrName>
                                        </p:attrNameLst>
                                      </p:cBhvr>
                                      <p:to>
                                        <p:strVal val="visible"/>
                                      </p:to>
                                    </p:set>
                                    <p:animEffect transition="in" filter="strips(downRight)">
                                      <p:cBhvr>
                                        <p:cTn id="102" dur="500"/>
                                        <p:tgtEl>
                                          <p:spTgt spid="80"/>
                                        </p:tgtEl>
                                      </p:cBhvr>
                                    </p:animEffect>
                                  </p:childTnLst>
                                </p:cTn>
                              </p:par>
                            </p:childTnLst>
                          </p:cTn>
                        </p:par>
                        <p:par>
                          <p:cTn id="103" fill="hold">
                            <p:stCondLst>
                              <p:cond delay="5500"/>
                            </p:stCondLst>
                            <p:childTnLst>
                              <p:par>
                                <p:cTn id="104" presetID="18" presetClass="entr" presetSubtype="6" fill="hold" grpId="0" nodeType="afterEffect">
                                  <p:stCondLst>
                                    <p:cond delay="0"/>
                                  </p:stCondLst>
                                  <p:childTnLst>
                                    <p:set>
                                      <p:cBhvr>
                                        <p:cTn id="105" dur="1" fill="hold">
                                          <p:stCondLst>
                                            <p:cond delay="0"/>
                                          </p:stCondLst>
                                        </p:cTn>
                                        <p:tgtEl>
                                          <p:spTgt spid="81"/>
                                        </p:tgtEl>
                                        <p:attrNameLst>
                                          <p:attrName>style.visibility</p:attrName>
                                        </p:attrNameLst>
                                      </p:cBhvr>
                                      <p:to>
                                        <p:strVal val="visible"/>
                                      </p:to>
                                    </p:set>
                                    <p:animEffect transition="in" filter="strips(downRight)">
                                      <p:cBhvr>
                                        <p:cTn id="106" dur="500"/>
                                        <p:tgtEl>
                                          <p:spTgt spid="81"/>
                                        </p:tgtEl>
                                      </p:cBhvr>
                                    </p:animEffect>
                                  </p:childTnLst>
                                </p:cTn>
                              </p:par>
                            </p:childTnLst>
                          </p:cTn>
                        </p:par>
                        <p:par>
                          <p:cTn id="107" fill="hold">
                            <p:stCondLst>
                              <p:cond delay="6000"/>
                            </p:stCondLst>
                            <p:childTnLst>
                              <p:par>
                                <p:cTn id="108" presetID="18" presetClass="entr" presetSubtype="6" fill="hold" grpId="0" nodeType="afterEffect">
                                  <p:stCondLst>
                                    <p:cond delay="0"/>
                                  </p:stCondLst>
                                  <p:childTnLst>
                                    <p:set>
                                      <p:cBhvr>
                                        <p:cTn id="109" dur="1" fill="hold">
                                          <p:stCondLst>
                                            <p:cond delay="0"/>
                                          </p:stCondLst>
                                        </p:cTn>
                                        <p:tgtEl>
                                          <p:spTgt spid="82"/>
                                        </p:tgtEl>
                                        <p:attrNameLst>
                                          <p:attrName>style.visibility</p:attrName>
                                        </p:attrNameLst>
                                      </p:cBhvr>
                                      <p:to>
                                        <p:strVal val="visible"/>
                                      </p:to>
                                    </p:set>
                                    <p:animEffect transition="in" filter="strips(downRight)">
                                      <p:cBhvr>
                                        <p:cTn id="110" dur="500"/>
                                        <p:tgtEl>
                                          <p:spTgt spid="82"/>
                                        </p:tgtEl>
                                      </p:cBhvr>
                                    </p:animEffect>
                                  </p:childTnLst>
                                </p:cTn>
                              </p:par>
                            </p:childTnLst>
                          </p:cTn>
                        </p:par>
                        <p:par>
                          <p:cTn id="111" fill="hold">
                            <p:stCondLst>
                              <p:cond delay="6500"/>
                            </p:stCondLst>
                            <p:childTnLst>
                              <p:par>
                                <p:cTn id="112" presetID="18" presetClass="entr" presetSubtype="6" fill="hold" grpId="0" nodeType="afterEffect">
                                  <p:stCondLst>
                                    <p:cond delay="0"/>
                                  </p:stCondLst>
                                  <p:childTnLst>
                                    <p:set>
                                      <p:cBhvr>
                                        <p:cTn id="113" dur="1" fill="hold">
                                          <p:stCondLst>
                                            <p:cond delay="0"/>
                                          </p:stCondLst>
                                        </p:cTn>
                                        <p:tgtEl>
                                          <p:spTgt spid="83"/>
                                        </p:tgtEl>
                                        <p:attrNameLst>
                                          <p:attrName>style.visibility</p:attrName>
                                        </p:attrNameLst>
                                      </p:cBhvr>
                                      <p:to>
                                        <p:strVal val="visible"/>
                                      </p:to>
                                    </p:set>
                                    <p:animEffect transition="in" filter="strips(downRight)">
                                      <p:cBhvr>
                                        <p:cTn id="11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p:bldP spid="53" grpId="0" animBg="1"/>
      <p:bldP spid="54" grpId="0"/>
      <p:bldP spid="59" grpId="0" animBg="1"/>
      <p:bldP spid="60" grpId="0"/>
      <p:bldP spid="65" grpId="0" animBg="1"/>
      <p:bldP spid="66" grpId="0"/>
      <p:bldP spid="78" grpId="0" animBg="1"/>
      <p:bldP spid="79" grpId="0"/>
      <p:bldP spid="80" grpId="0" animBg="1"/>
      <p:bldP spid="81" grpId="0" animBg="1"/>
      <p:bldP spid="82" grpId="0" animBg="1"/>
      <p:bldP spid="83" grpId="0" animBg="1"/>
      <p:bldP spid="42" grpId="0" animBg="1"/>
      <p:bldP spid="43" grpId="0" animBg="1"/>
      <p:bldP spid="49" grpId="0" animBg="1"/>
      <p:bldP spid="61" grpId="0" animBg="1"/>
      <p:bldP spid="6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7205133" y="3206453"/>
            <a:ext cx="1238251" cy="1371601"/>
            <a:chOff x="5403850" y="2404837"/>
            <a:chExt cx="928688" cy="1028701"/>
          </a:xfrm>
        </p:grpSpPr>
        <p:sp>
          <p:nvSpPr>
            <p:cNvPr id="9238" name="Freeform 22"/>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chemeClr val="accent6">
                <a:lumMod val="60000"/>
                <a:lumOff val="4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9239" name="Freeform 23"/>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chemeClr val="accent6">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9240" name="Freeform 24"/>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chemeClr val="accent6"/>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71" name="Group 70"/>
          <p:cNvGrpSpPr/>
          <p:nvPr/>
        </p:nvGrpSpPr>
        <p:grpSpPr>
          <a:xfrm>
            <a:off x="6432553" y="2795820"/>
            <a:ext cx="1073151" cy="2163233"/>
            <a:chOff x="4824412" y="2096862"/>
            <a:chExt cx="804863" cy="1622425"/>
          </a:xfrm>
        </p:grpSpPr>
        <p:sp>
          <p:nvSpPr>
            <p:cNvPr id="9241" name="Freeform 25"/>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9242" name="Freeform 26"/>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chemeClr val="accent4">
                <a:lumMod val="60000"/>
                <a:lumOff val="4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9243" name="Freeform 27"/>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chemeClr val="accent4">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68" name="Group 67"/>
          <p:cNvGrpSpPr/>
          <p:nvPr/>
        </p:nvGrpSpPr>
        <p:grpSpPr>
          <a:xfrm>
            <a:off x="3748620" y="3206453"/>
            <a:ext cx="1244601" cy="1371601"/>
            <a:chOff x="2811462" y="2404837"/>
            <a:chExt cx="933451" cy="1028701"/>
          </a:xfrm>
        </p:grpSpPr>
        <p:sp>
          <p:nvSpPr>
            <p:cNvPr id="9244" name="Freeform 28"/>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chemeClr val="accent1">
                <a:lumMod val="60000"/>
                <a:lumOff val="4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9245" name="Freeform 29"/>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chemeClr val="accent1">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9246" name="Freeform 30"/>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69" name="Group 68"/>
          <p:cNvGrpSpPr/>
          <p:nvPr/>
        </p:nvGrpSpPr>
        <p:grpSpPr>
          <a:xfrm>
            <a:off x="4692653" y="2795820"/>
            <a:ext cx="1073151" cy="2163233"/>
            <a:chOff x="3519487" y="2096862"/>
            <a:chExt cx="804863" cy="1622425"/>
          </a:xfrm>
        </p:grpSpPr>
        <p:sp>
          <p:nvSpPr>
            <p:cNvPr id="9247" name="Freeform 31"/>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chemeClr val="accent2"/>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9248" name="Freeform 32"/>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chemeClr val="accent2">
                <a:lumMod val="60000"/>
                <a:lumOff val="4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9249" name="Freeform 33"/>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chemeClr val="accent2">
                <a:lumMod val="5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70" name="Group 69"/>
          <p:cNvGrpSpPr/>
          <p:nvPr/>
        </p:nvGrpSpPr>
        <p:grpSpPr>
          <a:xfrm>
            <a:off x="5609169" y="2378832"/>
            <a:ext cx="948267" cy="3014133"/>
            <a:chOff x="4206876" y="1784124"/>
            <a:chExt cx="711200" cy="2260600"/>
          </a:xfrm>
        </p:grpSpPr>
        <p:sp>
          <p:nvSpPr>
            <p:cNvPr id="9250" name="Freeform 34"/>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9251" name="Freeform 35"/>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grpSp>
        <p:nvGrpSpPr>
          <p:cNvPr id="38" name="Group 81"/>
          <p:cNvGrpSpPr/>
          <p:nvPr/>
        </p:nvGrpSpPr>
        <p:grpSpPr>
          <a:xfrm flipV="1">
            <a:off x="4644095" y="5237082"/>
            <a:ext cx="607004" cy="290343"/>
            <a:chOff x="3376482" y="1459073"/>
            <a:chExt cx="455253" cy="221445"/>
          </a:xfrm>
        </p:grpSpPr>
        <p:cxnSp>
          <p:nvCxnSpPr>
            <p:cNvPr id="39" name="Straight Connector 38"/>
            <p:cNvCxnSpPr/>
            <p:nvPr/>
          </p:nvCxnSpPr>
          <p:spPr>
            <a:xfrm flipH="1" flipV="1">
              <a:off x="3592681" y="1460250"/>
              <a:ext cx="239054" cy="220268"/>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6482" y="1459073"/>
              <a:ext cx="216200"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1" name="Group 59"/>
          <p:cNvGrpSpPr/>
          <p:nvPr/>
        </p:nvGrpSpPr>
        <p:grpSpPr>
          <a:xfrm>
            <a:off x="7842530" y="5054707"/>
            <a:ext cx="3034927" cy="894967"/>
            <a:chOff x="7154104" y="3244276"/>
            <a:chExt cx="2276195" cy="671222"/>
          </a:xfrm>
        </p:grpSpPr>
        <p:sp>
          <p:nvSpPr>
            <p:cNvPr id="42" name="TextBox 41"/>
            <p:cNvSpPr txBox="1"/>
            <p:nvPr/>
          </p:nvSpPr>
          <p:spPr>
            <a:xfrm>
              <a:off x="7154105" y="3453979"/>
              <a:ext cx="2276194" cy="461519"/>
            </a:xfrm>
            <a:prstGeom prst="rect">
              <a:avLst/>
            </a:prstGeom>
            <a:noFill/>
          </p:spPr>
          <p:txBody>
            <a:bodyPr wrap="square" lIns="0" tIns="0" rIns="0" bIns="0" rtlCol="0">
              <a:spAutoFit/>
            </a:bodyPr>
            <a:lstStyle/>
            <a:p>
              <a:pP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43" name="Rectangle 42"/>
            <p:cNvSpPr/>
            <p:nvPr/>
          </p:nvSpPr>
          <p:spPr>
            <a:xfrm>
              <a:off x="7154104" y="3244276"/>
              <a:ext cx="903084" cy="184665"/>
            </a:xfrm>
            <a:prstGeom prst="rect">
              <a:avLst/>
            </a:prstGeom>
          </p:spPr>
          <p:txBody>
            <a:bodyPr wrap="none" lIns="0" tIns="0" rIns="0" bIns="0">
              <a:spAutoFit/>
            </a:bodyPr>
            <a:lstStyle/>
            <a:p>
              <a:pP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Here</a:t>
              </a:r>
            </a:p>
          </p:txBody>
        </p:sp>
      </p:grpSp>
      <p:grpSp>
        <p:nvGrpSpPr>
          <p:cNvPr id="44" name="Group 58"/>
          <p:cNvGrpSpPr/>
          <p:nvPr/>
        </p:nvGrpSpPr>
        <p:grpSpPr>
          <a:xfrm>
            <a:off x="8707521" y="3418120"/>
            <a:ext cx="3034927" cy="907667"/>
            <a:chOff x="7174424" y="1381167"/>
            <a:chExt cx="2276195" cy="680747"/>
          </a:xfrm>
        </p:grpSpPr>
        <p:sp>
          <p:nvSpPr>
            <p:cNvPr id="45" name="TextBox 44"/>
            <p:cNvSpPr txBox="1"/>
            <p:nvPr/>
          </p:nvSpPr>
          <p:spPr>
            <a:xfrm>
              <a:off x="7174424" y="1600395"/>
              <a:ext cx="2276195" cy="461519"/>
            </a:xfrm>
            <a:prstGeom prst="rect">
              <a:avLst/>
            </a:prstGeom>
            <a:noFill/>
          </p:spPr>
          <p:txBody>
            <a:bodyPr wrap="square" lIns="0" tIns="0" rIns="0" bIns="0" rtlCol="0">
              <a:spAutoFit/>
            </a:bodyPr>
            <a:lstStyle/>
            <a:p>
              <a:pP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46" name="Rectangle 45"/>
            <p:cNvSpPr/>
            <p:nvPr/>
          </p:nvSpPr>
          <p:spPr>
            <a:xfrm>
              <a:off x="7174424" y="1381167"/>
              <a:ext cx="903084" cy="184665"/>
            </a:xfrm>
            <a:prstGeom prst="rect">
              <a:avLst/>
            </a:prstGeom>
          </p:spPr>
          <p:txBody>
            <a:bodyPr wrap="none" lIns="0" tIns="0" rIns="0" bIns="0">
              <a:spAutoFit/>
            </a:bodyPr>
            <a:lstStyle/>
            <a:p>
              <a:pP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Here</a:t>
              </a:r>
            </a:p>
          </p:txBody>
        </p:sp>
      </p:grpSp>
      <p:grpSp>
        <p:nvGrpSpPr>
          <p:cNvPr id="47" name="Group 56"/>
          <p:cNvGrpSpPr/>
          <p:nvPr/>
        </p:nvGrpSpPr>
        <p:grpSpPr>
          <a:xfrm>
            <a:off x="4578536" y="1517087"/>
            <a:ext cx="3034928" cy="682836"/>
            <a:chOff x="-296510" y="1406858"/>
            <a:chExt cx="2276196" cy="512127"/>
          </a:xfrm>
        </p:grpSpPr>
        <p:sp>
          <p:nvSpPr>
            <p:cNvPr id="48" name="TextBox 47"/>
            <p:cNvSpPr txBox="1"/>
            <p:nvPr/>
          </p:nvSpPr>
          <p:spPr>
            <a:xfrm>
              <a:off x="-296510" y="1611304"/>
              <a:ext cx="2276196" cy="307681"/>
            </a:xfrm>
            <a:prstGeom prst="rect">
              <a:avLst/>
            </a:prstGeom>
            <a:noFill/>
          </p:spPr>
          <p:txBody>
            <a:bodyPr wrap="square" lIns="0" tIns="0" rIns="0" bIns="0" rtlCol="0">
              <a:spAutoFit/>
            </a:bodyPr>
            <a:lstStyle/>
            <a:p>
              <a:pPr algn="ct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49" name="Rectangle 48"/>
            <p:cNvSpPr/>
            <p:nvPr/>
          </p:nvSpPr>
          <p:spPr>
            <a:xfrm>
              <a:off x="390046" y="1406858"/>
              <a:ext cx="903084" cy="184666"/>
            </a:xfrm>
            <a:prstGeom prst="rect">
              <a:avLst/>
            </a:prstGeom>
          </p:spPr>
          <p:txBody>
            <a:bodyPr wrap="none" lIns="0" tIns="0" rIns="0" bIns="0">
              <a:spAutoFit/>
            </a:bodyPr>
            <a:lstStyle/>
            <a:p>
              <a:pPr algn="ct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Keyword Here</a:t>
              </a:r>
            </a:p>
          </p:txBody>
        </p:sp>
      </p:grpSp>
      <p:grpSp>
        <p:nvGrpSpPr>
          <p:cNvPr id="50" name="Group 56"/>
          <p:cNvGrpSpPr/>
          <p:nvPr/>
        </p:nvGrpSpPr>
        <p:grpSpPr>
          <a:xfrm>
            <a:off x="1443889" y="5093958"/>
            <a:ext cx="3034928" cy="869566"/>
            <a:chOff x="-296510" y="1420651"/>
            <a:chExt cx="2276196" cy="652171"/>
          </a:xfrm>
        </p:grpSpPr>
        <p:sp>
          <p:nvSpPr>
            <p:cNvPr id="51" name="TextBox 50"/>
            <p:cNvSpPr txBox="1"/>
            <p:nvPr/>
          </p:nvSpPr>
          <p:spPr>
            <a:xfrm>
              <a:off x="-296510" y="1611304"/>
              <a:ext cx="2276196" cy="461518"/>
            </a:xfrm>
            <a:prstGeom prst="rect">
              <a:avLst/>
            </a:prstGeom>
            <a:noFill/>
          </p:spPr>
          <p:txBody>
            <a:bodyPr wrap="square" lIns="0" tIns="0" rIns="0" bIns="0" rtlCol="0">
              <a:spAutoFit/>
            </a:body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52" name="Rectangle 51"/>
            <p:cNvSpPr/>
            <p:nvPr/>
          </p:nvSpPr>
          <p:spPr>
            <a:xfrm>
              <a:off x="1076602" y="1420651"/>
              <a:ext cx="903084" cy="184665"/>
            </a:xfrm>
            <a:prstGeom prst="rect">
              <a:avLst/>
            </a:prstGeom>
          </p:spPr>
          <p:txBody>
            <a:bodyPr wrap="none" lIns="0" tIns="0" rIns="0" bIns="0">
              <a:spAutoFit/>
            </a:bodyPr>
            <a:lstStyle/>
            <a:p>
              <a:pPr algn="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Here</a:t>
              </a:r>
            </a:p>
          </p:txBody>
        </p:sp>
      </p:grpSp>
      <p:grpSp>
        <p:nvGrpSpPr>
          <p:cNvPr id="56" name="Group 56"/>
          <p:cNvGrpSpPr/>
          <p:nvPr/>
        </p:nvGrpSpPr>
        <p:grpSpPr>
          <a:xfrm>
            <a:off x="719349" y="3437170"/>
            <a:ext cx="2799003" cy="869566"/>
            <a:chOff x="-119566" y="1420651"/>
            <a:chExt cx="2099252" cy="652171"/>
          </a:xfrm>
        </p:grpSpPr>
        <p:sp>
          <p:nvSpPr>
            <p:cNvPr id="57" name="TextBox 56"/>
            <p:cNvSpPr txBox="1"/>
            <p:nvPr/>
          </p:nvSpPr>
          <p:spPr>
            <a:xfrm>
              <a:off x="-119566" y="1611304"/>
              <a:ext cx="2099252" cy="461518"/>
            </a:xfrm>
            <a:prstGeom prst="rect">
              <a:avLst/>
            </a:prstGeom>
            <a:noFill/>
          </p:spPr>
          <p:txBody>
            <a:bodyPr wrap="square" lIns="0" tIns="0" rIns="0" bIns="0" rtlCol="0">
              <a:spAutoFit/>
            </a:body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58" name="Rectangle 57"/>
            <p:cNvSpPr/>
            <p:nvPr/>
          </p:nvSpPr>
          <p:spPr>
            <a:xfrm>
              <a:off x="1076602" y="1420651"/>
              <a:ext cx="903084" cy="184665"/>
            </a:xfrm>
            <a:prstGeom prst="rect">
              <a:avLst/>
            </a:prstGeom>
          </p:spPr>
          <p:txBody>
            <a:bodyPr wrap="none" lIns="0" tIns="0" rIns="0" bIns="0">
              <a:spAutoFit/>
            </a:bodyPr>
            <a:lstStyle/>
            <a:p>
              <a:pPr algn="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Keyword Here</a:t>
              </a:r>
            </a:p>
          </p:txBody>
        </p:sp>
      </p:grpSp>
      <p:grpSp>
        <p:nvGrpSpPr>
          <p:cNvPr id="59" name="Group 81"/>
          <p:cNvGrpSpPr/>
          <p:nvPr/>
        </p:nvGrpSpPr>
        <p:grpSpPr>
          <a:xfrm flipH="1" flipV="1">
            <a:off x="7017715" y="5237082"/>
            <a:ext cx="607004" cy="290343"/>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accel="50000" decel="50000" fill="hold"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0-#ppt_w/2"/>
                                          </p:val>
                                        </p:tav>
                                        <p:tav tm="100000">
                                          <p:val>
                                            <p:strVal val="#ppt_x"/>
                                          </p:val>
                                        </p:tav>
                                      </p:tavLst>
                                    </p:anim>
                                    <p:anim calcmode="lin" valueType="num">
                                      <p:cBhvr additive="base">
                                        <p:cTn id="13" dur="500" fill="hold"/>
                                        <p:tgtEl>
                                          <p:spTgt spid="69"/>
                                        </p:tgtEl>
                                        <p:attrNameLst>
                                          <p:attrName>ppt_y</p:attrName>
                                        </p:attrNameLst>
                                      </p:cBhvr>
                                      <p:tavLst>
                                        <p:tav tm="0">
                                          <p:val>
                                            <p:strVal val="#ppt_y"/>
                                          </p:val>
                                        </p:tav>
                                        <p:tav tm="100000">
                                          <p:val>
                                            <p:strVal val="#ppt_y"/>
                                          </p:val>
                                        </p:tav>
                                      </p:tavLst>
                                    </p:anim>
                                  </p:childTnLst>
                                </p:cTn>
                              </p:par>
                              <p:par>
                                <p:cTn id="14" presetID="2" presetClass="entr" presetSubtype="2" accel="50000" decel="5000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additive="base">
                                        <p:cTn id="16" dur="500" fill="hold"/>
                                        <p:tgtEl>
                                          <p:spTgt spid="71"/>
                                        </p:tgtEl>
                                        <p:attrNameLst>
                                          <p:attrName>ppt_x</p:attrName>
                                        </p:attrNameLst>
                                      </p:cBhvr>
                                      <p:tavLst>
                                        <p:tav tm="0">
                                          <p:val>
                                            <p:strVal val="1+#ppt_w/2"/>
                                          </p:val>
                                        </p:tav>
                                        <p:tav tm="100000">
                                          <p:val>
                                            <p:strVal val="#ppt_x"/>
                                          </p:val>
                                        </p:tav>
                                      </p:tavLst>
                                    </p:anim>
                                    <p:anim calcmode="lin" valueType="num">
                                      <p:cBhvr additive="base">
                                        <p:cTn id="17" dur="500" fill="hold"/>
                                        <p:tgtEl>
                                          <p:spTgt spid="7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accel="50000" decel="50000" fill="hold"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500" fill="hold"/>
                                        <p:tgtEl>
                                          <p:spTgt spid="68"/>
                                        </p:tgtEl>
                                        <p:attrNameLst>
                                          <p:attrName>ppt_x</p:attrName>
                                        </p:attrNameLst>
                                      </p:cBhvr>
                                      <p:tavLst>
                                        <p:tav tm="0">
                                          <p:val>
                                            <p:strVal val="0-#ppt_w/2"/>
                                          </p:val>
                                        </p:tav>
                                        <p:tav tm="100000">
                                          <p:val>
                                            <p:strVal val="#ppt_x"/>
                                          </p:val>
                                        </p:tav>
                                      </p:tavLst>
                                    </p:anim>
                                    <p:anim calcmode="lin" valueType="num">
                                      <p:cBhvr additive="base">
                                        <p:cTn id="22" dur="500" fill="hold"/>
                                        <p:tgtEl>
                                          <p:spTgt spid="68"/>
                                        </p:tgtEl>
                                        <p:attrNameLst>
                                          <p:attrName>ppt_y</p:attrName>
                                        </p:attrNameLst>
                                      </p:cBhvr>
                                      <p:tavLst>
                                        <p:tav tm="0">
                                          <p:val>
                                            <p:strVal val="#ppt_y"/>
                                          </p:val>
                                        </p:tav>
                                        <p:tav tm="100000">
                                          <p:val>
                                            <p:strVal val="#ppt_y"/>
                                          </p:val>
                                        </p:tav>
                                      </p:tavLst>
                                    </p:anim>
                                  </p:childTnLst>
                                </p:cTn>
                              </p:par>
                              <p:par>
                                <p:cTn id="23" presetID="2" presetClass="entr" presetSubtype="2" accel="50000" decel="5000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500" fill="hold"/>
                                        <p:tgtEl>
                                          <p:spTgt spid="72"/>
                                        </p:tgtEl>
                                        <p:attrNameLst>
                                          <p:attrName>ppt_x</p:attrName>
                                        </p:attrNameLst>
                                      </p:cBhvr>
                                      <p:tavLst>
                                        <p:tav tm="0">
                                          <p:val>
                                            <p:strVal val="1+#ppt_w/2"/>
                                          </p:val>
                                        </p:tav>
                                        <p:tav tm="100000">
                                          <p:val>
                                            <p:strVal val="#ppt_x"/>
                                          </p:val>
                                        </p:tav>
                                      </p:tavLst>
                                    </p:anim>
                                    <p:anim calcmode="lin" valueType="num">
                                      <p:cBhvr additive="base">
                                        <p:cTn id="26" dur="5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accel="50000" decel="5000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1000" fill="hold"/>
                                        <p:tgtEl>
                                          <p:spTgt spid="56"/>
                                        </p:tgtEl>
                                        <p:attrNameLst>
                                          <p:attrName>ppt_x</p:attrName>
                                        </p:attrNameLst>
                                      </p:cBhvr>
                                      <p:tavLst>
                                        <p:tav tm="0">
                                          <p:val>
                                            <p:strVal val="0-#ppt_w/2"/>
                                          </p:val>
                                        </p:tav>
                                        <p:tav tm="100000">
                                          <p:val>
                                            <p:strVal val="#ppt_x"/>
                                          </p:val>
                                        </p:tav>
                                      </p:tavLst>
                                    </p:anim>
                                    <p:anim calcmode="lin" valueType="num">
                                      <p:cBhvr additive="base">
                                        <p:cTn id="31" dur="1000" fill="hold"/>
                                        <p:tgtEl>
                                          <p:spTgt spid="56"/>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1" accel="50000" decel="50000"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000" fill="hold"/>
                                        <p:tgtEl>
                                          <p:spTgt spid="47"/>
                                        </p:tgtEl>
                                        <p:attrNameLst>
                                          <p:attrName>ppt_x</p:attrName>
                                        </p:attrNameLst>
                                      </p:cBhvr>
                                      <p:tavLst>
                                        <p:tav tm="0">
                                          <p:val>
                                            <p:strVal val="#ppt_x"/>
                                          </p:val>
                                        </p:tav>
                                        <p:tav tm="100000">
                                          <p:val>
                                            <p:strVal val="#ppt_x"/>
                                          </p:val>
                                        </p:tav>
                                      </p:tavLst>
                                    </p:anim>
                                    <p:anim calcmode="lin" valueType="num">
                                      <p:cBhvr additive="base">
                                        <p:cTn id="36" dur="1000" fill="hold"/>
                                        <p:tgtEl>
                                          <p:spTgt spid="47"/>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 presetClass="entr" presetSubtype="2" accel="50000" decel="50000"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1000" fill="hold"/>
                                        <p:tgtEl>
                                          <p:spTgt spid="44"/>
                                        </p:tgtEl>
                                        <p:attrNameLst>
                                          <p:attrName>ppt_x</p:attrName>
                                        </p:attrNameLst>
                                      </p:cBhvr>
                                      <p:tavLst>
                                        <p:tav tm="0">
                                          <p:val>
                                            <p:strVal val="1+#ppt_w/2"/>
                                          </p:val>
                                        </p:tav>
                                        <p:tav tm="100000">
                                          <p:val>
                                            <p:strVal val="#ppt_x"/>
                                          </p:val>
                                        </p:tav>
                                      </p:tavLst>
                                    </p:anim>
                                    <p:anim calcmode="lin" valueType="num">
                                      <p:cBhvr additive="base">
                                        <p:cTn id="41" dur="1000" fill="hold"/>
                                        <p:tgtEl>
                                          <p:spTgt spid="44"/>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18" presetClass="entr" presetSubtype="12" fill="hold"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strips(downLeft)">
                                      <p:cBhvr>
                                        <p:cTn id="45" dur="500"/>
                                        <p:tgtEl>
                                          <p:spTgt spid="38"/>
                                        </p:tgtEl>
                                      </p:cBhvr>
                                    </p:animEffect>
                                  </p:childTnLst>
                                </p:cTn>
                              </p:par>
                              <p:par>
                                <p:cTn id="46" presetID="2" presetClass="entr" presetSubtype="8" accel="50000" decel="50000" fill="hold" nodeType="with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1000" fill="hold"/>
                                        <p:tgtEl>
                                          <p:spTgt spid="50"/>
                                        </p:tgtEl>
                                        <p:attrNameLst>
                                          <p:attrName>ppt_x</p:attrName>
                                        </p:attrNameLst>
                                      </p:cBhvr>
                                      <p:tavLst>
                                        <p:tav tm="0">
                                          <p:val>
                                            <p:strVal val="0-#ppt_w/2"/>
                                          </p:val>
                                        </p:tav>
                                        <p:tav tm="100000">
                                          <p:val>
                                            <p:strVal val="#ppt_x"/>
                                          </p:val>
                                        </p:tav>
                                      </p:tavLst>
                                    </p:anim>
                                    <p:anim calcmode="lin" valueType="num">
                                      <p:cBhvr additive="base">
                                        <p:cTn id="49" dur="1000" fill="hold"/>
                                        <p:tgtEl>
                                          <p:spTgt spid="5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strips(downRight)">
                                      <p:cBhvr>
                                        <p:cTn id="53" dur="500"/>
                                        <p:tgtEl>
                                          <p:spTgt spid="59"/>
                                        </p:tgtEl>
                                      </p:cBhvr>
                                    </p:animEffect>
                                  </p:childTnLst>
                                </p:cTn>
                              </p:par>
                              <p:par>
                                <p:cTn id="54" presetID="2" presetClass="entr" presetSubtype="2" accel="50000" decel="5000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additive="base">
                                        <p:cTn id="56" dur="1000" fill="hold"/>
                                        <p:tgtEl>
                                          <p:spTgt spid="41"/>
                                        </p:tgtEl>
                                        <p:attrNameLst>
                                          <p:attrName>ppt_x</p:attrName>
                                        </p:attrNameLst>
                                      </p:cBhvr>
                                      <p:tavLst>
                                        <p:tav tm="0">
                                          <p:val>
                                            <p:strVal val="1+#ppt_w/2"/>
                                          </p:val>
                                        </p:tav>
                                        <p:tav tm="100000">
                                          <p:val>
                                            <p:strVal val="#ppt_x"/>
                                          </p:val>
                                        </p:tav>
                                      </p:tavLst>
                                    </p:anim>
                                    <p:anim calcmode="lin" valueType="num">
                                      <p:cBhvr additive="base">
                                        <p:cTn id="57" dur="1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36067" y="2180862"/>
            <a:ext cx="3877985" cy="830997"/>
          </a:xfrm>
          <a:prstGeom prst="rect">
            <a:avLst/>
          </a:prstGeom>
          <a:noFill/>
        </p:spPr>
        <p:txBody>
          <a:bodyPr wrap="none" rtlCol="0">
            <a:spAutoFit/>
          </a:bodyPr>
          <a:lstStyle/>
          <a:p>
            <a:pPr marL="0" lvl="1" algn="ctr" defTabSz="1219200" fontAlgn="base">
              <a:spcBef>
                <a:spcPct val="0"/>
              </a:spcBef>
              <a:spcAft>
                <a:spcPct val="0"/>
              </a:spcAft>
            </a:pPr>
            <a:r>
              <a:rPr lang="zh-CN" altLang="en-US" sz="4800" b="1" dirty="0">
                <a:solidFill>
                  <a:srgbClr val="FFC000"/>
                </a:solidFill>
                <a:latin typeface="微软雅黑" panose="020B0503020204020204" pitchFamily="34" charset="-122"/>
                <a:ea typeface="微软雅黑" panose="020B0503020204020204" pitchFamily="34" charset="-122"/>
              </a:rPr>
              <a:t>标题文字内容</a:t>
            </a:r>
            <a:endParaRPr lang="en-US" altLang="zh-CN" sz="4800" b="1" dirty="0">
              <a:solidFill>
                <a:srgbClr val="FFC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103446" y="2183740"/>
            <a:ext cx="1596233" cy="159623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solidFill>
              <a:srgbClr val="EED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3037460" y="2995793"/>
            <a:ext cx="1370509"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4441021" y="2995793"/>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5787723" y="2995793"/>
            <a:ext cx="1370509"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037460"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4441023"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5787208"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1397592" y="2468893"/>
            <a:ext cx="1203795" cy="1025987"/>
          </a:xfrm>
          <a:prstGeom prst="rect">
            <a:avLst/>
          </a:prstGeom>
          <a:noFill/>
        </p:spPr>
        <p:txBody>
          <a:bodyPr wrap="square" lIns="0" tIns="0" rIns="0" bIns="0" rtlCol="0">
            <a:spAutoFit/>
          </a:bodyPr>
          <a:lstStyle/>
          <a:p>
            <a:pPr defTabSz="1219200" fontAlgn="base">
              <a:spcBef>
                <a:spcPct val="0"/>
              </a:spcBef>
              <a:spcAft>
                <a:spcPct val="0"/>
              </a:spcAft>
            </a:pPr>
            <a:r>
              <a:rPr lang="en-US" altLang="zh-CN" sz="6665" b="1" dirty="0">
                <a:solidFill>
                  <a:srgbClr val="EED56C"/>
                </a:solidFill>
                <a:latin typeface="微软雅黑" panose="020B0503020204020204" pitchFamily="34" charset="-122"/>
                <a:ea typeface="微软雅黑" panose="020B0503020204020204" pitchFamily="34" charset="-122"/>
              </a:rPr>
              <a:t>04</a:t>
            </a:r>
            <a:endParaRPr lang="zh-CN" altLang="en-US" sz="6665" b="1" dirty="0">
              <a:solidFill>
                <a:srgbClr val="EED56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6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8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4448949" y="5252205"/>
            <a:ext cx="610979" cy="609499"/>
            <a:chOff x="4448949" y="5252205"/>
            <a:chExt cx="610979" cy="609498"/>
          </a:xfrm>
        </p:grpSpPr>
        <p:sp>
          <p:nvSpPr>
            <p:cNvPr id="20" name="Freeform 505"/>
            <p:cNvSpPr>
              <a:spLocks noEditPoints="1"/>
            </p:cNvSpPr>
            <p:nvPr/>
          </p:nvSpPr>
          <p:spPr bwMode="auto">
            <a:xfrm>
              <a:off x="4625207" y="5403284"/>
              <a:ext cx="259203" cy="404357"/>
            </a:xfrm>
            <a:custGeom>
              <a:avLst/>
              <a:gdLst>
                <a:gd name="T0" fmla="*/ 72 w 148"/>
                <a:gd name="T1" fmla="*/ 231 h 231"/>
                <a:gd name="T2" fmla="*/ 43 w 148"/>
                <a:gd name="T3" fmla="*/ 226 h 231"/>
                <a:gd name="T4" fmla="*/ 36 w 148"/>
                <a:gd name="T5" fmla="*/ 207 h 231"/>
                <a:gd name="T6" fmla="*/ 31 w 148"/>
                <a:gd name="T7" fmla="*/ 158 h 231"/>
                <a:gd name="T8" fmla="*/ 23 w 148"/>
                <a:gd name="T9" fmla="*/ 135 h 231"/>
                <a:gd name="T10" fmla="*/ 10 w 148"/>
                <a:gd name="T11" fmla="*/ 112 h 231"/>
                <a:gd name="T12" fmla="*/ 2 w 148"/>
                <a:gd name="T13" fmla="*/ 63 h 231"/>
                <a:gd name="T14" fmla="*/ 73 w 148"/>
                <a:gd name="T15" fmla="*/ 0 h 231"/>
                <a:gd name="T16" fmla="*/ 74 w 148"/>
                <a:gd name="T17" fmla="*/ 0 h 231"/>
                <a:gd name="T18" fmla="*/ 146 w 148"/>
                <a:gd name="T19" fmla="*/ 63 h 231"/>
                <a:gd name="T20" fmla="*/ 138 w 148"/>
                <a:gd name="T21" fmla="*/ 112 h 231"/>
                <a:gd name="T22" fmla="*/ 125 w 148"/>
                <a:gd name="T23" fmla="*/ 135 h 231"/>
                <a:gd name="T24" fmla="*/ 116 w 148"/>
                <a:gd name="T25" fmla="*/ 158 h 231"/>
                <a:gd name="T26" fmla="*/ 111 w 148"/>
                <a:gd name="T27" fmla="*/ 207 h 231"/>
                <a:gd name="T28" fmla="*/ 104 w 148"/>
                <a:gd name="T29" fmla="*/ 226 h 231"/>
                <a:gd name="T30" fmla="*/ 72 w 148"/>
                <a:gd name="T31" fmla="*/ 231 h 231"/>
                <a:gd name="T32" fmla="*/ 72 w 148"/>
                <a:gd name="T33" fmla="*/ 214 h 231"/>
                <a:gd name="T34" fmla="*/ 96 w 148"/>
                <a:gd name="T35" fmla="*/ 170 h 231"/>
                <a:gd name="T36" fmla="*/ 98 w 148"/>
                <a:gd name="T37" fmla="*/ 165 h 231"/>
                <a:gd name="T38" fmla="*/ 99 w 148"/>
                <a:gd name="T39" fmla="*/ 157 h 231"/>
                <a:gd name="T40" fmla="*/ 102 w 148"/>
                <a:gd name="T41" fmla="*/ 146 h 231"/>
                <a:gd name="T42" fmla="*/ 130 w 148"/>
                <a:gd name="T43" fmla="*/ 66 h 231"/>
                <a:gd name="T44" fmla="*/ 119 w 148"/>
                <a:gd name="T45" fmla="*/ 41 h 231"/>
                <a:gd name="T46" fmla="*/ 74 w 148"/>
                <a:gd name="T47" fmla="*/ 17 h 231"/>
                <a:gd name="T48" fmla="*/ 74 w 148"/>
                <a:gd name="T49" fmla="*/ 17 h 231"/>
                <a:gd name="T50" fmla="*/ 29 w 148"/>
                <a:gd name="T51" fmla="*/ 41 h 231"/>
                <a:gd name="T52" fmla="*/ 18 w 148"/>
                <a:gd name="T53" fmla="*/ 66 h 231"/>
                <a:gd name="T54" fmla="*/ 25 w 148"/>
                <a:gd name="T55" fmla="*/ 105 h 231"/>
                <a:gd name="T56" fmla="*/ 46 w 148"/>
                <a:gd name="T57" fmla="*/ 146 h 231"/>
                <a:gd name="T58" fmla="*/ 48 w 148"/>
                <a:gd name="T59" fmla="*/ 157 h 231"/>
                <a:gd name="T60" fmla="*/ 50 w 148"/>
                <a:gd name="T61" fmla="*/ 165 h 231"/>
                <a:gd name="T62" fmla="*/ 52 w 148"/>
                <a:gd name="T63" fmla="*/ 17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231">
                  <a:moveTo>
                    <a:pt x="72" y="231"/>
                  </a:moveTo>
                  <a:cubicBezTo>
                    <a:pt x="72" y="231"/>
                    <a:pt x="72" y="231"/>
                    <a:pt x="72" y="231"/>
                  </a:cubicBezTo>
                  <a:cubicBezTo>
                    <a:pt x="59" y="231"/>
                    <a:pt x="50" y="228"/>
                    <a:pt x="46" y="226"/>
                  </a:cubicBezTo>
                  <a:cubicBezTo>
                    <a:pt x="43" y="226"/>
                    <a:pt x="43" y="226"/>
                    <a:pt x="43" y="226"/>
                  </a:cubicBezTo>
                  <a:cubicBezTo>
                    <a:pt x="42" y="224"/>
                    <a:pt x="42" y="224"/>
                    <a:pt x="42" y="224"/>
                  </a:cubicBezTo>
                  <a:cubicBezTo>
                    <a:pt x="39" y="220"/>
                    <a:pt x="37" y="214"/>
                    <a:pt x="36" y="207"/>
                  </a:cubicBezTo>
                  <a:cubicBezTo>
                    <a:pt x="35" y="198"/>
                    <a:pt x="34" y="186"/>
                    <a:pt x="35" y="172"/>
                  </a:cubicBezTo>
                  <a:cubicBezTo>
                    <a:pt x="33" y="169"/>
                    <a:pt x="31" y="164"/>
                    <a:pt x="31" y="158"/>
                  </a:cubicBezTo>
                  <a:cubicBezTo>
                    <a:pt x="31" y="153"/>
                    <a:pt x="29" y="142"/>
                    <a:pt x="23" y="135"/>
                  </a:cubicBezTo>
                  <a:cubicBezTo>
                    <a:pt x="23" y="135"/>
                    <a:pt x="23" y="135"/>
                    <a:pt x="23" y="135"/>
                  </a:cubicBezTo>
                  <a:cubicBezTo>
                    <a:pt x="23" y="135"/>
                    <a:pt x="23" y="135"/>
                    <a:pt x="23" y="135"/>
                  </a:cubicBezTo>
                  <a:cubicBezTo>
                    <a:pt x="22" y="134"/>
                    <a:pt x="16" y="125"/>
                    <a:pt x="10" y="112"/>
                  </a:cubicBezTo>
                  <a:cubicBezTo>
                    <a:pt x="6" y="104"/>
                    <a:pt x="4" y="96"/>
                    <a:pt x="2" y="89"/>
                  </a:cubicBezTo>
                  <a:cubicBezTo>
                    <a:pt x="0" y="79"/>
                    <a:pt x="0" y="71"/>
                    <a:pt x="2" y="63"/>
                  </a:cubicBezTo>
                  <a:cubicBezTo>
                    <a:pt x="2" y="61"/>
                    <a:pt x="5" y="47"/>
                    <a:pt x="14" y="32"/>
                  </a:cubicBezTo>
                  <a:cubicBezTo>
                    <a:pt x="24" y="17"/>
                    <a:pt x="41" y="0"/>
                    <a:pt x="73" y="0"/>
                  </a:cubicBezTo>
                  <a:cubicBezTo>
                    <a:pt x="74" y="0"/>
                    <a:pt x="74" y="0"/>
                    <a:pt x="74" y="0"/>
                  </a:cubicBezTo>
                  <a:cubicBezTo>
                    <a:pt x="74" y="0"/>
                    <a:pt x="74" y="0"/>
                    <a:pt x="74" y="0"/>
                  </a:cubicBezTo>
                  <a:cubicBezTo>
                    <a:pt x="107" y="0"/>
                    <a:pt x="124" y="18"/>
                    <a:pt x="134" y="32"/>
                  </a:cubicBezTo>
                  <a:cubicBezTo>
                    <a:pt x="143" y="47"/>
                    <a:pt x="146" y="61"/>
                    <a:pt x="146" y="63"/>
                  </a:cubicBezTo>
                  <a:cubicBezTo>
                    <a:pt x="148" y="71"/>
                    <a:pt x="147" y="80"/>
                    <a:pt x="145" y="89"/>
                  </a:cubicBezTo>
                  <a:cubicBezTo>
                    <a:pt x="144" y="96"/>
                    <a:pt x="141" y="104"/>
                    <a:pt x="138" y="112"/>
                  </a:cubicBezTo>
                  <a:cubicBezTo>
                    <a:pt x="132" y="125"/>
                    <a:pt x="125" y="135"/>
                    <a:pt x="125" y="135"/>
                  </a:cubicBezTo>
                  <a:cubicBezTo>
                    <a:pt x="125" y="135"/>
                    <a:pt x="125" y="135"/>
                    <a:pt x="125" y="135"/>
                  </a:cubicBezTo>
                  <a:cubicBezTo>
                    <a:pt x="125" y="135"/>
                    <a:pt x="125" y="135"/>
                    <a:pt x="125" y="135"/>
                  </a:cubicBezTo>
                  <a:cubicBezTo>
                    <a:pt x="119" y="142"/>
                    <a:pt x="117" y="153"/>
                    <a:pt x="116" y="158"/>
                  </a:cubicBezTo>
                  <a:cubicBezTo>
                    <a:pt x="117" y="164"/>
                    <a:pt x="114" y="169"/>
                    <a:pt x="113" y="172"/>
                  </a:cubicBezTo>
                  <a:cubicBezTo>
                    <a:pt x="113" y="186"/>
                    <a:pt x="113" y="198"/>
                    <a:pt x="111" y="207"/>
                  </a:cubicBezTo>
                  <a:cubicBezTo>
                    <a:pt x="110" y="214"/>
                    <a:pt x="108" y="220"/>
                    <a:pt x="106" y="223"/>
                  </a:cubicBezTo>
                  <a:cubicBezTo>
                    <a:pt x="104" y="226"/>
                    <a:pt x="104" y="226"/>
                    <a:pt x="104" y="226"/>
                  </a:cubicBezTo>
                  <a:cubicBezTo>
                    <a:pt x="101" y="227"/>
                    <a:pt x="101" y="227"/>
                    <a:pt x="101" y="227"/>
                  </a:cubicBezTo>
                  <a:cubicBezTo>
                    <a:pt x="91" y="230"/>
                    <a:pt x="81" y="231"/>
                    <a:pt x="72" y="231"/>
                  </a:cubicBezTo>
                  <a:close/>
                  <a:moveTo>
                    <a:pt x="55" y="212"/>
                  </a:moveTo>
                  <a:cubicBezTo>
                    <a:pt x="58" y="213"/>
                    <a:pt x="64" y="214"/>
                    <a:pt x="72" y="214"/>
                  </a:cubicBezTo>
                  <a:cubicBezTo>
                    <a:pt x="79" y="214"/>
                    <a:pt x="86" y="213"/>
                    <a:pt x="93" y="211"/>
                  </a:cubicBezTo>
                  <a:cubicBezTo>
                    <a:pt x="95" y="207"/>
                    <a:pt x="97" y="196"/>
                    <a:pt x="96" y="170"/>
                  </a:cubicBezTo>
                  <a:cubicBezTo>
                    <a:pt x="95" y="167"/>
                    <a:pt x="95" y="167"/>
                    <a:pt x="95" y="167"/>
                  </a:cubicBezTo>
                  <a:cubicBezTo>
                    <a:pt x="98" y="165"/>
                    <a:pt x="98" y="165"/>
                    <a:pt x="98" y="165"/>
                  </a:cubicBezTo>
                  <a:cubicBezTo>
                    <a:pt x="98" y="164"/>
                    <a:pt x="100" y="161"/>
                    <a:pt x="100" y="158"/>
                  </a:cubicBezTo>
                  <a:cubicBezTo>
                    <a:pt x="99" y="157"/>
                    <a:pt x="99" y="157"/>
                    <a:pt x="99" y="157"/>
                  </a:cubicBezTo>
                  <a:cubicBezTo>
                    <a:pt x="100" y="157"/>
                    <a:pt x="100" y="157"/>
                    <a:pt x="100" y="157"/>
                  </a:cubicBezTo>
                  <a:cubicBezTo>
                    <a:pt x="100" y="156"/>
                    <a:pt x="100" y="152"/>
                    <a:pt x="102" y="146"/>
                  </a:cubicBezTo>
                  <a:cubicBezTo>
                    <a:pt x="104" y="137"/>
                    <a:pt x="107" y="130"/>
                    <a:pt x="111" y="125"/>
                  </a:cubicBezTo>
                  <a:cubicBezTo>
                    <a:pt x="113" y="122"/>
                    <a:pt x="134" y="91"/>
                    <a:pt x="130" y="66"/>
                  </a:cubicBezTo>
                  <a:cubicBezTo>
                    <a:pt x="130" y="66"/>
                    <a:pt x="130" y="66"/>
                    <a:pt x="130" y="66"/>
                  </a:cubicBezTo>
                  <a:cubicBezTo>
                    <a:pt x="129" y="65"/>
                    <a:pt x="127" y="53"/>
                    <a:pt x="119" y="41"/>
                  </a:cubicBezTo>
                  <a:cubicBezTo>
                    <a:pt x="109" y="25"/>
                    <a:pt x="94" y="17"/>
                    <a:pt x="74" y="17"/>
                  </a:cubicBezTo>
                  <a:cubicBezTo>
                    <a:pt x="74" y="17"/>
                    <a:pt x="74" y="17"/>
                    <a:pt x="74" y="17"/>
                  </a:cubicBezTo>
                  <a:cubicBezTo>
                    <a:pt x="74" y="17"/>
                    <a:pt x="74" y="17"/>
                    <a:pt x="74" y="17"/>
                  </a:cubicBezTo>
                  <a:cubicBezTo>
                    <a:pt x="74" y="17"/>
                    <a:pt x="74" y="17"/>
                    <a:pt x="74" y="17"/>
                  </a:cubicBezTo>
                  <a:cubicBezTo>
                    <a:pt x="74" y="17"/>
                    <a:pt x="74" y="17"/>
                    <a:pt x="73" y="17"/>
                  </a:cubicBezTo>
                  <a:cubicBezTo>
                    <a:pt x="54" y="17"/>
                    <a:pt x="39" y="25"/>
                    <a:pt x="29" y="41"/>
                  </a:cubicBezTo>
                  <a:cubicBezTo>
                    <a:pt x="21" y="53"/>
                    <a:pt x="18" y="65"/>
                    <a:pt x="18" y="66"/>
                  </a:cubicBezTo>
                  <a:cubicBezTo>
                    <a:pt x="18" y="66"/>
                    <a:pt x="18" y="66"/>
                    <a:pt x="18" y="66"/>
                  </a:cubicBezTo>
                  <a:cubicBezTo>
                    <a:pt x="18" y="66"/>
                    <a:pt x="18" y="66"/>
                    <a:pt x="18" y="66"/>
                  </a:cubicBezTo>
                  <a:cubicBezTo>
                    <a:pt x="16" y="79"/>
                    <a:pt x="21" y="94"/>
                    <a:pt x="25" y="105"/>
                  </a:cubicBezTo>
                  <a:cubicBezTo>
                    <a:pt x="30" y="116"/>
                    <a:pt x="35" y="124"/>
                    <a:pt x="36" y="125"/>
                  </a:cubicBezTo>
                  <a:cubicBezTo>
                    <a:pt x="41" y="130"/>
                    <a:pt x="44" y="137"/>
                    <a:pt x="46" y="146"/>
                  </a:cubicBezTo>
                  <a:cubicBezTo>
                    <a:pt x="48" y="152"/>
                    <a:pt x="48" y="156"/>
                    <a:pt x="48" y="157"/>
                  </a:cubicBezTo>
                  <a:cubicBezTo>
                    <a:pt x="48" y="157"/>
                    <a:pt x="48" y="157"/>
                    <a:pt x="48" y="157"/>
                  </a:cubicBezTo>
                  <a:cubicBezTo>
                    <a:pt x="48" y="158"/>
                    <a:pt x="48" y="158"/>
                    <a:pt x="48" y="158"/>
                  </a:cubicBezTo>
                  <a:cubicBezTo>
                    <a:pt x="48" y="162"/>
                    <a:pt x="50" y="165"/>
                    <a:pt x="50" y="165"/>
                  </a:cubicBezTo>
                  <a:cubicBezTo>
                    <a:pt x="52" y="167"/>
                    <a:pt x="52" y="167"/>
                    <a:pt x="52" y="167"/>
                  </a:cubicBezTo>
                  <a:cubicBezTo>
                    <a:pt x="52" y="170"/>
                    <a:pt x="52" y="170"/>
                    <a:pt x="52" y="170"/>
                  </a:cubicBezTo>
                  <a:cubicBezTo>
                    <a:pt x="51" y="197"/>
                    <a:pt x="53" y="208"/>
                    <a:pt x="55" y="212"/>
                  </a:cubicBez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1" name="Freeform 506"/>
            <p:cNvSpPr/>
            <p:nvPr/>
          </p:nvSpPr>
          <p:spPr bwMode="auto">
            <a:xfrm>
              <a:off x="4704449" y="5692110"/>
              <a:ext cx="99978" cy="101460"/>
            </a:xfrm>
            <a:custGeom>
              <a:avLst/>
              <a:gdLst>
                <a:gd name="T0" fmla="*/ 1 w 57"/>
                <a:gd name="T1" fmla="*/ 1 h 58"/>
                <a:gd name="T2" fmla="*/ 57 w 57"/>
                <a:gd name="T3" fmla="*/ 0 h 58"/>
                <a:gd name="T4" fmla="*/ 52 w 57"/>
                <a:gd name="T5" fmla="*/ 48 h 58"/>
                <a:gd name="T6" fmla="*/ 26 w 57"/>
                <a:gd name="T7" fmla="*/ 58 h 58"/>
                <a:gd name="T8" fmla="*/ 0 w 57"/>
                <a:gd name="T9" fmla="*/ 45 h 58"/>
                <a:gd name="T10" fmla="*/ 1 w 57"/>
                <a:gd name="T11" fmla="*/ 1 h 58"/>
              </a:gdLst>
              <a:ahLst/>
              <a:cxnLst>
                <a:cxn ang="0">
                  <a:pos x="T0" y="T1"/>
                </a:cxn>
                <a:cxn ang="0">
                  <a:pos x="T2" y="T3"/>
                </a:cxn>
                <a:cxn ang="0">
                  <a:pos x="T4" y="T5"/>
                </a:cxn>
                <a:cxn ang="0">
                  <a:pos x="T6" y="T7"/>
                </a:cxn>
                <a:cxn ang="0">
                  <a:pos x="T8" y="T9"/>
                </a:cxn>
                <a:cxn ang="0">
                  <a:pos x="T10" y="T11"/>
                </a:cxn>
              </a:cxnLst>
              <a:rect l="0" t="0" r="r" b="b"/>
              <a:pathLst>
                <a:path w="57" h="58">
                  <a:moveTo>
                    <a:pt x="1" y="1"/>
                  </a:moveTo>
                  <a:cubicBezTo>
                    <a:pt x="1" y="1"/>
                    <a:pt x="22" y="12"/>
                    <a:pt x="57" y="0"/>
                  </a:cubicBezTo>
                  <a:cubicBezTo>
                    <a:pt x="52" y="48"/>
                    <a:pt x="52" y="48"/>
                    <a:pt x="52" y="48"/>
                  </a:cubicBezTo>
                  <a:cubicBezTo>
                    <a:pt x="26" y="58"/>
                    <a:pt x="26" y="58"/>
                    <a:pt x="26" y="58"/>
                  </a:cubicBezTo>
                  <a:cubicBezTo>
                    <a:pt x="0" y="45"/>
                    <a:pt x="0" y="45"/>
                    <a:pt x="0" y="45"/>
                  </a:cubicBezTo>
                  <a:lnTo>
                    <a:pt x="1" y="1"/>
                  </a:ln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2" name="Freeform 507"/>
            <p:cNvSpPr/>
            <p:nvPr/>
          </p:nvSpPr>
          <p:spPr bwMode="auto">
            <a:xfrm>
              <a:off x="4740737" y="5620274"/>
              <a:ext cx="28142" cy="128120"/>
            </a:xfrm>
            <a:custGeom>
              <a:avLst/>
              <a:gdLst>
                <a:gd name="T0" fmla="*/ 16 w 16"/>
                <a:gd name="T1" fmla="*/ 65 h 73"/>
                <a:gd name="T2" fmla="*/ 8 w 16"/>
                <a:gd name="T3" fmla="*/ 73 h 73"/>
                <a:gd name="T4" fmla="*/ 8 w 16"/>
                <a:gd name="T5" fmla="*/ 73 h 73"/>
                <a:gd name="T6" fmla="*/ 1 w 16"/>
                <a:gd name="T7" fmla="*/ 65 h 73"/>
                <a:gd name="T8" fmla="*/ 0 w 16"/>
                <a:gd name="T9" fmla="*/ 8 h 73"/>
                <a:gd name="T10" fmla="*/ 7 w 16"/>
                <a:gd name="T11" fmla="*/ 0 h 73"/>
                <a:gd name="T12" fmla="*/ 7 w 16"/>
                <a:gd name="T13" fmla="*/ 0 h 73"/>
                <a:gd name="T14" fmla="*/ 15 w 16"/>
                <a:gd name="T15" fmla="*/ 8 h 73"/>
                <a:gd name="T16" fmla="*/ 16 w 16"/>
                <a:gd name="T17"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73">
                  <a:moveTo>
                    <a:pt x="16" y="65"/>
                  </a:moveTo>
                  <a:cubicBezTo>
                    <a:pt x="16" y="69"/>
                    <a:pt x="12" y="73"/>
                    <a:pt x="8" y="73"/>
                  </a:cubicBezTo>
                  <a:cubicBezTo>
                    <a:pt x="8" y="73"/>
                    <a:pt x="8" y="73"/>
                    <a:pt x="8" y="73"/>
                  </a:cubicBezTo>
                  <a:cubicBezTo>
                    <a:pt x="4" y="73"/>
                    <a:pt x="1" y="69"/>
                    <a:pt x="1" y="65"/>
                  </a:cubicBezTo>
                  <a:cubicBezTo>
                    <a:pt x="0" y="8"/>
                    <a:pt x="0" y="8"/>
                    <a:pt x="0" y="8"/>
                  </a:cubicBezTo>
                  <a:cubicBezTo>
                    <a:pt x="0" y="4"/>
                    <a:pt x="3" y="1"/>
                    <a:pt x="7" y="0"/>
                  </a:cubicBezTo>
                  <a:cubicBezTo>
                    <a:pt x="7" y="0"/>
                    <a:pt x="7" y="0"/>
                    <a:pt x="7" y="0"/>
                  </a:cubicBezTo>
                  <a:cubicBezTo>
                    <a:pt x="11" y="0"/>
                    <a:pt x="15" y="4"/>
                    <a:pt x="15" y="8"/>
                  </a:cubicBezTo>
                  <a:lnTo>
                    <a:pt x="16" y="65"/>
                  </a:ln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3" name="Freeform 508"/>
            <p:cNvSpPr/>
            <p:nvPr/>
          </p:nvSpPr>
          <p:spPr bwMode="auto">
            <a:xfrm>
              <a:off x="4699265" y="5511408"/>
              <a:ext cx="102941" cy="143673"/>
            </a:xfrm>
            <a:custGeom>
              <a:avLst/>
              <a:gdLst>
                <a:gd name="T0" fmla="*/ 75 w 139"/>
                <a:gd name="T1" fmla="*/ 194 h 194"/>
                <a:gd name="T2" fmla="*/ 0 w 139"/>
                <a:gd name="T3" fmla="*/ 12 h 194"/>
                <a:gd name="T4" fmla="*/ 14 w 139"/>
                <a:gd name="T5" fmla="*/ 7 h 194"/>
                <a:gd name="T6" fmla="*/ 73 w 139"/>
                <a:gd name="T7" fmla="*/ 147 h 194"/>
                <a:gd name="T8" fmla="*/ 123 w 139"/>
                <a:gd name="T9" fmla="*/ 0 h 194"/>
                <a:gd name="T10" fmla="*/ 139 w 139"/>
                <a:gd name="T11" fmla="*/ 5 h 194"/>
                <a:gd name="T12" fmla="*/ 75 w 139"/>
                <a:gd name="T13" fmla="*/ 194 h 194"/>
              </a:gdLst>
              <a:ahLst/>
              <a:cxnLst>
                <a:cxn ang="0">
                  <a:pos x="T0" y="T1"/>
                </a:cxn>
                <a:cxn ang="0">
                  <a:pos x="T2" y="T3"/>
                </a:cxn>
                <a:cxn ang="0">
                  <a:pos x="T4" y="T5"/>
                </a:cxn>
                <a:cxn ang="0">
                  <a:pos x="T6" y="T7"/>
                </a:cxn>
                <a:cxn ang="0">
                  <a:pos x="T8" y="T9"/>
                </a:cxn>
                <a:cxn ang="0">
                  <a:pos x="T10" y="T11"/>
                </a:cxn>
                <a:cxn ang="0">
                  <a:pos x="T12" y="T13"/>
                </a:cxn>
              </a:cxnLst>
              <a:rect l="0" t="0" r="r" b="b"/>
              <a:pathLst>
                <a:path w="139" h="194">
                  <a:moveTo>
                    <a:pt x="75" y="194"/>
                  </a:moveTo>
                  <a:lnTo>
                    <a:pt x="0" y="12"/>
                  </a:lnTo>
                  <a:lnTo>
                    <a:pt x="14" y="7"/>
                  </a:lnTo>
                  <a:lnTo>
                    <a:pt x="73" y="147"/>
                  </a:lnTo>
                  <a:lnTo>
                    <a:pt x="123" y="0"/>
                  </a:lnTo>
                  <a:lnTo>
                    <a:pt x="139" y="5"/>
                  </a:lnTo>
                  <a:lnTo>
                    <a:pt x="75" y="194"/>
                  </a:ln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4" name="Freeform 509"/>
            <p:cNvSpPr/>
            <p:nvPr/>
          </p:nvSpPr>
          <p:spPr bwMode="auto">
            <a:xfrm>
              <a:off x="4704449" y="5494375"/>
              <a:ext cx="92573" cy="31104"/>
            </a:xfrm>
            <a:custGeom>
              <a:avLst/>
              <a:gdLst>
                <a:gd name="T0" fmla="*/ 0 w 53"/>
                <a:gd name="T1" fmla="*/ 15 h 18"/>
                <a:gd name="T2" fmla="*/ 6 w 53"/>
                <a:gd name="T3" fmla="*/ 9 h 18"/>
                <a:gd name="T4" fmla="*/ 7 w 53"/>
                <a:gd name="T5" fmla="*/ 17 h 18"/>
                <a:gd name="T6" fmla="*/ 9 w 53"/>
                <a:gd name="T7" fmla="*/ 9 h 18"/>
                <a:gd name="T8" fmla="*/ 17 w 53"/>
                <a:gd name="T9" fmla="*/ 14 h 18"/>
                <a:gd name="T10" fmla="*/ 13 w 53"/>
                <a:gd name="T11" fmla="*/ 15 h 18"/>
                <a:gd name="T12" fmla="*/ 16 w 53"/>
                <a:gd name="T13" fmla="*/ 9 h 18"/>
                <a:gd name="T14" fmla="*/ 24 w 53"/>
                <a:gd name="T15" fmla="*/ 7 h 18"/>
                <a:gd name="T16" fmla="*/ 24 w 53"/>
                <a:gd name="T17" fmla="*/ 15 h 18"/>
                <a:gd name="T18" fmla="*/ 21 w 53"/>
                <a:gd name="T19" fmla="*/ 11 h 18"/>
                <a:gd name="T20" fmla="*/ 36 w 53"/>
                <a:gd name="T21" fmla="*/ 12 h 18"/>
                <a:gd name="T22" fmla="*/ 30 w 53"/>
                <a:gd name="T23" fmla="*/ 14 h 18"/>
                <a:gd name="T24" fmla="*/ 36 w 53"/>
                <a:gd name="T25" fmla="*/ 6 h 18"/>
                <a:gd name="T26" fmla="*/ 40 w 53"/>
                <a:gd name="T27" fmla="*/ 16 h 18"/>
                <a:gd name="T28" fmla="*/ 41 w 53"/>
                <a:gd name="T29" fmla="*/ 9 h 18"/>
                <a:gd name="T30" fmla="*/ 51 w 53"/>
                <a:gd name="T31" fmla="*/ 8 h 18"/>
                <a:gd name="T32" fmla="*/ 50 w 53"/>
                <a:gd name="T33" fmla="*/ 16 h 18"/>
                <a:gd name="T34" fmla="*/ 48 w 53"/>
                <a:gd name="T35"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8">
                  <a:moveTo>
                    <a:pt x="0" y="15"/>
                  </a:moveTo>
                  <a:cubicBezTo>
                    <a:pt x="0" y="12"/>
                    <a:pt x="2" y="7"/>
                    <a:pt x="6" y="9"/>
                  </a:cubicBezTo>
                  <a:cubicBezTo>
                    <a:pt x="8" y="10"/>
                    <a:pt x="11" y="16"/>
                    <a:pt x="7" y="17"/>
                  </a:cubicBezTo>
                  <a:cubicBezTo>
                    <a:pt x="4" y="17"/>
                    <a:pt x="8" y="9"/>
                    <a:pt x="9" y="9"/>
                  </a:cubicBezTo>
                  <a:cubicBezTo>
                    <a:pt x="13" y="7"/>
                    <a:pt x="18" y="10"/>
                    <a:pt x="17" y="14"/>
                  </a:cubicBezTo>
                  <a:cubicBezTo>
                    <a:pt x="16" y="16"/>
                    <a:pt x="14" y="17"/>
                    <a:pt x="13" y="15"/>
                  </a:cubicBezTo>
                  <a:cubicBezTo>
                    <a:pt x="12" y="13"/>
                    <a:pt x="15" y="10"/>
                    <a:pt x="16" y="9"/>
                  </a:cubicBezTo>
                  <a:cubicBezTo>
                    <a:pt x="18" y="7"/>
                    <a:pt x="20" y="5"/>
                    <a:pt x="24" y="7"/>
                  </a:cubicBezTo>
                  <a:cubicBezTo>
                    <a:pt x="26" y="9"/>
                    <a:pt x="27" y="14"/>
                    <a:pt x="24" y="15"/>
                  </a:cubicBezTo>
                  <a:cubicBezTo>
                    <a:pt x="22" y="16"/>
                    <a:pt x="19" y="13"/>
                    <a:pt x="21" y="11"/>
                  </a:cubicBezTo>
                  <a:cubicBezTo>
                    <a:pt x="23" y="6"/>
                    <a:pt x="37" y="5"/>
                    <a:pt x="36" y="12"/>
                  </a:cubicBezTo>
                  <a:cubicBezTo>
                    <a:pt x="36" y="16"/>
                    <a:pt x="32" y="18"/>
                    <a:pt x="30" y="14"/>
                  </a:cubicBezTo>
                  <a:cubicBezTo>
                    <a:pt x="29" y="11"/>
                    <a:pt x="34" y="7"/>
                    <a:pt x="36" y="6"/>
                  </a:cubicBezTo>
                  <a:cubicBezTo>
                    <a:pt x="46" y="0"/>
                    <a:pt x="45" y="18"/>
                    <a:pt x="40" y="16"/>
                  </a:cubicBezTo>
                  <a:cubicBezTo>
                    <a:pt x="35" y="15"/>
                    <a:pt x="38" y="10"/>
                    <a:pt x="41" y="9"/>
                  </a:cubicBezTo>
                  <a:cubicBezTo>
                    <a:pt x="43" y="8"/>
                    <a:pt x="49" y="7"/>
                    <a:pt x="51" y="8"/>
                  </a:cubicBezTo>
                  <a:cubicBezTo>
                    <a:pt x="53" y="9"/>
                    <a:pt x="53" y="15"/>
                    <a:pt x="50" y="16"/>
                  </a:cubicBezTo>
                  <a:cubicBezTo>
                    <a:pt x="46" y="18"/>
                    <a:pt x="44" y="13"/>
                    <a:pt x="48" y="10"/>
                  </a:cubicBezTo>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5" name="Freeform 510"/>
            <p:cNvSpPr/>
            <p:nvPr/>
          </p:nvSpPr>
          <p:spPr bwMode="auto">
            <a:xfrm>
              <a:off x="4564479" y="5643232"/>
              <a:ext cx="85167" cy="85907"/>
            </a:xfrm>
            <a:custGeom>
              <a:avLst/>
              <a:gdLst>
                <a:gd name="T0" fmla="*/ 40 w 49"/>
                <a:gd name="T1" fmla="*/ 2 h 49"/>
                <a:gd name="T2" fmla="*/ 47 w 49"/>
                <a:gd name="T3" fmla="*/ 2 h 49"/>
                <a:gd name="T4" fmla="*/ 47 w 49"/>
                <a:gd name="T5" fmla="*/ 2 h 49"/>
                <a:gd name="T6" fmla="*/ 47 w 49"/>
                <a:gd name="T7" fmla="*/ 8 h 49"/>
                <a:gd name="T8" fmla="*/ 9 w 49"/>
                <a:gd name="T9" fmla="*/ 47 h 49"/>
                <a:gd name="T10" fmla="*/ 2 w 49"/>
                <a:gd name="T11" fmla="*/ 47 h 49"/>
                <a:gd name="T12" fmla="*/ 2 w 49"/>
                <a:gd name="T13" fmla="*/ 47 h 49"/>
                <a:gd name="T14" fmla="*/ 2 w 49"/>
                <a:gd name="T15" fmla="*/ 40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3"/>
                    <a:pt x="49" y="6"/>
                    <a:pt x="47" y="8"/>
                  </a:cubicBezTo>
                  <a:cubicBezTo>
                    <a:pt x="9" y="47"/>
                    <a:pt x="9" y="47"/>
                    <a:pt x="9" y="47"/>
                  </a:cubicBezTo>
                  <a:cubicBezTo>
                    <a:pt x="7" y="49"/>
                    <a:pt x="4" y="49"/>
                    <a:pt x="2" y="47"/>
                  </a:cubicBezTo>
                  <a:cubicBezTo>
                    <a:pt x="2" y="47"/>
                    <a:pt x="2" y="47"/>
                    <a:pt x="2" y="47"/>
                  </a:cubicBezTo>
                  <a:cubicBezTo>
                    <a:pt x="0" y="45"/>
                    <a:pt x="0" y="42"/>
                    <a:pt x="2" y="40"/>
                  </a:cubicBezTo>
                  <a:lnTo>
                    <a:pt x="40" y="2"/>
                  </a:ln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6" name="Freeform 511"/>
            <p:cNvSpPr/>
            <p:nvPr/>
          </p:nvSpPr>
          <p:spPr bwMode="auto">
            <a:xfrm>
              <a:off x="4862193" y="5340334"/>
              <a:ext cx="85907" cy="85907"/>
            </a:xfrm>
            <a:custGeom>
              <a:avLst/>
              <a:gdLst>
                <a:gd name="T0" fmla="*/ 40 w 49"/>
                <a:gd name="T1" fmla="*/ 2 h 49"/>
                <a:gd name="T2" fmla="*/ 47 w 49"/>
                <a:gd name="T3" fmla="*/ 2 h 49"/>
                <a:gd name="T4" fmla="*/ 47 w 49"/>
                <a:gd name="T5" fmla="*/ 2 h 49"/>
                <a:gd name="T6" fmla="*/ 47 w 49"/>
                <a:gd name="T7" fmla="*/ 9 h 49"/>
                <a:gd name="T8" fmla="*/ 9 w 49"/>
                <a:gd name="T9" fmla="*/ 47 h 49"/>
                <a:gd name="T10" fmla="*/ 2 w 49"/>
                <a:gd name="T11" fmla="*/ 47 h 49"/>
                <a:gd name="T12" fmla="*/ 2 w 49"/>
                <a:gd name="T13" fmla="*/ 47 h 49"/>
                <a:gd name="T14" fmla="*/ 2 w 49"/>
                <a:gd name="T15" fmla="*/ 41 h 49"/>
                <a:gd name="T16" fmla="*/ 40 w 49"/>
                <a:gd name="T17" fmla="*/ 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49">
                  <a:moveTo>
                    <a:pt x="40" y="2"/>
                  </a:moveTo>
                  <a:cubicBezTo>
                    <a:pt x="42" y="0"/>
                    <a:pt x="45" y="0"/>
                    <a:pt x="47" y="2"/>
                  </a:cubicBezTo>
                  <a:cubicBezTo>
                    <a:pt x="47" y="2"/>
                    <a:pt x="47" y="2"/>
                    <a:pt x="47" y="2"/>
                  </a:cubicBezTo>
                  <a:cubicBezTo>
                    <a:pt x="49" y="4"/>
                    <a:pt x="49" y="7"/>
                    <a:pt x="47" y="9"/>
                  </a:cubicBezTo>
                  <a:cubicBezTo>
                    <a:pt x="9" y="47"/>
                    <a:pt x="9" y="47"/>
                    <a:pt x="9" y="47"/>
                  </a:cubicBezTo>
                  <a:cubicBezTo>
                    <a:pt x="7" y="49"/>
                    <a:pt x="4" y="49"/>
                    <a:pt x="2" y="47"/>
                  </a:cubicBezTo>
                  <a:cubicBezTo>
                    <a:pt x="2" y="47"/>
                    <a:pt x="2" y="47"/>
                    <a:pt x="2" y="47"/>
                  </a:cubicBezTo>
                  <a:cubicBezTo>
                    <a:pt x="0" y="45"/>
                    <a:pt x="0" y="42"/>
                    <a:pt x="2" y="41"/>
                  </a:cubicBezTo>
                  <a:lnTo>
                    <a:pt x="40" y="2"/>
                  </a:ln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7" name="Freeform 512"/>
            <p:cNvSpPr/>
            <p:nvPr/>
          </p:nvSpPr>
          <p:spPr bwMode="auto">
            <a:xfrm>
              <a:off x="4555592" y="5350702"/>
              <a:ext cx="87388" cy="82204"/>
            </a:xfrm>
            <a:custGeom>
              <a:avLst/>
              <a:gdLst>
                <a:gd name="T0" fmla="*/ 48 w 50"/>
                <a:gd name="T1" fmla="*/ 38 h 47"/>
                <a:gd name="T2" fmla="*/ 49 w 50"/>
                <a:gd name="T3" fmla="*/ 45 h 47"/>
                <a:gd name="T4" fmla="*/ 49 w 50"/>
                <a:gd name="T5" fmla="*/ 45 h 47"/>
                <a:gd name="T6" fmla="*/ 42 w 50"/>
                <a:gd name="T7" fmla="*/ 45 h 47"/>
                <a:gd name="T8" fmla="*/ 2 w 50"/>
                <a:gd name="T9" fmla="*/ 9 h 47"/>
                <a:gd name="T10" fmla="*/ 2 w 50"/>
                <a:gd name="T11" fmla="*/ 2 h 47"/>
                <a:gd name="T12" fmla="*/ 2 w 50"/>
                <a:gd name="T13" fmla="*/ 2 h 47"/>
                <a:gd name="T14" fmla="*/ 8 w 50"/>
                <a:gd name="T15" fmla="*/ 1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9" y="45"/>
                  </a:cubicBezTo>
                  <a:cubicBezTo>
                    <a:pt x="49" y="45"/>
                    <a:pt x="49" y="45"/>
                    <a:pt x="49" y="45"/>
                  </a:cubicBezTo>
                  <a:cubicBezTo>
                    <a:pt x="47" y="47"/>
                    <a:pt x="44" y="47"/>
                    <a:pt x="42" y="45"/>
                  </a:cubicBezTo>
                  <a:cubicBezTo>
                    <a:pt x="2" y="9"/>
                    <a:pt x="2" y="9"/>
                    <a:pt x="2" y="9"/>
                  </a:cubicBezTo>
                  <a:cubicBezTo>
                    <a:pt x="0" y="7"/>
                    <a:pt x="0" y="4"/>
                    <a:pt x="2" y="2"/>
                  </a:cubicBezTo>
                  <a:cubicBezTo>
                    <a:pt x="2" y="2"/>
                    <a:pt x="2" y="2"/>
                    <a:pt x="2" y="2"/>
                  </a:cubicBezTo>
                  <a:cubicBezTo>
                    <a:pt x="3" y="0"/>
                    <a:pt x="6" y="0"/>
                    <a:pt x="8" y="1"/>
                  </a:cubicBezTo>
                  <a:lnTo>
                    <a:pt x="48" y="38"/>
                  </a:ln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8" name="Freeform 513"/>
            <p:cNvSpPr/>
            <p:nvPr/>
          </p:nvSpPr>
          <p:spPr bwMode="auto">
            <a:xfrm>
              <a:off x="4868858" y="5635826"/>
              <a:ext cx="87388" cy="82204"/>
            </a:xfrm>
            <a:custGeom>
              <a:avLst/>
              <a:gdLst>
                <a:gd name="T0" fmla="*/ 48 w 50"/>
                <a:gd name="T1" fmla="*/ 38 h 47"/>
                <a:gd name="T2" fmla="*/ 48 w 50"/>
                <a:gd name="T3" fmla="*/ 45 h 47"/>
                <a:gd name="T4" fmla="*/ 48 w 50"/>
                <a:gd name="T5" fmla="*/ 45 h 47"/>
                <a:gd name="T6" fmla="*/ 42 w 50"/>
                <a:gd name="T7" fmla="*/ 45 h 47"/>
                <a:gd name="T8" fmla="*/ 2 w 50"/>
                <a:gd name="T9" fmla="*/ 9 h 47"/>
                <a:gd name="T10" fmla="*/ 2 w 50"/>
                <a:gd name="T11" fmla="*/ 2 h 47"/>
                <a:gd name="T12" fmla="*/ 2 w 50"/>
                <a:gd name="T13" fmla="*/ 2 h 47"/>
                <a:gd name="T14" fmla="*/ 8 w 50"/>
                <a:gd name="T15" fmla="*/ 2 h 47"/>
                <a:gd name="T16" fmla="*/ 48 w 50"/>
                <a:gd name="T17" fmla="*/ 3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7">
                  <a:moveTo>
                    <a:pt x="48" y="38"/>
                  </a:moveTo>
                  <a:cubicBezTo>
                    <a:pt x="50" y="40"/>
                    <a:pt x="50" y="43"/>
                    <a:pt x="48" y="45"/>
                  </a:cubicBezTo>
                  <a:cubicBezTo>
                    <a:pt x="48" y="45"/>
                    <a:pt x="48" y="45"/>
                    <a:pt x="48" y="45"/>
                  </a:cubicBezTo>
                  <a:cubicBezTo>
                    <a:pt x="47" y="47"/>
                    <a:pt x="44" y="47"/>
                    <a:pt x="42" y="45"/>
                  </a:cubicBezTo>
                  <a:cubicBezTo>
                    <a:pt x="2" y="9"/>
                    <a:pt x="2" y="9"/>
                    <a:pt x="2" y="9"/>
                  </a:cubicBezTo>
                  <a:cubicBezTo>
                    <a:pt x="0" y="7"/>
                    <a:pt x="0" y="4"/>
                    <a:pt x="2" y="2"/>
                  </a:cubicBezTo>
                  <a:cubicBezTo>
                    <a:pt x="2" y="2"/>
                    <a:pt x="2" y="2"/>
                    <a:pt x="2" y="2"/>
                  </a:cubicBezTo>
                  <a:cubicBezTo>
                    <a:pt x="3" y="0"/>
                    <a:pt x="6" y="0"/>
                    <a:pt x="8" y="2"/>
                  </a:cubicBezTo>
                  <a:lnTo>
                    <a:pt x="48" y="38"/>
                  </a:ln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29" name="Freeform 514"/>
            <p:cNvSpPr/>
            <p:nvPr/>
          </p:nvSpPr>
          <p:spPr bwMode="auto">
            <a:xfrm>
              <a:off x="4488940" y="5525479"/>
              <a:ext cx="110346" cy="17774"/>
            </a:xfrm>
            <a:custGeom>
              <a:avLst/>
              <a:gdLst>
                <a:gd name="T0" fmla="*/ 58 w 63"/>
                <a:gd name="T1" fmla="*/ 0 h 10"/>
                <a:gd name="T2" fmla="*/ 63 w 63"/>
                <a:gd name="T3" fmla="*/ 5 h 10"/>
                <a:gd name="T4" fmla="*/ 63 w 63"/>
                <a:gd name="T5" fmla="*/ 5 h 10"/>
                <a:gd name="T6" fmla="*/ 58 w 63"/>
                <a:gd name="T7" fmla="*/ 10 h 10"/>
                <a:gd name="T8" fmla="*/ 4 w 63"/>
                <a:gd name="T9" fmla="*/ 10 h 10"/>
                <a:gd name="T10" fmla="*/ 0 w 63"/>
                <a:gd name="T11" fmla="*/ 5 h 10"/>
                <a:gd name="T12" fmla="*/ 0 w 63"/>
                <a:gd name="T13" fmla="*/ 5 h 10"/>
                <a:gd name="T14" fmla="*/ 4 w 63"/>
                <a:gd name="T15" fmla="*/ 0 h 10"/>
                <a:gd name="T16" fmla="*/ 58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8" y="0"/>
                  </a:moveTo>
                  <a:cubicBezTo>
                    <a:pt x="61" y="0"/>
                    <a:pt x="63" y="2"/>
                    <a:pt x="63" y="5"/>
                  </a:cubicBezTo>
                  <a:cubicBezTo>
                    <a:pt x="63" y="5"/>
                    <a:pt x="63" y="5"/>
                    <a:pt x="63" y="5"/>
                  </a:cubicBezTo>
                  <a:cubicBezTo>
                    <a:pt x="63" y="8"/>
                    <a:pt x="61" y="10"/>
                    <a:pt x="58" y="10"/>
                  </a:cubicBezTo>
                  <a:cubicBezTo>
                    <a:pt x="4" y="10"/>
                    <a:pt x="4" y="10"/>
                    <a:pt x="4" y="10"/>
                  </a:cubicBezTo>
                  <a:cubicBezTo>
                    <a:pt x="2" y="10"/>
                    <a:pt x="0" y="8"/>
                    <a:pt x="0" y="5"/>
                  </a:cubicBezTo>
                  <a:cubicBezTo>
                    <a:pt x="0" y="5"/>
                    <a:pt x="0" y="5"/>
                    <a:pt x="0" y="5"/>
                  </a:cubicBezTo>
                  <a:cubicBezTo>
                    <a:pt x="0" y="2"/>
                    <a:pt x="2" y="0"/>
                    <a:pt x="4" y="0"/>
                  </a:cubicBezTo>
                  <a:lnTo>
                    <a:pt x="58" y="0"/>
                  </a:ln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30" name="Freeform 515"/>
            <p:cNvSpPr/>
            <p:nvPr/>
          </p:nvSpPr>
          <p:spPr bwMode="auto">
            <a:xfrm>
              <a:off x="4912552" y="5525479"/>
              <a:ext cx="110346" cy="17774"/>
            </a:xfrm>
            <a:custGeom>
              <a:avLst/>
              <a:gdLst>
                <a:gd name="T0" fmla="*/ 59 w 63"/>
                <a:gd name="T1" fmla="*/ 0 h 10"/>
                <a:gd name="T2" fmla="*/ 63 w 63"/>
                <a:gd name="T3" fmla="*/ 5 h 10"/>
                <a:gd name="T4" fmla="*/ 63 w 63"/>
                <a:gd name="T5" fmla="*/ 5 h 10"/>
                <a:gd name="T6" fmla="*/ 59 w 63"/>
                <a:gd name="T7" fmla="*/ 10 h 10"/>
                <a:gd name="T8" fmla="*/ 5 w 63"/>
                <a:gd name="T9" fmla="*/ 10 h 10"/>
                <a:gd name="T10" fmla="*/ 0 w 63"/>
                <a:gd name="T11" fmla="*/ 5 h 10"/>
                <a:gd name="T12" fmla="*/ 0 w 63"/>
                <a:gd name="T13" fmla="*/ 5 h 10"/>
                <a:gd name="T14" fmla="*/ 5 w 63"/>
                <a:gd name="T15" fmla="*/ 0 h 10"/>
                <a:gd name="T16" fmla="*/ 59 w 6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10">
                  <a:moveTo>
                    <a:pt x="59" y="0"/>
                  </a:moveTo>
                  <a:cubicBezTo>
                    <a:pt x="61" y="0"/>
                    <a:pt x="63" y="2"/>
                    <a:pt x="63" y="5"/>
                  </a:cubicBezTo>
                  <a:cubicBezTo>
                    <a:pt x="63" y="5"/>
                    <a:pt x="63" y="5"/>
                    <a:pt x="63" y="5"/>
                  </a:cubicBezTo>
                  <a:cubicBezTo>
                    <a:pt x="63" y="8"/>
                    <a:pt x="61" y="10"/>
                    <a:pt x="59" y="10"/>
                  </a:cubicBezTo>
                  <a:cubicBezTo>
                    <a:pt x="5" y="10"/>
                    <a:pt x="5" y="10"/>
                    <a:pt x="5" y="10"/>
                  </a:cubicBezTo>
                  <a:cubicBezTo>
                    <a:pt x="2" y="10"/>
                    <a:pt x="0" y="8"/>
                    <a:pt x="0" y="5"/>
                  </a:cubicBezTo>
                  <a:cubicBezTo>
                    <a:pt x="0" y="5"/>
                    <a:pt x="0" y="5"/>
                    <a:pt x="0" y="5"/>
                  </a:cubicBezTo>
                  <a:cubicBezTo>
                    <a:pt x="0" y="2"/>
                    <a:pt x="2" y="0"/>
                    <a:pt x="5" y="0"/>
                  </a:cubicBezTo>
                  <a:lnTo>
                    <a:pt x="59" y="0"/>
                  </a:ln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31" name="Freeform 516"/>
            <p:cNvSpPr/>
            <p:nvPr/>
          </p:nvSpPr>
          <p:spPr bwMode="auto">
            <a:xfrm>
              <a:off x="4748143" y="5289234"/>
              <a:ext cx="15552" cy="94794"/>
            </a:xfrm>
            <a:custGeom>
              <a:avLst/>
              <a:gdLst>
                <a:gd name="T0" fmla="*/ 9 w 9"/>
                <a:gd name="T1" fmla="*/ 50 h 54"/>
                <a:gd name="T2" fmla="*/ 4 w 9"/>
                <a:gd name="T3" fmla="*/ 54 h 54"/>
                <a:gd name="T4" fmla="*/ 4 w 9"/>
                <a:gd name="T5" fmla="*/ 54 h 54"/>
                <a:gd name="T6" fmla="*/ 0 w 9"/>
                <a:gd name="T7" fmla="*/ 50 h 54"/>
                <a:gd name="T8" fmla="*/ 0 w 9"/>
                <a:gd name="T9" fmla="*/ 4 h 54"/>
                <a:gd name="T10" fmla="*/ 4 w 9"/>
                <a:gd name="T11" fmla="*/ 0 h 54"/>
                <a:gd name="T12" fmla="*/ 4 w 9"/>
                <a:gd name="T13" fmla="*/ 0 h 54"/>
                <a:gd name="T14" fmla="*/ 9 w 9"/>
                <a:gd name="T15" fmla="*/ 4 h 54"/>
                <a:gd name="T16" fmla="*/ 9 w 9"/>
                <a:gd name="T17" fmla="*/ 5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54">
                  <a:moveTo>
                    <a:pt x="9" y="50"/>
                  </a:moveTo>
                  <a:cubicBezTo>
                    <a:pt x="9" y="52"/>
                    <a:pt x="7" y="54"/>
                    <a:pt x="4" y="54"/>
                  </a:cubicBezTo>
                  <a:cubicBezTo>
                    <a:pt x="4" y="54"/>
                    <a:pt x="4" y="54"/>
                    <a:pt x="4" y="54"/>
                  </a:cubicBezTo>
                  <a:cubicBezTo>
                    <a:pt x="2" y="54"/>
                    <a:pt x="0" y="52"/>
                    <a:pt x="0" y="50"/>
                  </a:cubicBezTo>
                  <a:cubicBezTo>
                    <a:pt x="0" y="4"/>
                    <a:pt x="0" y="4"/>
                    <a:pt x="0" y="4"/>
                  </a:cubicBezTo>
                  <a:cubicBezTo>
                    <a:pt x="0" y="1"/>
                    <a:pt x="2" y="0"/>
                    <a:pt x="4" y="0"/>
                  </a:cubicBezTo>
                  <a:cubicBezTo>
                    <a:pt x="4" y="0"/>
                    <a:pt x="4" y="0"/>
                    <a:pt x="4" y="0"/>
                  </a:cubicBezTo>
                  <a:cubicBezTo>
                    <a:pt x="7" y="0"/>
                    <a:pt x="9" y="1"/>
                    <a:pt x="9" y="4"/>
                  </a:cubicBezTo>
                  <a:lnTo>
                    <a:pt x="9" y="50"/>
                  </a:ln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32" name="Freeform 517"/>
            <p:cNvSpPr/>
            <p:nvPr/>
          </p:nvSpPr>
          <p:spPr bwMode="auto">
            <a:xfrm>
              <a:off x="4448949" y="5252205"/>
              <a:ext cx="610979" cy="609498"/>
            </a:xfrm>
            <a:custGeom>
              <a:avLst/>
              <a:gdLst>
                <a:gd name="T0" fmla="*/ 349 w 349"/>
                <a:gd name="T1" fmla="*/ 281 h 348"/>
                <a:gd name="T2" fmla="*/ 282 w 349"/>
                <a:gd name="T3" fmla="*/ 348 h 348"/>
                <a:gd name="T4" fmla="*/ 68 w 349"/>
                <a:gd name="T5" fmla="*/ 348 h 348"/>
                <a:gd name="T6" fmla="*/ 0 w 349"/>
                <a:gd name="T7" fmla="*/ 281 h 348"/>
                <a:gd name="T8" fmla="*/ 0 w 349"/>
                <a:gd name="T9" fmla="*/ 67 h 348"/>
                <a:gd name="T10" fmla="*/ 68 w 349"/>
                <a:gd name="T11" fmla="*/ 0 h 348"/>
                <a:gd name="T12" fmla="*/ 282 w 349"/>
                <a:gd name="T13" fmla="*/ 0 h 348"/>
                <a:gd name="T14" fmla="*/ 349 w 349"/>
                <a:gd name="T15" fmla="*/ 67 h 348"/>
                <a:gd name="T16" fmla="*/ 349 w 349"/>
                <a:gd name="T17" fmla="*/ 28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8">
                  <a:moveTo>
                    <a:pt x="349" y="281"/>
                  </a:moveTo>
                  <a:cubicBezTo>
                    <a:pt x="349" y="318"/>
                    <a:pt x="319" y="348"/>
                    <a:pt x="282" y="348"/>
                  </a:cubicBezTo>
                  <a:cubicBezTo>
                    <a:pt x="68" y="348"/>
                    <a:pt x="68" y="348"/>
                    <a:pt x="68" y="348"/>
                  </a:cubicBezTo>
                  <a:cubicBezTo>
                    <a:pt x="31" y="348"/>
                    <a:pt x="0" y="318"/>
                    <a:pt x="0" y="281"/>
                  </a:cubicBezTo>
                  <a:cubicBezTo>
                    <a:pt x="0" y="67"/>
                    <a:pt x="0" y="67"/>
                    <a:pt x="0" y="67"/>
                  </a:cubicBezTo>
                  <a:cubicBezTo>
                    <a:pt x="0" y="30"/>
                    <a:pt x="31" y="0"/>
                    <a:pt x="68" y="0"/>
                  </a:cubicBezTo>
                  <a:cubicBezTo>
                    <a:pt x="282" y="0"/>
                    <a:pt x="282" y="0"/>
                    <a:pt x="282" y="0"/>
                  </a:cubicBezTo>
                  <a:cubicBezTo>
                    <a:pt x="319" y="0"/>
                    <a:pt x="349" y="30"/>
                    <a:pt x="349" y="67"/>
                  </a:cubicBezTo>
                  <a:lnTo>
                    <a:pt x="349" y="281"/>
                  </a:lnTo>
                  <a:close/>
                </a:path>
              </a:pathLst>
            </a:custGeom>
            <a:noFill/>
            <a:ln w="68263" cap="flat">
              <a:solidFill>
                <a:schemeClr val="accent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60" name="Group 59"/>
          <p:cNvGrpSpPr/>
          <p:nvPr/>
        </p:nvGrpSpPr>
        <p:grpSpPr>
          <a:xfrm>
            <a:off x="4247513" y="1566339"/>
            <a:ext cx="2152127" cy="2152127"/>
            <a:chOff x="4247511" y="1566336"/>
            <a:chExt cx="2152126" cy="2152127"/>
          </a:xfrm>
        </p:grpSpPr>
        <p:sp>
          <p:nvSpPr>
            <p:cNvPr id="5" name="Freeform 490"/>
            <p:cNvSpPr>
              <a:spLocks noEditPoints="1"/>
            </p:cNvSpPr>
            <p:nvPr/>
          </p:nvSpPr>
          <p:spPr bwMode="auto">
            <a:xfrm>
              <a:off x="4247511" y="1566336"/>
              <a:ext cx="2152126" cy="2152127"/>
            </a:xfrm>
            <a:custGeom>
              <a:avLst/>
              <a:gdLst>
                <a:gd name="T0" fmla="*/ 1225 w 1229"/>
                <a:gd name="T1" fmla="*/ 665 h 1229"/>
                <a:gd name="T2" fmla="*/ 1201 w 1229"/>
                <a:gd name="T3" fmla="*/ 629 h 1229"/>
                <a:gd name="T4" fmla="*/ 1101 w 1229"/>
                <a:gd name="T5" fmla="*/ 598 h 1229"/>
                <a:gd name="T6" fmla="*/ 1039 w 1229"/>
                <a:gd name="T7" fmla="*/ 535 h 1229"/>
                <a:gd name="T8" fmla="*/ 1046 w 1229"/>
                <a:gd name="T9" fmla="*/ 447 h 1229"/>
                <a:gd name="T10" fmla="*/ 1146 w 1229"/>
                <a:gd name="T11" fmla="*/ 354 h 1229"/>
                <a:gd name="T12" fmla="*/ 1152 w 1229"/>
                <a:gd name="T13" fmla="*/ 314 h 1229"/>
                <a:gd name="T14" fmla="*/ 1082 w 1229"/>
                <a:gd name="T15" fmla="*/ 216 h 1229"/>
                <a:gd name="T16" fmla="*/ 1031 w 1229"/>
                <a:gd name="T17" fmla="*/ 209 h 1229"/>
                <a:gd name="T18" fmla="*/ 920 w 1229"/>
                <a:gd name="T19" fmla="*/ 266 h 1229"/>
                <a:gd name="T20" fmla="*/ 848 w 1229"/>
                <a:gd name="T21" fmla="*/ 253 h 1229"/>
                <a:gd name="T22" fmla="*/ 802 w 1229"/>
                <a:gd name="T23" fmla="*/ 206 h 1229"/>
                <a:gd name="T24" fmla="*/ 806 w 1229"/>
                <a:gd name="T25" fmla="*/ 53 h 1229"/>
                <a:gd name="T26" fmla="*/ 782 w 1229"/>
                <a:gd name="T27" fmla="*/ 24 h 1229"/>
                <a:gd name="T28" fmla="*/ 663 w 1229"/>
                <a:gd name="T29" fmla="*/ 4 h 1229"/>
                <a:gd name="T30" fmla="*/ 628 w 1229"/>
                <a:gd name="T31" fmla="*/ 29 h 1229"/>
                <a:gd name="T32" fmla="*/ 586 w 1229"/>
                <a:gd name="T33" fmla="*/ 164 h 1229"/>
                <a:gd name="T34" fmla="*/ 535 w 1229"/>
                <a:gd name="T35" fmla="*/ 192 h 1229"/>
                <a:gd name="T36" fmla="*/ 457 w 1229"/>
                <a:gd name="T37" fmla="*/ 192 h 1229"/>
                <a:gd name="T38" fmla="*/ 363 w 1229"/>
                <a:gd name="T39" fmla="*/ 90 h 1229"/>
                <a:gd name="T40" fmla="*/ 325 w 1229"/>
                <a:gd name="T41" fmla="*/ 79 h 1229"/>
                <a:gd name="T42" fmla="*/ 218 w 1229"/>
                <a:gd name="T43" fmla="*/ 152 h 1229"/>
                <a:gd name="T44" fmla="*/ 210 w 1229"/>
                <a:gd name="T45" fmla="*/ 202 h 1229"/>
                <a:gd name="T46" fmla="*/ 264 w 1229"/>
                <a:gd name="T47" fmla="*/ 309 h 1229"/>
                <a:gd name="T48" fmla="*/ 253 w 1229"/>
                <a:gd name="T49" fmla="*/ 389 h 1229"/>
                <a:gd name="T50" fmla="*/ 195 w 1229"/>
                <a:gd name="T51" fmla="*/ 431 h 1229"/>
                <a:gd name="T52" fmla="*/ 73 w 1229"/>
                <a:gd name="T53" fmla="*/ 421 h 1229"/>
                <a:gd name="T54" fmla="*/ 25 w 1229"/>
                <a:gd name="T55" fmla="*/ 459 h 1229"/>
                <a:gd name="T56" fmla="*/ 6 w 1229"/>
                <a:gd name="T57" fmla="*/ 563 h 1229"/>
                <a:gd name="T58" fmla="*/ 36 w 1229"/>
                <a:gd name="T59" fmla="*/ 607 h 1229"/>
                <a:gd name="T60" fmla="*/ 148 w 1229"/>
                <a:gd name="T61" fmla="*/ 644 h 1229"/>
                <a:gd name="T62" fmla="*/ 195 w 1229"/>
                <a:gd name="T63" fmla="*/ 714 h 1229"/>
                <a:gd name="T64" fmla="*/ 183 w 1229"/>
                <a:gd name="T65" fmla="*/ 783 h 1229"/>
                <a:gd name="T66" fmla="*/ 97 w 1229"/>
                <a:gd name="T67" fmla="*/ 865 h 1229"/>
                <a:gd name="T68" fmla="*/ 87 w 1229"/>
                <a:gd name="T69" fmla="*/ 920 h 1229"/>
                <a:gd name="T70" fmla="*/ 149 w 1229"/>
                <a:gd name="T71" fmla="*/ 1008 h 1229"/>
                <a:gd name="T72" fmla="*/ 201 w 1229"/>
                <a:gd name="T73" fmla="*/ 1021 h 1229"/>
                <a:gd name="T74" fmla="*/ 315 w 1229"/>
                <a:gd name="T75" fmla="*/ 963 h 1229"/>
                <a:gd name="T76" fmla="*/ 400 w 1229"/>
                <a:gd name="T77" fmla="*/ 987 h 1229"/>
                <a:gd name="T78" fmla="*/ 430 w 1229"/>
                <a:gd name="T79" fmla="*/ 1046 h 1229"/>
                <a:gd name="T80" fmla="*/ 425 w 1229"/>
                <a:gd name="T81" fmla="*/ 1163 h 1229"/>
                <a:gd name="T82" fmla="*/ 455 w 1229"/>
                <a:gd name="T83" fmla="*/ 1202 h 1229"/>
                <a:gd name="T84" fmla="*/ 566 w 1229"/>
                <a:gd name="T85" fmla="*/ 1221 h 1229"/>
                <a:gd name="T86" fmla="*/ 610 w 1229"/>
                <a:gd name="T87" fmla="*/ 1199 h 1229"/>
                <a:gd name="T88" fmla="*/ 649 w 1229"/>
                <a:gd name="T89" fmla="*/ 1075 h 1229"/>
                <a:gd name="T90" fmla="*/ 716 w 1229"/>
                <a:gd name="T91" fmla="*/ 1034 h 1229"/>
                <a:gd name="T92" fmla="*/ 794 w 1229"/>
                <a:gd name="T93" fmla="*/ 1054 h 1229"/>
                <a:gd name="T94" fmla="*/ 866 w 1229"/>
                <a:gd name="T95" fmla="*/ 1133 h 1229"/>
                <a:gd name="T96" fmla="*/ 911 w 1229"/>
                <a:gd name="T97" fmla="*/ 1147 h 1229"/>
                <a:gd name="T98" fmla="*/ 1015 w 1229"/>
                <a:gd name="T99" fmla="*/ 1076 h 1229"/>
                <a:gd name="T100" fmla="*/ 1024 w 1229"/>
                <a:gd name="T101" fmla="*/ 1032 h 1229"/>
                <a:gd name="T102" fmla="*/ 961 w 1229"/>
                <a:gd name="T103" fmla="*/ 895 h 1229"/>
                <a:gd name="T104" fmla="*/ 989 w 1229"/>
                <a:gd name="T105" fmla="*/ 831 h 1229"/>
                <a:gd name="T106" fmla="*/ 1045 w 1229"/>
                <a:gd name="T107" fmla="*/ 798 h 1229"/>
                <a:gd name="T108" fmla="*/ 1154 w 1229"/>
                <a:gd name="T109" fmla="*/ 801 h 1229"/>
                <a:gd name="T110" fmla="*/ 1197 w 1229"/>
                <a:gd name="T111" fmla="*/ 785 h 1229"/>
                <a:gd name="T112" fmla="*/ 1225 w 1229"/>
                <a:gd name="T113" fmla="*/ 665 h 1229"/>
                <a:gd name="T114" fmla="*/ 596 w 1229"/>
                <a:gd name="T115" fmla="*/ 729 h 1229"/>
                <a:gd name="T116" fmla="*/ 499 w 1229"/>
                <a:gd name="T117" fmla="*/ 592 h 1229"/>
                <a:gd name="T118" fmla="*/ 636 w 1229"/>
                <a:gd name="T119" fmla="*/ 495 h 1229"/>
                <a:gd name="T120" fmla="*/ 733 w 1229"/>
                <a:gd name="T121" fmla="*/ 632 h 1229"/>
                <a:gd name="T122" fmla="*/ 596 w 1229"/>
                <a:gd name="T123" fmla="*/ 729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9" h="1229">
                  <a:moveTo>
                    <a:pt x="1225" y="665"/>
                  </a:moveTo>
                  <a:cubicBezTo>
                    <a:pt x="1229" y="635"/>
                    <a:pt x="1201" y="629"/>
                    <a:pt x="1201" y="629"/>
                  </a:cubicBezTo>
                  <a:cubicBezTo>
                    <a:pt x="1201" y="629"/>
                    <a:pt x="1154" y="612"/>
                    <a:pt x="1101" y="598"/>
                  </a:cubicBezTo>
                  <a:cubicBezTo>
                    <a:pt x="1048" y="583"/>
                    <a:pt x="1039" y="535"/>
                    <a:pt x="1039" y="535"/>
                  </a:cubicBezTo>
                  <a:cubicBezTo>
                    <a:pt x="1013" y="473"/>
                    <a:pt x="1046" y="447"/>
                    <a:pt x="1046" y="447"/>
                  </a:cubicBezTo>
                  <a:cubicBezTo>
                    <a:pt x="1146" y="354"/>
                    <a:pt x="1146" y="354"/>
                    <a:pt x="1146" y="354"/>
                  </a:cubicBezTo>
                  <a:cubicBezTo>
                    <a:pt x="1166" y="334"/>
                    <a:pt x="1152" y="314"/>
                    <a:pt x="1152" y="314"/>
                  </a:cubicBezTo>
                  <a:cubicBezTo>
                    <a:pt x="1082" y="216"/>
                    <a:pt x="1082" y="216"/>
                    <a:pt x="1082" y="216"/>
                  </a:cubicBezTo>
                  <a:cubicBezTo>
                    <a:pt x="1062" y="189"/>
                    <a:pt x="1031" y="209"/>
                    <a:pt x="1031" y="209"/>
                  </a:cubicBezTo>
                  <a:cubicBezTo>
                    <a:pt x="920" y="266"/>
                    <a:pt x="920" y="266"/>
                    <a:pt x="920" y="266"/>
                  </a:cubicBezTo>
                  <a:cubicBezTo>
                    <a:pt x="899" y="275"/>
                    <a:pt x="848" y="253"/>
                    <a:pt x="848" y="253"/>
                  </a:cubicBezTo>
                  <a:cubicBezTo>
                    <a:pt x="818" y="239"/>
                    <a:pt x="802" y="206"/>
                    <a:pt x="802" y="206"/>
                  </a:cubicBezTo>
                  <a:cubicBezTo>
                    <a:pt x="806" y="53"/>
                    <a:pt x="806" y="53"/>
                    <a:pt x="806" y="53"/>
                  </a:cubicBezTo>
                  <a:cubicBezTo>
                    <a:pt x="807" y="32"/>
                    <a:pt x="782" y="24"/>
                    <a:pt x="782" y="24"/>
                  </a:cubicBezTo>
                  <a:cubicBezTo>
                    <a:pt x="663" y="4"/>
                    <a:pt x="663" y="4"/>
                    <a:pt x="663" y="4"/>
                  </a:cubicBezTo>
                  <a:cubicBezTo>
                    <a:pt x="635" y="0"/>
                    <a:pt x="628" y="29"/>
                    <a:pt x="628" y="29"/>
                  </a:cubicBezTo>
                  <a:cubicBezTo>
                    <a:pt x="626" y="35"/>
                    <a:pt x="586" y="164"/>
                    <a:pt x="586" y="164"/>
                  </a:cubicBezTo>
                  <a:cubicBezTo>
                    <a:pt x="578" y="177"/>
                    <a:pt x="535" y="192"/>
                    <a:pt x="535" y="192"/>
                  </a:cubicBezTo>
                  <a:cubicBezTo>
                    <a:pt x="494" y="211"/>
                    <a:pt x="457" y="192"/>
                    <a:pt x="457" y="192"/>
                  </a:cubicBezTo>
                  <a:cubicBezTo>
                    <a:pt x="363" y="90"/>
                    <a:pt x="363" y="90"/>
                    <a:pt x="363" y="90"/>
                  </a:cubicBezTo>
                  <a:cubicBezTo>
                    <a:pt x="350" y="72"/>
                    <a:pt x="325" y="79"/>
                    <a:pt x="325" y="79"/>
                  </a:cubicBezTo>
                  <a:cubicBezTo>
                    <a:pt x="218" y="152"/>
                    <a:pt x="218" y="152"/>
                    <a:pt x="218" y="152"/>
                  </a:cubicBezTo>
                  <a:cubicBezTo>
                    <a:pt x="196" y="170"/>
                    <a:pt x="210" y="202"/>
                    <a:pt x="210" y="202"/>
                  </a:cubicBezTo>
                  <a:cubicBezTo>
                    <a:pt x="264" y="309"/>
                    <a:pt x="264" y="309"/>
                    <a:pt x="264" y="309"/>
                  </a:cubicBezTo>
                  <a:cubicBezTo>
                    <a:pt x="284" y="340"/>
                    <a:pt x="253" y="389"/>
                    <a:pt x="253" y="389"/>
                  </a:cubicBezTo>
                  <a:cubicBezTo>
                    <a:pt x="235" y="421"/>
                    <a:pt x="195" y="431"/>
                    <a:pt x="195" y="431"/>
                  </a:cubicBezTo>
                  <a:cubicBezTo>
                    <a:pt x="73" y="421"/>
                    <a:pt x="73" y="421"/>
                    <a:pt x="73" y="421"/>
                  </a:cubicBezTo>
                  <a:cubicBezTo>
                    <a:pt x="30" y="419"/>
                    <a:pt x="25" y="459"/>
                    <a:pt x="25" y="459"/>
                  </a:cubicBezTo>
                  <a:cubicBezTo>
                    <a:pt x="6" y="563"/>
                    <a:pt x="6" y="563"/>
                    <a:pt x="6" y="563"/>
                  </a:cubicBezTo>
                  <a:cubicBezTo>
                    <a:pt x="0" y="600"/>
                    <a:pt x="36" y="607"/>
                    <a:pt x="36" y="607"/>
                  </a:cubicBezTo>
                  <a:cubicBezTo>
                    <a:pt x="148" y="644"/>
                    <a:pt x="148" y="644"/>
                    <a:pt x="148" y="644"/>
                  </a:cubicBezTo>
                  <a:cubicBezTo>
                    <a:pt x="189" y="655"/>
                    <a:pt x="195" y="714"/>
                    <a:pt x="195" y="714"/>
                  </a:cubicBezTo>
                  <a:cubicBezTo>
                    <a:pt x="208" y="764"/>
                    <a:pt x="183" y="783"/>
                    <a:pt x="183" y="783"/>
                  </a:cubicBezTo>
                  <a:cubicBezTo>
                    <a:pt x="97" y="865"/>
                    <a:pt x="97" y="865"/>
                    <a:pt x="97" y="865"/>
                  </a:cubicBezTo>
                  <a:cubicBezTo>
                    <a:pt x="67" y="888"/>
                    <a:pt x="87" y="920"/>
                    <a:pt x="87" y="920"/>
                  </a:cubicBezTo>
                  <a:cubicBezTo>
                    <a:pt x="149" y="1008"/>
                    <a:pt x="149" y="1008"/>
                    <a:pt x="149" y="1008"/>
                  </a:cubicBezTo>
                  <a:cubicBezTo>
                    <a:pt x="179" y="1038"/>
                    <a:pt x="201" y="1021"/>
                    <a:pt x="201" y="1021"/>
                  </a:cubicBezTo>
                  <a:cubicBezTo>
                    <a:pt x="315" y="963"/>
                    <a:pt x="315" y="963"/>
                    <a:pt x="315" y="963"/>
                  </a:cubicBezTo>
                  <a:cubicBezTo>
                    <a:pt x="356" y="943"/>
                    <a:pt x="400" y="987"/>
                    <a:pt x="400" y="987"/>
                  </a:cubicBezTo>
                  <a:cubicBezTo>
                    <a:pt x="437" y="1013"/>
                    <a:pt x="430" y="1046"/>
                    <a:pt x="430" y="1046"/>
                  </a:cubicBezTo>
                  <a:cubicBezTo>
                    <a:pt x="425" y="1163"/>
                    <a:pt x="425" y="1163"/>
                    <a:pt x="425" y="1163"/>
                  </a:cubicBezTo>
                  <a:cubicBezTo>
                    <a:pt x="422" y="1190"/>
                    <a:pt x="455" y="1202"/>
                    <a:pt x="455" y="1202"/>
                  </a:cubicBezTo>
                  <a:cubicBezTo>
                    <a:pt x="566" y="1221"/>
                    <a:pt x="566" y="1221"/>
                    <a:pt x="566" y="1221"/>
                  </a:cubicBezTo>
                  <a:cubicBezTo>
                    <a:pt x="605" y="1229"/>
                    <a:pt x="610" y="1199"/>
                    <a:pt x="610" y="1199"/>
                  </a:cubicBezTo>
                  <a:cubicBezTo>
                    <a:pt x="649" y="1075"/>
                    <a:pt x="649" y="1075"/>
                    <a:pt x="649" y="1075"/>
                  </a:cubicBezTo>
                  <a:cubicBezTo>
                    <a:pt x="661" y="1042"/>
                    <a:pt x="716" y="1034"/>
                    <a:pt x="716" y="1034"/>
                  </a:cubicBezTo>
                  <a:cubicBezTo>
                    <a:pt x="769" y="1019"/>
                    <a:pt x="794" y="1054"/>
                    <a:pt x="794" y="1054"/>
                  </a:cubicBezTo>
                  <a:cubicBezTo>
                    <a:pt x="866" y="1133"/>
                    <a:pt x="866" y="1133"/>
                    <a:pt x="866" y="1133"/>
                  </a:cubicBezTo>
                  <a:cubicBezTo>
                    <a:pt x="880" y="1157"/>
                    <a:pt x="911" y="1147"/>
                    <a:pt x="911" y="1147"/>
                  </a:cubicBezTo>
                  <a:cubicBezTo>
                    <a:pt x="1015" y="1076"/>
                    <a:pt x="1015" y="1076"/>
                    <a:pt x="1015" y="1076"/>
                  </a:cubicBezTo>
                  <a:cubicBezTo>
                    <a:pt x="1039" y="1054"/>
                    <a:pt x="1024" y="1032"/>
                    <a:pt x="1024" y="1032"/>
                  </a:cubicBezTo>
                  <a:cubicBezTo>
                    <a:pt x="961" y="895"/>
                    <a:pt x="961" y="895"/>
                    <a:pt x="961" y="895"/>
                  </a:cubicBezTo>
                  <a:cubicBezTo>
                    <a:pt x="952" y="871"/>
                    <a:pt x="989" y="831"/>
                    <a:pt x="989" y="831"/>
                  </a:cubicBezTo>
                  <a:cubicBezTo>
                    <a:pt x="1014" y="796"/>
                    <a:pt x="1045" y="798"/>
                    <a:pt x="1045" y="798"/>
                  </a:cubicBezTo>
                  <a:cubicBezTo>
                    <a:pt x="1154" y="801"/>
                    <a:pt x="1154" y="801"/>
                    <a:pt x="1154" y="801"/>
                  </a:cubicBezTo>
                  <a:cubicBezTo>
                    <a:pt x="1194" y="807"/>
                    <a:pt x="1197" y="785"/>
                    <a:pt x="1197" y="785"/>
                  </a:cubicBezTo>
                  <a:cubicBezTo>
                    <a:pt x="1197" y="785"/>
                    <a:pt x="1220" y="696"/>
                    <a:pt x="1225" y="665"/>
                  </a:cubicBezTo>
                  <a:close/>
                  <a:moveTo>
                    <a:pt x="596" y="729"/>
                  </a:moveTo>
                  <a:cubicBezTo>
                    <a:pt x="531" y="718"/>
                    <a:pt x="488" y="657"/>
                    <a:pt x="499" y="592"/>
                  </a:cubicBezTo>
                  <a:cubicBezTo>
                    <a:pt x="510" y="528"/>
                    <a:pt x="571" y="484"/>
                    <a:pt x="636" y="495"/>
                  </a:cubicBezTo>
                  <a:cubicBezTo>
                    <a:pt x="701" y="507"/>
                    <a:pt x="744" y="568"/>
                    <a:pt x="733" y="632"/>
                  </a:cubicBezTo>
                  <a:cubicBezTo>
                    <a:pt x="722" y="697"/>
                    <a:pt x="660" y="740"/>
                    <a:pt x="596" y="729"/>
                  </a:cubicBezTo>
                  <a:close/>
                </a:path>
              </a:pathLst>
            </a:custGeom>
            <a:solidFill>
              <a:schemeClr val="accent2"/>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7" name="Freeform 492"/>
            <p:cNvSpPr>
              <a:spLocks noEditPoints="1"/>
            </p:cNvSpPr>
            <p:nvPr/>
          </p:nvSpPr>
          <p:spPr bwMode="auto">
            <a:xfrm>
              <a:off x="4893297" y="2041048"/>
              <a:ext cx="288826" cy="294010"/>
            </a:xfrm>
            <a:custGeom>
              <a:avLst/>
              <a:gdLst>
                <a:gd name="T0" fmla="*/ 128 w 165"/>
                <a:gd name="T1" fmla="*/ 26 h 168"/>
                <a:gd name="T2" fmla="*/ 25 w 165"/>
                <a:gd name="T3" fmla="*/ 37 h 168"/>
                <a:gd name="T4" fmla="*/ 36 w 165"/>
                <a:gd name="T5" fmla="*/ 142 h 168"/>
                <a:gd name="T6" fmla="*/ 140 w 165"/>
                <a:gd name="T7" fmla="*/ 130 h 168"/>
                <a:gd name="T8" fmla="*/ 128 w 165"/>
                <a:gd name="T9" fmla="*/ 26 h 168"/>
                <a:gd name="T10" fmla="*/ 50 w 165"/>
                <a:gd name="T11" fmla="*/ 124 h 168"/>
                <a:gd name="T12" fmla="*/ 42 w 165"/>
                <a:gd name="T13" fmla="*/ 51 h 168"/>
                <a:gd name="T14" fmla="*/ 114 w 165"/>
                <a:gd name="T15" fmla="*/ 43 h 168"/>
                <a:gd name="T16" fmla="*/ 122 w 165"/>
                <a:gd name="T17" fmla="*/ 116 h 168"/>
                <a:gd name="T18" fmla="*/ 50 w 165"/>
                <a:gd name="T19"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68">
                  <a:moveTo>
                    <a:pt x="128" y="26"/>
                  </a:moveTo>
                  <a:cubicBezTo>
                    <a:pt x="97" y="0"/>
                    <a:pt x="50" y="5"/>
                    <a:pt x="25" y="37"/>
                  </a:cubicBezTo>
                  <a:cubicBezTo>
                    <a:pt x="0" y="69"/>
                    <a:pt x="5" y="116"/>
                    <a:pt x="36" y="142"/>
                  </a:cubicBezTo>
                  <a:cubicBezTo>
                    <a:pt x="68" y="168"/>
                    <a:pt x="114" y="163"/>
                    <a:pt x="140" y="130"/>
                  </a:cubicBezTo>
                  <a:cubicBezTo>
                    <a:pt x="165" y="98"/>
                    <a:pt x="160" y="51"/>
                    <a:pt x="128" y="26"/>
                  </a:cubicBezTo>
                  <a:close/>
                  <a:moveTo>
                    <a:pt x="50" y="124"/>
                  </a:moveTo>
                  <a:cubicBezTo>
                    <a:pt x="28" y="107"/>
                    <a:pt x="25" y="74"/>
                    <a:pt x="42" y="51"/>
                  </a:cubicBezTo>
                  <a:cubicBezTo>
                    <a:pt x="60" y="29"/>
                    <a:pt x="92" y="25"/>
                    <a:pt x="114" y="43"/>
                  </a:cubicBezTo>
                  <a:cubicBezTo>
                    <a:pt x="136" y="61"/>
                    <a:pt x="140" y="94"/>
                    <a:pt x="122" y="116"/>
                  </a:cubicBezTo>
                  <a:cubicBezTo>
                    <a:pt x="105" y="139"/>
                    <a:pt x="72" y="142"/>
                    <a:pt x="50" y="12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8" name="Freeform 493"/>
            <p:cNvSpPr/>
            <p:nvPr/>
          </p:nvSpPr>
          <p:spPr bwMode="auto">
            <a:xfrm>
              <a:off x="4888113" y="2272109"/>
              <a:ext cx="91091" cy="108865"/>
            </a:xfrm>
            <a:custGeom>
              <a:avLst/>
              <a:gdLst>
                <a:gd name="T0" fmla="*/ 20 w 52"/>
                <a:gd name="T1" fmla="*/ 56 h 62"/>
                <a:gd name="T2" fmla="*/ 5 w 52"/>
                <a:gd name="T3" fmla="*/ 58 h 62"/>
                <a:gd name="T4" fmla="*/ 5 w 52"/>
                <a:gd name="T5" fmla="*/ 58 h 62"/>
                <a:gd name="T6" fmla="*/ 3 w 52"/>
                <a:gd name="T7" fmla="*/ 43 h 62"/>
                <a:gd name="T8" fmla="*/ 31 w 52"/>
                <a:gd name="T9" fmla="*/ 6 h 62"/>
                <a:gd name="T10" fmla="*/ 46 w 52"/>
                <a:gd name="T11" fmla="*/ 4 h 62"/>
                <a:gd name="T12" fmla="*/ 46 w 52"/>
                <a:gd name="T13" fmla="*/ 4 h 62"/>
                <a:gd name="T14" fmla="*/ 48 w 52"/>
                <a:gd name="T15" fmla="*/ 20 h 62"/>
                <a:gd name="T16" fmla="*/ 20 w 52"/>
                <a:gd name="T1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62">
                  <a:moveTo>
                    <a:pt x="20" y="56"/>
                  </a:moveTo>
                  <a:cubicBezTo>
                    <a:pt x="17" y="61"/>
                    <a:pt x="10" y="62"/>
                    <a:pt x="5" y="58"/>
                  </a:cubicBezTo>
                  <a:cubicBezTo>
                    <a:pt x="5" y="58"/>
                    <a:pt x="5" y="58"/>
                    <a:pt x="5" y="58"/>
                  </a:cubicBezTo>
                  <a:cubicBezTo>
                    <a:pt x="0" y="54"/>
                    <a:pt x="0" y="47"/>
                    <a:pt x="3" y="43"/>
                  </a:cubicBezTo>
                  <a:cubicBezTo>
                    <a:pt x="31" y="6"/>
                    <a:pt x="31" y="6"/>
                    <a:pt x="31" y="6"/>
                  </a:cubicBezTo>
                  <a:cubicBezTo>
                    <a:pt x="35" y="1"/>
                    <a:pt x="42" y="0"/>
                    <a:pt x="46" y="4"/>
                  </a:cubicBezTo>
                  <a:cubicBezTo>
                    <a:pt x="46" y="4"/>
                    <a:pt x="46" y="4"/>
                    <a:pt x="46" y="4"/>
                  </a:cubicBezTo>
                  <a:cubicBezTo>
                    <a:pt x="51" y="8"/>
                    <a:pt x="52" y="15"/>
                    <a:pt x="48" y="20"/>
                  </a:cubicBezTo>
                  <a:lnTo>
                    <a:pt x="20"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94"/>
            <p:cNvSpPr/>
            <p:nvPr/>
          </p:nvSpPr>
          <p:spPr bwMode="auto">
            <a:xfrm>
              <a:off x="4975501" y="2106219"/>
              <a:ext cx="70355" cy="47397"/>
            </a:xfrm>
            <a:custGeom>
              <a:avLst/>
              <a:gdLst>
                <a:gd name="T0" fmla="*/ 8 w 40"/>
                <a:gd name="T1" fmla="*/ 26 h 27"/>
                <a:gd name="T2" fmla="*/ 9 w 40"/>
                <a:gd name="T3" fmla="*/ 25 h 27"/>
                <a:gd name="T4" fmla="*/ 34 w 40"/>
                <a:gd name="T5" fmla="*/ 10 h 27"/>
                <a:gd name="T6" fmla="*/ 32 w 40"/>
                <a:gd name="T7" fmla="*/ 1 h 27"/>
                <a:gd name="T8" fmla="*/ 32 w 40"/>
                <a:gd name="T9" fmla="*/ 0 h 27"/>
                <a:gd name="T10" fmla="*/ 2 w 40"/>
                <a:gd name="T11" fmla="*/ 19 h 27"/>
                <a:gd name="T12" fmla="*/ 1 w 40"/>
                <a:gd name="T13" fmla="*/ 19 h 27"/>
                <a:gd name="T14" fmla="*/ 8 w 40"/>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27">
                  <a:moveTo>
                    <a:pt x="8" y="26"/>
                  </a:moveTo>
                  <a:cubicBezTo>
                    <a:pt x="9" y="26"/>
                    <a:pt x="9" y="25"/>
                    <a:pt x="9" y="25"/>
                  </a:cubicBezTo>
                  <a:cubicBezTo>
                    <a:pt x="16" y="17"/>
                    <a:pt x="25" y="12"/>
                    <a:pt x="34" y="10"/>
                  </a:cubicBezTo>
                  <a:cubicBezTo>
                    <a:pt x="40" y="4"/>
                    <a:pt x="32" y="1"/>
                    <a:pt x="32" y="1"/>
                  </a:cubicBezTo>
                  <a:cubicBezTo>
                    <a:pt x="32" y="1"/>
                    <a:pt x="32" y="1"/>
                    <a:pt x="32" y="0"/>
                  </a:cubicBezTo>
                  <a:cubicBezTo>
                    <a:pt x="21" y="3"/>
                    <a:pt x="10" y="9"/>
                    <a:pt x="2" y="19"/>
                  </a:cubicBezTo>
                  <a:cubicBezTo>
                    <a:pt x="2" y="19"/>
                    <a:pt x="1" y="19"/>
                    <a:pt x="1" y="19"/>
                  </a:cubicBezTo>
                  <a:cubicBezTo>
                    <a:pt x="0" y="27"/>
                    <a:pt x="8" y="26"/>
                    <a:pt x="8"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33" name="Freeform 522"/>
            <p:cNvSpPr/>
            <p:nvPr/>
          </p:nvSpPr>
          <p:spPr bwMode="auto">
            <a:xfrm>
              <a:off x="5487242" y="2869758"/>
              <a:ext cx="251797" cy="174777"/>
            </a:xfrm>
            <a:custGeom>
              <a:avLst/>
              <a:gdLst>
                <a:gd name="T0" fmla="*/ 296 w 340"/>
                <a:gd name="T1" fmla="*/ 96 h 236"/>
                <a:gd name="T2" fmla="*/ 319 w 340"/>
                <a:gd name="T3" fmla="*/ 52 h 236"/>
                <a:gd name="T4" fmla="*/ 340 w 340"/>
                <a:gd name="T5" fmla="*/ 4 h 236"/>
                <a:gd name="T6" fmla="*/ 286 w 340"/>
                <a:gd name="T7" fmla="*/ 2 h 236"/>
                <a:gd name="T8" fmla="*/ 232 w 340"/>
                <a:gd name="T9" fmla="*/ 0 h 236"/>
                <a:gd name="T10" fmla="*/ 253 w 340"/>
                <a:gd name="T11" fmla="*/ 26 h 236"/>
                <a:gd name="T12" fmla="*/ 2 w 340"/>
                <a:gd name="T13" fmla="*/ 175 h 236"/>
                <a:gd name="T14" fmla="*/ 0 w 340"/>
                <a:gd name="T15" fmla="*/ 236 h 236"/>
                <a:gd name="T16" fmla="*/ 272 w 340"/>
                <a:gd name="T17" fmla="*/ 66 h 236"/>
                <a:gd name="T18" fmla="*/ 296 w 340"/>
                <a:gd name="T19" fmla="*/ 9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0" h="236">
                  <a:moveTo>
                    <a:pt x="296" y="96"/>
                  </a:moveTo>
                  <a:lnTo>
                    <a:pt x="319" y="52"/>
                  </a:lnTo>
                  <a:lnTo>
                    <a:pt x="340" y="4"/>
                  </a:lnTo>
                  <a:lnTo>
                    <a:pt x="286" y="2"/>
                  </a:lnTo>
                  <a:lnTo>
                    <a:pt x="232" y="0"/>
                  </a:lnTo>
                  <a:lnTo>
                    <a:pt x="253" y="26"/>
                  </a:lnTo>
                  <a:lnTo>
                    <a:pt x="2" y="175"/>
                  </a:lnTo>
                  <a:lnTo>
                    <a:pt x="0" y="236"/>
                  </a:lnTo>
                  <a:lnTo>
                    <a:pt x="272" y="66"/>
                  </a:lnTo>
                  <a:lnTo>
                    <a:pt x="296"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34" name="Freeform 523"/>
            <p:cNvSpPr/>
            <p:nvPr/>
          </p:nvSpPr>
          <p:spPr bwMode="auto">
            <a:xfrm>
              <a:off x="5669425" y="2953443"/>
              <a:ext cx="68133" cy="239948"/>
            </a:xfrm>
            <a:custGeom>
              <a:avLst/>
              <a:gdLst>
                <a:gd name="T0" fmla="*/ 39 w 39"/>
                <a:gd name="T1" fmla="*/ 125 h 137"/>
                <a:gd name="T2" fmla="*/ 26 w 39"/>
                <a:gd name="T3" fmla="*/ 137 h 137"/>
                <a:gd name="T4" fmla="*/ 13 w 39"/>
                <a:gd name="T5" fmla="*/ 137 h 137"/>
                <a:gd name="T6" fmla="*/ 0 w 39"/>
                <a:gd name="T7" fmla="*/ 125 h 137"/>
                <a:gd name="T8" fmla="*/ 0 w 39"/>
                <a:gd name="T9" fmla="*/ 13 h 137"/>
                <a:gd name="T10" fmla="*/ 13 w 39"/>
                <a:gd name="T11" fmla="*/ 0 h 137"/>
                <a:gd name="T12" fmla="*/ 26 w 39"/>
                <a:gd name="T13" fmla="*/ 0 h 137"/>
                <a:gd name="T14" fmla="*/ 39 w 39"/>
                <a:gd name="T15" fmla="*/ 13 h 137"/>
                <a:gd name="T16" fmla="*/ 39 w 39"/>
                <a:gd name="T17" fmla="*/ 1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137">
                  <a:moveTo>
                    <a:pt x="39" y="125"/>
                  </a:moveTo>
                  <a:cubicBezTo>
                    <a:pt x="39" y="132"/>
                    <a:pt x="33" y="137"/>
                    <a:pt x="26" y="137"/>
                  </a:cubicBezTo>
                  <a:cubicBezTo>
                    <a:pt x="13" y="137"/>
                    <a:pt x="13" y="137"/>
                    <a:pt x="13" y="137"/>
                  </a:cubicBezTo>
                  <a:cubicBezTo>
                    <a:pt x="6" y="137"/>
                    <a:pt x="0" y="132"/>
                    <a:pt x="0" y="125"/>
                  </a:cubicBezTo>
                  <a:cubicBezTo>
                    <a:pt x="0" y="13"/>
                    <a:pt x="0" y="13"/>
                    <a:pt x="0" y="13"/>
                  </a:cubicBezTo>
                  <a:cubicBezTo>
                    <a:pt x="0" y="6"/>
                    <a:pt x="6" y="0"/>
                    <a:pt x="13" y="0"/>
                  </a:cubicBezTo>
                  <a:cubicBezTo>
                    <a:pt x="26" y="0"/>
                    <a:pt x="26" y="0"/>
                    <a:pt x="26" y="0"/>
                  </a:cubicBezTo>
                  <a:cubicBezTo>
                    <a:pt x="33" y="0"/>
                    <a:pt x="39" y="6"/>
                    <a:pt x="39" y="13"/>
                  </a:cubicBezTo>
                  <a:lnTo>
                    <a:pt x="39" y="1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35" name="Freeform 524"/>
            <p:cNvSpPr/>
            <p:nvPr/>
          </p:nvSpPr>
          <p:spPr bwMode="auto">
            <a:xfrm>
              <a:off x="5579815" y="3004543"/>
              <a:ext cx="66652" cy="188848"/>
            </a:xfrm>
            <a:custGeom>
              <a:avLst/>
              <a:gdLst>
                <a:gd name="T0" fmla="*/ 38 w 38"/>
                <a:gd name="T1" fmla="*/ 96 h 108"/>
                <a:gd name="T2" fmla="*/ 26 w 38"/>
                <a:gd name="T3" fmla="*/ 108 h 108"/>
                <a:gd name="T4" fmla="*/ 13 w 38"/>
                <a:gd name="T5" fmla="*/ 108 h 108"/>
                <a:gd name="T6" fmla="*/ 0 w 38"/>
                <a:gd name="T7" fmla="*/ 96 h 108"/>
                <a:gd name="T8" fmla="*/ 0 w 38"/>
                <a:gd name="T9" fmla="*/ 12 h 108"/>
                <a:gd name="T10" fmla="*/ 13 w 38"/>
                <a:gd name="T11" fmla="*/ 0 h 108"/>
                <a:gd name="T12" fmla="*/ 26 w 38"/>
                <a:gd name="T13" fmla="*/ 0 h 108"/>
                <a:gd name="T14" fmla="*/ 38 w 38"/>
                <a:gd name="T15" fmla="*/ 12 h 108"/>
                <a:gd name="T16" fmla="*/ 38 w 38"/>
                <a:gd name="T1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108">
                  <a:moveTo>
                    <a:pt x="38" y="96"/>
                  </a:moveTo>
                  <a:cubicBezTo>
                    <a:pt x="38" y="103"/>
                    <a:pt x="33" y="108"/>
                    <a:pt x="26" y="108"/>
                  </a:cubicBezTo>
                  <a:cubicBezTo>
                    <a:pt x="13" y="108"/>
                    <a:pt x="13" y="108"/>
                    <a:pt x="13" y="108"/>
                  </a:cubicBezTo>
                  <a:cubicBezTo>
                    <a:pt x="6" y="108"/>
                    <a:pt x="0" y="103"/>
                    <a:pt x="0" y="96"/>
                  </a:cubicBezTo>
                  <a:cubicBezTo>
                    <a:pt x="0" y="12"/>
                    <a:pt x="0" y="12"/>
                    <a:pt x="0" y="12"/>
                  </a:cubicBezTo>
                  <a:cubicBezTo>
                    <a:pt x="0" y="6"/>
                    <a:pt x="6" y="0"/>
                    <a:pt x="13" y="0"/>
                  </a:cubicBezTo>
                  <a:cubicBezTo>
                    <a:pt x="26" y="0"/>
                    <a:pt x="26" y="0"/>
                    <a:pt x="26" y="0"/>
                  </a:cubicBezTo>
                  <a:cubicBezTo>
                    <a:pt x="33" y="0"/>
                    <a:pt x="38" y="6"/>
                    <a:pt x="38" y="12"/>
                  </a:cubicBezTo>
                  <a:lnTo>
                    <a:pt x="38"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36" name="Freeform 525"/>
            <p:cNvSpPr/>
            <p:nvPr/>
          </p:nvSpPr>
          <p:spPr bwMode="auto">
            <a:xfrm>
              <a:off x="5483540" y="3051200"/>
              <a:ext cx="79242" cy="148857"/>
            </a:xfrm>
            <a:custGeom>
              <a:avLst/>
              <a:gdLst>
                <a:gd name="T0" fmla="*/ 29 w 45"/>
                <a:gd name="T1" fmla="*/ 85 h 85"/>
                <a:gd name="T2" fmla="*/ 15 w 45"/>
                <a:gd name="T3" fmla="*/ 85 h 85"/>
                <a:gd name="T4" fmla="*/ 0 w 45"/>
                <a:gd name="T5" fmla="*/ 69 h 85"/>
                <a:gd name="T6" fmla="*/ 0 w 45"/>
                <a:gd name="T7" fmla="*/ 16 h 85"/>
                <a:gd name="T8" fmla="*/ 15 w 45"/>
                <a:gd name="T9" fmla="*/ 0 h 85"/>
                <a:gd name="T10" fmla="*/ 29 w 45"/>
                <a:gd name="T11" fmla="*/ 0 h 85"/>
                <a:gd name="T12" fmla="*/ 45 w 45"/>
                <a:gd name="T13" fmla="*/ 16 h 85"/>
                <a:gd name="T14" fmla="*/ 45 w 45"/>
                <a:gd name="T15" fmla="*/ 69 h 85"/>
                <a:gd name="T16" fmla="*/ 29 w 45"/>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85">
                  <a:moveTo>
                    <a:pt x="29" y="85"/>
                  </a:moveTo>
                  <a:cubicBezTo>
                    <a:pt x="15" y="85"/>
                    <a:pt x="15" y="85"/>
                    <a:pt x="15" y="85"/>
                  </a:cubicBezTo>
                  <a:cubicBezTo>
                    <a:pt x="7" y="85"/>
                    <a:pt x="0" y="78"/>
                    <a:pt x="0" y="69"/>
                  </a:cubicBezTo>
                  <a:cubicBezTo>
                    <a:pt x="0" y="16"/>
                    <a:pt x="0" y="16"/>
                    <a:pt x="0" y="16"/>
                  </a:cubicBezTo>
                  <a:cubicBezTo>
                    <a:pt x="0" y="7"/>
                    <a:pt x="7" y="0"/>
                    <a:pt x="15" y="0"/>
                  </a:cubicBezTo>
                  <a:cubicBezTo>
                    <a:pt x="29" y="0"/>
                    <a:pt x="29" y="0"/>
                    <a:pt x="29" y="0"/>
                  </a:cubicBezTo>
                  <a:cubicBezTo>
                    <a:pt x="37" y="0"/>
                    <a:pt x="45" y="7"/>
                    <a:pt x="45" y="16"/>
                  </a:cubicBezTo>
                  <a:cubicBezTo>
                    <a:pt x="45" y="69"/>
                    <a:pt x="45" y="69"/>
                    <a:pt x="45" y="69"/>
                  </a:cubicBezTo>
                  <a:cubicBezTo>
                    <a:pt x="45" y="78"/>
                    <a:pt x="37" y="85"/>
                    <a:pt x="29"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37" name="Freeform 526"/>
            <p:cNvSpPr/>
            <p:nvPr/>
          </p:nvSpPr>
          <p:spPr bwMode="auto">
            <a:xfrm>
              <a:off x="5722006" y="2144729"/>
              <a:ext cx="138489" cy="134786"/>
            </a:xfrm>
            <a:custGeom>
              <a:avLst/>
              <a:gdLst>
                <a:gd name="T0" fmla="*/ 41 w 79"/>
                <a:gd name="T1" fmla="*/ 76 h 77"/>
                <a:gd name="T2" fmla="*/ 78 w 79"/>
                <a:gd name="T3" fmla="*/ 37 h 77"/>
                <a:gd name="T4" fmla="*/ 38 w 79"/>
                <a:gd name="T5" fmla="*/ 0 h 77"/>
                <a:gd name="T6" fmla="*/ 1 w 79"/>
                <a:gd name="T7" fmla="*/ 40 h 77"/>
                <a:gd name="T8" fmla="*/ 41 w 79"/>
                <a:gd name="T9" fmla="*/ 76 h 77"/>
              </a:gdLst>
              <a:ahLst/>
              <a:cxnLst>
                <a:cxn ang="0">
                  <a:pos x="T0" y="T1"/>
                </a:cxn>
                <a:cxn ang="0">
                  <a:pos x="T2" y="T3"/>
                </a:cxn>
                <a:cxn ang="0">
                  <a:pos x="T4" y="T5"/>
                </a:cxn>
                <a:cxn ang="0">
                  <a:pos x="T6" y="T7"/>
                </a:cxn>
                <a:cxn ang="0">
                  <a:pos x="T8" y="T9"/>
                </a:cxn>
              </a:cxnLst>
              <a:rect l="0" t="0" r="r" b="b"/>
              <a:pathLst>
                <a:path w="79" h="77">
                  <a:moveTo>
                    <a:pt x="41" y="76"/>
                  </a:moveTo>
                  <a:cubicBezTo>
                    <a:pt x="62" y="76"/>
                    <a:pt x="79" y="58"/>
                    <a:pt x="78" y="37"/>
                  </a:cubicBezTo>
                  <a:cubicBezTo>
                    <a:pt x="78" y="16"/>
                    <a:pt x="60" y="0"/>
                    <a:pt x="38" y="0"/>
                  </a:cubicBezTo>
                  <a:cubicBezTo>
                    <a:pt x="17" y="1"/>
                    <a:pt x="0" y="19"/>
                    <a:pt x="1" y="40"/>
                  </a:cubicBezTo>
                  <a:cubicBezTo>
                    <a:pt x="2" y="61"/>
                    <a:pt x="20" y="77"/>
                    <a:pt x="41" y="7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38" name="Freeform 527"/>
            <p:cNvSpPr/>
            <p:nvPr/>
          </p:nvSpPr>
          <p:spPr bwMode="auto">
            <a:xfrm>
              <a:off x="5655354" y="2288402"/>
              <a:ext cx="273274" cy="197735"/>
            </a:xfrm>
            <a:custGeom>
              <a:avLst/>
              <a:gdLst>
                <a:gd name="T0" fmla="*/ 119 w 156"/>
                <a:gd name="T1" fmla="*/ 0 h 113"/>
                <a:gd name="T2" fmla="*/ 80 w 156"/>
                <a:gd name="T3" fmla="*/ 46 h 113"/>
                <a:gd name="T4" fmla="*/ 37 w 156"/>
                <a:gd name="T5" fmla="*/ 1 h 113"/>
                <a:gd name="T6" fmla="*/ 1 w 156"/>
                <a:gd name="T7" fmla="*/ 50 h 113"/>
                <a:gd name="T8" fmla="*/ 3 w 156"/>
                <a:gd name="T9" fmla="*/ 113 h 113"/>
                <a:gd name="T10" fmla="*/ 156 w 156"/>
                <a:gd name="T11" fmla="*/ 113 h 113"/>
                <a:gd name="T12" fmla="*/ 154 w 156"/>
                <a:gd name="T13" fmla="*/ 45 h 113"/>
                <a:gd name="T14" fmla="*/ 119 w 156"/>
                <a:gd name="T15" fmla="*/ 0 h 1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13">
                  <a:moveTo>
                    <a:pt x="119" y="0"/>
                  </a:moveTo>
                  <a:cubicBezTo>
                    <a:pt x="80" y="46"/>
                    <a:pt x="80" y="46"/>
                    <a:pt x="80" y="46"/>
                  </a:cubicBezTo>
                  <a:cubicBezTo>
                    <a:pt x="37" y="1"/>
                    <a:pt x="37" y="1"/>
                    <a:pt x="37" y="1"/>
                  </a:cubicBezTo>
                  <a:cubicBezTo>
                    <a:pt x="11" y="11"/>
                    <a:pt x="0" y="26"/>
                    <a:pt x="1" y="50"/>
                  </a:cubicBezTo>
                  <a:cubicBezTo>
                    <a:pt x="3" y="113"/>
                    <a:pt x="3" y="113"/>
                    <a:pt x="3" y="113"/>
                  </a:cubicBezTo>
                  <a:cubicBezTo>
                    <a:pt x="156" y="113"/>
                    <a:pt x="156" y="113"/>
                    <a:pt x="156" y="113"/>
                  </a:cubicBezTo>
                  <a:cubicBezTo>
                    <a:pt x="154" y="45"/>
                    <a:pt x="154" y="45"/>
                    <a:pt x="154" y="45"/>
                  </a:cubicBezTo>
                  <a:cubicBezTo>
                    <a:pt x="153" y="23"/>
                    <a:pt x="144" y="9"/>
                    <a:pt x="11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5" name="Freeform 534"/>
            <p:cNvSpPr>
              <a:spLocks noEditPoints="1"/>
            </p:cNvSpPr>
            <p:nvPr/>
          </p:nvSpPr>
          <p:spPr bwMode="auto">
            <a:xfrm>
              <a:off x="4751846" y="2769779"/>
              <a:ext cx="159225" cy="268090"/>
            </a:xfrm>
            <a:custGeom>
              <a:avLst/>
              <a:gdLst>
                <a:gd name="T0" fmla="*/ 54 w 91"/>
                <a:gd name="T1" fmla="*/ 71 h 153"/>
                <a:gd name="T2" fmla="*/ 91 w 91"/>
                <a:gd name="T3" fmla="*/ 25 h 153"/>
                <a:gd name="T4" fmla="*/ 91 w 91"/>
                <a:gd name="T5" fmla="*/ 25 h 153"/>
                <a:gd name="T6" fmla="*/ 91 w 91"/>
                <a:gd name="T7" fmla="*/ 0 h 153"/>
                <a:gd name="T8" fmla="*/ 46 w 91"/>
                <a:gd name="T9" fmla="*/ 0 h 153"/>
                <a:gd name="T10" fmla="*/ 45 w 91"/>
                <a:gd name="T11" fmla="*/ 0 h 153"/>
                <a:gd name="T12" fmla="*/ 0 w 91"/>
                <a:gd name="T13" fmla="*/ 0 h 153"/>
                <a:gd name="T14" fmla="*/ 0 w 91"/>
                <a:gd name="T15" fmla="*/ 25 h 153"/>
                <a:gd name="T16" fmla="*/ 0 w 91"/>
                <a:gd name="T17" fmla="*/ 25 h 153"/>
                <a:gd name="T18" fmla="*/ 37 w 91"/>
                <a:gd name="T19" fmla="*/ 71 h 153"/>
                <a:gd name="T20" fmla="*/ 42 w 91"/>
                <a:gd name="T21" fmla="*/ 77 h 153"/>
                <a:gd name="T22" fmla="*/ 40 w 91"/>
                <a:gd name="T23" fmla="*/ 82 h 153"/>
                <a:gd name="T24" fmla="*/ 0 w 91"/>
                <a:gd name="T25" fmla="*/ 128 h 153"/>
                <a:gd name="T26" fmla="*/ 0 w 91"/>
                <a:gd name="T27" fmla="*/ 128 h 153"/>
                <a:gd name="T28" fmla="*/ 0 w 91"/>
                <a:gd name="T29" fmla="*/ 153 h 153"/>
                <a:gd name="T30" fmla="*/ 45 w 91"/>
                <a:gd name="T31" fmla="*/ 153 h 153"/>
                <a:gd name="T32" fmla="*/ 46 w 91"/>
                <a:gd name="T33" fmla="*/ 153 h 153"/>
                <a:gd name="T34" fmla="*/ 91 w 91"/>
                <a:gd name="T35" fmla="*/ 153 h 153"/>
                <a:gd name="T36" fmla="*/ 91 w 91"/>
                <a:gd name="T37" fmla="*/ 128 h 153"/>
                <a:gd name="T38" fmla="*/ 91 w 91"/>
                <a:gd name="T39" fmla="*/ 128 h 153"/>
                <a:gd name="T40" fmla="*/ 51 w 91"/>
                <a:gd name="T41" fmla="*/ 82 h 153"/>
                <a:gd name="T42" fmla="*/ 49 w 91"/>
                <a:gd name="T43" fmla="*/ 77 h 153"/>
                <a:gd name="T44" fmla="*/ 54 w 91"/>
                <a:gd name="T45" fmla="*/ 71 h 153"/>
                <a:gd name="T46" fmla="*/ 14 w 91"/>
                <a:gd name="T47" fmla="*/ 127 h 153"/>
                <a:gd name="T48" fmla="*/ 14 w 91"/>
                <a:gd name="T49" fmla="*/ 124 h 153"/>
                <a:gd name="T50" fmla="*/ 14 w 91"/>
                <a:gd name="T51" fmla="*/ 124 h 153"/>
                <a:gd name="T52" fmla="*/ 42 w 91"/>
                <a:gd name="T53" fmla="*/ 92 h 153"/>
                <a:gd name="T54" fmla="*/ 14 w 91"/>
                <a:gd name="T55" fmla="*/ 127 h 153"/>
                <a:gd name="T56" fmla="*/ 80 w 91"/>
                <a:gd name="T57" fmla="*/ 124 h 153"/>
                <a:gd name="T58" fmla="*/ 80 w 91"/>
                <a:gd name="T59" fmla="*/ 126 h 153"/>
                <a:gd name="T60" fmla="*/ 52 w 91"/>
                <a:gd name="T61" fmla="*/ 92 h 153"/>
                <a:gd name="T62" fmla="*/ 80 w 91"/>
                <a:gd name="T63" fmla="*/ 124 h 153"/>
                <a:gd name="T64" fmla="*/ 42 w 91"/>
                <a:gd name="T65" fmla="*/ 41 h 153"/>
                <a:gd name="T66" fmla="*/ 18 w 91"/>
                <a:gd name="T67" fmla="*/ 45 h 153"/>
                <a:gd name="T68" fmla="*/ 14 w 91"/>
                <a:gd name="T69" fmla="*/ 28 h 153"/>
                <a:gd name="T70" fmla="*/ 14 w 91"/>
                <a:gd name="T71" fmla="*/ 28 h 153"/>
                <a:gd name="T72" fmla="*/ 14 w 91"/>
                <a:gd name="T73" fmla="*/ 11 h 153"/>
                <a:gd name="T74" fmla="*/ 19 w 91"/>
                <a:gd name="T75" fmla="*/ 11 h 153"/>
                <a:gd name="T76" fmla="*/ 75 w 91"/>
                <a:gd name="T77" fmla="*/ 11 h 153"/>
                <a:gd name="T78" fmla="*/ 80 w 91"/>
                <a:gd name="T79" fmla="*/ 11 h 153"/>
                <a:gd name="T80" fmla="*/ 80 w 91"/>
                <a:gd name="T81" fmla="*/ 28 h 153"/>
                <a:gd name="T82" fmla="*/ 79 w 91"/>
                <a:gd name="T83" fmla="*/ 37 h 153"/>
                <a:gd name="T84" fmla="*/ 60 w 91"/>
                <a:gd name="T85" fmla="*/ 43 h 153"/>
                <a:gd name="T86" fmla="*/ 42 w 91"/>
                <a:gd name="T87"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 h="153">
                  <a:moveTo>
                    <a:pt x="54" y="71"/>
                  </a:moveTo>
                  <a:cubicBezTo>
                    <a:pt x="75" y="66"/>
                    <a:pt x="91" y="48"/>
                    <a:pt x="91" y="25"/>
                  </a:cubicBezTo>
                  <a:cubicBezTo>
                    <a:pt x="91" y="25"/>
                    <a:pt x="91" y="25"/>
                    <a:pt x="91" y="25"/>
                  </a:cubicBezTo>
                  <a:cubicBezTo>
                    <a:pt x="91" y="0"/>
                    <a:pt x="91" y="0"/>
                    <a:pt x="91" y="0"/>
                  </a:cubicBezTo>
                  <a:cubicBezTo>
                    <a:pt x="46" y="0"/>
                    <a:pt x="46" y="0"/>
                    <a:pt x="46" y="0"/>
                  </a:cubicBezTo>
                  <a:cubicBezTo>
                    <a:pt x="45" y="0"/>
                    <a:pt x="45" y="0"/>
                    <a:pt x="45" y="0"/>
                  </a:cubicBezTo>
                  <a:cubicBezTo>
                    <a:pt x="0" y="0"/>
                    <a:pt x="0" y="0"/>
                    <a:pt x="0" y="0"/>
                  </a:cubicBezTo>
                  <a:cubicBezTo>
                    <a:pt x="0" y="25"/>
                    <a:pt x="0" y="25"/>
                    <a:pt x="0" y="25"/>
                  </a:cubicBezTo>
                  <a:cubicBezTo>
                    <a:pt x="0" y="25"/>
                    <a:pt x="0" y="25"/>
                    <a:pt x="0" y="25"/>
                  </a:cubicBezTo>
                  <a:cubicBezTo>
                    <a:pt x="0" y="48"/>
                    <a:pt x="16" y="66"/>
                    <a:pt x="37" y="71"/>
                  </a:cubicBezTo>
                  <a:cubicBezTo>
                    <a:pt x="39" y="72"/>
                    <a:pt x="41" y="75"/>
                    <a:pt x="42" y="77"/>
                  </a:cubicBezTo>
                  <a:cubicBezTo>
                    <a:pt x="42" y="79"/>
                    <a:pt x="41" y="80"/>
                    <a:pt x="40" y="82"/>
                  </a:cubicBezTo>
                  <a:cubicBezTo>
                    <a:pt x="17" y="85"/>
                    <a:pt x="0" y="104"/>
                    <a:pt x="0" y="128"/>
                  </a:cubicBezTo>
                  <a:cubicBezTo>
                    <a:pt x="0" y="128"/>
                    <a:pt x="0" y="128"/>
                    <a:pt x="0" y="128"/>
                  </a:cubicBezTo>
                  <a:cubicBezTo>
                    <a:pt x="0" y="153"/>
                    <a:pt x="0" y="153"/>
                    <a:pt x="0" y="153"/>
                  </a:cubicBezTo>
                  <a:cubicBezTo>
                    <a:pt x="45" y="153"/>
                    <a:pt x="45" y="153"/>
                    <a:pt x="45" y="153"/>
                  </a:cubicBezTo>
                  <a:cubicBezTo>
                    <a:pt x="46" y="153"/>
                    <a:pt x="46" y="153"/>
                    <a:pt x="46" y="153"/>
                  </a:cubicBezTo>
                  <a:cubicBezTo>
                    <a:pt x="91" y="153"/>
                    <a:pt x="91" y="153"/>
                    <a:pt x="91" y="153"/>
                  </a:cubicBezTo>
                  <a:cubicBezTo>
                    <a:pt x="91" y="128"/>
                    <a:pt x="91" y="128"/>
                    <a:pt x="91" y="128"/>
                  </a:cubicBezTo>
                  <a:cubicBezTo>
                    <a:pt x="91" y="128"/>
                    <a:pt x="91" y="128"/>
                    <a:pt x="91" y="128"/>
                  </a:cubicBezTo>
                  <a:cubicBezTo>
                    <a:pt x="91" y="104"/>
                    <a:pt x="74" y="85"/>
                    <a:pt x="51" y="82"/>
                  </a:cubicBezTo>
                  <a:cubicBezTo>
                    <a:pt x="50" y="80"/>
                    <a:pt x="49" y="79"/>
                    <a:pt x="49" y="77"/>
                  </a:cubicBezTo>
                  <a:cubicBezTo>
                    <a:pt x="50" y="75"/>
                    <a:pt x="51" y="72"/>
                    <a:pt x="54" y="71"/>
                  </a:cubicBezTo>
                  <a:close/>
                  <a:moveTo>
                    <a:pt x="14" y="127"/>
                  </a:moveTo>
                  <a:cubicBezTo>
                    <a:pt x="14" y="124"/>
                    <a:pt x="14" y="124"/>
                    <a:pt x="14" y="124"/>
                  </a:cubicBezTo>
                  <a:cubicBezTo>
                    <a:pt x="14" y="124"/>
                    <a:pt x="14" y="124"/>
                    <a:pt x="14" y="124"/>
                  </a:cubicBezTo>
                  <a:cubicBezTo>
                    <a:pt x="14" y="108"/>
                    <a:pt x="26" y="95"/>
                    <a:pt x="42" y="92"/>
                  </a:cubicBezTo>
                  <a:cubicBezTo>
                    <a:pt x="41" y="98"/>
                    <a:pt x="38" y="114"/>
                    <a:pt x="14" y="127"/>
                  </a:cubicBezTo>
                  <a:close/>
                  <a:moveTo>
                    <a:pt x="80" y="124"/>
                  </a:moveTo>
                  <a:cubicBezTo>
                    <a:pt x="80" y="126"/>
                    <a:pt x="80" y="126"/>
                    <a:pt x="80" y="126"/>
                  </a:cubicBezTo>
                  <a:cubicBezTo>
                    <a:pt x="70" y="120"/>
                    <a:pt x="51" y="106"/>
                    <a:pt x="52" y="92"/>
                  </a:cubicBezTo>
                  <a:cubicBezTo>
                    <a:pt x="67" y="94"/>
                    <a:pt x="80" y="108"/>
                    <a:pt x="80" y="124"/>
                  </a:cubicBezTo>
                  <a:close/>
                  <a:moveTo>
                    <a:pt x="42" y="41"/>
                  </a:moveTo>
                  <a:cubicBezTo>
                    <a:pt x="32" y="37"/>
                    <a:pt x="23" y="42"/>
                    <a:pt x="18" y="45"/>
                  </a:cubicBezTo>
                  <a:cubicBezTo>
                    <a:pt x="16" y="40"/>
                    <a:pt x="14" y="34"/>
                    <a:pt x="14" y="28"/>
                  </a:cubicBezTo>
                  <a:cubicBezTo>
                    <a:pt x="14" y="28"/>
                    <a:pt x="14" y="28"/>
                    <a:pt x="14" y="28"/>
                  </a:cubicBezTo>
                  <a:cubicBezTo>
                    <a:pt x="14" y="11"/>
                    <a:pt x="14" y="11"/>
                    <a:pt x="14" y="11"/>
                  </a:cubicBezTo>
                  <a:cubicBezTo>
                    <a:pt x="19" y="11"/>
                    <a:pt x="19" y="11"/>
                    <a:pt x="19" y="11"/>
                  </a:cubicBezTo>
                  <a:cubicBezTo>
                    <a:pt x="75" y="11"/>
                    <a:pt x="75" y="11"/>
                    <a:pt x="75" y="11"/>
                  </a:cubicBezTo>
                  <a:cubicBezTo>
                    <a:pt x="80" y="11"/>
                    <a:pt x="80" y="11"/>
                    <a:pt x="80" y="11"/>
                  </a:cubicBezTo>
                  <a:cubicBezTo>
                    <a:pt x="80" y="28"/>
                    <a:pt x="80" y="28"/>
                    <a:pt x="80" y="28"/>
                  </a:cubicBezTo>
                  <a:cubicBezTo>
                    <a:pt x="80" y="31"/>
                    <a:pt x="79" y="34"/>
                    <a:pt x="79" y="37"/>
                  </a:cubicBezTo>
                  <a:cubicBezTo>
                    <a:pt x="73" y="37"/>
                    <a:pt x="63" y="41"/>
                    <a:pt x="60" y="43"/>
                  </a:cubicBezTo>
                  <a:cubicBezTo>
                    <a:pt x="55" y="45"/>
                    <a:pt x="55" y="47"/>
                    <a:pt x="4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6" name="Freeform 535"/>
            <p:cNvSpPr/>
            <p:nvPr/>
          </p:nvSpPr>
          <p:spPr bwMode="auto">
            <a:xfrm>
              <a:off x="4735553" y="3046016"/>
              <a:ext cx="194773" cy="35548"/>
            </a:xfrm>
            <a:custGeom>
              <a:avLst/>
              <a:gdLst>
                <a:gd name="T0" fmla="*/ 103 w 111"/>
                <a:gd name="T1" fmla="*/ 0 h 20"/>
                <a:gd name="T2" fmla="*/ 7 w 111"/>
                <a:gd name="T3" fmla="*/ 0 h 20"/>
                <a:gd name="T4" fmla="*/ 0 w 111"/>
                <a:gd name="T5" fmla="*/ 10 h 20"/>
                <a:gd name="T6" fmla="*/ 7 w 111"/>
                <a:gd name="T7" fmla="*/ 20 h 20"/>
                <a:gd name="T8" fmla="*/ 103 w 111"/>
                <a:gd name="T9" fmla="*/ 20 h 20"/>
                <a:gd name="T10" fmla="*/ 111 w 111"/>
                <a:gd name="T11" fmla="*/ 10 h 20"/>
                <a:gd name="T12" fmla="*/ 103 w 111"/>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103" y="0"/>
                  </a:moveTo>
                  <a:cubicBezTo>
                    <a:pt x="7" y="0"/>
                    <a:pt x="7" y="0"/>
                    <a:pt x="7" y="0"/>
                  </a:cubicBezTo>
                  <a:cubicBezTo>
                    <a:pt x="3" y="0"/>
                    <a:pt x="0" y="5"/>
                    <a:pt x="0" y="10"/>
                  </a:cubicBezTo>
                  <a:cubicBezTo>
                    <a:pt x="0" y="16"/>
                    <a:pt x="3" y="20"/>
                    <a:pt x="7" y="20"/>
                  </a:cubicBezTo>
                  <a:cubicBezTo>
                    <a:pt x="103" y="20"/>
                    <a:pt x="103" y="20"/>
                    <a:pt x="103" y="20"/>
                  </a:cubicBezTo>
                  <a:cubicBezTo>
                    <a:pt x="107" y="20"/>
                    <a:pt x="111" y="16"/>
                    <a:pt x="111" y="10"/>
                  </a:cubicBezTo>
                  <a:cubicBezTo>
                    <a:pt x="111" y="5"/>
                    <a:pt x="107" y="0"/>
                    <a:pt x="10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7" name="Freeform 536"/>
            <p:cNvSpPr/>
            <p:nvPr/>
          </p:nvSpPr>
          <p:spPr bwMode="auto">
            <a:xfrm>
              <a:off x="4735553" y="2723863"/>
              <a:ext cx="194773" cy="35548"/>
            </a:xfrm>
            <a:custGeom>
              <a:avLst/>
              <a:gdLst>
                <a:gd name="T0" fmla="*/ 7 w 111"/>
                <a:gd name="T1" fmla="*/ 20 h 20"/>
                <a:gd name="T2" fmla="*/ 103 w 111"/>
                <a:gd name="T3" fmla="*/ 20 h 20"/>
                <a:gd name="T4" fmla="*/ 111 w 111"/>
                <a:gd name="T5" fmla="*/ 10 h 20"/>
                <a:gd name="T6" fmla="*/ 103 w 111"/>
                <a:gd name="T7" fmla="*/ 0 h 20"/>
                <a:gd name="T8" fmla="*/ 7 w 111"/>
                <a:gd name="T9" fmla="*/ 0 h 20"/>
                <a:gd name="T10" fmla="*/ 0 w 111"/>
                <a:gd name="T11" fmla="*/ 10 h 20"/>
                <a:gd name="T12" fmla="*/ 7 w 111"/>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111" h="20">
                  <a:moveTo>
                    <a:pt x="7" y="20"/>
                  </a:moveTo>
                  <a:cubicBezTo>
                    <a:pt x="103" y="20"/>
                    <a:pt x="103" y="20"/>
                    <a:pt x="103" y="20"/>
                  </a:cubicBezTo>
                  <a:cubicBezTo>
                    <a:pt x="107" y="20"/>
                    <a:pt x="111" y="16"/>
                    <a:pt x="111" y="10"/>
                  </a:cubicBezTo>
                  <a:cubicBezTo>
                    <a:pt x="111" y="5"/>
                    <a:pt x="107" y="0"/>
                    <a:pt x="103" y="0"/>
                  </a:cubicBezTo>
                  <a:cubicBezTo>
                    <a:pt x="7" y="0"/>
                    <a:pt x="7" y="0"/>
                    <a:pt x="7" y="0"/>
                  </a:cubicBezTo>
                  <a:cubicBezTo>
                    <a:pt x="3" y="0"/>
                    <a:pt x="0" y="5"/>
                    <a:pt x="0" y="10"/>
                  </a:cubicBezTo>
                  <a:cubicBezTo>
                    <a:pt x="0" y="16"/>
                    <a:pt x="3" y="20"/>
                    <a:pt x="7"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8" name="Freeform 537"/>
            <p:cNvSpPr>
              <a:spLocks noEditPoints="1"/>
            </p:cNvSpPr>
            <p:nvPr/>
          </p:nvSpPr>
          <p:spPr bwMode="auto">
            <a:xfrm>
              <a:off x="4893297" y="2823842"/>
              <a:ext cx="225877" cy="224396"/>
            </a:xfrm>
            <a:custGeom>
              <a:avLst/>
              <a:gdLst>
                <a:gd name="T0" fmla="*/ 65 w 129"/>
                <a:gd name="T1" fmla="*/ 0 h 128"/>
                <a:gd name="T2" fmla="*/ 0 w 129"/>
                <a:gd name="T3" fmla="*/ 64 h 128"/>
                <a:gd name="T4" fmla="*/ 65 w 129"/>
                <a:gd name="T5" fmla="*/ 128 h 128"/>
                <a:gd name="T6" fmla="*/ 129 w 129"/>
                <a:gd name="T7" fmla="*/ 64 h 128"/>
                <a:gd name="T8" fmla="*/ 65 w 129"/>
                <a:gd name="T9" fmla="*/ 0 h 128"/>
                <a:gd name="T10" fmla="*/ 65 w 129"/>
                <a:gd name="T11" fmla="*/ 114 h 128"/>
                <a:gd name="T12" fmla="*/ 14 w 129"/>
                <a:gd name="T13" fmla="*/ 64 h 128"/>
                <a:gd name="T14" fmla="*/ 65 w 129"/>
                <a:gd name="T15" fmla="*/ 13 h 128"/>
                <a:gd name="T16" fmla="*/ 115 w 129"/>
                <a:gd name="T17" fmla="*/ 64 h 128"/>
                <a:gd name="T18" fmla="*/ 65 w 129"/>
                <a:gd name="T19" fmla="*/ 11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28">
                  <a:moveTo>
                    <a:pt x="65" y="0"/>
                  </a:moveTo>
                  <a:cubicBezTo>
                    <a:pt x="29" y="0"/>
                    <a:pt x="0" y="28"/>
                    <a:pt x="0" y="64"/>
                  </a:cubicBezTo>
                  <a:cubicBezTo>
                    <a:pt x="0" y="99"/>
                    <a:pt x="29" y="128"/>
                    <a:pt x="65" y="128"/>
                  </a:cubicBezTo>
                  <a:cubicBezTo>
                    <a:pt x="100" y="128"/>
                    <a:pt x="129" y="99"/>
                    <a:pt x="129" y="64"/>
                  </a:cubicBezTo>
                  <a:cubicBezTo>
                    <a:pt x="129" y="28"/>
                    <a:pt x="100" y="0"/>
                    <a:pt x="65" y="0"/>
                  </a:cubicBezTo>
                  <a:close/>
                  <a:moveTo>
                    <a:pt x="65" y="114"/>
                  </a:moveTo>
                  <a:cubicBezTo>
                    <a:pt x="37" y="114"/>
                    <a:pt x="14" y="92"/>
                    <a:pt x="14" y="64"/>
                  </a:cubicBezTo>
                  <a:cubicBezTo>
                    <a:pt x="14" y="36"/>
                    <a:pt x="37" y="13"/>
                    <a:pt x="65" y="13"/>
                  </a:cubicBezTo>
                  <a:cubicBezTo>
                    <a:pt x="92" y="13"/>
                    <a:pt x="115" y="36"/>
                    <a:pt x="115" y="64"/>
                  </a:cubicBezTo>
                  <a:cubicBezTo>
                    <a:pt x="115" y="92"/>
                    <a:pt x="92" y="114"/>
                    <a:pt x="65" y="1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9" name="Freeform 538"/>
            <p:cNvSpPr>
              <a:spLocks noEditPoints="1"/>
            </p:cNvSpPr>
            <p:nvPr/>
          </p:nvSpPr>
          <p:spPr bwMode="auto">
            <a:xfrm>
              <a:off x="4972539" y="2869758"/>
              <a:ext cx="69615" cy="132564"/>
            </a:xfrm>
            <a:custGeom>
              <a:avLst/>
              <a:gdLst>
                <a:gd name="T0" fmla="*/ 18 w 40"/>
                <a:gd name="T1" fmla="*/ 76 h 76"/>
                <a:gd name="T2" fmla="*/ 18 w 40"/>
                <a:gd name="T3" fmla="*/ 69 h 76"/>
                <a:gd name="T4" fmla="*/ 9 w 40"/>
                <a:gd name="T5" fmla="*/ 66 h 76"/>
                <a:gd name="T6" fmla="*/ 3 w 40"/>
                <a:gd name="T7" fmla="*/ 60 h 76"/>
                <a:gd name="T8" fmla="*/ 0 w 40"/>
                <a:gd name="T9" fmla="*/ 51 h 76"/>
                <a:gd name="T10" fmla="*/ 7 w 40"/>
                <a:gd name="T11" fmla="*/ 49 h 76"/>
                <a:gd name="T12" fmla="*/ 10 w 40"/>
                <a:gd name="T13" fmla="*/ 58 h 76"/>
                <a:gd name="T14" fmla="*/ 18 w 40"/>
                <a:gd name="T15" fmla="*/ 63 h 76"/>
                <a:gd name="T16" fmla="*/ 18 w 40"/>
                <a:gd name="T17" fmla="*/ 39 h 76"/>
                <a:gd name="T18" fmla="*/ 8 w 40"/>
                <a:gd name="T19" fmla="*/ 35 h 76"/>
                <a:gd name="T20" fmla="*/ 3 w 40"/>
                <a:gd name="T21" fmla="*/ 29 h 76"/>
                <a:gd name="T22" fmla="*/ 1 w 40"/>
                <a:gd name="T23" fmla="*/ 21 h 76"/>
                <a:gd name="T24" fmla="*/ 7 w 40"/>
                <a:gd name="T25" fmla="*/ 8 h 76"/>
                <a:gd name="T26" fmla="*/ 18 w 40"/>
                <a:gd name="T27" fmla="*/ 4 h 76"/>
                <a:gd name="T28" fmla="*/ 18 w 40"/>
                <a:gd name="T29" fmla="*/ 0 h 76"/>
                <a:gd name="T30" fmla="*/ 22 w 40"/>
                <a:gd name="T31" fmla="*/ 0 h 76"/>
                <a:gd name="T32" fmla="*/ 22 w 40"/>
                <a:gd name="T33" fmla="*/ 4 h 76"/>
                <a:gd name="T34" fmla="*/ 33 w 40"/>
                <a:gd name="T35" fmla="*/ 8 h 76"/>
                <a:gd name="T36" fmla="*/ 39 w 40"/>
                <a:gd name="T37" fmla="*/ 19 h 76"/>
                <a:gd name="T38" fmla="*/ 31 w 40"/>
                <a:gd name="T39" fmla="*/ 20 h 76"/>
                <a:gd name="T40" fmla="*/ 28 w 40"/>
                <a:gd name="T41" fmla="*/ 14 h 76"/>
                <a:gd name="T42" fmla="*/ 22 w 40"/>
                <a:gd name="T43" fmla="*/ 10 h 76"/>
                <a:gd name="T44" fmla="*/ 22 w 40"/>
                <a:gd name="T45" fmla="*/ 32 h 76"/>
                <a:gd name="T46" fmla="*/ 30 w 40"/>
                <a:gd name="T47" fmla="*/ 34 h 76"/>
                <a:gd name="T48" fmla="*/ 36 w 40"/>
                <a:gd name="T49" fmla="*/ 38 h 76"/>
                <a:gd name="T50" fmla="*/ 39 w 40"/>
                <a:gd name="T51" fmla="*/ 43 h 76"/>
                <a:gd name="T52" fmla="*/ 40 w 40"/>
                <a:gd name="T53" fmla="*/ 50 h 76"/>
                <a:gd name="T54" fmla="*/ 35 w 40"/>
                <a:gd name="T55" fmla="*/ 63 h 76"/>
                <a:gd name="T56" fmla="*/ 22 w 40"/>
                <a:gd name="T57" fmla="*/ 69 h 76"/>
                <a:gd name="T58" fmla="*/ 22 w 40"/>
                <a:gd name="T59" fmla="*/ 76 h 76"/>
                <a:gd name="T60" fmla="*/ 18 w 40"/>
                <a:gd name="T61" fmla="*/ 76 h 76"/>
                <a:gd name="T62" fmla="*/ 18 w 40"/>
                <a:gd name="T63" fmla="*/ 10 h 76"/>
                <a:gd name="T64" fmla="*/ 11 w 40"/>
                <a:gd name="T65" fmla="*/ 14 h 76"/>
                <a:gd name="T66" fmla="*/ 9 w 40"/>
                <a:gd name="T67" fmla="*/ 21 h 76"/>
                <a:gd name="T68" fmla="*/ 11 w 40"/>
                <a:gd name="T69" fmla="*/ 27 h 76"/>
                <a:gd name="T70" fmla="*/ 18 w 40"/>
                <a:gd name="T71" fmla="*/ 31 h 76"/>
                <a:gd name="T72" fmla="*/ 18 w 40"/>
                <a:gd name="T73" fmla="*/ 10 h 76"/>
                <a:gd name="T74" fmla="*/ 22 w 40"/>
                <a:gd name="T75" fmla="*/ 63 h 76"/>
                <a:gd name="T76" fmla="*/ 30 w 40"/>
                <a:gd name="T77" fmla="*/ 59 h 76"/>
                <a:gd name="T78" fmla="*/ 33 w 40"/>
                <a:gd name="T79" fmla="*/ 51 h 76"/>
                <a:gd name="T80" fmla="*/ 31 w 40"/>
                <a:gd name="T81" fmla="*/ 44 h 76"/>
                <a:gd name="T82" fmla="*/ 22 w 40"/>
                <a:gd name="T83" fmla="*/ 40 h 76"/>
                <a:gd name="T84" fmla="*/ 22 w 40"/>
                <a:gd name="T85"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 h="76">
                  <a:moveTo>
                    <a:pt x="18" y="76"/>
                  </a:moveTo>
                  <a:cubicBezTo>
                    <a:pt x="18" y="69"/>
                    <a:pt x="18" y="69"/>
                    <a:pt x="18" y="69"/>
                  </a:cubicBezTo>
                  <a:cubicBezTo>
                    <a:pt x="14" y="68"/>
                    <a:pt x="11" y="68"/>
                    <a:pt x="9" y="66"/>
                  </a:cubicBezTo>
                  <a:cubicBezTo>
                    <a:pt x="6" y="65"/>
                    <a:pt x="4" y="63"/>
                    <a:pt x="3" y="60"/>
                  </a:cubicBezTo>
                  <a:cubicBezTo>
                    <a:pt x="1" y="58"/>
                    <a:pt x="0" y="54"/>
                    <a:pt x="0" y="51"/>
                  </a:cubicBezTo>
                  <a:cubicBezTo>
                    <a:pt x="7" y="49"/>
                    <a:pt x="7" y="49"/>
                    <a:pt x="7" y="49"/>
                  </a:cubicBezTo>
                  <a:cubicBezTo>
                    <a:pt x="8" y="53"/>
                    <a:pt x="9" y="56"/>
                    <a:pt x="10" y="58"/>
                  </a:cubicBezTo>
                  <a:cubicBezTo>
                    <a:pt x="12" y="61"/>
                    <a:pt x="15" y="62"/>
                    <a:pt x="18" y="63"/>
                  </a:cubicBezTo>
                  <a:cubicBezTo>
                    <a:pt x="18" y="39"/>
                    <a:pt x="18" y="39"/>
                    <a:pt x="18" y="39"/>
                  </a:cubicBezTo>
                  <a:cubicBezTo>
                    <a:pt x="15" y="38"/>
                    <a:pt x="12" y="37"/>
                    <a:pt x="8" y="35"/>
                  </a:cubicBezTo>
                  <a:cubicBezTo>
                    <a:pt x="6" y="34"/>
                    <a:pt x="4" y="32"/>
                    <a:pt x="3" y="29"/>
                  </a:cubicBezTo>
                  <a:cubicBezTo>
                    <a:pt x="2" y="27"/>
                    <a:pt x="1" y="24"/>
                    <a:pt x="1" y="21"/>
                  </a:cubicBezTo>
                  <a:cubicBezTo>
                    <a:pt x="1" y="16"/>
                    <a:pt x="3" y="12"/>
                    <a:pt x="7" y="8"/>
                  </a:cubicBezTo>
                  <a:cubicBezTo>
                    <a:pt x="9" y="6"/>
                    <a:pt x="13" y="5"/>
                    <a:pt x="18" y="4"/>
                  </a:cubicBezTo>
                  <a:cubicBezTo>
                    <a:pt x="18" y="0"/>
                    <a:pt x="18" y="0"/>
                    <a:pt x="18" y="0"/>
                  </a:cubicBezTo>
                  <a:cubicBezTo>
                    <a:pt x="22" y="0"/>
                    <a:pt x="22" y="0"/>
                    <a:pt x="22" y="0"/>
                  </a:cubicBezTo>
                  <a:cubicBezTo>
                    <a:pt x="22" y="4"/>
                    <a:pt x="22" y="4"/>
                    <a:pt x="22" y="4"/>
                  </a:cubicBezTo>
                  <a:cubicBezTo>
                    <a:pt x="27" y="5"/>
                    <a:pt x="30" y="6"/>
                    <a:pt x="33" y="8"/>
                  </a:cubicBezTo>
                  <a:cubicBezTo>
                    <a:pt x="36" y="11"/>
                    <a:pt x="38" y="14"/>
                    <a:pt x="39" y="19"/>
                  </a:cubicBezTo>
                  <a:cubicBezTo>
                    <a:pt x="31" y="20"/>
                    <a:pt x="31" y="20"/>
                    <a:pt x="31" y="20"/>
                  </a:cubicBezTo>
                  <a:cubicBezTo>
                    <a:pt x="31" y="17"/>
                    <a:pt x="30" y="15"/>
                    <a:pt x="28" y="14"/>
                  </a:cubicBezTo>
                  <a:cubicBezTo>
                    <a:pt x="27" y="12"/>
                    <a:pt x="25" y="11"/>
                    <a:pt x="22" y="10"/>
                  </a:cubicBezTo>
                  <a:cubicBezTo>
                    <a:pt x="22" y="32"/>
                    <a:pt x="22" y="32"/>
                    <a:pt x="22" y="32"/>
                  </a:cubicBezTo>
                  <a:cubicBezTo>
                    <a:pt x="26" y="33"/>
                    <a:pt x="29" y="34"/>
                    <a:pt x="30" y="34"/>
                  </a:cubicBezTo>
                  <a:cubicBezTo>
                    <a:pt x="32" y="35"/>
                    <a:pt x="34" y="37"/>
                    <a:pt x="36" y="38"/>
                  </a:cubicBezTo>
                  <a:cubicBezTo>
                    <a:pt x="37" y="40"/>
                    <a:pt x="38" y="41"/>
                    <a:pt x="39" y="43"/>
                  </a:cubicBezTo>
                  <a:cubicBezTo>
                    <a:pt x="40" y="46"/>
                    <a:pt x="40" y="48"/>
                    <a:pt x="40" y="50"/>
                  </a:cubicBezTo>
                  <a:cubicBezTo>
                    <a:pt x="40" y="55"/>
                    <a:pt x="39" y="60"/>
                    <a:pt x="35" y="63"/>
                  </a:cubicBezTo>
                  <a:cubicBezTo>
                    <a:pt x="32" y="67"/>
                    <a:pt x="28" y="69"/>
                    <a:pt x="22" y="69"/>
                  </a:cubicBezTo>
                  <a:cubicBezTo>
                    <a:pt x="22" y="76"/>
                    <a:pt x="22" y="76"/>
                    <a:pt x="22" y="76"/>
                  </a:cubicBezTo>
                  <a:lnTo>
                    <a:pt x="18" y="76"/>
                  </a:lnTo>
                  <a:close/>
                  <a:moveTo>
                    <a:pt x="18" y="10"/>
                  </a:moveTo>
                  <a:cubicBezTo>
                    <a:pt x="15" y="11"/>
                    <a:pt x="13" y="12"/>
                    <a:pt x="11" y="14"/>
                  </a:cubicBezTo>
                  <a:cubicBezTo>
                    <a:pt x="9" y="16"/>
                    <a:pt x="9" y="18"/>
                    <a:pt x="9" y="21"/>
                  </a:cubicBezTo>
                  <a:cubicBezTo>
                    <a:pt x="9" y="23"/>
                    <a:pt x="9" y="25"/>
                    <a:pt x="11" y="27"/>
                  </a:cubicBezTo>
                  <a:cubicBezTo>
                    <a:pt x="12" y="29"/>
                    <a:pt x="15" y="30"/>
                    <a:pt x="18" y="31"/>
                  </a:cubicBezTo>
                  <a:lnTo>
                    <a:pt x="18" y="10"/>
                  </a:lnTo>
                  <a:close/>
                  <a:moveTo>
                    <a:pt x="22" y="63"/>
                  </a:moveTo>
                  <a:cubicBezTo>
                    <a:pt x="25" y="62"/>
                    <a:pt x="28" y="61"/>
                    <a:pt x="30" y="59"/>
                  </a:cubicBezTo>
                  <a:cubicBezTo>
                    <a:pt x="32" y="57"/>
                    <a:pt x="33" y="54"/>
                    <a:pt x="33" y="51"/>
                  </a:cubicBezTo>
                  <a:cubicBezTo>
                    <a:pt x="33" y="48"/>
                    <a:pt x="32" y="46"/>
                    <a:pt x="31" y="44"/>
                  </a:cubicBezTo>
                  <a:cubicBezTo>
                    <a:pt x="29" y="42"/>
                    <a:pt x="26" y="41"/>
                    <a:pt x="22" y="40"/>
                  </a:cubicBezTo>
                  <a:lnTo>
                    <a:pt x="22" y="6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62" name="Group 61"/>
          <p:cNvGrpSpPr/>
          <p:nvPr/>
        </p:nvGrpSpPr>
        <p:grpSpPr>
          <a:xfrm>
            <a:off x="4958470" y="3328179"/>
            <a:ext cx="2986020" cy="2997871"/>
            <a:chOff x="4958468" y="3328177"/>
            <a:chExt cx="2986020" cy="2997870"/>
          </a:xfrm>
        </p:grpSpPr>
        <p:sp>
          <p:nvSpPr>
            <p:cNvPr id="6" name="Freeform 491"/>
            <p:cNvSpPr>
              <a:spLocks noEditPoints="1"/>
            </p:cNvSpPr>
            <p:nvPr/>
          </p:nvSpPr>
          <p:spPr bwMode="auto">
            <a:xfrm>
              <a:off x="4958468" y="3328177"/>
              <a:ext cx="2986020" cy="2997870"/>
            </a:xfrm>
            <a:custGeom>
              <a:avLst/>
              <a:gdLst>
                <a:gd name="T0" fmla="*/ 1407 w 1705"/>
                <a:gd name="T1" fmla="*/ 204 h 1712"/>
                <a:gd name="T2" fmla="*/ 1345 w 1705"/>
                <a:gd name="T3" fmla="*/ 201 h 1712"/>
                <a:gd name="T4" fmla="*/ 1229 w 1705"/>
                <a:gd name="T5" fmla="*/ 290 h 1712"/>
                <a:gd name="T6" fmla="*/ 1107 w 1705"/>
                <a:gd name="T7" fmla="*/ 310 h 1712"/>
                <a:gd name="T8" fmla="*/ 1012 w 1705"/>
                <a:gd name="T9" fmla="*/ 230 h 1712"/>
                <a:gd name="T10" fmla="*/ 986 w 1705"/>
                <a:gd name="T11" fmla="*/ 40 h 1712"/>
                <a:gd name="T12" fmla="*/ 946 w 1705"/>
                <a:gd name="T13" fmla="*/ 0 h 1712"/>
                <a:gd name="T14" fmla="*/ 777 w 1705"/>
                <a:gd name="T15" fmla="*/ 0 h 1712"/>
                <a:gd name="T16" fmla="*/ 728 w 1705"/>
                <a:gd name="T17" fmla="*/ 54 h 1712"/>
                <a:gd name="T18" fmla="*/ 702 w 1705"/>
                <a:gd name="T19" fmla="*/ 227 h 1712"/>
                <a:gd name="T20" fmla="*/ 628 w 1705"/>
                <a:gd name="T21" fmla="*/ 299 h 1712"/>
                <a:gd name="T22" fmla="*/ 537 w 1705"/>
                <a:gd name="T23" fmla="*/ 313 h 1712"/>
                <a:gd name="T24" fmla="*/ 365 w 1705"/>
                <a:gd name="T25" fmla="*/ 184 h 1712"/>
                <a:gd name="T26" fmla="*/ 312 w 1705"/>
                <a:gd name="T27" fmla="*/ 187 h 1712"/>
                <a:gd name="T28" fmla="*/ 193 w 1705"/>
                <a:gd name="T29" fmla="*/ 307 h 1712"/>
                <a:gd name="T30" fmla="*/ 193 w 1705"/>
                <a:gd name="T31" fmla="*/ 367 h 1712"/>
                <a:gd name="T32" fmla="*/ 314 w 1705"/>
                <a:gd name="T33" fmla="*/ 525 h 1712"/>
                <a:gd name="T34" fmla="*/ 304 w 1705"/>
                <a:gd name="T35" fmla="*/ 607 h 1712"/>
                <a:gd name="T36" fmla="*/ 241 w 1705"/>
                <a:gd name="T37" fmla="*/ 696 h 1712"/>
                <a:gd name="T38" fmla="*/ 46 w 1705"/>
                <a:gd name="T39" fmla="*/ 720 h 1712"/>
                <a:gd name="T40" fmla="*/ 4 w 1705"/>
                <a:gd name="T41" fmla="*/ 755 h 1712"/>
                <a:gd name="T42" fmla="*/ 0 w 1705"/>
                <a:gd name="T43" fmla="*/ 936 h 1712"/>
                <a:gd name="T44" fmla="*/ 51 w 1705"/>
                <a:gd name="T45" fmla="*/ 986 h 1712"/>
                <a:gd name="T46" fmla="*/ 217 w 1705"/>
                <a:gd name="T47" fmla="*/ 1012 h 1712"/>
                <a:gd name="T48" fmla="*/ 298 w 1705"/>
                <a:gd name="T49" fmla="*/ 1089 h 1712"/>
                <a:gd name="T50" fmla="*/ 300 w 1705"/>
                <a:gd name="T51" fmla="*/ 1189 h 1712"/>
                <a:gd name="T52" fmla="*/ 190 w 1705"/>
                <a:gd name="T53" fmla="*/ 1322 h 1712"/>
                <a:gd name="T54" fmla="*/ 194 w 1705"/>
                <a:gd name="T55" fmla="*/ 1407 h 1712"/>
                <a:gd name="T56" fmla="*/ 297 w 1705"/>
                <a:gd name="T57" fmla="*/ 1514 h 1712"/>
                <a:gd name="T58" fmla="*/ 372 w 1705"/>
                <a:gd name="T59" fmla="*/ 1515 h 1712"/>
                <a:gd name="T60" fmla="*/ 505 w 1705"/>
                <a:gd name="T61" fmla="*/ 1417 h 1712"/>
                <a:gd name="T62" fmla="*/ 623 w 1705"/>
                <a:gd name="T63" fmla="*/ 1421 h 1712"/>
                <a:gd name="T64" fmla="*/ 693 w 1705"/>
                <a:gd name="T65" fmla="*/ 1490 h 1712"/>
                <a:gd name="T66" fmla="*/ 716 w 1705"/>
                <a:gd name="T67" fmla="*/ 1655 h 1712"/>
                <a:gd name="T68" fmla="*/ 771 w 1705"/>
                <a:gd name="T69" fmla="*/ 1712 h 1712"/>
                <a:gd name="T70" fmla="*/ 922 w 1705"/>
                <a:gd name="T71" fmla="*/ 1712 h 1712"/>
                <a:gd name="T72" fmla="*/ 980 w 1705"/>
                <a:gd name="T73" fmla="*/ 1663 h 1712"/>
                <a:gd name="T74" fmla="*/ 1007 w 1705"/>
                <a:gd name="T75" fmla="*/ 1486 h 1712"/>
                <a:gd name="T76" fmla="*/ 1103 w 1705"/>
                <a:gd name="T77" fmla="*/ 1408 h 1712"/>
                <a:gd name="T78" fmla="*/ 1194 w 1705"/>
                <a:gd name="T79" fmla="*/ 1422 h 1712"/>
                <a:gd name="T80" fmla="*/ 1324 w 1705"/>
                <a:gd name="T81" fmla="*/ 1523 h 1712"/>
                <a:gd name="T82" fmla="*/ 1393 w 1705"/>
                <a:gd name="T83" fmla="*/ 1521 h 1712"/>
                <a:gd name="T84" fmla="*/ 1505 w 1705"/>
                <a:gd name="T85" fmla="*/ 1410 h 1712"/>
                <a:gd name="T86" fmla="*/ 1516 w 1705"/>
                <a:gd name="T87" fmla="*/ 1341 h 1712"/>
                <a:gd name="T88" fmla="*/ 1406 w 1705"/>
                <a:gd name="T89" fmla="*/ 1195 h 1712"/>
                <a:gd name="T90" fmla="*/ 1414 w 1705"/>
                <a:gd name="T91" fmla="*/ 1085 h 1712"/>
                <a:gd name="T92" fmla="*/ 1501 w 1705"/>
                <a:gd name="T93" fmla="*/ 1012 h 1712"/>
                <a:gd name="T94" fmla="*/ 1649 w 1705"/>
                <a:gd name="T95" fmla="*/ 995 h 1712"/>
                <a:gd name="T96" fmla="*/ 1701 w 1705"/>
                <a:gd name="T97" fmla="*/ 954 h 1712"/>
                <a:gd name="T98" fmla="*/ 1705 w 1705"/>
                <a:gd name="T99" fmla="*/ 778 h 1712"/>
                <a:gd name="T100" fmla="*/ 1662 w 1705"/>
                <a:gd name="T101" fmla="*/ 732 h 1712"/>
                <a:gd name="T102" fmla="*/ 1455 w 1705"/>
                <a:gd name="T103" fmla="*/ 692 h 1712"/>
                <a:gd name="T104" fmla="*/ 1404 w 1705"/>
                <a:gd name="T105" fmla="*/ 608 h 1712"/>
                <a:gd name="T106" fmla="*/ 1412 w 1705"/>
                <a:gd name="T107" fmla="*/ 517 h 1712"/>
                <a:gd name="T108" fmla="*/ 1504 w 1705"/>
                <a:gd name="T109" fmla="*/ 396 h 1712"/>
                <a:gd name="T110" fmla="*/ 1521 w 1705"/>
                <a:gd name="T111" fmla="*/ 332 h 1712"/>
                <a:gd name="T112" fmla="*/ 1407 w 1705"/>
                <a:gd name="T113" fmla="*/ 204 h 1712"/>
                <a:gd name="T114" fmla="*/ 996 w 1705"/>
                <a:gd name="T115" fmla="*/ 1003 h 1712"/>
                <a:gd name="T116" fmla="*/ 703 w 1705"/>
                <a:gd name="T117" fmla="*/ 1002 h 1712"/>
                <a:gd name="T118" fmla="*/ 705 w 1705"/>
                <a:gd name="T119" fmla="*/ 710 h 1712"/>
                <a:gd name="T120" fmla="*/ 997 w 1705"/>
                <a:gd name="T121" fmla="*/ 711 h 1712"/>
                <a:gd name="T122" fmla="*/ 996 w 1705"/>
                <a:gd name="T123" fmla="*/ 1003 h 1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5" h="1712">
                  <a:moveTo>
                    <a:pt x="1407" y="204"/>
                  </a:moveTo>
                  <a:cubicBezTo>
                    <a:pt x="1376" y="174"/>
                    <a:pt x="1345" y="201"/>
                    <a:pt x="1345" y="201"/>
                  </a:cubicBezTo>
                  <a:cubicBezTo>
                    <a:pt x="1345" y="201"/>
                    <a:pt x="1289" y="241"/>
                    <a:pt x="1229" y="290"/>
                  </a:cubicBezTo>
                  <a:cubicBezTo>
                    <a:pt x="1169" y="338"/>
                    <a:pt x="1107" y="310"/>
                    <a:pt x="1107" y="310"/>
                  </a:cubicBezTo>
                  <a:cubicBezTo>
                    <a:pt x="1015" y="289"/>
                    <a:pt x="1012" y="230"/>
                    <a:pt x="1012" y="230"/>
                  </a:cubicBezTo>
                  <a:cubicBezTo>
                    <a:pt x="986" y="40"/>
                    <a:pt x="986" y="40"/>
                    <a:pt x="986" y="40"/>
                  </a:cubicBezTo>
                  <a:cubicBezTo>
                    <a:pt x="980" y="1"/>
                    <a:pt x="946" y="0"/>
                    <a:pt x="946" y="0"/>
                  </a:cubicBezTo>
                  <a:cubicBezTo>
                    <a:pt x="777" y="0"/>
                    <a:pt x="777" y="0"/>
                    <a:pt x="777" y="0"/>
                  </a:cubicBezTo>
                  <a:cubicBezTo>
                    <a:pt x="730" y="2"/>
                    <a:pt x="728" y="54"/>
                    <a:pt x="728" y="54"/>
                  </a:cubicBezTo>
                  <a:cubicBezTo>
                    <a:pt x="702" y="227"/>
                    <a:pt x="702" y="227"/>
                    <a:pt x="702" y="227"/>
                  </a:cubicBezTo>
                  <a:cubicBezTo>
                    <a:pt x="696" y="258"/>
                    <a:pt x="628" y="299"/>
                    <a:pt x="628" y="299"/>
                  </a:cubicBezTo>
                  <a:cubicBezTo>
                    <a:pt x="589" y="322"/>
                    <a:pt x="537" y="313"/>
                    <a:pt x="537" y="313"/>
                  </a:cubicBezTo>
                  <a:cubicBezTo>
                    <a:pt x="365" y="184"/>
                    <a:pt x="365" y="184"/>
                    <a:pt x="365" y="184"/>
                  </a:cubicBezTo>
                  <a:cubicBezTo>
                    <a:pt x="342" y="166"/>
                    <a:pt x="312" y="187"/>
                    <a:pt x="312" y="187"/>
                  </a:cubicBezTo>
                  <a:cubicBezTo>
                    <a:pt x="193" y="307"/>
                    <a:pt x="193" y="307"/>
                    <a:pt x="193" y="307"/>
                  </a:cubicBezTo>
                  <a:cubicBezTo>
                    <a:pt x="165" y="336"/>
                    <a:pt x="193" y="367"/>
                    <a:pt x="193" y="367"/>
                  </a:cubicBezTo>
                  <a:cubicBezTo>
                    <a:pt x="199" y="374"/>
                    <a:pt x="314" y="525"/>
                    <a:pt x="314" y="525"/>
                  </a:cubicBezTo>
                  <a:cubicBezTo>
                    <a:pt x="322" y="545"/>
                    <a:pt x="304" y="607"/>
                    <a:pt x="304" y="607"/>
                  </a:cubicBezTo>
                  <a:cubicBezTo>
                    <a:pt x="292" y="669"/>
                    <a:pt x="241" y="696"/>
                    <a:pt x="241" y="696"/>
                  </a:cubicBezTo>
                  <a:cubicBezTo>
                    <a:pt x="46" y="720"/>
                    <a:pt x="46" y="720"/>
                    <a:pt x="46" y="720"/>
                  </a:cubicBezTo>
                  <a:cubicBezTo>
                    <a:pt x="16" y="720"/>
                    <a:pt x="4" y="755"/>
                    <a:pt x="4" y="755"/>
                  </a:cubicBezTo>
                  <a:cubicBezTo>
                    <a:pt x="0" y="936"/>
                    <a:pt x="0" y="936"/>
                    <a:pt x="0" y="936"/>
                  </a:cubicBezTo>
                  <a:cubicBezTo>
                    <a:pt x="2" y="977"/>
                    <a:pt x="51" y="986"/>
                    <a:pt x="51" y="986"/>
                  </a:cubicBezTo>
                  <a:cubicBezTo>
                    <a:pt x="217" y="1012"/>
                    <a:pt x="217" y="1012"/>
                    <a:pt x="217" y="1012"/>
                  </a:cubicBezTo>
                  <a:cubicBezTo>
                    <a:pt x="268" y="1014"/>
                    <a:pt x="298" y="1089"/>
                    <a:pt x="298" y="1089"/>
                  </a:cubicBezTo>
                  <a:cubicBezTo>
                    <a:pt x="321" y="1136"/>
                    <a:pt x="300" y="1189"/>
                    <a:pt x="300" y="1189"/>
                  </a:cubicBezTo>
                  <a:cubicBezTo>
                    <a:pt x="190" y="1322"/>
                    <a:pt x="190" y="1322"/>
                    <a:pt x="190" y="1322"/>
                  </a:cubicBezTo>
                  <a:cubicBezTo>
                    <a:pt x="152" y="1368"/>
                    <a:pt x="194" y="1407"/>
                    <a:pt x="194" y="1407"/>
                  </a:cubicBezTo>
                  <a:cubicBezTo>
                    <a:pt x="297" y="1514"/>
                    <a:pt x="297" y="1514"/>
                    <a:pt x="297" y="1514"/>
                  </a:cubicBezTo>
                  <a:cubicBezTo>
                    <a:pt x="335" y="1550"/>
                    <a:pt x="372" y="1515"/>
                    <a:pt x="372" y="1515"/>
                  </a:cubicBezTo>
                  <a:cubicBezTo>
                    <a:pt x="505" y="1417"/>
                    <a:pt x="505" y="1417"/>
                    <a:pt x="505" y="1417"/>
                  </a:cubicBezTo>
                  <a:cubicBezTo>
                    <a:pt x="551" y="1380"/>
                    <a:pt x="623" y="1421"/>
                    <a:pt x="623" y="1421"/>
                  </a:cubicBezTo>
                  <a:cubicBezTo>
                    <a:pt x="691" y="1446"/>
                    <a:pt x="693" y="1490"/>
                    <a:pt x="693" y="1490"/>
                  </a:cubicBezTo>
                  <a:cubicBezTo>
                    <a:pt x="716" y="1655"/>
                    <a:pt x="716" y="1655"/>
                    <a:pt x="716" y="1655"/>
                  </a:cubicBezTo>
                  <a:cubicBezTo>
                    <a:pt x="718" y="1709"/>
                    <a:pt x="771" y="1712"/>
                    <a:pt x="771" y="1712"/>
                  </a:cubicBezTo>
                  <a:cubicBezTo>
                    <a:pt x="922" y="1712"/>
                    <a:pt x="922" y="1712"/>
                    <a:pt x="922" y="1712"/>
                  </a:cubicBezTo>
                  <a:cubicBezTo>
                    <a:pt x="981" y="1703"/>
                    <a:pt x="980" y="1663"/>
                    <a:pt x="980" y="1663"/>
                  </a:cubicBezTo>
                  <a:cubicBezTo>
                    <a:pt x="1007" y="1486"/>
                    <a:pt x="1007" y="1486"/>
                    <a:pt x="1007" y="1486"/>
                  </a:cubicBezTo>
                  <a:cubicBezTo>
                    <a:pt x="1016" y="1422"/>
                    <a:pt x="1103" y="1408"/>
                    <a:pt x="1103" y="1408"/>
                  </a:cubicBezTo>
                  <a:cubicBezTo>
                    <a:pt x="1163" y="1387"/>
                    <a:pt x="1194" y="1422"/>
                    <a:pt x="1194" y="1422"/>
                  </a:cubicBezTo>
                  <a:cubicBezTo>
                    <a:pt x="1324" y="1523"/>
                    <a:pt x="1324" y="1523"/>
                    <a:pt x="1324" y="1523"/>
                  </a:cubicBezTo>
                  <a:cubicBezTo>
                    <a:pt x="1353" y="1549"/>
                    <a:pt x="1393" y="1521"/>
                    <a:pt x="1393" y="1521"/>
                  </a:cubicBezTo>
                  <a:cubicBezTo>
                    <a:pt x="1505" y="1410"/>
                    <a:pt x="1505" y="1410"/>
                    <a:pt x="1505" y="1410"/>
                  </a:cubicBezTo>
                  <a:cubicBezTo>
                    <a:pt x="1546" y="1372"/>
                    <a:pt x="1516" y="1341"/>
                    <a:pt x="1516" y="1341"/>
                  </a:cubicBezTo>
                  <a:cubicBezTo>
                    <a:pt x="1406" y="1195"/>
                    <a:pt x="1406" y="1195"/>
                    <a:pt x="1406" y="1195"/>
                  </a:cubicBezTo>
                  <a:cubicBezTo>
                    <a:pt x="1378" y="1154"/>
                    <a:pt x="1414" y="1085"/>
                    <a:pt x="1414" y="1085"/>
                  </a:cubicBezTo>
                  <a:cubicBezTo>
                    <a:pt x="1439" y="1013"/>
                    <a:pt x="1501" y="1012"/>
                    <a:pt x="1501" y="1012"/>
                  </a:cubicBezTo>
                  <a:cubicBezTo>
                    <a:pt x="1649" y="995"/>
                    <a:pt x="1649" y="995"/>
                    <a:pt x="1649" y="995"/>
                  </a:cubicBezTo>
                  <a:cubicBezTo>
                    <a:pt x="1688" y="998"/>
                    <a:pt x="1701" y="954"/>
                    <a:pt x="1701" y="954"/>
                  </a:cubicBezTo>
                  <a:cubicBezTo>
                    <a:pt x="1705" y="778"/>
                    <a:pt x="1705" y="778"/>
                    <a:pt x="1705" y="778"/>
                  </a:cubicBezTo>
                  <a:cubicBezTo>
                    <a:pt x="1700" y="733"/>
                    <a:pt x="1662" y="732"/>
                    <a:pt x="1662" y="732"/>
                  </a:cubicBezTo>
                  <a:cubicBezTo>
                    <a:pt x="1455" y="692"/>
                    <a:pt x="1455" y="692"/>
                    <a:pt x="1455" y="692"/>
                  </a:cubicBezTo>
                  <a:cubicBezTo>
                    <a:pt x="1420" y="683"/>
                    <a:pt x="1404" y="608"/>
                    <a:pt x="1404" y="608"/>
                  </a:cubicBezTo>
                  <a:cubicBezTo>
                    <a:pt x="1384" y="551"/>
                    <a:pt x="1412" y="517"/>
                    <a:pt x="1412" y="517"/>
                  </a:cubicBezTo>
                  <a:cubicBezTo>
                    <a:pt x="1504" y="396"/>
                    <a:pt x="1504" y="396"/>
                    <a:pt x="1504" y="396"/>
                  </a:cubicBezTo>
                  <a:cubicBezTo>
                    <a:pt x="1544" y="354"/>
                    <a:pt x="1521" y="332"/>
                    <a:pt x="1521" y="332"/>
                  </a:cubicBezTo>
                  <a:cubicBezTo>
                    <a:pt x="1521" y="332"/>
                    <a:pt x="1438" y="234"/>
                    <a:pt x="1407" y="204"/>
                  </a:cubicBezTo>
                  <a:close/>
                  <a:moveTo>
                    <a:pt x="996" y="1003"/>
                  </a:moveTo>
                  <a:cubicBezTo>
                    <a:pt x="915" y="1084"/>
                    <a:pt x="784" y="1083"/>
                    <a:pt x="703" y="1002"/>
                  </a:cubicBezTo>
                  <a:cubicBezTo>
                    <a:pt x="623" y="921"/>
                    <a:pt x="624" y="790"/>
                    <a:pt x="705" y="710"/>
                  </a:cubicBezTo>
                  <a:cubicBezTo>
                    <a:pt x="786" y="629"/>
                    <a:pt x="917" y="630"/>
                    <a:pt x="997" y="711"/>
                  </a:cubicBezTo>
                  <a:cubicBezTo>
                    <a:pt x="1077" y="792"/>
                    <a:pt x="1077" y="923"/>
                    <a:pt x="996" y="1003"/>
                  </a:cubicBez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0" name="Freeform 495"/>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1" name="Freeform 496"/>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2" name="Freeform 497"/>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3" name="Freeform 498"/>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5" name="Freeform 500"/>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6" name="Freeform 501"/>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8" name="Freeform 503"/>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39" name="Freeform 528"/>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0" name="Freeform 529"/>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1" name="Freeform 530"/>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2" name="Freeform 531"/>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3" name="Freeform 532"/>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44" name="Freeform 533"/>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50" name="Freeform 539"/>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51" name="Freeform 540"/>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59" name="Group 58"/>
          <p:cNvGrpSpPr/>
          <p:nvPr/>
        </p:nvGrpSpPr>
        <p:grpSpPr>
          <a:xfrm>
            <a:off x="6557381" y="2464660"/>
            <a:ext cx="610979" cy="611720"/>
            <a:chOff x="6557381" y="2464660"/>
            <a:chExt cx="610979" cy="611720"/>
          </a:xfrm>
        </p:grpSpPr>
        <p:sp>
          <p:nvSpPr>
            <p:cNvPr id="52" name="Freeform 541"/>
            <p:cNvSpPr/>
            <p:nvPr/>
          </p:nvSpPr>
          <p:spPr bwMode="auto">
            <a:xfrm>
              <a:off x="6557381" y="2464660"/>
              <a:ext cx="610979" cy="611720"/>
            </a:xfrm>
            <a:custGeom>
              <a:avLst/>
              <a:gdLst>
                <a:gd name="T0" fmla="*/ 349 w 349"/>
                <a:gd name="T1" fmla="*/ 282 h 349"/>
                <a:gd name="T2" fmla="*/ 282 w 349"/>
                <a:gd name="T3" fmla="*/ 349 h 349"/>
                <a:gd name="T4" fmla="*/ 68 w 349"/>
                <a:gd name="T5" fmla="*/ 349 h 349"/>
                <a:gd name="T6" fmla="*/ 0 w 349"/>
                <a:gd name="T7" fmla="*/ 282 h 349"/>
                <a:gd name="T8" fmla="*/ 0 w 349"/>
                <a:gd name="T9" fmla="*/ 68 h 349"/>
                <a:gd name="T10" fmla="*/ 68 w 349"/>
                <a:gd name="T11" fmla="*/ 0 h 349"/>
                <a:gd name="T12" fmla="*/ 282 w 349"/>
                <a:gd name="T13" fmla="*/ 0 h 349"/>
                <a:gd name="T14" fmla="*/ 349 w 349"/>
                <a:gd name="T15" fmla="*/ 68 h 349"/>
                <a:gd name="T16" fmla="*/ 349 w 349"/>
                <a:gd name="T17" fmla="*/ 282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9" h="349">
                  <a:moveTo>
                    <a:pt x="349" y="282"/>
                  </a:moveTo>
                  <a:cubicBezTo>
                    <a:pt x="349" y="319"/>
                    <a:pt x="319" y="349"/>
                    <a:pt x="282" y="349"/>
                  </a:cubicBezTo>
                  <a:cubicBezTo>
                    <a:pt x="68" y="349"/>
                    <a:pt x="68" y="349"/>
                    <a:pt x="68" y="349"/>
                  </a:cubicBezTo>
                  <a:cubicBezTo>
                    <a:pt x="30" y="349"/>
                    <a:pt x="0" y="319"/>
                    <a:pt x="0" y="282"/>
                  </a:cubicBezTo>
                  <a:cubicBezTo>
                    <a:pt x="0" y="68"/>
                    <a:pt x="0" y="68"/>
                    <a:pt x="0" y="68"/>
                  </a:cubicBezTo>
                  <a:cubicBezTo>
                    <a:pt x="0" y="31"/>
                    <a:pt x="30" y="0"/>
                    <a:pt x="68" y="0"/>
                  </a:cubicBezTo>
                  <a:cubicBezTo>
                    <a:pt x="282" y="0"/>
                    <a:pt x="282" y="0"/>
                    <a:pt x="282" y="0"/>
                  </a:cubicBezTo>
                  <a:cubicBezTo>
                    <a:pt x="319" y="0"/>
                    <a:pt x="349" y="31"/>
                    <a:pt x="349" y="68"/>
                  </a:cubicBezTo>
                  <a:lnTo>
                    <a:pt x="349" y="282"/>
                  </a:lnTo>
                  <a:close/>
                </a:path>
              </a:pathLst>
            </a:custGeom>
            <a:noFill/>
            <a:ln w="68263"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53" name="Freeform 542"/>
            <p:cNvSpPr>
              <a:spLocks noEditPoints="1"/>
            </p:cNvSpPr>
            <p:nvPr/>
          </p:nvSpPr>
          <p:spPr bwMode="auto">
            <a:xfrm>
              <a:off x="6704757" y="2572044"/>
              <a:ext cx="309563" cy="385102"/>
            </a:xfrm>
            <a:custGeom>
              <a:avLst/>
              <a:gdLst>
                <a:gd name="T0" fmla="*/ 106 w 177"/>
                <a:gd name="T1" fmla="*/ 39 h 220"/>
                <a:gd name="T2" fmla="*/ 119 w 177"/>
                <a:gd name="T3" fmla="*/ 12 h 220"/>
                <a:gd name="T4" fmla="*/ 99 w 177"/>
                <a:gd name="T5" fmla="*/ 6 h 220"/>
                <a:gd name="T6" fmla="*/ 51 w 177"/>
                <a:gd name="T7" fmla="*/ 6 h 220"/>
                <a:gd name="T8" fmla="*/ 55 w 177"/>
                <a:gd name="T9" fmla="*/ 24 h 220"/>
                <a:gd name="T10" fmla="*/ 67 w 177"/>
                <a:gd name="T11" fmla="*/ 39 h 220"/>
                <a:gd name="T12" fmla="*/ 1 w 177"/>
                <a:gd name="T13" fmla="*/ 177 h 220"/>
                <a:gd name="T14" fmla="*/ 3 w 177"/>
                <a:gd name="T15" fmla="*/ 202 h 220"/>
                <a:gd name="T16" fmla="*/ 23 w 177"/>
                <a:gd name="T17" fmla="*/ 220 h 220"/>
                <a:gd name="T18" fmla="*/ 153 w 177"/>
                <a:gd name="T19" fmla="*/ 217 h 220"/>
                <a:gd name="T20" fmla="*/ 175 w 177"/>
                <a:gd name="T21" fmla="*/ 201 h 220"/>
                <a:gd name="T22" fmla="*/ 176 w 177"/>
                <a:gd name="T23" fmla="*/ 195 h 220"/>
                <a:gd name="T24" fmla="*/ 176 w 177"/>
                <a:gd name="T25" fmla="*/ 193 h 220"/>
                <a:gd name="T26" fmla="*/ 176 w 177"/>
                <a:gd name="T27" fmla="*/ 174 h 220"/>
                <a:gd name="T28" fmla="*/ 106 w 177"/>
                <a:gd name="T29" fmla="*/ 39 h 220"/>
                <a:gd name="T30" fmla="*/ 112 w 177"/>
                <a:gd name="T31" fmla="*/ 168 h 220"/>
                <a:gd name="T32" fmla="*/ 92 w 177"/>
                <a:gd name="T33" fmla="*/ 178 h 220"/>
                <a:gd name="T34" fmla="*/ 92 w 177"/>
                <a:gd name="T35" fmla="*/ 190 h 220"/>
                <a:gd name="T36" fmla="*/ 85 w 177"/>
                <a:gd name="T37" fmla="*/ 190 h 220"/>
                <a:gd name="T38" fmla="*/ 85 w 177"/>
                <a:gd name="T39" fmla="*/ 178 h 220"/>
                <a:gd name="T40" fmla="*/ 70 w 177"/>
                <a:gd name="T41" fmla="*/ 174 h 220"/>
                <a:gd name="T42" fmla="*/ 60 w 177"/>
                <a:gd name="T43" fmla="*/ 165 h 220"/>
                <a:gd name="T44" fmla="*/ 55 w 177"/>
                <a:gd name="T45" fmla="*/ 149 h 220"/>
                <a:gd name="T46" fmla="*/ 67 w 177"/>
                <a:gd name="T47" fmla="*/ 147 h 220"/>
                <a:gd name="T48" fmla="*/ 72 w 177"/>
                <a:gd name="T49" fmla="*/ 161 h 220"/>
                <a:gd name="T50" fmla="*/ 85 w 177"/>
                <a:gd name="T51" fmla="*/ 168 h 220"/>
                <a:gd name="T52" fmla="*/ 84 w 177"/>
                <a:gd name="T53" fmla="*/ 130 h 220"/>
                <a:gd name="T54" fmla="*/ 69 w 177"/>
                <a:gd name="T55" fmla="*/ 124 h 220"/>
                <a:gd name="T56" fmla="*/ 60 w 177"/>
                <a:gd name="T57" fmla="*/ 116 h 220"/>
                <a:gd name="T58" fmla="*/ 57 w 177"/>
                <a:gd name="T59" fmla="*/ 103 h 220"/>
                <a:gd name="T60" fmla="*/ 65 w 177"/>
                <a:gd name="T61" fmla="*/ 82 h 220"/>
                <a:gd name="T62" fmla="*/ 83 w 177"/>
                <a:gd name="T63" fmla="*/ 75 h 220"/>
                <a:gd name="T64" fmla="*/ 83 w 177"/>
                <a:gd name="T65" fmla="*/ 69 h 220"/>
                <a:gd name="T66" fmla="*/ 90 w 177"/>
                <a:gd name="T67" fmla="*/ 69 h 220"/>
                <a:gd name="T68" fmla="*/ 90 w 177"/>
                <a:gd name="T69" fmla="*/ 75 h 220"/>
                <a:gd name="T70" fmla="*/ 107 w 177"/>
                <a:gd name="T71" fmla="*/ 81 h 220"/>
                <a:gd name="T72" fmla="*/ 116 w 177"/>
                <a:gd name="T73" fmla="*/ 99 h 220"/>
                <a:gd name="T74" fmla="*/ 104 w 177"/>
                <a:gd name="T75" fmla="*/ 101 h 220"/>
                <a:gd name="T76" fmla="*/ 100 w 177"/>
                <a:gd name="T77" fmla="*/ 90 h 220"/>
                <a:gd name="T78" fmla="*/ 90 w 177"/>
                <a:gd name="T79" fmla="*/ 85 h 220"/>
                <a:gd name="T80" fmla="*/ 91 w 177"/>
                <a:gd name="T81" fmla="*/ 120 h 220"/>
                <a:gd name="T82" fmla="*/ 103 w 177"/>
                <a:gd name="T83" fmla="*/ 123 h 220"/>
                <a:gd name="T84" fmla="*/ 112 w 177"/>
                <a:gd name="T85" fmla="*/ 129 h 220"/>
                <a:gd name="T86" fmla="*/ 118 w 177"/>
                <a:gd name="T87" fmla="*/ 137 h 220"/>
                <a:gd name="T88" fmla="*/ 120 w 177"/>
                <a:gd name="T89" fmla="*/ 147 h 220"/>
                <a:gd name="T90" fmla="*/ 112 w 177"/>
                <a:gd name="T91" fmla="*/ 16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7" h="220">
                  <a:moveTo>
                    <a:pt x="106" y="39"/>
                  </a:moveTo>
                  <a:cubicBezTo>
                    <a:pt x="107" y="30"/>
                    <a:pt x="111" y="19"/>
                    <a:pt x="119" y="12"/>
                  </a:cubicBezTo>
                  <a:cubicBezTo>
                    <a:pt x="131" y="3"/>
                    <a:pt x="112" y="4"/>
                    <a:pt x="99" y="6"/>
                  </a:cubicBezTo>
                  <a:cubicBezTo>
                    <a:pt x="86" y="7"/>
                    <a:pt x="57" y="0"/>
                    <a:pt x="51" y="6"/>
                  </a:cubicBezTo>
                  <a:cubicBezTo>
                    <a:pt x="45" y="11"/>
                    <a:pt x="48" y="20"/>
                    <a:pt x="55" y="24"/>
                  </a:cubicBezTo>
                  <a:cubicBezTo>
                    <a:pt x="59" y="27"/>
                    <a:pt x="64" y="34"/>
                    <a:pt x="67" y="39"/>
                  </a:cubicBezTo>
                  <a:cubicBezTo>
                    <a:pt x="28" y="54"/>
                    <a:pt x="0" y="110"/>
                    <a:pt x="1" y="177"/>
                  </a:cubicBezTo>
                  <a:cubicBezTo>
                    <a:pt x="1" y="185"/>
                    <a:pt x="2" y="194"/>
                    <a:pt x="3" y="202"/>
                  </a:cubicBezTo>
                  <a:cubicBezTo>
                    <a:pt x="5" y="207"/>
                    <a:pt x="10" y="220"/>
                    <a:pt x="23" y="220"/>
                  </a:cubicBezTo>
                  <a:cubicBezTo>
                    <a:pt x="40" y="219"/>
                    <a:pt x="153" y="217"/>
                    <a:pt x="153" y="217"/>
                  </a:cubicBezTo>
                  <a:cubicBezTo>
                    <a:pt x="153" y="217"/>
                    <a:pt x="172" y="217"/>
                    <a:pt x="175" y="201"/>
                  </a:cubicBezTo>
                  <a:cubicBezTo>
                    <a:pt x="175" y="199"/>
                    <a:pt x="176" y="197"/>
                    <a:pt x="176" y="195"/>
                  </a:cubicBezTo>
                  <a:cubicBezTo>
                    <a:pt x="176" y="194"/>
                    <a:pt x="176" y="194"/>
                    <a:pt x="176" y="193"/>
                  </a:cubicBezTo>
                  <a:cubicBezTo>
                    <a:pt x="176" y="187"/>
                    <a:pt x="177" y="180"/>
                    <a:pt x="176" y="174"/>
                  </a:cubicBezTo>
                  <a:cubicBezTo>
                    <a:pt x="175" y="107"/>
                    <a:pt x="145" y="52"/>
                    <a:pt x="106" y="39"/>
                  </a:cubicBezTo>
                  <a:close/>
                  <a:moveTo>
                    <a:pt x="112" y="168"/>
                  </a:moveTo>
                  <a:cubicBezTo>
                    <a:pt x="107" y="174"/>
                    <a:pt x="100" y="177"/>
                    <a:pt x="92" y="178"/>
                  </a:cubicBezTo>
                  <a:cubicBezTo>
                    <a:pt x="92" y="190"/>
                    <a:pt x="92" y="190"/>
                    <a:pt x="92" y="190"/>
                  </a:cubicBezTo>
                  <a:cubicBezTo>
                    <a:pt x="85" y="190"/>
                    <a:pt x="85" y="190"/>
                    <a:pt x="85" y="190"/>
                  </a:cubicBezTo>
                  <a:cubicBezTo>
                    <a:pt x="85" y="178"/>
                    <a:pt x="85" y="178"/>
                    <a:pt x="85" y="178"/>
                  </a:cubicBezTo>
                  <a:cubicBezTo>
                    <a:pt x="79" y="177"/>
                    <a:pt x="74" y="176"/>
                    <a:pt x="70" y="174"/>
                  </a:cubicBezTo>
                  <a:cubicBezTo>
                    <a:pt x="66" y="172"/>
                    <a:pt x="63" y="169"/>
                    <a:pt x="60" y="165"/>
                  </a:cubicBezTo>
                  <a:cubicBezTo>
                    <a:pt x="58" y="161"/>
                    <a:pt x="56" y="155"/>
                    <a:pt x="55" y="149"/>
                  </a:cubicBezTo>
                  <a:cubicBezTo>
                    <a:pt x="67" y="147"/>
                    <a:pt x="67" y="147"/>
                    <a:pt x="67" y="147"/>
                  </a:cubicBezTo>
                  <a:cubicBezTo>
                    <a:pt x="68" y="153"/>
                    <a:pt x="70" y="158"/>
                    <a:pt x="72" y="161"/>
                  </a:cubicBezTo>
                  <a:cubicBezTo>
                    <a:pt x="76" y="165"/>
                    <a:pt x="80" y="167"/>
                    <a:pt x="85" y="168"/>
                  </a:cubicBezTo>
                  <a:cubicBezTo>
                    <a:pt x="84" y="130"/>
                    <a:pt x="84" y="130"/>
                    <a:pt x="84" y="130"/>
                  </a:cubicBezTo>
                  <a:cubicBezTo>
                    <a:pt x="79" y="129"/>
                    <a:pt x="74" y="127"/>
                    <a:pt x="69" y="124"/>
                  </a:cubicBezTo>
                  <a:cubicBezTo>
                    <a:pt x="65" y="122"/>
                    <a:pt x="62" y="119"/>
                    <a:pt x="60" y="116"/>
                  </a:cubicBezTo>
                  <a:cubicBezTo>
                    <a:pt x="58" y="112"/>
                    <a:pt x="57" y="108"/>
                    <a:pt x="57" y="103"/>
                  </a:cubicBezTo>
                  <a:cubicBezTo>
                    <a:pt x="56" y="94"/>
                    <a:pt x="59" y="87"/>
                    <a:pt x="65" y="82"/>
                  </a:cubicBezTo>
                  <a:cubicBezTo>
                    <a:pt x="69" y="78"/>
                    <a:pt x="75" y="76"/>
                    <a:pt x="83" y="75"/>
                  </a:cubicBezTo>
                  <a:cubicBezTo>
                    <a:pt x="83" y="69"/>
                    <a:pt x="83" y="69"/>
                    <a:pt x="83" y="69"/>
                  </a:cubicBezTo>
                  <a:cubicBezTo>
                    <a:pt x="90" y="69"/>
                    <a:pt x="90" y="69"/>
                    <a:pt x="90" y="69"/>
                  </a:cubicBezTo>
                  <a:cubicBezTo>
                    <a:pt x="90" y="75"/>
                    <a:pt x="90" y="75"/>
                    <a:pt x="90" y="75"/>
                  </a:cubicBezTo>
                  <a:cubicBezTo>
                    <a:pt x="97" y="76"/>
                    <a:pt x="103" y="78"/>
                    <a:pt x="107" y="81"/>
                  </a:cubicBezTo>
                  <a:cubicBezTo>
                    <a:pt x="112" y="85"/>
                    <a:pt x="115" y="91"/>
                    <a:pt x="116" y="99"/>
                  </a:cubicBezTo>
                  <a:cubicBezTo>
                    <a:pt x="104" y="101"/>
                    <a:pt x="104" y="101"/>
                    <a:pt x="104" y="101"/>
                  </a:cubicBezTo>
                  <a:cubicBezTo>
                    <a:pt x="103" y="96"/>
                    <a:pt x="102" y="92"/>
                    <a:pt x="100" y="90"/>
                  </a:cubicBezTo>
                  <a:cubicBezTo>
                    <a:pt x="97" y="87"/>
                    <a:pt x="94" y="86"/>
                    <a:pt x="90" y="85"/>
                  </a:cubicBezTo>
                  <a:cubicBezTo>
                    <a:pt x="91" y="120"/>
                    <a:pt x="91" y="120"/>
                    <a:pt x="91" y="120"/>
                  </a:cubicBezTo>
                  <a:cubicBezTo>
                    <a:pt x="97" y="121"/>
                    <a:pt x="101" y="122"/>
                    <a:pt x="103" y="123"/>
                  </a:cubicBezTo>
                  <a:cubicBezTo>
                    <a:pt x="107" y="124"/>
                    <a:pt x="110" y="126"/>
                    <a:pt x="112" y="129"/>
                  </a:cubicBezTo>
                  <a:cubicBezTo>
                    <a:pt x="114" y="131"/>
                    <a:pt x="116" y="134"/>
                    <a:pt x="118" y="137"/>
                  </a:cubicBezTo>
                  <a:cubicBezTo>
                    <a:pt x="119" y="140"/>
                    <a:pt x="120" y="144"/>
                    <a:pt x="120" y="147"/>
                  </a:cubicBezTo>
                  <a:cubicBezTo>
                    <a:pt x="120" y="156"/>
                    <a:pt x="117" y="163"/>
                    <a:pt x="112" y="168"/>
                  </a:cubicBezTo>
                  <a:close/>
                </a:path>
              </a:pathLst>
            </a:custGeom>
            <a:solidFill>
              <a:schemeClr val="accent2"/>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54" name="Freeform 543"/>
            <p:cNvSpPr/>
            <p:nvPr/>
          </p:nvSpPr>
          <p:spPr bwMode="auto">
            <a:xfrm>
              <a:off x="6863981" y="2800884"/>
              <a:ext cx="28142" cy="65171"/>
            </a:xfrm>
            <a:custGeom>
              <a:avLst/>
              <a:gdLst>
                <a:gd name="T0" fmla="*/ 0 w 16"/>
                <a:gd name="T1" fmla="*/ 0 h 37"/>
                <a:gd name="T2" fmla="*/ 1 w 16"/>
                <a:gd name="T3" fmla="*/ 37 h 37"/>
                <a:gd name="T4" fmla="*/ 12 w 16"/>
                <a:gd name="T5" fmla="*/ 30 h 37"/>
                <a:gd name="T6" fmla="*/ 16 w 16"/>
                <a:gd name="T7" fmla="*/ 17 h 37"/>
                <a:gd name="T8" fmla="*/ 13 w 16"/>
                <a:gd name="T9" fmla="*/ 7 h 37"/>
                <a:gd name="T10" fmla="*/ 0 w 16"/>
                <a:gd name="T11" fmla="*/ 0 h 37"/>
              </a:gdLst>
              <a:ahLst/>
              <a:cxnLst>
                <a:cxn ang="0">
                  <a:pos x="T0" y="T1"/>
                </a:cxn>
                <a:cxn ang="0">
                  <a:pos x="T2" y="T3"/>
                </a:cxn>
                <a:cxn ang="0">
                  <a:pos x="T4" y="T5"/>
                </a:cxn>
                <a:cxn ang="0">
                  <a:pos x="T6" y="T7"/>
                </a:cxn>
                <a:cxn ang="0">
                  <a:pos x="T8" y="T9"/>
                </a:cxn>
                <a:cxn ang="0">
                  <a:pos x="T10" y="T11"/>
                </a:cxn>
              </a:cxnLst>
              <a:rect l="0" t="0" r="r" b="b"/>
              <a:pathLst>
                <a:path w="16" h="37">
                  <a:moveTo>
                    <a:pt x="0" y="0"/>
                  </a:moveTo>
                  <a:cubicBezTo>
                    <a:pt x="1" y="37"/>
                    <a:pt x="1" y="37"/>
                    <a:pt x="1" y="37"/>
                  </a:cubicBezTo>
                  <a:cubicBezTo>
                    <a:pt x="5" y="36"/>
                    <a:pt x="9" y="34"/>
                    <a:pt x="12" y="30"/>
                  </a:cubicBezTo>
                  <a:cubicBezTo>
                    <a:pt x="15" y="27"/>
                    <a:pt x="16" y="23"/>
                    <a:pt x="16" y="17"/>
                  </a:cubicBezTo>
                  <a:cubicBezTo>
                    <a:pt x="16" y="13"/>
                    <a:pt x="15" y="10"/>
                    <a:pt x="13" y="7"/>
                  </a:cubicBezTo>
                  <a:cubicBezTo>
                    <a:pt x="11" y="4"/>
                    <a:pt x="6" y="2"/>
                    <a:pt x="0" y="0"/>
                  </a:cubicBezTo>
                  <a:close/>
                </a:path>
              </a:pathLst>
            </a:custGeom>
            <a:solidFill>
              <a:schemeClr val="accent2"/>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sp>
          <p:nvSpPr>
            <p:cNvPr id="55" name="Freeform 544"/>
            <p:cNvSpPr/>
            <p:nvPr/>
          </p:nvSpPr>
          <p:spPr bwMode="auto">
            <a:xfrm>
              <a:off x="6823249" y="2720901"/>
              <a:ext cx="28142" cy="57765"/>
            </a:xfrm>
            <a:custGeom>
              <a:avLst/>
              <a:gdLst>
                <a:gd name="T0" fmla="*/ 1 w 16"/>
                <a:gd name="T1" fmla="*/ 17 h 33"/>
                <a:gd name="T2" fmla="*/ 4 w 16"/>
                <a:gd name="T3" fmla="*/ 27 h 33"/>
                <a:gd name="T4" fmla="*/ 16 w 16"/>
                <a:gd name="T5" fmla="*/ 33 h 33"/>
                <a:gd name="T6" fmla="*/ 15 w 16"/>
                <a:gd name="T7" fmla="*/ 0 h 33"/>
                <a:gd name="T8" fmla="*/ 4 w 16"/>
                <a:gd name="T9" fmla="*/ 6 h 33"/>
                <a:gd name="T10" fmla="*/ 1 w 16"/>
                <a:gd name="T11" fmla="*/ 17 h 33"/>
              </a:gdLst>
              <a:ahLst/>
              <a:cxnLst>
                <a:cxn ang="0">
                  <a:pos x="T0" y="T1"/>
                </a:cxn>
                <a:cxn ang="0">
                  <a:pos x="T2" y="T3"/>
                </a:cxn>
                <a:cxn ang="0">
                  <a:pos x="T4" y="T5"/>
                </a:cxn>
                <a:cxn ang="0">
                  <a:pos x="T6" y="T7"/>
                </a:cxn>
                <a:cxn ang="0">
                  <a:pos x="T8" y="T9"/>
                </a:cxn>
                <a:cxn ang="0">
                  <a:pos x="T10" y="T11"/>
                </a:cxn>
              </a:cxnLst>
              <a:rect l="0" t="0" r="r" b="b"/>
              <a:pathLst>
                <a:path w="16" h="33">
                  <a:moveTo>
                    <a:pt x="1" y="17"/>
                  </a:moveTo>
                  <a:cubicBezTo>
                    <a:pt x="1" y="21"/>
                    <a:pt x="2" y="24"/>
                    <a:pt x="4" y="27"/>
                  </a:cubicBezTo>
                  <a:cubicBezTo>
                    <a:pt x="6" y="30"/>
                    <a:pt x="10" y="32"/>
                    <a:pt x="16" y="33"/>
                  </a:cubicBezTo>
                  <a:cubicBezTo>
                    <a:pt x="15" y="0"/>
                    <a:pt x="15" y="0"/>
                    <a:pt x="15" y="0"/>
                  </a:cubicBezTo>
                  <a:cubicBezTo>
                    <a:pt x="11" y="1"/>
                    <a:pt x="7" y="3"/>
                    <a:pt x="4" y="6"/>
                  </a:cubicBezTo>
                  <a:cubicBezTo>
                    <a:pt x="2" y="9"/>
                    <a:pt x="0" y="13"/>
                    <a:pt x="1" y="17"/>
                  </a:cubicBezTo>
                  <a:close/>
                </a:path>
              </a:pathLst>
            </a:custGeom>
            <a:solidFill>
              <a:schemeClr val="accent2"/>
            </a:solidFill>
            <a:ln>
              <a:noFill/>
            </a:ln>
          </p:spPr>
          <p:txBody>
            <a:bodyPr vert="horz" wrap="square" lIns="91440" tIns="45720" rIns="91440" bIns="45720" numCol="1" anchor="t" anchorCtr="0" compatLnSpc="1"/>
            <a:lstStyle/>
            <a:p>
              <a:pPr defTabSz="1219200" fontAlgn="base">
                <a:spcBef>
                  <a:spcPct val="0"/>
                </a:spcBef>
                <a:spcAft>
                  <a:spcPct val="0"/>
                </a:spcAft>
              </a:pPr>
              <a:endParaRPr lang="en-GB" sz="1400">
                <a:solidFill>
                  <a:srgbClr val="000000"/>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58" name="Group 57"/>
          <p:cNvGrpSpPr/>
          <p:nvPr/>
        </p:nvGrpSpPr>
        <p:grpSpPr>
          <a:xfrm>
            <a:off x="7442277" y="2174099"/>
            <a:ext cx="3116699" cy="1133143"/>
            <a:chOff x="7813899" y="2232029"/>
            <a:chExt cx="3116698" cy="1133141"/>
          </a:xfrm>
        </p:grpSpPr>
        <p:sp>
          <p:nvSpPr>
            <p:cNvPr id="56" name="Rectangle 55"/>
            <p:cNvSpPr/>
            <p:nvPr/>
          </p:nvSpPr>
          <p:spPr>
            <a:xfrm>
              <a:off x="7813899" y="2534175"/>
              <a:ext cx="3116698" cy="830995"/>
            </a:xfrm>
            <a:prstGeom prst="rect">
              <a:avLst/>
            </a:prstGeom>
          </p:spPr>
          <p:txBody>
            <a:bodyPr wrap="square">
              <a:spAutoFit/>
            </a:bodyPr>
            <a:lstStyle/>
            <a:p>
              <a:pPr defTabSz="1219200" fontAlgn="base">
                <a:spcBef>
                  <a:spcPct val="0"/>
                </a:spcBef>
                <a:spcAft>
                  <a:spcPct val="0"/>
                </a:spcAft>
              </a:pPr>
              <a:r>
                <a:rPr lang="en-GB" sz="1200">
                  <a:solidFill>
                    <a:srgbClr val="000000"/>
                  </a:solidFill>
                  <a:latin typeface="Arial" panose="020B0604020202020204" pitchFamily="34" charset="0"/>
                  <a:ea typeface="宋体" panose="02010600030101010101" pitchFamily="2" charset="-122"/>
                  <a:cs typeface="Arial" panose="020B0604020202020204" pitchFamily="34" charset="0"/>
                </a:rPr>
                <a:t>Lorem ipsum dolor sit amet, consectetuer adipiscing elit, sed diam nonummy nibh euismod tincidunt ut laoreet dolore magna aliquam erat volutpat. </a:t>
              </a:r>
            </a:p>
          </p:txBody>
        </p:sp>
        <p:sp>
          <p:nvSpPr>
            <p:cNvPr id="57" name="TextBox 56"/>
            <p:cNvSpPr txBox="1"/>
            <p:nvPr/>
          </p:nvSpPr>
          <p:spPr>
            <a:xfrm>
              <a:off x="7813899" y="2232029"/>
              <a:ext cx="1500475" cy="307776"/>
            </a:xfrm>
            <a:prstGeom prst="rect">
              <a:avLst/>
            </a:prstGeom>
            <a:noFill/>
          </p:spPr>
          <p:txBody>
            <a:bodyPr wrap="none" rtlCol="0">
              <a:spAutoFit/>
            </a:bodyPr>
            <a:lstStyle/>
            <a:p>
              <a:pPr defTabSz="1219200" fontAlgn="base">
                <a:spcBef>
                  <a:spcPct val="0"/>
                </a:spcBef>
                <a:spcAft>
                  <a:spcPct val="0"/>
                </a:spcAft>
              </a:pPr>
              <a:r>
                <a:rPr lang="en-US" sz="1400" b="1">
                  <a:solidFill>
                    <a:srgbClr val="000000"/>
                  </a:solidFill>
                  <a:latin typeface="Arial" panose="020B0604020202020204" pitchFamily="34" charset="0"/>
                  <a:ea typeface="宋体" panose="02010600030101010101" pitchFamily="2" charset="-122"/>
                  <a:cs typeface="Arial" panose="020B0604020202020204" pitchFamily="34" charset="0"/>
                </a:rPr>
                <a:t>Cool Animation</a:t>
              </a:r>
              <a:endParaRPr lang="en-GB" sz="1400" b="1">
                <a:solidFill>
                  <a:srgbClr val="000000"/>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67" name="Group 66"/>
          <p:cNvGrpSpPr/>
          <p:nvPr/>
        </p:nvGrpSpPr>
        <p:grpSpPr>
          <a:xfrm flipH="1">
            <a:off x="1137477" y="5038891"/>
            <a:ext cx="3116699" cy="1133143"/>
            <a:chOff x="7813899" y="2232029"/>
            <a:chExt cx="3116698" cy="1133141"/>
          </a:xfrm>
        </p:grpSpPr>
        <p:sp>
          <p:nvSpPr>
            <p:cNvPr id="68" name="Rectangle 67"/>
            <p:cNvSpPr/>
            <p:nvPr/>
          </p:nvSpPr>
          <p:spPr>
            <a:xfrm>
              <a:off x="7813899" y="2534175"/>
              <a:ext cx="3116698" cy="830995"/>
            </a:xfrm>
            <a:prstGeom prst="rect">
              <a:avLst/>
            </a:prstGeom>
          </p:spPr>
          <p:txBody>
            <a:bodyPr wrap="square">
              <a:spAutoFit/>
            </a:bodyPr>
            <a:lstStyle/>
            <a:p>
              <a:pPr algn="r" defTabSz="1219200" fontAlgn="base">
                <a:spcBef>
                  <a:spcPct val="0"/>
                </a:spcBef>
                <a:spcAft>
                  <a:spcPct val="0"/>
                </a:spcAft>
              </a:pPr>
              <a:r>
                <a:rPr lang="en-GB" sz="1200">
                  <a:solidFill>
                    <a:srgbClr val="000000"/>
                  </a:solidFill>
                  <a:latin typeface="Arial" panose="020B0604020202020204" pitchFamily="34" charset="0"/>
                  <a:ea typeface="宋体" panose="02010600030101010101" pitchFamily="2" charset="-122"/>
                  <a:cs typeface="Arial" panose="020B0604020202020204" pitchFamily="34" charset="0"/>
                </a:rPr>
                <a:t>Lorem ipsum dolor sit amet, consectetuer adipiscing elit, sed diam nonummy nibh euismod tincidunt ut laoreet dolore magna aliquam erat volutpat. </a:t>
              </a:r>
            </a:p>
          </p:txBody>
        </p:sp>
        <p:sp>
          <p:nvSpPr>
            <p:cNvPr id="69" name="TextBox 68"/>
            <p:cNvSpPr txBox="1"/>
            <p:nvPr/>
          </p:nvSpPr>
          <p:spPr>
            <a:xfrm>
              <a:off x="7813899" y="2232029"/>
              <a:ext cx="1298753" cy="307776"/>
            </a:xfrm>
            <a:prstGeom prst="rect">
              <a:avLst/>
            </a:prstGeom>
            <a:noFill/>
          </p:spPr>
          <p:txBody>
            <a:bodyPr wrap="none" rtlCol="0">
              <a:spAutoFit/>
            </a:bodyPr>
            <a:lstStyle/>
            <a:p>
              <a:pPr algn="r" defTabSz="1219200" fontAlgn="base">
                <a:spcBef>
                  <a:spcPct val="0"/>
                </a:spcBef>
                <a:spcAft>
                  <a:spcPct val="0"/>
                </a:spcAft>
              </a:pPr>
              <a:r>
                <a:rPr lang="en-US" sz="1400" b="1">
                  <a:solidFill>
                    <a:srgbClr val="000000"/>
                  </a:solidFill>
                  <a:latin typeface="Arial" panose="020B0604020202020204" pitchFamily="34" charset="0"/>
                  <a:ea typeface="宋体" panose="02010600030101010101" pitchFamily="2" charset="-122"/>
                  <a:cs typeface="Arial" panose="020B0604020202020204" pitchFamily="34" charset="0"/>
                </a:rPr>
                <a:t>Great Design</a:t>
              </a:r>
              <a:endParaRPr lang="en-GB" sz="1400" b="1">
                <a:solidFill>
                  <a:srgbClr val="000000"/>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63" name="Group 62"/>
          <p:cNvGrpSpPr/>
          <p:nvPr/>
        </p:nvGrpSpPr>
        <p:grpSpPr>
          <a:xfrm>
            <a:off x="8451973" y="4944512"/>
            <a:ext cx="3254107" cy="1333455"/>
            <a:chOff x="8451972" y="4944509"/>
            <a:chExt cx="3254106" cy="1333453"/>
          </a:xfrm>
        </p:grpSpPr>
        <p:sp>
          <p:nvSpPr>
            <p:cNvPr id="74" name="Rectangle 73"/>
            <p:cNvSpPr/>
            <p:nvPr/>
          </p:nvSpPr>
          <p:spPr>
            <a:xfrm>
              <a:off x="8451972" y="4944509"/>
              <a:ext cx="3254106"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GB" sz="14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Rectangle 74"/>
            <p:cNvSpPr/>
            <p:nvPr/>
          </p:nvSpPr>
          <p:spPr>
            <a:xfrm>
              <a:off x="9813950" y="5077635"/>
              <a:ext cx="1892128" cy="1200327"/>
            </a:xfrm>
            <a:prstGeom prst="rect">
              <a:avLst/>
            </a:prstGeom>
          </p:spPr>
          <p:txBody>
            <a:bodyPr wrap="square">
              <a:spAutoFit/>
            </a:bodyPr>
            <a:lstStyle/>
            <a:p>
              <a:pPr defTabSz="1219200" fontAlgn="base">
                <a:spcBef>
                  <a:spcPct val="0"/>
                </a:spcBef>
                <a:spcAft>
                  <a:spcPct val="0"/>
                </a:spcAft>
              </a:pPr>
              <a:r>
                <a:rPr lang="en-GB" sz="1200">
                  <a:solidFill>
                    <a:srgbClr val="000000"/>
                  </a:solidFill>
                  <a:latin typeface="Arial" panose="020B0604020202020204" pitchFamily="34" charset="0"/>
                  <a:ea typeface="宋体" panose="02010600030101010101" pitchFamily="2" charset="-122"/>
                  <a:cs typeface="Arial" panose="020B0604020202020204" pitchFamily="34" charset="0"/>
                </a:rPr>
                <a:t>Lorem ipsum dolor sit amet, consectetur adipiscing elit. Integer dolor quam, pretium eu placerat eu semper et nunc. </a:t>
              </a:r>
            </a:p>
          </p:txBody>
        </p:sp>
        <p:sp>
          <p:nvSpPr>
            <p:cNvPr id="76" name="TextBox 75"/>
            <p:cNvSpPr txBox="1"/>
            <p:nvPr/>
          </p:nvSpPr>
          <p:spPr>
            <a:xfrm>
              <a:off x="8597465" y="5123739"/>
              <a:ext cx="1212191" cy="707885"/>
            </a:xfrm>
            <a:prstGeom prst="rect">
              <a:avLst/>
            </a:prstGeom>
            <a:noFill/>
          </p:spPr>
          <p:txBody>
            <a:bodyPr wrap="none" rtlCol="0">
              <a:spAutoFit/>
            </a:bodyPr>
            <a:lstStyle/>
            <a:p>
              <a:pPr defTabSz="1219200" fontAlgn="base">
                <a:spcBef>
                  <a:spcPct val="0"/>
                </a:spcBef>
                <a:spcAft>
                  <a:spcPct val="0"/>
                </a:spcAft>
              </a:pPr>
              <a:r>
                <a:rPr lang="en-US" sz="4000" b="1">
                  <a:solidFill>
                    <a:srgbClr val="C00000"/>
                  </a:solidFill>
                  <a:latin typeface="Arial" panose="020B0604020202020204" pitchFamily="34" charset="0"/>
                  <a:ea typeface="宋体" panose="02010600030101010101" pitchFamily="2" charset="-122"/>
                  <a:cs typeface="Arial" panose="020B0604020202020204" pitchFamily="34" charset="0"/>
                </a:rPr>
                <a:t>85%</a:t>
              </a:r>
              <a:endParaRPr lang="en-GB" sz="4000" b="1">
                <a:solidFill>
                  <a:srgbClr val="C00000"/>
                </a:solidFill>
                <a:latin typeface="Arial" panose="020B0604020202020204" pitchFamily="34" charset="0"/>
                <a:ea typeface="宋体" panose="02010600030101010101" pitchFamily="2" charset="-122"/>
                <a:cs typeface="Arial" panose="020B0604020202020204" pitchFamily="34" charset="0"/>
              </a:endParaRPr>
            </a:p>
          </p:txBody>
        </p:sp>
        <p:sp>
          <p:nvSpPr>
            <p:cNvPr id="77" name="TextBox 76"/>
            <p:cNvSpPr txBox="1"/>
            <p:nvPr/>
          </p:nvSpPr>
          <p:spPr>
            <a:xfrm>
              <a:off x="8597687" y="5702799"/>
              <a:ext cx="1132041" cy="338553"/>
            </a:xfrm>
            <a:prstGeom prst="rect">
              <a:avLst/>
            </a:prstGeom>
            <a:noFill/>
          </p:spPr>
          <p:txBody>
            <a:bodyPr wrap="none" rtlCol="0">
              <a:spAutoFit/>
            </a:bodyPr>
            <a:lstStyle/>
            <a:p>
              <a:pPr defTabSz="1219200" fontAlgn="base">
                <a:spcBef>
                  <a:spcPct val="0"/>
                </a:spcBef>
                <a:spcAft>
                  <a:spcPct val="0"/>
                </a:spcAft>
              </a:pPr>
              <a:r>
                <a:rPr lang="en-US" sz="1600" i="1">
                  <a:solidFill>
                    <a:srgbClr val="000000"/>
                  </a:solidFill>
                  <a:latin typeface="Arial" panose="020B0604020202020204" pitchFamily="34" charset="0"/>
                  <a:ea typeface="宋体" panose="02010600030101010101" pitchFamily="2" charset="-122"/>
                  <a:cs typeface="Arial" panose="020B0604020202020204" pitchFamily="34" charset="0"/>
                </a:rPr>
                <a:t>Per/Month</a:t>
              </a:r>
              <a:endParaRPr lang="en-GB" sz="1600" i="1">
                <a:solidFill>
                  <a:srgbClr val="000000"/>
                </a:solidFill>
                <a:latin typeface="Arial" panose="020B0604020202020204" pitchFamily="34" charset="0"/>
                <a:ea typeface="宋体" panose="02010600030101010101" pitchFamily="2" charset="-122"/>
                <a:cs typeface="Arial" panose="020B0604020202020204" pitchFamily="34" charset="0"/>
              </a:endParaRPr>
            </a:p>
          </p:txBody>
        </p:sp>
      </p:grpSp>
      <p:grpSp>
        <p:nvGrpSpPr>
          <p:cNvPr id="4" name="Group 3"/>
          <p:cNvGrpSpPr/>
          <p:nvPr/>
        </p:nvGrpSpPr>
        <p:grpSpPr>
          <a:xfrm>
            <a:off x="741237" y="2041051"/>
            <a:ext cx="3254107" cy="1333455"/>
            <a:chOff x="741238" y="2041048"/>
            <a:chExt cx="3254106" cy="1333453"/>
          </a:xfrm>
        </p:grpSpPr>
        <p:sp>
          <p:nvSpPr>
            <p:cNvPr id="78" name="Rectangle 77"/>
            <p:cNvSpPr/>
            <p:nvPr/>
          </p:nvSpPr>
          <p:spPr>
            <a:xfrm>
              <a:off x="741238" y="2041048"/>
              <a:ext cx="3254106" cy="12299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GB" sz="14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79" name="Rectangle 78"/>
            <p:cNvSpPr/>
            <p:nvPr/>
          </p:nvSpPr>
          <p:spPr>
            <a:xfrm>
              <a:off x="2103216" y="2174174"/>
              <a:ext cx="1892128" cy="1200327"/>
            </a:xfrm>
            <a:prstGeom prst="rect">
              <a:avLst/>
            </a:prstGeom>
          </p:spPr>
          <p:txBody>
            <a:bodyPr wrap="square">
              <a:spAutoFit/>
            </a:bodyPr>
            <a:lstStyle/>
            <a:p>
              <a:pPr defTabSz="1219200" fontAlgn="base">
                <a:spcBef>
                  <a:spcPct val="0"/>
                </a:spcBef>
                <a:spcAft>
                  <a:spcPct val="0"/>
                </a:spcAft>
              </a:pPr>
              <a:r>
                <a:rPr lang="en-GB" sz="1200">
                  <a:solidFill>
                    <a:srgbClr val="000000"/>
                  </a:solidFill>
                  <a:latin typeface="Arial" panose="020B0604020202020204" pitchFamily="34" charset="0"/>
                  <a:ea typeface="宋体" panose="02010600030101010101" pitchFamily="2" charset="-122"/>
                  <a:cs typeface="Arial" panose="020B0604020202020204" pitchFamily="34" charset="0"/>
                </a:rPr>
                <a:t>Lorem ipsum dolor sit amet, consectetur adipiscing elit. Integer dolor quam, pretium eu placerat eu semper et nunc. </a:t>
              </a:r>
            </a:p>
          </p:txBody>
        </p:sp>
        <p:sp>
          <p:nvSpPr>
            <p:cNvPr id="80" name="TextBox 79"/>
            <p:cNvSpPr txBox="1"/>
            <p:nvPr/>
          </p:nvSpPr>
          <p:spPr>
            <a:xfrm>
              <a:off x="886731" y="2220278"/>
              <a:ext cx="1212191" cy="707885"/>
            </a:xfrm>
            <a:prstGeom prst="rect">
              <a:avLst/>
            </a:prstGeom>
            <a:noFill/>
          </p:spPr>
          <p:txBody>
            <a:bodyPr wrap="none" rtlCol="0">
              <a:spAutoFit/>
            </a:bodyPr>
            <a:lstStyle/>
            <a:p>
              <a:pPr defTabSz="1219200" fontAlgn="base">
                <a:spcBef>
                  <a:spcPct val="0"/>
                </a:spcBef>
                <a:spcAft>
                  <a:spcPct val="0"/>
                </a:spcAft>
              </a:pPr>
              <a:r>
                <a:rPr lang="en-US" sz="4000" b="1">
                  <a:solidFill>
                    <a:srgbClr val="FFC000"/>
                  </a:solidFill>
                  <a:latin typeface="Arial" panose="020B0604020202020204" pitchFamily="34" charset="0"/>
                  <a:ea typeface="宋体" panose="02010600030101010101" pitchFamily="2" charset="-122"/>
                  <a:cs typeface="Arial" panose="020B0604020202020204" pitchFamily="34" charset="0"/>
                </a:rPr>
                <a:t>90%</a:t>
              </a:r>
              <a:endParaRPr lang="en-GB" sz="4000" b="1">
                <a:solidFill>
                  <a:srgbClr val="FFC000"/>
                </a:solidFill>
                <a:latin typeface="Arial" panose="020B0604020202020204" pitchFamily="34" charset="0"/>
                <a:ea typeface="宋体" panose="02010600030101010101" pitchFamily="2" charset="-122"/>
                <a:cs typeface="Arial" panose="020B0604020202020204" pitchFamily="34" charset="0"/>
              </a:endParaRPr>
            </a:p>
          </p:txBody>
        </p:sp>
        <p:sp>
          <p:nvSpPr>
            <p:cNvPr id="81" name="TextBox 80"/>
            <p:cNvSpPr txBox="1"/>
            <p:nvPr/>
          </p:nvSpPr>
          <p:spPr>
            <a:xfrm>
              <a:off x="886953" y="2799338"/>
              <a:ext cx="1132041" cy="338553"/>
            </a:xfrm>
            <a:prstGeom prst="rect">
              <a:avLst/>
            </a:prstGeom>
            <a:noFill/>
          </p:spPr>
          <p:txBody>
            <a:bodyPr wrap="none" rtlCol="0">
              <a:spAutoFit/>
            </a:bodyPr>
            <a:lstStyle/>
            <a:p>
              <a:pPr defTabSz="1219200" fontAlgn="base">
                <a:spcBef>
                  <a:spcPct val="0"/>
                </a:spcBef>
                <a:spcAft>
                  <a:spcPct val="0"/>
                </a:spcAft>
              </a:pPr>
              <a:r>
                <a:rPr lang="en-US" sz="1600" i="1">
                  <a:solidFill>
                    <a:srgbClr val="000000"/>
                  </a:solidFill>
                  <a:latin typeface="Arial" panose="020B0604020202020204" pitchFamily="34" charset="0"/>
                  <a:ea typeface="宋体" panose="02010600030101010101" pitchFamily="2" charset="-122"/>
                  <a:cs typeface="Arial" panose="020B0604020202020204" pitchFamily="34" charset="0"/>
                </a:rPr>
                <a:t>Per/Month</a:t>
              </a:r>
              <a:endParaRPr lang="en-GB" sz="1600" i="1">
                <a:solidFill>
                  <a:srgbClr val="000000"/>
                </a:solidFill>
                <a:latin typeface="Arial" panose="020B0604020202020204" pitchFamily="34" charset="0"/>
                <a:ea typeface="宋体" panose="02010600030101010101" pitchFamily="2" charset="-122"/>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2"/>
                                        </p:tgtEl>
                                        <p:attrNameLst>
                                          <p:attrName>style.visibility</p:attrName>
                                        </p:attrNameLst>
                                      </p:cBhvr>
                                      <p:to>
                                        <p:strVal val="visible"/>
                                      </p:to>
                                    </p:set>
                                    <p:anim calcmode="lin" valueType="num">
                                      <p:cBhvr>
                                        <p:cTn id="13" dur="500" fill="hold"/>
                                        <p:tgtEl>
                                          <p:spTgt spid="62"/>
                                        </p:tgtEl>
                                        <p:attrNameLst>
                                          <p:attrName>ppt_w</p:attrName>
                                        </p:attrNameLst>
                                      </p:cBhvr>
                                      <p:tavLst>
                                        <p:tav tm="0">
                                          <p:val>
                                            <p:fltVal val="0"/>
                                          </p:val>
                                        </p:tav>
                                        <p:tav tm="100000">
                                          <p:val>
                                            <p:strVal val="#ppt_w"/>
                                          </p:val>
                                        </p:tav>
                                      </p:tavLst>
                                    </p:anim>
                                    <p:anim calcmode="lin" valueType="num">
                                      <p:cBhvr>
                                        <p:cTn id="14" dur="500" fill="hold"/>
                                        <p:tgtEl>
                                          <p:spTgt spid="62"/>
                                        </p:tgtEl>
                                        <p:attrNameLst>
                                          <p:attrName>ppt_h</p:attrName>
                                        </p:attrNameLst>
                                      </p:cBhvr>
                                      <p:tavLst>
                                        <p:tav tm="0">
                                          <p:val>
                                            <p:fltVal val="0"/>
                                          </p:val>
                                        </p:tav>
                                        <p:tav tm="100000">
                                          <p:val>
                                            <p:strVal val="#ppt_h"/>
                                          </p:val>
                                        </p:tav>
                                      </p:tavLst>
                                    </p:anim>
                                    <p:animEffect transition="in" filter="fade">
                                      <p:cBhvr>
                                        <p:cTn id="15" dur="500"/>
                                        <p:tgtEl>
                                          <p:spTgt spid="6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500" fill="hold"/>
                                        <p:tgtEl>
                                          <p:spTgt spid="59"/>
                                        </p:tgtEl>
                                        <p:attrNameLst>
                                          <p:attrName>ppt_w</p:attrName>
                                        </p:attrNameLst>
                                      </p:cBhvr>
                                      <p:tavLst>
                                        <p:tav tm="0">
                                          <p:val>
                                            <p:fltVal val="0"/>
                                          </p:val>
                                        </p:tav>
                                        <p:tav tm="100000">
                                          <p:val>
                                            <p:strVal val="#ppt_w"/>
                                          </p:val>
                                        </p:tav>
                                      </p:tavLst>
                                    </p:anim>
                                    <p:anim calcmode="lin" valueType="num">
                                      <p:cBhvr>
                                        <p:cTn id="20" dur="500" fill="hold"/>
                                        <p:tgtEl>
                                          <p:spTgt spid="59"/>
                                        </p:tgtEl>
                                        <p:attrNameLst>
                                          <p:attrName>ppt_h</p:attrName>
                                        </p:attrNameLst>
                                      </p:cBhvr>
                                      <p:tavLst>
                                        <p:tav tm="0">
                                          <p:val>
                                            <p:fltVal val="0"/>
                                          </p:val>
                                        </p:tav>
                                        <p:tav tm="100000">
                                          <p:val>
                                            <p:strVal val="#ppt_h"/>
                                          </p:val>
                                        </p:tav>
                                      </p:tavLst>
                                    </p:anim>
                                    <p:animEffect transition="in" filter="fade">
                                      <p:cBhvr>
                                        <p:cTn id="21" dur="500"/>
                                        <p:tgtEl>
                                          <p:spTgt spid="59"/>
                                        </p:tgtEl>
                                      </p:cBhvr>
                                    </p:animEffect>
                                  </p:childTnLst>
                                </p:cTn>
                              </p:par>
                            </p:childTnLst>
                          </p:cTn>
                        </p:par>
                        <p:par>
                          <p:cTn id="22" fill="hold">
                            <p:stCondLst>
                              <p:cond delay="1500"/>
                            </p:stCondLst>
                            <p:childTnLst>
                              <p:par>
                                <p:cTn id="23" presetID="12" presetClass="entr" presetSubtype="8"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p:tgtEl>
                                          <p:spTgt spid="58"/>
                                        </p:tgtEl>
                                        <p:attrNameLst>
                                          <p:attrName>ppt_x</p:attrName>
                                        </p:attrNameLst>
                                      </p:cBhvr>
                                      <p:tavLst>
                                        <p:tav tm="0">
                                          <p:val>
                                            <p:strVal val="#ppt_x-#ppt_w*1.125000"/>
                                          </p:val>
                                        </p:tav>
                                        <p:tav tm="100000">
                                          <p:val>
                                            <p:strVal val="#ppt_x"/>
                                          </p:val>
                                        </p:tav>
                                      </p:tavLst>
                                    </p:anim>
                                    <p:animEffect transition="in" filter="wipe(right)">
                                      <p:cBhvr>
                                        <p:cTn id="26" dur="500"/>
                                        <p:tgtEl>
                                          <p:spTgt spid="58"/>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fltVal val="0"/>
                                          </p:val>
                                        </p:tav>
                                        <p:tav tm="100000">
                                          <p:val>
                                            <p:strVal val="#ppt_h"/>
                                          </p:val>
                                        </p:tav>
                                      </p:tavLst>
                                    </p:anim>
                                    <p:animEffect transition="in" filter="fade">
                                      <p:cBhvr>
                                        <p:cTn id="32" dur="500"/>
                                        <p:tgtEl>
                                          <p:spTgt spid="61"/>
                                        </p:tgtEl>
                                      </p:cBhvr>
                                    </p:animEffect>
                                  </p:childTnLst>
                                </p:cTn>
                              </p:par>
                            </p:childTnLst>
                          </p:cTn>
                        </p:par>
                        <p:par>
                          <p:cTn id="33" fill="hold">
                            <p:stCondLst>
                              <p:cond delay="2500"/>
                            </p:stCondLst>
                            <p:childTnLst>
                              <p:par>
                                <p:cTn id="34" presetID="12" presetClass="entr" presetSubtype="2" fill="hold" nodeType="after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additive="base">
                                        <p:cTn id="36" dur="500"/>
                                        <p:tgtEl>
                                          <p:spTgt spid="67"/>
                                        </p:tgtEl>
                                        <p:attrNameLst>
                                          <p:attrName>ppt_x</p:attrName>
                                        </p:attrNameLst>
                                      </p:cBhvr>
                                      <p:tavLst>
                                        <p:tav tm="0">
                                          <p:val>
                                            <p:strVal val="#ppt_x+#ppt_w*1.125000"/>
                                          </p:val>
                                        </p:tav>
                                        <p:tav tm="100000">
                                          <p:val>
                                            <p:strVal val="#ppt_x"/>
                                          </p:val>
                                        </p:tav>
                                      </p:tavLst>
                                    </p:anim>
                                    <p:animEffect transition="in" filter="wipe(left)">
                                      <p:cBhvr>
                                        <p:cTn id="37" dur="500"/>
                                        <p:tgtEl>
                                          <p:spTgt spid="67"/>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1000"/>
                                        <p:tgtEl>
                                          <p:spTgt spid="63"/>
                                        </p:tgtEl>
                                      </p:cBhvr>
                                    </p:animEffect>
                                    <p:anim calcmode="lin" valueType="num">
                                      <p:cBhvr>
                                        <p:cTn id="48" dur="1000" fill="hold"/>
                                        <p:tgtEl>
                                          <p:spTgt spid="63"/>
                                        </p:tgtEl>
                                        <p:attrNameLst>
                                          <p:attrName>ppt_x</p:attrName>
                                        </p:attrNameLst>
                                      </p:cBhvr>
                                      <p:tavLst>
                                        <p:tav tm="0">
                                          <p:val>
                                            <p:strVal val="#ppt_x"/>
                                          </p:val>
                                        </p:tav>
                                        <p:tav tm="100000">
                                          <p:val>
                                            <p:strVal val="#ppt_x"/>
                                          </p:val>
                                        </p:tav>
                                      </p:tavLst>
                                    </p:anim>
                                    <p:anim calcmode="lin" valueType="num">
                                      <p:cBhvr>
                                        <p:cTn id="4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9538807" y="4274903"/>
            <a:ext cx="1958934" cy="1356007"/>
            <a:chOff x="7154104" y="3206176"/>
            <a:chExt cx="1469200" cy="1017005"/>
          </a:xfrm>
        </p:grpSpPr>
        <p:sp>
          <p:nvSpPr>
            <p:cNvPr id="90" name="TextBox 89"/>
            <p:cNvSpPr txBox="1"/>
            <p:nvPr/>
          </p:nvSpPr>
          <p:spPr>
            <a:xfrm>
              <a:off x="7154105" y="3453979"/>
              <a:ext cx="1314852" cy="769202"/>
            </a:xfrm>
            <a:prstGeom prst="rect">
              <a:avLst/>
            </a:prstGeom>
            <a:noFill/>
          </p:spPr>
          <p:txBody>
            <a:bodyPr wrap="square" lIns="0" tIns="0" rIns="0" bIns="0" rtlCol="0">
              <a:spAutoFit/>
            </a:bodyPr>
            <a:lstStyle/>
            <a:p>
              <a:pP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93" name="Rectangle 92"/>
            <p:cNvSpPr/>
            <p:nvPr/>
          </p:nvSpPr>
          <p:spPr>
            <a:xfrm>
              <a:off x="7154104" y="3206176"/>
              <a:ext cx="1469200" cy="276999"/>
            </a:xfrm>
            <a:prstGeom prst="rect">
              <a:avLst/>
            </a:prstGeom>
          </p:spPr>
          <p:txBody>
            <a:bodyPr wrap="none" lIns="0" tIns="0" rIns="0" bIns="0">
              <a:spAutoFit/>
            </a:bodyPr>
            <a:lstStyle/>
            <a:p>
              <a:pPr defTabSz="1219200" fontAlgn="base">
                <a:spcBef>
                  <a:spcPct val="0"/>
                </a:spcBef>
                <a:spcAft>
                  <a:spcPct val="0"/>
                </a:spcAft>
              </a:pPr>
              <a:r>
                <a:rPr lang="en-US" sz="2400" b="1" dirty="0">
                  <a:solidFill>
                    <a:srgbClr val="C00000"/>
                  </a:solidFill>
                  <a:latin typeface="Calibri" panose="020F0502020204030204" pitchFamily="34" charset="0"/>
                  <a:ea typeface="宋体" panose="02010600030101010101" pitchFamily="2" charset="-122"/>
                </a:rPr>
                <a:t>Get Your Target</a:t>
              </a:r>
            </a:p>
          </p:txBody>
        </p:sp>
      </p:grpSp>
      <p:sp>
        <p:nvSpPr>
          <p:cNvPr id="88" name="Oval 87"/>
          <p:cNvSpPr>
            <a:spLocks noChangeAspect="1"/>
          </p:cNvSpPr>
          <p:nvPr/>
        </p:nvSpPr>
        <p:spPr>
          <a:xfrm>
            <a:off x="7401761" y="2646545"/>
            <a:ext cx="1935595" cy="1935595"/>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b="1" dirty="0">
              <a:solidFill>
                <a:srgbClr val="FFFFFF"/>
              </a:solidFill>
              <a:latin typeface="Calibri" panose="020F0502020204030204"/>
              <a:ea typeface="微软雅黑" panose="020B0503020204020204" pitchFamily="34" charset="-122"/>
            </a:endParaRPr>
          </a:p>
        </p:txBody>
      </p:sp>
      <p:sp>
        <p:nvSpPr>
          <p:cNvPr id="33" name="Oval 32"/>
          <p:cNvSpPr>
            <a:spLocks noChangeAspect="1"/>
          </p:cNvSpPr>
          <p:nvPr/>
        </p:nvSpPr>
        <p:spPr>
          <a:xfrm>
            <a:off x="2854649" y="2646545"/>
            <a:ext cx="1935595" cy="1935595"/>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1600" b="1" dirty="0">
              <a:solidFill>
                <a:srgbClr val="FFFFFF"/>
              </a:solidFill>
              <a:latin typeface="Calibri" panose="020F0502020204030204"/>
              <a:ea typeface="微软雅黑" panose="020B0503020204020204" pitchFamily="34" charset="-122"/>
            </a:endParaRPr>
          </a:p>
        </p:txBody>
      </p:sp>
      <p:sp>
        <p:nvSpPr>
          <p:cNvPr id="72" name="Oval 71"/>
          <p:cNvSpPr>
            <a:spLocks noChangeAspect="1"/>
          </p:cNvSpPr>
          <p:nvPr/>
        </p:nvSpPr>
        <p:spPr>
          <a:xfrm>
            <a:off x="4370353" y="2646545"/>
            <a:ext cx="1935595" cy="1935595"/>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b="1" dirty="0">
              <a:solidFill>
                <a:srgbClr val="FFFFFF"/>
              </a:solidFill>
              <a:latin typeface="Calibri" panose="020F0502020204030204"/>
              <a:ea typeface="微软雅黑" panose="020B0503020204020204" pitchFamily="34" charset="-122"/>
            </a:endParaRPr>
          </a:p>
        </p:txBody>
      </p:sp>
      <p:sp>
        <p:nvSpPr>
          <p:cNvPr id="80" name="Oval 79"/>
          <p:cNvSpPr>
            <a:spLocks noChangeAspect="1"/>
          </p:cNvSpPr>
          <p:nvPr/>
        </p:nvSpPr>
        <p:spPr>
          <a:xfrm>
            <a:off x="5886057" y="2646545"/>
            <a:ext cx="1935595" cy="1935595"/>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b="1" dirty="0">
              <a:solidFill>
                <a:srgbClr val="FFFFFF"/>
              </a:solidFill>
              <a:latin typeface="Calibri" panose="020F0502020204030204"/>
              <a:ea typeface="微软雅黑" panose="020B0503020204020204" pitchFamily="34" charset="-122"/>
            </a:endParaRPr>
          </a:p>
        </p:txBody>
      </p:sp>
      <p:cxnSp>
        <p:nvCxnSpPr>
          <p:cNvPr id="41" name="Elbow Connector 40"/>
          <p:cNvCxnSpPr/>
          <p:nvPr/>
        </p:nvCxnSpPr>
        <p:spPr>
          <a:xfrm flipV="1">
            <a:off x="8329012" y="1875778"/>
            <a:ext cx="1088824" cy="749961"/>
          </a:xfrm>
          <a:prstGeom prst="bentConnector3">
            <a:avLst>
              <a:gd name="adj1" fmla="val -2255"/>
            </a:avLst>
          </a:prstGeom>
          <a:ln w="19050">
            <a:solidFill>
              <a:schemeClr val="accent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886445" y="4225187"/>
            <a:ext cx="1753136" cy="1356007"/>
            <a:chOff x="664833" y="3168889"/>
            <a:chExt cx="1314852" cy="1017005"/>
          </a:xfrm>
        </p:grpSpPr>
        <p:sp>
          <p:nvSpPr>
            <p:cNvPr id="44" name="TextBox 43"/>
            <p:cNvSpPr txBox="1"/>
            <p:nvPr/>
          </p:nvSpPr>
          <p:spPr>
            <a:xfrm>
              <a:off x="664833" y="3416692"/>
              <a:ext cx="1314852" cy="769202"/>
            </a:xfrm>
            <a:prstGeom prst="rect">
              <a:avLst/>
            </a:prstGeom>
            <a:noFill/>
          </p:spPr>
          <p:txBody>
            <a:bodyPr wrap="square" lIns="0" tIns="0" rIns="0" bIns="0" rtlCol="0">
              <a:spAutoFit/>
            </a:body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45" name="Rectangle 44"/>
            <p:cNvSpPr/>
            <p:nvPr/>
          </p:nvSpPr>
          <p:spPr>
            <a:xfrm>
              <a:off x="752378" y="3168889"/>
              <a:ext cx="1227307" cy="276999"/>
            </a:xfrm>
            <a:prstGeom prst="rect">
              <a:avLst/>
            </a:prstGeom>
          </p:spPr>
          <p:txBody>
            <a:bodyPr wrap="none" lIns="0" tIns="0" rIns="0" bIns="0">
              <a:spAutoFit/>
            </a:bodyPr>
            <a:lstStyle/>
            <a:p>
              <a:pPr algn="r" defTabSz="1219200" fontAlgn="base">
                <a:spcBef>
                  <a:spcPct val="0"/>
                </a:spcBef>
                <a:spcAft>
                  <a:spcPct val="0"/>
                </a:spcAft>
              </a:pPr>
              <a:r>
                <a:rPr lang="en-US" sz="2400" b="1" dirty="0">
                  <a:solidFill>
                    <a:srgbClr val="FFC000"/>
                  </a:solidFill>
                  <a:latin typeface="Calibri" panose="020F0502020204030204" pitchFamily="34" charset="0"/>
                  <a:ea typeface="宋体" panose="02010600030101010101" pitchFamily="2" charset="-122"/>
                </a:rPr>
                <a:t>Construction</a:t>
              </a:r>
            </a:p>
          </p:txBody>
        </p:sp>
      </p:grpSp>
      <p:cxnSp>
        <p:nvCxnSpPr>
          <p:cNvPr id="46" name="Elbow Connector 45"/>
          <p:cNvCxnSpPr>
            <a:stCxn id="72" idx="4"/>
          </p:cNvCxnSpPr>
          <p:nvPr/>
        </p:nvCxnSpPr>
        <p:spPr>
          <a:xfrm rot="5400000">
            <a:off x="3651132" y="3647403"/>
            <a:ext cx="752277" cy="2621756"/>
          </a:xfrm>
          <a:prstGeom prst="bentConnector2">
            <a:avLst/>
          </a:prstGeom>
          <a:ln w="19050">
            <a:solidFill>
              <a:schemeClr val="accent2"/>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rot="5400000" flipV="1">
            <a:off x="7730820" y="3663761"/>
            <a:ext cx="752277" cy="2621759"/>
          </a:xfrm>
          <a:prstGeom prst="bentConnector2">
            <a:avLst/>
          </a:prstGeom>
          <a:ln w="19050">
            <a:solidFill>
              <a:schemeClr val="accent3"/>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9565901" y="1803457"/>
            <a:ext cx="1958934" cy="1356007"/>
            <a:chOff x="7174424" y="1352592"/>
            <a:chExt cx="1469200" cy="1017005"/>
          </a:xfrm>
        </p:grpSpPr>
        <p:sp>
          <p:nvSpPr>
            <p:cNvPr id="52" name="TextBox 51"/>
            <p:cNvSpPr txBox="1"/>
            <p:nvPr/>
          </p:nvSpPr>
          <p:spPr>
            <a:xfrm>
              <a:off x="7174425" y="1600395"/>
              <a:ext cx="1314852" cy="769202"/>
            </a:xfrm>
            <a:prstGeom prst="rect">
              <a:avLst/>
            </a:prstGeom>
            <a:noFill/>
          </p:spPr>
          <p:txBody>
            <a:bodyPr wrap="square" lIns="0" tIns="0" rIns="0" bIns="0" rtlCol="0">
              <a:spAutoFit/>
            </a:bodyPr>
            <a:lstStyle/>
            <a:p>
              <a:pP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53" name="Rectangle 52"/>
            <p:cNvSpPr/>
            <p:nvPr/>
          </p:nvSpPr>
          <p:spPr>
            <a:xfrm>
              <a:off x="7174424" y="1352592"/>
              <a:ext cx="1469200" cy="276999"/>
            </a:xfrm>
            <a:prstGeom prst="rect">
              <a:avLst/>
            </a:prstGeom>
          </p:spPr>
          <p:txBody>
            <a:bodyPr wrap="none" lIns="0" tIns="0" rIns="0" bIns="0">
              <a:spAutoFit/>
            </a:bodyPr>
            <a:lstStyle/>
            <a:p>
              <a:pPr defTabSz="1219200" fontAlgn="base">
                <a:spcBef>
                  <a:spcPct val="0"/>
                </a:spcBef>
                <a:spcAft>
                  <a:spcPct val="0"/>
                </a:spcAft>
              </a:pPr>
              <a:r>
                <a:rPr lang="en-US" sz="2400" b="1" dirty="0">
                  <a:solidFill>
                    <a:srgbClr val="FFC000"/>
                  </a:solidFill>
                  <a:latin typeface="Calibri" panose="020F0502020204030204" pitchFamily="34" charset="0"/>
                  <a:ea typeface="宋体" panose="02010600030101010101" pitchFamily="2" charset="-122"/>
                </a:rPr>
                <a:t>Get Your Target</a:t>
              </a:r>
            </a:p>
          </p:txBody>
        </p:sp>
      </p:grpSp>
      <p:cxnSp>
        <p:nvCxnSpPr>
          <p:cNvPr id="54" name="Elbow Connector 53"/>
          <p:cNvCxnSpPr/>
          <p:nvPr/>
        </p:nvCxnSpPr>
        <p:spPr>
          <a:xfrm flipH="1" flipV="1">
            <a:off x="2716389" y="1898401"/>
            <a:ext cx="1088824" cy="749961"/>
          </a:xfrm>
          <a:prstGeom prst="bentConnector3">
            <a:avLst>
              <a:gd name="adj1" fmla="val -2255"/>
            </a:avLst>
          </a:prstGeom>
          <a:ln w="19050">
            <a:solidFill>
              <a:schemeClr val="accent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886445" y="1818002"/>
            <a:ext cx="1753137" cy="1356007"/>
            <a:chOff x="664833" y="1363501"/>
            <a:chExt cx="1314853" cy="1017005"/>
          </a:xfrm>
        </p:grpSpPr>
        <p:sp>
          <p:nvSpPr>
            <p:cNvPr id="55" name="TextBox 54"/>
            <p:cNvSpPr txBox="1"/>
            <p:nvPr/>
          </p:nvSpPr>
          <p:spPr>
            <a:xfrm>
              <a:off x="664833" y="1611304"/>
              <a:ext cx="1314852" cy="769202"/>
            </a:xfrm>
            <a:prstGeom prst="rect">
              <a:avLst/>
            </a:prstGeom>
            <a:noFill/>
          </p:spPr>
          <p:txBody>
            <a:bodyPr wrap="square" lIns="0" tIns="0" rIns="0" bIns="0" rtlCol="0">
              <a:spAutoFit/>
            </a:body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variations passages of lorem ipsum available  majority have suffered alteration .</a:t>
              </a:r>
              <a:endParaRPr lang="en-US" sz="1335" dirty="0">
                <a:solidFill>
                  <a:srgbClr val="000000">
                    <a:lumMod val="65000"/>
                    <a:lumOff val="35000"/>
                  </a:srgbClr>
                </a:solidFill>
                <a:latin typeface="Calibri" panose="020F0502020204030204" pitchFamily="34" charset="0"/>
                <a:ea typeface="宋体" panose="02010600030101010101" pitchFamily="2" charset="-122"/>
              </a:endParaRPr>
            </a:p>
          </p:txBody>
        </p:sp>
        <p:sp>
          <p:nvSpPr>
            <p:cNvPr id="56" name="Rectangle 55"/>
            <p:cNvSpPr/>
            <p:nvPr/>
          </p:nvSpPr>
          <p:spPr>
            <a:xfrm>
              <a:off x="1111900" y="1363501"/>
              <a:ext cx="867786" cy="276999"/>
            </a:xfrm>
            <a:prstGeom prst="rect">
              <a:avLst/>
            </a:prstGeom>
          </p:spPr>
          <p:txBody>
            <a:bodyPr wrap="none" lIns="0" tIns="0" rIns="0" bIns="0">
              <a:spAutoFit/>
            </a:bodyPr>
            <a:lstStyle/>
            <a:p>
              <a:pPr algn="r" defTabSz="1219200" fontAlgn="base">
                <a:spcBef>
                  <a:spcPct val="0"/>
                </a:spcBef>
                <a:spcAft>
                  <a:spcPct val="0"/>
                </a:spcAft>
              </a:pPr>
              <a:r>
                <a:rPr lang="en-US" sz="2400" b="1" dirty="0">
                  <a:solidFill>
                    <a:srgbClr val="C00000"/>
                  </a:solidFill>
                  <a:latin typeface="Calibri" panose="020F0502020204030204" pitchFamily="34" charset="0"/>
                  <a:ea typeface="宋体" panose="02010600030101010101" pitchFamily="2" charset="-122"/>
                </a:rPr>
                <a:t>Just start</a:t>
              </a:r>
            </a:p>
          </p:txBody>
        </p:sp>
      </p:grpSp>
      <p:sp>
        <p:nvSpPr>
          <p:cNvPr id="25" name="Freeform 66"/>
          <p:cNvSpPr>
            <a:spLocks noEditPoints="1"/>
          </p:cNvSpPr>
          <p:nvPr/>
        </p:nvSpPr>
        <p:spPr bwMode="auto">
          <a:xfrm>
            <a:off x="3429497" y="3319407"/>
            <a:ext cx="760499" cy="589876"/>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6" name="Freeform 52"/>
          <p:cNvSpPr>
            <a:spLocks noEditPoints="1"/>
          </p:cNvSpPr>
          <p:nvPr/>
        </p:nvSpPr>
        <p:spPr bwMode="auto">
          <a:xfrm>
            <a:off x="5033636" y="3286729"/>
            <a:ext cx="609024" cy="655224"/>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7" name="Freeform 131"/>
          <p:cNvSpPr/>
          <p:nvPr/>
        </p:nvSpPr>
        <p:spPr bwMode="auto">
          <a:xfrm>
            <a:off x="6572081" y="3328300"/>
            <a:ext cx="563547" cy="572085"/>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8" name="Freeform 57"/>
          <p:cNvSpPr>
            <a:spLocks noEditPoints="1"/>
          </p:cNvSpPr>
          <p:nvPr/>
        </p:nvSpPr>
        <p:spPr bwMode="auto">
          <a:xfrm>
            <a:off x="8064184" y="3313241"/>
            <a:ext cx="610744" cy="602203"/>
          </a:xfrm>
          <a:custGeom>
            <a:avLst/>
            <a:gdLst/>
            <a:ahLst/>
            <a:cxnLst>
              <a:cxn ang="0">
                <a:pos x="62" y="56"/>
              </a:cxn>
              <a:cxn ang="0">
                <a:pos x="56" y="62"/>
              </a:cxn>
              <a:cxn ang="0">
                <a:pos x="48" y="65"/>
              </a:cxn>
              <a:cxn ang="0">
                <a:pos x="40" y="62"/>
              </a:cxn>
              <a:cxn ang="0">
                <a:pos x="32" y="54"/>
              </a:cxn>
              <a:cxn ang="0">
                <a:pos x="28" y="46"/>
              </a:cxn>
              <a:cxn ang="0">
                <a:pos x="32" y="37"/>
              </a:cxn>
              <a:cxn ang="0">
                <a:pos x="28" y="34"/>
              </a:cxn>
              <a:cxn ang="0">
                <a:pos x="20" y="37"/>
              </a:cxn>
              <a:cxn ang="0">
                <a:pos x="12" y="34"/>
              </a:cxn>
              <a:cxn ang="0">
                <a:pos x="3" y="25"/>
              </a:cxn>
              <a:cxn ang="0">
                <a:pos x="0" y="17"/>
              </a:cxn>
              <a:cxn ang="0">
                <a:pos x="4" y="9"/>
              </a:cxn>
              <a:cxn ang="0">
                <a:pos x="9" y="3"/>
              </a:cxn>
              <a:cxn ang="0">
                <a:pos x="18" y="0"/>
              </a:cxn>
              <a:cxn ang="0">
                <a:pos x="26" y="3"/>
              </a:cxn>
              <a:cxn ang="0">
                <a:pos x="34" y="12"/>
              </a:cxn>
              <a:cxn ang="0">
                <a:pos x="37" y="20"/>
              </a:cxn>
              <a:cxn ang="0">
                <a:pos x="34" y="28"/>
              </a:cxn>
              <a:cxn ang="0">
                <a:pos x="37" y="32"/>
              </a:cxn>
              <a:cxn ang="0">
                <a:pos x="46" y="28"/>
              </a:cxn>
              <a:cxn ang="0">
                <a:pos x="54" y="32"/>
              </a:cxn>
              <a:cxn ang="0">
                <a:pos x="62" y="40"/>
              </a:cxn>
              <a:cxn ang="0">
                <a:pos x="66" y="48"/>
              </a:cxn>
              <a:cxn ang="0">
                <a:pos x="62" y="56"/>
              </a:cxn>
              <a:cxn ang="0">
                <a:pos x="29" y="17"/>
              </a:cxn>
              <a:cxn ang="0">
                <a:pos x="20" y="9"/>
              </a:cxn>
              <a:cxn ang="0">
                <a:pos x="18" y="8"/>
              </a:cxn>
              <a:cxn ang="0">
                <a:pos x="15" y="9"/>
              </a:cxn>
              <a:cxn ang="0">
                <a:pos x="9" y="15"/>
              </a:cxn>
              <a:cxn ang="0">
                <a:pos x="8" y="17"/>
              </a:cxn>
              <a:cxn ang="0">
                <a:pos x="9" y="20"/>
              </a:cxn>
              <a:cxn ang="0">
                <a:pos x="17" y="28"/>
              </a:cxn>
              <a:cxn ang="0">
                <a:pos x="20" y="29"/>
              </a:cxn>
              <a:cxn ang="0">
                <a:pos x="23" y="28"/>
              </a:cxn>
              <a:cxn ang="0">
                <a:pos x="20" y="24"/>
              </a:cxn>
              <a:cxn ang="0">
                <a:pos x="24" y="20"/>
              </a:cxn>
              <a:cxn ang="0">
                <a:pos x="28" y="23"/>
              </a:cxn>
              <a:cxn ang="0">
                <a:pos x="30" y="20"/>
              </a:cxn>
              <a:cxn ang="0">
                <a:pos x="29" y="17"/>
              </a:cxn>
              <a:cxn ang="0">
                <a:pos x="57" y="45"/>
              </a:cxn>
              <a:cxn ang="0">
                <a:pos x="48" y="37"/>
              </a:cxn>
              <a:cxn ang="0">
                <a:pos x="46" y="36"/>
              </a:cxn>
              <a:cxn ang="0">
                <a:pos x="43" y="37"/>
              </a:cxn>
              <a:cxn ang="0">
                <a:pos x="46" y="42"/>
              </a:cxn>
              <a:cxn ang="0">
                <a:pos x="42" y="46"/>
              </a:cxn>
              <a:cxn ang="0">
                <a:pos x="37" y="43"/>
              </a:cxn>
              <a:cxn ang="0">
                <a:pos x="36" y="46"/>
              </a:cxn>
              <a:cxn ang="0">
                <a:pos x="37" y="48"/>
              </a:cxn>
              <a:cxn ang="0">
                <a:pos x="45" y="57"/>
              </a:cxn>
              <a:cxn ang="0">
                <a:pos x="48" y="58"/>
              </a:cxn>
              <a:cxn ang="0">
                <a:pos x="51" y="57"/>
              </a:cxn>
              <a:cxn ang="0">
                <a:pos x="57" y="51"/>
              </a:cxn>
              <a:cxn ang="0">
                <a:pos x="58" y="48"/>
              </a:cxn>
              <a:cxn ang="0">
                <a:pos x="57" y="45"/>
              </a:cxn>
            </a:cxnLst>
            <a:rect l="0" t="0" r="r" b="b"/>
            <a:pathLst>
              <a:path w="66" h="65">
                <a:moveTo>
                  <a:pt x="62" y="56"/>
                </a:moveTo>
                <a:cubicBezTo>
                  <a:pt x="56" y="62"/>
                  <a:pt x="56" y="62"/>
                  <a:pt x="56" y="62"/>
                </a:cubicBezTo>
                <a:cubicBezTo>
                  <a:pt x="54" y="64"/>
                  <a:pt x="51" y="65"/>
                  <a:pt x="48" y="65"/>
                </a:cubicBezTo>
                <a:cubicBezTo>
                  <a:pt x="45" y="65"/>
                  <a:pt x="42" y="64"/>
                  <a:pt x="40" y="62"/>
                </a:cubicBezTo>
                <a:cubicBezTo>
                  <a:pt x="32" y="54"/>
                  <a:pt x="32" y="54"/>
                  <a:pt x="32" y="54"/>
                </a:cubicBezTo>
                <a:cubicBezTo>
                  <a:pt x="30" y="52"/>
                  <a:pt x="28" y="49"/>
                  <a:pt x="28" y="46"/>
                </a:cubicBezTo>
                <a:cubicBezTo>
                  <a:pt x="28" y="42"/>
                  <a:pt x="30" y="39"/>
                  <a:pt x="32" y="37"/>
                </a:cubicBezTo>
                <a:cubicBezTo>
                  <a:pt x="28" y="34"/>
                  <a:pt x="28" y="34"/>
                  <a:pt x="28" y="34"/>
                </a:cubicBezTo>
                <a:cubicBezTo>
                  <a:pt x="26" y="36"/>
                  <a:pt x="23" y="37"/>
                  <a:pt x="20" y="37"/>
                </a:cubicBezTo>
                <a:cubicBezTo>
                  <a:pt x="17" y="37"/>
                  <a:pt x="14" y="36"/>
                  <a:pt x="12" y="34"/>
                </a:cubicBezTo>
                <a:cubicBezTo>
                  <a:pt x="3" y="25"/>
                  <a:pt x="3" y="25"/>
                  <a:pt x="3" y="25"/>
                </a:cubicBezTo>
                <a:cubicBezTo>
                  <a:pt x="1" y="23"/>
                  <a:pt x="0" y="20"/>
                  <a:pt x="0" y="17"/>
                </a:cubicBezTo>
                <a:cubicBezTo>
                  <a:pt x="0" y="14"/>
                  <a:pt x="1" y="11"/>
                  <a:pt x="4" y="9"/>
                </a:cubicBezTo>
                <a:cubicBezTo>
                  <a:pt x="9" y="3"/>
                  <a:pt x="9" y="3"/>
                  <a:pt x="9" y="3"/>
                </a:cubicBezTo>
                <a:cubicBezTo>
                  <a:pt x="12" y="1"/>
                  <a:pt x="15" y="0"/>
                  <a:pt x="18" y="0"/>
                </a:cubicBezTo>
                <a:cubicBezTo>
                  <a:pt x="21" y="0"/>
                  <a:pt x="24" y="1"/>
                  <a:pt x="26" y="3"/>
                </a:cubicBezTo>
                <a:cubicBezTo>
                  <a:pt x="34" y="12"/>
                  <a:pt x="34" y="12"/>
                  <a:pt x="34" y="12"/>
                </a:cubicBezTo>
                <a:cubicBezTo>
                  <a:pt x="36" y="14"/>
                  <a:pt x="37" y="17"/>
                  <a:pt x="37" y="20"/>
                </a:cubicBezTo>
                <a:cubicBezTo>
                  <a:pt x="37" y="23"/>
                  <a:pt x="36" y="26"/>
                  <a:pt x="34" y="28"/>
                </a:cubicBezTo>
                <a:cubicBezTo>
                  <a:pt x="37" y="32"/>
                  <a:pt x="37" y="32"/>
                  <a:pt x="37" y="32"/>
                </a:cubicBezTo>
                <a:cubicBezTo>
                  <a:pt x="40" y="30"/>
                  <a:pt x="43" y="28"/>
                  <a:pt x="46" y="28"/>
                </a:cubicBezTo>
                <a:cubicBezTo>
                  <a:pt x="49" y="28"/>
                  <a:pt x="52" y="29"/>
                  <a:pt x="54" y="32"/>
                </a:cubicBezTo>
                <a:cubicBezTo>
                  <a:pt x="62" y="40"/>
                  <a:pt x="62" y="40"/>
                  <a:pt x="62" y="40"/>
                </a:cubicBezTo>
                <a:cubicBezTo>
                  <a:pt x="64" y="42"/>
                  <a:pt x="66" y="45"/>
                  <a:pt x="66" y="48"/>
                </a:cubicBezTo>
                <a:cubicBezTo>
                  <a:pt x="66" y="51"/>
                  <a:pt x="64" y="54"/>
                  <a:pt x="62" y="56"/>
                </a:cubicBezTo>
                <a:close/>
                <a:moveTo>
                  <a:pt x="29" y="17"/>
                </a:moveTo>
                <a:cubicBezTo>
                  <a:pt x="20" y="9"/>
                  <a:pt x="20" y="9"/>
                  <a:pt x="20" y="9"/>
                </a:cubicBezTo>
                <a:cubicBezTo>
                  <a:pt x="20" y="8"/>
                  <a:pt x="19" y="8"/>
                  <a:pt x="18" y="8"/>
                </a:cubicBezTo>
                <a:cubicBezTo>
                  <a:pt x="17" y="8"/>
                  <a:pt x="16" y="8"/>
                  <a:pt x="15" y="9"/>
                </a:cubicBezTo>
                <a:cubicBezTo>
                  <a:pt x="9" y="15"/>
                  <a:pt x="9" y="15"/>
                  <a:pt x="9" y="15"/>
                </a:cubicBezTo>
                <a:cubicBezTo>
                  <a:pt x="8" y="15"/>
                  <a:pt x="8" y="16"/>
                  <a:pt x="8" y="17"/>
                </a:cubicBezTo>
                <a:cubicBezTo>
                  <a:pt x="8" y="18"/>
                  <a:pt x="8" y="19"/>
                  <a:pt x="9" y="20"/>
                </a:cubicBezTo>
                <a:cubicBezTo>
                  <a:pt x="17" y="28"/>
                  <a:pt x="17" y="28"/>
                  <a:pt x="17" y="28"/>
                </a:cubicBezTo>
                <a:cubicBezTo>
                  <a:pt x="18" y="29"/>
                  <a:pt x="19" y="29"/>
                  <a:pt x="20" y="29"/>
                </a:cubicBezTo>
                <a:cubicBezTo>
                  <a:pt x="21" y="29"/>
                  <a:pt x="22" y="29"/>
                  <a:pt x="23" y="28"/>
                </a:cubicBezTo>
                <a:cubicBezTo>
                  <a:pt x="22" y="27"/>
                  <a:pt x="20" y="26"/>
                  <a:pt x="20" y="24"/>
                </a:cubicBezTo>
                <a:cubicBezTo>
                  <a:pt x="20" y="22"/>
                  <a:pt x="22" y="20"/>
                  <a:pt x="24" y="20"/>
                </a:cubicBezTo>
                <a:cubicBezTo>
                  <a:pt x="26" y="20"/>
                  <a:pt x="27" y="21"/>
                  <a:pt x="28" y="23"/>
                </a:cubicBezTo>
                <a:cubicBezTo>
                  <a:pt x="29" y="22"/>
                  <a:pt x="30" y="21"/>
                  <a:pt x="30" y="20"/>
                </a:cubicBezTo>
                <a:cubicBezTo>
                  <a:pt x="30" y="19"/>
                  <a:pt x="29" y="18"/>
                  <a:pt x="29" y="17"/>
                </a:cubicBezTo>
                <a:close/>
                <a:moveTo>
                  <a:pt x="57" y="45"/>
                </a:moveTo>
                <a:cubicBezTo>
                  <a:pt x="48" y="37"/>
                  <a:pt x="48" y="37"/>
                  <a:pt x="48" y="37"/>
                </a:cubicBezTo>
                <a:cubicBezTo>
                  <a:pt x="48" y="36"/>
                  <a:pt x="47" y="36"/>
                  <a:pt x="46" y="36"/>
                </a:cubicBezTo>
                <a:cubicBezTo>
                  <a:pt x="45" y="36"/>
                  <a:pt x="44" y="36"/>
                  <a:pt x="43" y="37"/>
                </a:cubicBezTo>
                <a:cubicBezTo>
                  <a:pt x="44" y="39"/>
                  <a:pt x="46" y="40"/>
                  <a:pt x="46" y="42"/>
                </a:cubicBezTo>
                <a:cubicBezTo>
                  <a:pt x="46" y="44"/>
                  <a:pt x="44" y="46"/>
                  <a:pt x="42" y="46"/>
                </a:cubicBezTo>
                <a:cubicBezTo>
                  <a:pt x="40" y="46"/>
                  <a:pt x="39" y="44"/>
                  <a:pt x="37" y="43"/>
                </a:cubicBezTo>
                <a:cubicBezTo>
                  <a:pt x="37" y="43"/>
                  <a:pt x="36" y="44"/>
                  <a:pt x="36" y="46"/>
                </a:cubicBezTo>
                <a:cubicBezTo>
                  <a:pt x="36" y="47"/>
                  <a:pt x="36" y="48"/>
                  <a:pt x="37" y="48"/>
                </a:cubicBezTo>
                <a:cubicBezTo>
                  <a:pt x="45" y="57"/>
                  <a:pt x="45" y="57"/>
                  <a:pt x="45" y="57"/>
                </a:cubicBezTo>
                <a:cubicBezTo>
                  <a:pt x="46" y="57"/>
                  <a:pt x="47" y="58"/>
                  <a:pt x="48" y="58"/>
                </a:cubicBezTo>
                <a:cubicBezTo>
                  <a:pt x="49" y="58"/>
                  <a:pt x="50" y="57"/>
                  <a:pt x="51" y="57"/>
                </a:cubicBezTo>
                <a:cubicBezTo>
                  <a:pt x="57" y="51"/>
                  <a:pt x="57" y="51"/>
                  <a:pt x="57" y="51"/>
                </a:cubicBezTo>
                <a:cubicBezTo>
                  <a:pt x="58" y="50"/>
                  <a:pt x="58" y="49"/>
                  <a:pt x="58" y="48"/>
                </a:cubicBezTo>
                <a:cubicBezTo>
                  <a:pt x="58" y="47"/>
                  <a:pt x="58" y="46"/>
                  <a:pt x="57" y="45"/>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1000"/>
                            </p:stCondLst>
                            <p:childTnLst>
                              <p:par>
                                <p:cTn id="17" presetID="18" presetClass="entr" presetSubtype="9"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strips(upLeft)">
                                      <p:cBhvr>
                                        <p:cTn id="19" dur="500"/>
                                        <p:tgtEl>
                                          <p:spTgt spid="54"/>
                                        </p:tgtEl>
                                      </p:cBhvr>
                                    </p:animEffect>
                                  </p:childTnLst>
                                </p:cTn>
                              </p:par>
                              <p:par>
                                <p:cTn id="20" presetID="2" presetClass="entr" presetSubtype="8" accel="50000" decel="5000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0-#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2500"/>
                            </p:stCondLst>
                            <p:childTnLst>
                              <p:par>
                                <p:cTn id="37" presetID="18" presetClass="entr" presetSubtype="12"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trips(downLeft)">
                                      <p:cBhvr>
                                        <p:cTn id="39" dur="500"/>
                                        <p:tgtEl>
                                          <p:spTgt spid="46"/>
                                        </p:tgtEl>
                                      </p:cBhvr>
                                    </p:animEffect>
                                  </p:childTnLst>
                                </p:cTn>
                              </p:par>
                              <p:par>
                                <p:cTn id="40" presetID="2" presetClass="entr" presetSubtype="8" accel="50000" decel="50000" fill="hold" nodeType="withEffect">
                                  <p:stCondLst>
                                    <p:cond delay="0"/>
                                  </p:stCondLst>
                                  <p:childTnLst>
                                    <p:set>
                                      <p:cBhvr>
                                        <p:cTn id="41" dur="1" fill="hold">
                                          <p:stCondLst>
                                            <p:cond delay="0"/>
                                          </p:stCondLst>
                                        </p:cTn>
                                        <p:tgtEl>
                                          <p:spTgt spid="58"/>
                                        </p:tgtEl>
                                        <p:attrNameLst>
                                          <p:attrName>style.visibility</p:attrName>
                                        </p:attrNameLst>
                                      </p:cBhvr>
                                      <p:to>
                                        <p:strVal val="visible"/>
                                      </p:to>
                                    </p:set>
                                    <p:anim calcmode="lin" valueType="num">
                                      <p:cBhvr additive="base">
                                        <p:cTn id="42" dur="500" fill="hold"/>
                                        <p:tgtEl>
                                          <p:spTgt spid="58"/>
                                        </p:tgtEl>
                                        <p:attrNameLst>
                                          <p:attrName>ppt_x</p:attrName>
                                        </p:attrNameLst>
                                      </p:cBhvr>
                                      <p:tavLst>
                                        <p:tav tm="0">
                                          <p:val>
                                            <p:strVal val="0-#ppt_w/2"/>
                                          </p:val>
                                        </p:tav>
                                        <p:tav tm="100000">
                                          <p:val>
                                            <p:strVal val="#ppt_x"/>
                                          </p:val>
                                        </p:tav>
                                      </p:tavLst>
                                    </p:anim>
                                    <p:anim calcmode="lin" valueType="num">
                                      <p:cBhvr additive="base">
                                        <p:cTn id="43" dur="500" fill="hold"/>
                                        <p:tgtEl>
                                          <p:spTgt spid="58"/>
                                        </p:tgtEl>
                                        <p:attrNameLst>
                                          <p:attrName>ppt_y</p:attrName>
                                        </p:attrNameLst>
                                      </p:cBhvr>
                                      <p:tavLst>
                                        <p:tav tm="0">
                                          <p:val>
                                            <p:strVal val="#ppt_y"/>
                                          </p:val>
                                        </p:tav>
                                        <p:tav tm="100000">
                                          <p:val>
                                            <p:strVal val="#ppt_y"/>
                                          </p:val>
                                        </p:tav>
                                      </p:tavLst>
                                    </p:anim>
                                  </p:childTnLst>
                                </p:cTn>
                              </p:par>
                            </p:childTnLst>
                          </p:cTn>
                        </p:par>
                        <p:par>
                          <p:cTn id="44" fill="hold">
                            <p:stCondLst>
                              <p:cond delay="3000"/>
                            </p:stCondLst>
                            <p:childTnLst>
                              <p:par>
                                <p:cTn id="45" presetID="53" presetClass="entr" presetSubtype="16" fill="hold" grpId="0" nodeType="after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p:cTn id="47" dur="500" fill="hold"/>
                                        <p:tgtEl>
                                          <p:spTgt spid="80"/>
                                        </p:tgtEl>
                                        <p:attrNameLst>
                                          <p:attrName>ppt_w</p:attrName>
                                        </p:attrNameLst>
                                      </p:cBhvr>
                                      <p:tavLst>
                                        <p:tav tm="0">
                                          <p:val>
                                            <p:fltVal val="0"/>
                                          </p:val>
                                        </p:tav>
                                        <p:tav tm="100000">
                                          <p:val>
                                            <p:strVal val="#ppt_w"/>
                                          </p:val>
                                        </p:tav>
                                      </p:tavLst>
                                    </p:anim>
                                    <p:anim calcmode="lin" valueType="num">
                                      <p:cBhvr>
                                        <p:cTn id="48" dur="500" fill="hold"/>
                                        <p:tgtEl>
                                          <p:spTgt spid="80"/>
                                        </p:tgtEl>
                                        <p:attrNameLst>
                                          <p:attrName>ppt_h</p:attrName>
                                        </p:attrNameLst>
                                      </p:cBhvr>
                                      <p:tavLst>
                                        <p:tav tm="0">
                                          <p:val>
                                            <p:fltVal val="0"/>
                                          </p:val>
                                        </p:tav>
                                        <p:tav tm="100000">
                                          <p:val>
                                            <p:strVal val="#ppt_h"/>
                                          </p:val>
                                        </p:tav>
                                      </p:tavLst>
                                    </p:anim>
                                    <p:animEffect transition="in" filter="fade">
                                      <p:cBhvr>
                                        <p:cTn id="49" dur="500"/>
                                        <p:tgtEl>
                                          <p:spTgt spid="80"/>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4000"/>
                            </p:stCondLst>
                            <p:childTnLst>
                              <p:par>
                                <p:cTn id="57" presetID="18" presetClass="entr" presetSubtype="6"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strips(downRight)">
                                      <p:cBhvr>
                                        <p:cTn id="59" dur="500"/>
                                        <p:tgtEl>
                                          <p:spTgt spid="51"/>
                                        </p:tgtEl>
                                      </p:cBhvr>
                                    </p:animEffect>
                                  </p:childTnLst>
                                </p:cTn>
                              </p:par>
                              <p:par>
                                <p:cTn id="60" presetID="2" presetClass="entr" presetSubtype="2" accel="50000" decel="50000"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fill="hold"/>
                                        <p:tgtEl>
                                          <p:spTgt spid="60"/>
                                        </p:tgtEl>
                                        <p:attrNameLst>
                                          <p:attrName>ppt_x</p:attrName>
                                        </p:attrNameLst>
                                      </p:cBhvr>
                                      <p:tavLst>
                                        <p:tav tm="0">
                                          <p:val>
                                            <p:strVal val="1+#ppt_w/2"/>
                                          </p:val>
                                        </p:tav>
                                        <p:tav tm="100000">
                                          <p:val>
                                            <p:strVal val="#ppt_x"/>
                                          </p:val>
                                        </p:tav>
                                      </p:tavLst>
                                    </p:anim>
                                    <p:anim calcmode="lin" valueType="num">
                                      <p:cBhvr additive="base">
                                        <p:cTn id="63" dur="500" fill="hold"/>
                                        <p:tgtEl>
                                          <p:spTgt spid="60"/>
                                        </p:tgtEl>
                                        <p:attrNameLst>
                                          <p:attrName>ppt_y</p:attrName>
                                        </p:attrNameLst>
                                      </p:cBhvr>
                                      <p:tavLst>
                                        <p:tav tm="0">
                                          <p:val>
                                            <p:strVal val="#ppt_y"/>
                                          </p:val>
                                        </p:tav>
                                        <p:tav tm="100000">
                                          <p:val>
                                            <p:strVal val="#ppt_y"/>
                                          </p:val>
                                        </p:tav>
                                      </p:tavLst>
                                    </p:anim>
                                  </p:childTnLst>
                                </p:cTn>
                              </p:par>
                            </p:childTnLst>
                          </p:cTn>
                        </p:par>
                        <p:par>
                          <p:cTn id="64" fill="hold">
                            <p:stCondLst>
                              <p:cond delay="4500"/>
                            </p:stCondLst>
                            <p:childTnLst>
                              <p:par>
                                <p:cTn id="65" presetID="23" presetClass="entr" presetSubtype="32" fill="hold" grpId="0" nodeType="afterEffect">
                                  <p:stCondLst>
                                    <p:cond delay="0"/>
                                  </p:stCondLst>
                                  <p:childTnLst>
                                    <p:set>
                                      <p:cBhvr>
                                        <p:cTn id="66" dur="1" fill="hold">
                                          <p:stCondLst>
                                            <p:cond delay="0"/>
                                          </p:stCondLst>
                                        </p:cTn>
                                        <p:tgtEl>
                                          <p:spTgt spid="88">
                                            <p:bg/>
                                          </p:spTgt>
                                        </p:tgtEl>
                                        <p:attrNameLst>
                                          <p:attrName>style.visibility</p:attrName>
                                        </p:attrNameLst>
                                      </p:cBhvr>
                                      <p:to>
                                        <p:strVal val="visible"/>
                                      </p:to>
                                    </p:set>
                                    <p:anim calcmode="lin" valueType="num">
                                      <p:cBhvr>
                                        <p:cTn id="67" dur="500" fill="hold"/>
                                        <p:tgtEl>
                                          <p:spTgt spid="88">
                                            <p:bg/>
                                          </p:spTgt>
                                        </p:tgtEl>
                                        <p:attrNameLst>
                                          <p:attrName>ppt_w</p:attrName>
                                        </p:attrNameLst>
                                      </p:cBhvr>
                                      <p:tavLst>
                                        <p:tav tm="0">
                                          <p:val>
                                            <p:strVal val="4*#ppt_w"/>
                                          </p:val>
                                        </p:tav>
                                        <p:tav tm="100000">
                                          <p:val>
                                            <p:strVal val="#ppt_w"/>
                                          </p:val>
                                        </p:tav>
                                      </p:tavLst>
                                    </p:anim>
                                    <p:anim calcmode="lin" valueType="num">
                                      <p:cBhvr>
                                        <p:cTn id="68" dur="500" fill="hold"/>
                                        <p:tgtEl>
                                          <p:spTgt spid="88">
                                            <p:bg/>
                                          </p:spTgt>
                                        </p:tgtEl>
                                        <p:attrNameLst>
                                          <p:attrName>ppt_h</p:attrName>
                                        </p:attrNameLst>
                                      </p:cBhvr>
                                      <p:tavLst>
                                        <p:tav tm="0">
                                          <p:val>
                                            <p:strVal val="4*#ppt_h"/>
                                          </p:val>
                                        </p:tav>
                                        <p:tav tm="100000">
                                          <p:val>
                                            <p:strVal val="#ppt_h"/>
                                          </p:val>
                                        </p:tav>
                                      </p:tavLst>
                                    </p:anim>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childTnLst>
                                </p:cTn>
                              </p:par>
                            </p:childTnLst>
                          </p:cTn>
                        </p:par>
                        <p:par>
                          <p:cTn id="75" fill="hold">
                            <p:stCondLst>
                              <p:cond delay="5500"/>
                            </p:stCondLst>
                            <p:childTnLst>
                              <p:par>
                                <p:cTn id="76" presetID="18" presetClass="entr" presetSubtype="3"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strips(upRight)">
                                      <p:cBhvr>
                                        <p:cTn id="78" dur="500"/>
                                        <p:tgtEl>
                                          <p:spTgt spid="41"/>
                                        </p:tgtEl>
                                      </p:cBhvr>
                                    </p:animEffect>
                                  </p:childTnLst>
                                </p:cTn>
                              </p:par>
                              <p:par>
                                <p:cTn id="79" presetID="2" presetClass="entr" presetSubtype="2" accel="50000" decel="50000" fill="hold" nodeType="with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additive="base">
                                        <p:cTn id="81" dur="500" fill="hold"/>
                                        <p:tgtEl>
                                          <p:spTgt spid="59"/>
                                        </p:tgtEl>
                                        <p:attrNameLst>
                                          <p:attrName>ppt_x</p:attrName>
                                        </p:attrNameLst>
                                      </p:cBhvr>
                                      <p:tavLst>
                                        <p:tav tm="0">
                                          <p:val>
                                            <p:strVal val="1+#ppt_w/2"/>
                                          </p:val>
                                        </p:tav>
                                        <p:tav tm="100000">
                                          <p:val>
                                            <p:strVal val="#ppt_x"/>
                                          </p:val>
                                        </p:tav>
                                      </p:tavLst>
                                    </p:anim>
                                    <p:anim calcmode="lin" valueType="num">
                                      <p:cBhvr additive="base">
                                        <p:cTn id="82"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allAtOnce" animBg="1"/>
      <p:bldP spid="33" grpId="0" animBg="1"/>
      <p:bldP spid="72" grpId="0" animBg="1"/>
      <p:bldP spid="80" grpId="0" animBg="1"/>
      <p:bldP spid="25" grpId="0" animBg="1"/>
      <p:bldP spid="26"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p:cNvSpPr txBox="1"/>
          <p:nvPr/>
        </p:nvSpPr>
        <p:spPr>
          <a:xfrm>
            <a:off x="1026587" y="5065088"/>
            <a:ext cx="2518396" cy="1138581"/>
          </a:xfrm>
          <a:prstGeom prst="rect">
            <a:avLst/>
          </a:prstGeom>
          <a:noFill/>
        </p:spPr>
        <p:txBody>
          <a:bodyPr wrap="square" rtlCol="0">
            <a:spAutoFit/>
          </a:bodyPr>
          <a:lstStyle/>
          <a:p>
            <a:pPr defTabSz="1219200" fontAlgn="base">
              <a:spcBef>
                <a:spcPct val="0"/>
              </a:spcBef>
              <a:spcAft>
                <a:spcPct val="0"/>
              </a:spcAft>
            </a:pPr>
            <a:r>
              <a:rPr lang="en-US" sz="1465" b="1" dirty="0">
                <a:solidFill>
                  <a:srgbClr val="C00000"/>
                </a:solidFill>
                <a:latin typeface="Calibri" panose="020F0502020204030204" pitchFamily="34" charset="0"/>
                <a:ea typeface="宋体" panose="02010600030101010101" pitchFamily="2" charset="-122"/>
              </a:rPr>
              <a:t>PROJECTS DEVELOPMENT</a:t>
            </a:r>
            <a:endParaRPr lang="en-US" sz="1465" dirty="0">
              <a:solidFill>
                <a:srgbClr val="C00000"/>
              </a:solidFill>
              <a:latin typeface="Calibri" panose="020F0502020204030204" pitchFamily="34" charset="0"/>
              <a:ea typeface="宋体" panose="02010600030101010101" pitchFamily="2" charset="-122"/>
            </a:endParaRPr>
          </a:p>
          <a:p>
            <a:pP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majority suffered.</a:t>
            </a:r>
          </a:p>
        </p:txBody>
      </p:sp>
      <p:sp>
        <p:nvSpPr>
          <p:cNvPr id="55" name="TextBox 54"/>
          <p:cNvSpPr txBox="1"/>
          <p:nvPr/>
        </p:nvSpPr>
        <p:spPr>
          <a:xfrm>
            <a:off x="3672023" y="4470052"/>
            <a:ext cx="2518396" cy="1138581"/>
          </a:xfrm>
          <a:prstGeom prst="rect">
            <a:avLst/>
          </a:prstGeom>
          <a:noFill/>
        </p:spPr>
        <p:txBody>
          <a:bodyPr wrap="square" rtlCol="0">
            <a:spAutoFit/>
          </a:bodyPr>
          <a:lstStyle/>
          <a:p>
            <a:pPr defTabSz="1219200" fontAlgn="base">
              <a:spcBef>
                <a:spcPct val="0"/>
              </a:spcBef>
              <a:spcAft>
                <a:spcPct val="0"/>
              </a:spcAft>
            </a:pPr>
            <a:r>
              <a:rPr lang="en-US" sz="1465" b="1" dirty="0">
                <a:solidFill>
                  <a:srgbClr val="FFC000"/>
                </a:solidFill>
                <a:latin typeface="Calibri" panose="020F0502020204030204" pitchFamily="34" charset="0"/>
                <a:ea typeface="宋体" panose="02010600030101010101" pitchFamily="2" charset="-122"/>
              </a:rPr>
              <a:t>PROJECTS DEVELOPMENT</a:t>
            </a:r>
            <a:endParaRPr lang="en-US" sz="1465" dirty="0">
              <a:solidFill>
                <a:srgbClr val="FFC000"/>
              </a:solidFill>
              <a:latin typeface="Calibri" panose="020F0502020204030204" pitchFamily="34" charset="0"/>
              <a:ea typeface="宋体" panose="02010600030101010101" pitchFamily="2" charset="-122"/>
            </a:endParaRPr>
          </a:p>
          <a:p>
            <a:pP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majority suffered.</a:t>
            </a:r>
          </a:p>
        </p:txBody>
      </p:sp>
      <p:sp>
        <p:nvSpPr>
          <p:cNvPr id="56" name="TextBox 55"/>
          <p:cNvSpPr txBox="1"/>
          <p:nvPr/>
        </p:nvSpPr>
        <p:spPr>
          <a:xfrm>
            <a:off x="6169071" y="3822400"/>
            <a:ext cx="2518396" cy="1138581"/>
          </a:xfrm>
          <a:prstGeom prst="rect">
            <a:avLst/>
          </a:prstGeom>
          <a:noFill/>
        </p:spPr>
        <p:txBody>
          <a:bodyPr wrap="square" rtlCol="0">
            <a:spAutoFit/>
          </a:bodyPr>
          <a:lstStyle/>
          <a:p>
            <a:pPr defTabSz="1219200" fontAlgn="base">
              <a:spcBef>
                <a:spcPct val="0"/>
              </a:spcBef>
              <a:spcAft>
                <a:spcPct val="0"/>
              </a:spcAft>
            </a:pPr>
            <a:r>
              <a:rPr lang="en-US" sz="1465" b="1" dirty="0">
                <a:solidFill>
                  <a:srgbClr val="C00000"/>
                </a:solidFill>
                <a:latin typeface="Calibri" panose="020F0502020204030204" pitchFamily="34" charset="0"/>
                <a:ea typeface="宋体" panose="02010600030101010101" pitchFamily="2" charset="-122"/>
              </a:rPr>
              <a:t>PROJECTS DEVELOPMENT</a:t>
            </a:r>
            <a:endParaRPr lang="en-US" sz="1465" dirty="0">
              <a:solidFill>
                <a:srgbClr val="C00000"/>
              </a:solidFill>
              <a:latin typeface="Calibri" panose="020F0502020204030204" pitchFamily="34" charset="0"/>
              <a:ea typeface="宋体" panose="02010600030101010101" pitchFamily="2" charset="-122"/>
            </a:endParaRPr>
          </a:p>
          <a:p>
            <a:pP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majority suffered.</a:t>
            </a:r>
          </a:p>
        </p:txBody>
      </p:sp>
      <p:sp>
        <p:nvSpPr>
          <p:cNvPr id="57" name="TextBox 56"/>
          <p:cNvSpPr txBox="1"/>
          <p:nvPr/>
        </p:nvSpPr>
        <p:spPr>
          <a:xfrm>
            <a:off x="8666123" y="3101454"/>
            <a:ext cx="2518396" cy="1138581"/>
          </a:xfrm>
          <a:prstGeom prst="rect">
            <a:avLst/>
          </a:prstGeom>
          <a:noFill/>
        </p:spPr>
        <p:txBody>
          <a:bodyPr wrap="square" rtlCol="0">
            <a:spAutoFit/>
          </a:bodyPr>
          <a:lstStyle/>
          <a:p>
            <a:pPr defTabSz="1219200" fontAlgn="base">
              <a:spcBef>
                <a:spcPct val="0"/>
              </a:spcBef>
              <a:spcAft>
                <a:spcPct val="0"/>
              </a:spcAft>
            </a:pPr>
            <a:r>
              <a:rPr lang="en-US" sz="1465" b="1" dirty="0">
                <a:solidFill>
                  <a:srgbClr val="FFC000"/>
                </a:solidFill>
                <a:latin typeface="Calibri" panose="020F0502020204030204" pitchFamily="34" charset="0"/>
                <a:ea typeface="宋体" panose="02010600030101010101" pitchFamily="2" charset="-122"/>
              </a:rPr>
              <a:t>PROJECTS DEVELOPMENT</a:t>
            </a:r>
            <a:endParaRPr lang="en-US" sz="1465" dirty="0">
              <a:solidFill>
                <a:srgbClr val="FFC000"/>
              </a:solidFill>
              <a:latin typeface="Calibri" panose="020F0502020204030204" pitchFamily="34" charset="0"/>
              <a:ea typeface="宋体" panose="02010600030101010101" pitchFamily="2" charset="-122"/>
            </a:endParaRPr>
          </a:p>
          <a:p>
            <a:pP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majority suffered.</a:t>
            </a:r>
          </a:p>
        </p:txBody>
      </p:sp>
      <p:grpSp>
        <p:nvGrpSpPr>
          <p:cNvPr id="44" name="Group 43"/>
          <p:cNvGrpSpPr/>
          <p:nvPr/>
        </p:nvGrpSpPr>
        <p:grpSpPr>
          <a:xfrm>
            <a:off x="3292849" y="3390764"/>
            <a:ext cx="2827291" cy="858637"/>
            <a:chOff x="2469637" y="2543073"/>
            <a:chExt cx="2120468" cy="643978"/>
          </a:xfrm>
        </p:grpSpPr>
        <p:sp>
          <p:nvSpPr>
            <p:cNvPr id="41" name="Flowchart: Data 40"/>
            <p:cNvSpPr/>
            <p:nvPr/>
          </p:nvSpPr>
          <p:spPr>
            <a:xfrm rot="16200000" flipH="1" flipV="1">
              <a:off x="4163077" y="2756126"/>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1465">
                <a:solidFill>
                  <a:srgbClr val="FFFFFF"/>
                </a:solidFill>
                <a:latin typeface="Calibri" panose="020F0502020204030204"/>
                <a:ea typeface="微软雅黑" panose="020B0503020204020204" pitchFamily="34" charset="-122"/>
              </a:endParaRPr>
            </a:p>
          </p:txBody>
        </p:sp>
        <p:grpSp>
          <p:nvGrpSpPr>
            <p:cNvPr id="5" name="Group 51"/>
            <p:cNvGrpSpPr/>
            <p:nvPr/>
          </p:nvGrpSpPr>
          <p:grpSpPr>
            <a:xfrm>
              <a:off x="2469637" y="2543073"/>
              <a:ext cx="2120468" cy="643978"/>
              <a:chOff x="2460112" y="2094062"/>
              <a:chExt cx="2120468" cy="643978"/>
            </a:xfrm>
          </p:grpSpPr>
          <p:sp>
            <p:nvSpPr>
              <p:cNvPr id="33" name="Flowchart: Data 32"/>
              <p:cNvSpPr/>
              <p:nvPr/>
            </p:nvSpPr>
            <p:spPr>
              <a:xfrm rot="16200000" flipH="1" flipV="1">
                <a:off x="2247060" y="2307114"/>
                <a:ext cx="640080" cy="213975"/>
              </a:xfrm>
              <a:prstGeom prst="flowChartInputOutpu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1465">
                  <a:solidFill>
                    <a:srgbClr val="FFFFFF"/>
                  </a:solidFill>
                  <a:latin typeface="Calibri" panose="020F0502020204030204"/>
                  <a:ea typeface="微软雅黑" panose="020B0503020204020204" pitchFamily="34" charset="-122"/>
                </a:endParaRPr>
              </a:p>
            </p:txBody>
          </p:sp>
          <p:sp>
            <p:nvSpPr>
              <p:cNvPr id="35" name="Rectangle 34"/>
              <p:cNvSpPr/>
              <p:nvPr/>
            </p:nvSpPr>
            <p:spPr>
              <a:xfrm>
                <a:off x="2673145" y="2224816"/>
                <a:ext cx="1907435" cy="513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sz="2400" b="1" dirty="0">
                    <a:solidFill>
                      <a:srgbClr val="FFFFFF"/>
                    </a:solidFill>
                    <a:latin typeface="Calibri" panose="020F0502020204030204"/>
                    <a:ea typeface="微软雅黑" panose="020B0503020204020204" pitchFamily="34" charset="-122"/>
                  </a:rPr>
                  <a:t>Step Two</a:t>
                </a:r>
              </a:p>
            </p:txBody>
          </p:sp>
        </p:grpSp>
      </p:grpSp>
      <p:grpSp>
        <p:nvGrpSpPr>
          <p:cNvPr id="29" name="Group 28"/>
          <p:cNvGrpSpPr/>
          <p:nvPr/>
        </p:nvGrpSpPr>
        <p:grpSpPr>
          <a:xfrm>
            <a:off x="8371583" y="2030635"/>
            <a:ext cx="2828548" cy="858636"/>
            <a:chOff x="6278686" y="1246786"/>
            <a:chExt cx="2121411" cy="643977"/>
          </a:xfrm>
        </p:grpSpPr>
        <p:sp>
          <p:nvSpPr>
            <p:cNvPr id="38" name="Flowchart: Data 37"/>
            <p:cNvSpPr/>
            <p:nvPr/>
          </p:nvSpPr>
          <p:spPr>
            <a:xfrm rot="16200000" flipH="1" flipV="1">
              <a:off x="6065634" y="1459838"/>
              <a:ext cx="640080" cy="213975"/>
            </a:xfrm>
            <a:prstGeom prst="flowChartInputOutpu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1465">
                <a:solidFill>
                  <a:srgbClr val="FFFFFF"/>
                </a:solidFill>
                <a:latin typeface="Calibri" panose="020F0502020204030204"/>
                <a:ea typeface="微软雅黑" panose="020B0503020204020204" pitchFamily="34" charset="-122"/>
              </a:endParaRPr>
            </a:p>
          </p:txBody>
        </p:sp>
        <p:sp>
          <p:nvSpPr>
            <p:cNvPr id="40" name="Pentagon 39"/>
            <p:cNvSpPr/>
            <p:nvPr/>
          </p:nvSpPr>
          <p:spPr>
            <a:xfrm>
              <a:off x="6492662" y="1377539"/>
              <a:ext cx="1907435" cy="513224"/>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sz="2400" b="1" dirty="0">
                  <a:solidFill>
                    <a:srgbClr val="FFFFFF"/>
                  </a:solidFill>
                  <a:latin typeface="Calibri" panose="020F0502020204030204"/>
                  <a:ea typeface="微软雅黑" panose="020B0503020204020204" pitchFamily="34" charset="-122"/>
                </a:rPr>
                <a:t>Step Four</a:t>
              </a:r>
            </a:p>
          </p:txBody>
        </p:sp>
      </p:grpSp>
      <p:grpSp>
        <p:nvGrpSpPr>
          <p:cNvPr id="46" name="Group 45"/>
          <p:cNvGrpSpPr/>
          <p:nvPr/>
        </p:nvGrpSpPr>
        <p:grpSpPr>
          <a:xfrm>
            <a:off x="5834839" y="2711553"/>
            <a:ext cx="2828548" cy="861905"/>
            <a:chOff x="4376129" y="2033662"/>
            <a:chExt cx="2121411" cy="646429"/>
          </a:xfrm>
        </p:grpSpPr>
        <p:sp>
          <p:nvSpPr>
            <p:cNvPr id="43" name="Flowchart: Data 42"/>
            <p:cNvSpPr/>
            <p:nvPr/>
          </p:nvSpPr>
          <p:spPr>
            <a:xfrm rot="16200000" flipH="1" flipV="1">
              <a:off x="6070512" y="225306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1465">
                <a:solidFill>
                  <a:srgbClr val="FFFFFF"/>
                </a:solidFill>
                <a:latin typeface="Calibri" panose="020F0502020204030204"/>
                <a:ea typeface="微软雅黑" panose="020B0503020204020204" pitchFamily="34" charset="-122"/>
              </a:endParaRPr>
            </a:p>
          </p:txBody>
        </p:sp>
        <p:grpSp>
          <p:nvGrpSpPr>
            <p:cNvPr id="8" name="Group 52"/>
            <p:cNvGrpSpPr/>
            <p:nvPr/>
          </p:nvGrpSpPr>
          <p:grpSpPr>
            <a:xfrm>
              <a:off x="4376129" y="2033662"/>
              <a:ext cx="2121411" cy="640165"/>
              <a:chOff x="4366604" y="1584651"/>
              <a:chExt cx="2121411" cy="640165"/>
            </a:xfrm>
          </p:grpSpPr>
          <p:sp>
            <p:nvSpPr>
              <p:cNvPr id="45" name="Rectangle 44"/>
              <p:cNvSpPr/>
              <p:nvPr/>
            </p:nvSpPr>
            <p:spPr>
              <a:xfrm>
                <a:off x="4580580" y="1711592"/>
                <a:ext cx="1907435" cy="5132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sz="2400" b="1" dirty="0">
                    <a:solidFill>
                      <a:srgbClr val="FFFFFF"/>
                    </a:solidFill>
                    <a:latin typeface="Calibri" panose="020F0502020204030204"/>
                    <a:ea typeface="微软雅黑" panose="020B0503020204020204" pitchFamily="34" charset="-122"/>
                  </a:rPr>
                  <a:t>Step Three</a:t>
                </a:r>
              </a:p>
            </p:txBody>
          </p:sp>
          <p:sp>
            <p:nvSpPr>
              <p:cNvPr id="42" name="Flowchart: Data 41"/>
              <p:cNvSpPr/>
              <p:nvPr/>
            </p:nvSpPr>
            <p:spPr>
              <a:xfrm rot="16200000" flipH="1" flipV="1">
                <a:off x="4153552" y="1797703"/>
                <a:ext cx="640080" cy="213975"/>
              </a:xfrm>
              <a:prstGeom prst="flowChartInputOutpu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1465">
                  <a:solidFill>
                    <a:srgbClr val="FFFFFF"/>
                  </a:solidFill>
                  <a:latin typeface="Calibri" panose="020F0502020204030204"/>
                  <a:ea typeface="微软雅黑" panose="020B0503020204020204" pitchFamily="34" charset="-122"/>
                </a:endParaRPr>
              </a:p>
            </p:txBody>
          </p:sp>
        </p:grpSp>
      </p:grpSp>
      <p:grpSp>
        <p:nvGrpSpPr>
          <p:cNvPr id="31" name="Group 30"/>
          <p:cNvGrpSpPr/>
          <p:nvPr/>
        </p:nvGrpSpPr>
        <p:grpSpPr>
          <a:xfrm>
            <a:off x="1033645" y="4075064"/>
            <a:ext cx="2544504" cy="858637"/>
            <a:chOff x="775234" y="2780107"/>
            <a:chExt cx="1908378" cy="643978"/>
          </a:xfrm>
        </p:grpSpPr>
        <p:sp>
          <p:nvSpPr>
            <p:cNvPr id="27" name="Flowchart: Data 26"/>
            <p:cNvSpPr/>
            <p:nvPr/>
          </p:nvSpPr>
          <p:spPr>
            <a:xfrm rot="16200000" flipH="1" flipV="1">
              <a:off x="2256585" y="2993159"/>
              <a:ext cx="640080" cy="213975"/>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1465">
                <a:solidFill>
                  <a:srgbClr val="FFFFFF"/>
                </a:solidFill>
                <a:latin typeface="Calibri" panose="020F0502020204030204"/>
                <a:ea typeface="微软雅黑" panose="020B0503020204020204" pitchFamily="34" charset="-122"/>
              </a:endParaRPr>
            </a:p>
          </p:txBody>
        </p:sp>
        <p:sp>
          <p:nvSpPr>
            <p:cNvPr id="30" name="Rectangle 29"/>
            <p:cNvSpPr/>
            <p:nvPr/>
          </p:nvSpPr>
          <p:spPr>
            <a:xfrm>
              <a:off x="775234" y="2910861"/>
              <a:ext cx="1907435" cy="5132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1219200" fontAlgn="base">
                <a:spcBef>
                  <a:spcPct val="0"/>
                </a:spcBef>
                <a:spcAft>
                  <a:spcPct val="0"/>
                </a:spcAft>
              </a:pPr>
              <a:r>
                <a:rPr lang="en-US" sz="2400" b="1" dirty="0">
                  <a:solidFill>
                    <a:srgbClr val="FFFFFF"/>
                  </a:solidFill>
                  <a:latin typeface="Calibri" panose="020F0502020204030204"/>
                  <a:ea typeface="微软雅黑" panose="020B0503020204020204" pitchFamily="34" charset="-122"/>
                </a:rPr>
                <a:t>Step One</a:t>
              </a:r>
            </a:p>
          </p:txBody>
        </p:sp>
      </p:grpSp>
      <p:sp>
        <p:nvSpPr>
          <p:cNvPr id="50" name="Rectangle 49"/>
          <p:cNvSpPr/>
          <p:nvPr/>
        </p:nvSpPr>
        <p:spPr>
          <a:xfrm>
            <a:off x="1664242" y="4386370"/>
            <a:ext cx="184731" cy="461665"/>
          </a:xfrm>
          <a:prstGeom prst="rect">
            <a:avLst/>
          </a:prstGeom>
        </p:spPr>
        <p:txBody>
          <a:bodyPr wrap="none">
            <a:spAutoFit/>
          </a:bodyPr>
          <a:lstStyle/>
          <a:p>
            <a:pPr defTabSz="1219200" fontAlgn="base">
              <a:spcBef>
                <a:spcPct val="0"/>
              </a:spcBef>
              <a:spcAft>
                <a:spcPct val="0"/>
              </a:spcAft>
            </a:pPr>
            <a:endParaRPr lang="en-US" sz="2400" dirty="0">
              <a:solidFill>
                <a:srgbClr val="000000"/>
              </a:solidFill>
              <a:latin typeface="Calibri" panose="020F0502020204030204" pitchFamily="34" charset="0"/>
              <a:ea typeface="宋体" panose="02010600030101010101" pitchFamily="2" charset="-122"/>
            </a:endParaRPr>
          </a:p>
        </p:txBody>
      </p:sp>
      <p:sp>
        <p:nvSpPr>
          <p:cNvPr id="32" name="Freeform 42"/>
          <p:cNvSpPr>
            <a:spLocks noEditPoints="1"/>
          </p:cNvSpPr>
          <p:nvPr/>
        </p:nvSpPr>
        <p:spPr bwMode="auto">
          <a:xfrm>
            <a:off x="1871490" y="3413209"/>
            <a:ext cx="806575" cy="69426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4" name="Freeform 86"/>
          <p:cNvSpPr>
            <a:spLocks noEditPoints="1"/>
          </p:cNvSpPr>
          <p:nvPr/>
        </p:nvSpPr>
        <p:spPr bwMode="auto">
          <a:xfrm>
            <a:off x="4484223" y="2574631"/>
            <a:ext cx="460856" cy="775404"/>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6" name="Freeform 57"/>
          <p:cNvSpPr>
            <a:spLocks noEditPoints="1"/>
          </p:cNvSpPr>
          <p:nvPr/>
        </p:nvSpPr>
        <p:spPr bwMode="auto">
          <a:xfrm>
            <a:off x="7000781" y="2100369"/>
            <a:ext cx="614475" cy="544747"/>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9" name="Freeform 152"/>
          <p:cNvSpPr>
            <a:spLocks noEditPoints="1"/>
          </p:cNvSpPr>
          <p:nvPr/>
        </p:nvSpPr>
        <p:spPr bwMode="auto">
          <a:xfrm>
            <a:off x="9439919" y="1461866"/>
            <a:ext cx="690919" cy="6385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4"/>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2" presetClass="entr" presetSubtype="4" accel="50000" decel="5000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8" accel="50000" decel="5000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8" accel="50000" decel="50000"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 calcmode="lin" valueType="num">
                                      <p:cBhvr>
                                        <p:cTn id="42" dur="500" fill="hold"/>
                                        <p:tgtEl>
                                          <p:spTgt spid="36"/>
                                        </p:tgtEl>
                                        <p:attrNameLst>
                                          <p:attrName>ppt_w</p:attrName>
                                        </p:attrNameLst>
                                      </p:cBhvr>
                                      <p:tavLst>
                                        <p:tav tm="0">
                                          <p:val>
                                            <p:fltVal val="0"/>
                                          </p:val>
                                        </p:tav>
                                        <p:tav tm="100000">
                                          <p:val>
                                            <p:strVal val="#ppt_w"/>
                                          </p:val>
                                        </p:tav>
                                      </p:tavLst>
                                    </p:anim>
                                    <p:anim calcmode="lin" valueType="num">
                                      <p:cBhvr>
                                        <p:cTn id="43" dur="500" fill="hold"/>
                                        <p:tgtEl>
                                          <p:spTgt spid="36"/>
                                        </p:tgtEl>
                                        <p:attrNameLst>
                                          <p:attrName>ppt_h</p:attrName>
                                        </p:attrNameLst>
                                      </p:cBhvr>
                                      <p:tavLst>
                                        <p:tav tm="0">
                                          <p:val>
                                            <p:fltVal val="0"/>
                                          </p:val>
                                        </p:tav>
                                        <p:tav tm="100000">
                                          <p:val>
                                            <p:strVal val="#ppt_h"/>
                                          </p:val>
                                        </p:tav>
                                      </p:tavLst>
                                    </p:anim>
                                    <p:animEffect transition="in" filter="fade">
                                      <p:cBhvr>
                                        <p:cTn id="44" dur="500"/>
                                        <p:tgtEl>
                                          <p:spTgt spid="36"/>
                                        </p:tgtEl>
                                      </p:cBhvr>
                                    </p:animEffect>
                                  </p:childTnLst>
                                </p:cTn>
                              </p:par>
                              <p:par>
                                <p:cTn id="45" presetID="2" presetClass="entr" presetSubtype="4" accel="50000" decel="5000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additive="base">
                                        <p:cTn id="47" dur="500" fill="hold"/>
                                        <p:tgtEl>
                                          <p:spTgt spid="56"/>
                                        </p:tgtEl>
                                        <p:attrNameLst>
                                          <p:attrName>ppt_x</p:attrName>
                                        </p:attrNameLst>
                                      </p:cBhvr>
                                      <p:tavLst>
                                        <p:tav tm="0">
                                          <p:val>
                                            <p:strVal val="#ppt_x"/>
                                          </p:val>
                                        </p:tav>
                                        <p:tav tm="100000">
                                          <p:val>
                                            <p:strVal val="#ppt_x"/>
                                          </p:val>
                                        </p:tav>
                                      </p:tavLst>
                                    </p:anim>
                                    <p:anim calcmode="lin" valueType="num">
                                      <p:cBhvr additive="base">
                                        <p:cTn id="48" dur="500" fill="hold"/>
                                        <p:tgtEl>
                                          <p:spTgt spid="56"/>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8" accel="50000" decel="50000" fill="hold"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0-#ppt_w/2"/>
                                          </p:val>
                                        </p:tav>
                                        <p:tav tm="100000">
                                          <p:val>
                                            <p:strVal val="#ppt_x"/>
                                          </p:val>
                                        </p:tav>
                                      </p:tavLst>
                                    </p:anim>
                                    <p:anim calcmode="lin" valueType="num">
                                      <p:cBhvr additive="base">
                                        <p:cTn id="53" dur="500" fill="hold"/>
                                        <p:tgtEl>
                                          <p:spTgt spid="29"/>
                                        </p:tgtEl>
                                        <p:attrNameLst>
                                          <p:attrName>ppt_y</p:attrName>
                                        </p:attrNameLst>
                                      </p:cBhvr>
                                      <p:tavLst>
                                        <p:tav tm="0">
                                          <p:val>
                                            <p:strVal val="#ppt_y"/>
                                          </p:val>
                                        </p:tav>
                                        <p:tav tm="100000">
                                          <p:val>
                                            <p:strVal val="#ppt_y"/>
                                          </p:val>
                                        </p:tav>
                                      </p:tavLst>
                                    </p:anim>
                                  </p:childTnLst>
                                </p:cTn>
                              </p:par>
                            </p:childTnLst>
                          </p:cTn>
                        </p:par>
                        <p:par>
                          <p:cTn id="54" fill="hold">
                            <p:stCondLst>
                              <p:cond delay="3500"/>
                            </p:stCondLst>
                            <p:childTnLst>
                              <p:par>
                                <p:cTn id="55" presetID="53" presetClass="entr" presetSubtype="16"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childTnLst>
                                </p:cTn>
                              </p:par>
                              <p:par>
                                <p:cTn id="60" presetID="2" presetClass="entr" presetSubtype="4" accel="50000" decel="50000" fill="hold" grpId="0"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fill="hold"/>
                                        <p:tgtEl>
                                          <p:spTgt spid="57"/>
                                        </p:tgtEl>
                                        <p:attrNameLst>
                                          <p:attrName>ppt_x</p:attrName>
                                        </p:attrNameLst>
                                      </p:cBhvr>
                                      <p:tavLst>
                                        <p:tav tm="0">
                                          <p:val>
                                            <p:strVal val="#ppt_x"/>
                                          </p:val>
                                        </p:tav>
                                        <p:tav tm="100000">
                                          <p:val>
                                            <p:strVal val="#ppt_x"/>
                                          </p:val>
                                        </p:tav>
                                      </p:tavLst>
                                    </p:anim>
                                    <p:anim calcmode="lin" valueType="num">
                                      <p:cBhvr additive="base">
                                        <p:cTn id="63"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32" grpId="0" animBg="1"/>
      <p:bldP spid="34" grpId="0" animBg="1"/>
      <p:bldP spid="36" grpId="0" animBg="1"/>
      <p:bldP spid="3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9"/>
          <p:cNvSpPr/>
          <p:nvPr/>
        </p:nvSpPr>
        <p:spPr bwMode="auto">
          <a:xfrm>
            <a:off x="4062413" y="1729171"/>
            <a:ext cx="2514819" cy="2063224"/>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chemeClr val="accent2"/>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1" name="Freeform 20"/>
          <p:cNvSpPr/>
          <p:nvPr/>
        </p:nvSpPr>
        <p:spPr bwMode="auto">
          <a:xfrm>
            <a:off x="6086121" y="1729171"/>
            <a:ext cx="2043467" cy="254868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chemeClr val="accent3"/>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2" name="Freeform 21"/>
          <p:cNvSpPr/>
          <p:nvPr/>
        </p:nvSpPr>
        <p:spPr bwMode="auto">
          <a:xfrm>
            <a:off x="5620417" y="3792397"/>
            <a:ext cx="2509175" cy="200677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chemeClr val="accent6"/>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3" name="Freeform 23"/>
          <p:cNvSpPr/>
          <p:nvPr/>
        </p:nvSpPr>
        <p:spPr bwMode="auto">
          <a:xfrm>
            <a:off x="4062412" y="3295642"/>
            <a:ext cx="2023709" cy="250352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grpSp>
        <p:nvGrpSpPr>
          <p:cNvPr id="4" name="Group 59"/>
          <p:cNvGrpSpPr/>
          <p:nvPr/>
        </p:nvGrpSpPr>
        <p:grpSpPr>
          <a:xfrm>
            <a:off x="8297465" y="4432401"/>
            <a:ext cx="3034927" cy="1356007"/>
            <a:chOff x="7154104" y="3206176"/>
            <a:chExt cx="2276195" cy="1017004"/>
          </a:xfrm>
        </p:grpSpPr>
        <p:sp>
          <p:nvSpPr>
            <p:cNvPr id="52" name="TextBox 51"/>
            <p:cNvSpPr txBox="1"/>
            <p:nvPr/>
          </p:nvSpPr>
          <p:spPr>
            <a:xfrm>
              <a:off x="7154105" y="3453979"/>
              <a:ext cx="2276194" cy="769201"/>
            </a:xfrm>
            <a:prstGeom prst="rect">
              <a:avLst/>
            </a:prstGeom>
            <a:noFill/>
          </p:spPr>
          <p:txBody>
            <a:bodyPr wrap="square" lIns="0" tIns="0" rIns="0" bIns="0" rtlCol="0">
              <a:spAutoFit/>
            </a:bodyPr>
            <a:lstStyle/>
            <a:p>
              <a:pP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a:t>
              </a:r>
            </a:p>
            <a:p>
              <a:pP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of Lorem Ipsum available, but the have suffered alteration in some  form, by </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humour, or randomized words</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 which  don't believable</a:t>
              </a:r>
            </a:p>
          </p:txBody>
        </p:sp>
        <p:sp>
          <p:nvSpPr>
            <p:cNvPr id="53" name="Rectangle 52"/>
            <p:cNvSpPr/>
            <p:nvPr/>
          </p:nvSpPr>
          <p:spPr>
            <a:xfrm>
              <a:off x="7154104" y="3206176"/>
              <a:ext cx="1216583" cy="184666"/>
            </a:xfrm>
            <a:prstGeom prst="rect">
              <a:avLst/>
            </a:prstGeom>
          </p:spPr>
          <p:txBody>
            <a:bodyPr wrap="none" lIns="0" tIns="0" rIns="0" bIns="0">
              <a:spAutoFit/>
            </a:bodyPr>
            <a:lstStyle/>
            <a:p>
              <a:pP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goes here</a:t>
              </a:r>
            </a:p>
          </p:txBody>
        </p:sp>
      </p:grpSp>
      <p:grpSp>
        <p:nvGrpSpPr>
          <p:cNvPr id="5" name="Group 58"/>
          <p:cNvGrpSpPr/>
          <p:nvPr/>
        </p:nvGrpSpPr>
        <p:grpSpPr>
          <a:xfrm>
            <a:off x="8297465" y="1692867"/>
            <a:ext cx="3034927" cy="1356007"/>
            <a:chOff x="7174424" y="1352592"/>
            <a:chExt cx="2276195" cy="1017004"/>
          </a:xfrm>
        </p:grpSpPr>
        <p:sp>
          <p:nvSpPr>
            <p:cNvPr id="55" name="TextBox 54"/>
            <p:cNvSpPr txBox="1"/>
            <p:nvPr/>
          </p:nvSpPr>
          <p:spPr>
            <a:xfrm>
              <a:off x="7174424" y="1600395"/>
              <a:ext cx="2276195" cy="769201"/>
            </a:xfrm>
            <a:prstGeom prst="rect">
              <a:avLst/>
            </a:prstGeom>
            <a:noFill/>
          </p:spPr>
          <p:txBody>
            <a:bodyPr wrap="square" lIns="0" tIns="0" rIns="0" bIns="0" rtlCol="0">
              <a:spAutoFit/>
            </a:bodyPr>
            <a:lstStyle/>
            <a:p>
              <a:pP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a:t>
              </a:r>
            </a:p>
            <a:p>
              <a:pP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of Lorem Ipsum available, but the have suffered alteration in some  form, by </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humour, or randomized words</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 which  don't believable</a:t>
              </a:r>
            </a:p>
          </p:txBody>
        </p:sp>
        <p:sp>
          <p:nvSpPr>
            <p:cNvPr id="56" name="Rectangle 55"/>
            <p:cNvSpPr/>
            <p:nvPr/>
          </p:nvSpPr>
          <p:spPr>
            <a:xfrm>
              <a:off x="7174424" y="1352592"/>
              <a:ext cx="1216583" cy="184666"/>
            </a:xfrm>
            <a:prstGeom prst="rect">
              <a:avLst/>
            </a:prstGeom>
          </p:spPr>
          <p:txBody>
            <a:bodyPr wrap="none" lIns="0" tIns="0" rIns="0" bIns="0">
              <a:spAutoFit/>
            </a:bodyPr>
            <a:lstStyle/>
            <a:p>
              <a:pP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Keyword goes here</a:t>
              </a:r>
            </a:p>
          </p:txBody>
        </p:sp>
      </p:grpSp>
      <p:grpSp>
        <p:nvGrpSpPr>
          <p:cNvPr id="6" name="Group 56"/>
          <p:cNvGrpSpPr/>
          <p:nvPr/>
        </p:nvGrpSpPr>
        <p:grpSpPr>
          <a:xfrm>
            <a:off x="910413" y="1662387"/>
            <a:ext cx="3034929" cy="1356007"/>
            <a:chOff x="-296510" y="1363501"/>
            <a:chExt cx="2276197" cy="1017004"/>
          </a:xfrm>
        </p:grpSpPr>
        <p:sp>
          <p:nvSpPr>
            <p:cNvPr id="58" name="TextBox 57"/>
            <p:cNvSpPr txBox="1"/>
            <p:nvPr/>
          </p:nvSpPr>
          <p:spPr>
            <a:xfrm>
              <a:off x="-296510" y="1611304"/>
              <a:ext cx="2276196" cy="769201"/>
            </a:xfrm>
            <a:prstGeom prst="rect">
              <a:avLst/>
            </a:prstGeom>
            <a:noFill/>
          </p:spPr>
          <p:txBody>
            <a:bodyPr wrap="square" lIns="0" tIns="0" rIns="0" bIns="0" rtlCol="0">
              <a:spAutoFit/>
            </a:bodyPr>
            <a:lstStyle/>
            <a:p>
              <a:pPr algn="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a:t>
              </a:r>
            </a:p>
            <a:p>
              <a:pPr algn="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of Lorem Ipsum available, but the have suffered alteration in some  form, by </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humour, or randomized words</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 which  don't believable</a:t>
              </a:r>
            </a:p>
          </p:txBody>
        </p:sp>
        <p:sp>
          <p:nvSpPr>
            <p:cNvPr id="59" name="Rectangle 58"/>
            <p:cNvSpPr/>
            <p:nvPr/>
          </p:nvSpPr>
          <p:spPr>
            <a:xfrm>
              <a:off x="763104" y="1363501"/>
              <a:ext cx="1216583" cy="184666"/>
            </a:xfrm>
            <a:prstGeom prst="rect">
              <a:avLst/>
            </a:prstGeom>
          </p:spPr>
          <p:txBody>
            <a:bodyPr wrap="none" lIns="0" tIns="0" rIns="0" bIns="0">
              <a:spAutoFit/>
            </a:bodyPr>
            <a:lstStyle/>
            <a:p>
              <a:pPr algn="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Keyword goes here</a:t>
              </a:r>
            </a:p>
          </p:txBody>
        </p:sp>
      </p:grpSp>
      <p:grpSp>
        <p:nvGrpSpPr>
          <p:cNvPr id="7" name="Group 56"/>
          <p:cNvGrpSpPr/>
          <p:nvPr/>
        </p:nvGrpSpPr>
        <p:grpSpPr>
          <a:xfrm>
            <a:off x="910413" y="4404900"/>
            <a:ext cx="3034929" cy="1356007"/>
            <a:chOff x="-296510" y="1363501"/>
            <a:chExt cx="2276197" cy="1017004"/>
          </a:xfrm>
        </p:grpSpPr>
        <p:sp>
          <p:nvSpPr>
            <p:cNvPr id="61" name="TextBox 60"/>
            <p:cNvSpPr txBox="1"/>
            <p:nvPr/>
          </p:nvSpPr>
          <p:spPr>
            <a:xfrm>
              <a:off x="-296510" y="1611304"/>
              <a:ext cx="2276196" cy="769201"/>
            </a:xfrm>
            <a:prstGeom prst="rect">
              <a:avLst/>
            </a:prstGeom>
            <a:noFill/>
          </p:spPr>
          <p:txBody>
            <a:bodyPr wrap="square" lIns="0" tIns="0" rIns="0" bIns="0" rtlCol="0">
              <a:spAutoFit/>
            </a:bodyPr>
            <a:lstStyle/>
            <a:p>
              <a:pPr algn="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a:t>
              </a:r>
            </a:p>
            <a:p>
              <a:pPr algn="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of Lorem Ipsum available, but the have suffered alteration in some  form, by </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humour, or randomized words</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 which  don't believable</a:t>
              </a:r>
            </a:p>
          </p:txBody>
        </p:sp>
        <p:sp>
          <p:nvSpPr>
            <p:cNvPr id="62" name="Rectangle 61"/>
            <p:cNvSpPr/>
            <p:nvPr/>
          </p:nvSpPr>
          <p:spPr>
            <a:xfrm>
              <a:off x="763104" y="1363501"/>
              <a:ext cx="1216583" cy="184666"/>
            </a:xfrm>
            <a:prstGeom prst="rect">
              <a:avLst/>
            </a:prstGeom>
          </p:spPr>
          <p:txBody>
            <a:bodyPr wrap="none" lIns="0" tIns="0" rIns="0" bIns="0">
              <a:spAutoFit/>
            </a:bodyPr>
            <a:lstStyle/>
            <a:p>
              <a:pPr algn="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Keyword goes here</a:t>
              </a:r>
            </a:p>
          </p:txBody>
        </p:sp>
      </p:grpSp>
      <p:sp>
        <p:nvSpPr>
          <p:cNvPr id="63" name="Freeform 129"/>
          <p:cNvSpPr/>
          <p:nvPr/>
        </p:nvSpPr>
        <p:spPr bwMode="auto">
          <a:xfrm>
            <a:off x="4790245" y="2507291"/>
            <a:ext cx="436849" cy="534327"/>
          </a:xfrm>
          <a:custGeom>
            <a:avLst/>
            <a:gdLst/>
            <a:ahLst/>
            <a:cxnLst>
              <a:cxn ang="0">
                <a:pos x="53" y="58"/>
              </a:cxn>
              <a:cxn ang="0">
                <a:pos x="36" y="58"/>
              </a:cxn>
              <a:cxn ang="0">
                <a:pos x="36" y="65"/>
              </a:cxn>
              <a:cxn ang="0">
                <a:pos x="34" y="68"/>
              </a:cxn>
              <a:cxn ang="0">
                <a:pos x="22" y="68"/>
              </a:cxn>
              <a:cxn ang="0">
                <a:pos x="20" y="65"/>
              </a:cxn>
              <a:cxn ang="0">
                <a:pos x="20" y="58"/>
              </a:cxn>
              <a:cxn ang="0">
                <a:pos x="2" y="58"/>
              </a:cxn>
              <a:cxn ang="0">
                <a:pos x="0" y="56"/>
              </a:cxn>
              <a:cxn ang="0">
                <a:pos x="1" y="54"/>
              </a:cxn>
              <a:cxn ang="0">
                <a:pos x="16" y="39"/>
              </a:cxn>
              <a:cxn ang="0">
                <a:pos x="7" y="39"/>
              </a:cxn>
              <a:cxn ang="0">
                <a:pos x="5" y="36"/>
              </a:cxn>
              <a:cxn ang="0">
                <a:pos x="6" y="34"/>
              </a:cxn>
              <a:cxn ang="0">
                <a:pos x="21" y="19"/>
              </a:cxn>
              <a:cxn ang="0">
                <a:pos x="13" y="19"/>
              </a:cxn>
              <a:cxn ang="0">
                <a:pos x="11" y="17"/>
              </a:cxn>
              <a:cxn ang="0">
                <a:pos x="12" y="15"/>
              </a:cxn>
              <a:cxn ang="0">
                <a:pos x="26" y="0"/>
              </a:cxn>
              <a:cxn ang="0">
                <a:pos x="28" y="0"/>
              </a:cxn>
              <a:cxn ang="0">
                <a:pos x="30" y="0"/>
              </a:cxn>
              <a:cxn ang="0">
                <a:pos x="44" y="15"/>
              </a:cxn>
              <a:cxn ang="0">
                <a:pos x="45" y="17"/>
              </a:cxn>
              <a:cxn ang="0">
                <a:pos x="42" y="19"/>
              </a:cxn>
              <a:cxn ang="0">
                <a:pos x="35" y="19"/>
              </a:cxn>
              <a:cxn ang="0">
                <a:pos x="50" y="34"/>
              </a:cxn>
              <a:cxn ang="0">
                <a:pos x="51" y="36"/>
              </a:cxn>
              <a:cxn ang="0">
                <a:pos x="49" y="39"/>
              </a:cxn>
              <a:cxn ang="0">
                <a:pos x="40" y="39"/>
              </a:cxn>
              <a:cxn ang="0">
                <a:pos x="55" y="54"/>
              </a:cxn>
              <a:cxn ang="0">
                <a:pos x="56" y="56"/>
              </a:cxn>
              <a:cxn ang="0">
                <a:pos x="53" y="58"/>
              </a:cxn>
            </a:cxnLst>
            <a:rect l="0" t="0" r="r" b="b"/>
            <a:pathLst>
              <a:path w="56" h="68">
                <a:moveTo>
                  <a:pt x="53" y="58"/>
                </a:moveTo>
                <a:cubicBezTo>
                  <a:pt x="36" y="58"/>
                  <a:pt x="36" y="58"/>
                  <a:pt x="36" y="58"/>
                </a:cubicBezTo>
                <a:cubicBezTo>
                  <a:pt x="36" y="60"/>
                  <a:pt x="36" y="63"/>
                  <a:pt x="36" y="65"/>
                </a:cubicBezTo>
                <a:cubicBezTo>
                  <a:pt x="36" y="67"/>
                  <a:pt x="35" y="68"/>
                  <a:pt x="34" y="68"/>
                </a:cubicBezTo>
                <a:cubicBezTo>
                  <a:pt x="22" y="68"/>
                  <a:pt x="22" y="68"/>
                  <a:pt x="22" y="68"/>
                </a:cubicBezTo>
                <a:cubicBezTo>
                  <a:pt x="21" y="68"/>
                  <a:pt x="20" y="67"/>
                  <a:pt x="20" y="65"/>
                </a:cubicBezTo>
                <a:cubicBezTo>
                  <a:pt x="20" y="63"/>
                  <a:pt x="20" y="60"/>
                  <a:pt x="20" y="58"/>
                </a:cubicBezTo>
                <a:cubicBezTo>
                  <a:pt x="2" y="58"/>
                  <a:pt x="2" y="58"/>
                  <a:pt x="2" y="58"/>
                </a:cubicBezTo>
                <a:cubicBezTo>
                  <a:pt x="1" y="58"/>
                  <a:pt x="0" y="57"/>
                  <a:pt x="0" y="56"/>
                </a:cubicBezTo>
                <a:cubicBezTo>
                  <a:pt x="0" y="55"/>
                  <a:pt x="0" y="54"/>
                  <a:pt x="1" y="54"/>
                </a:cubicBezTo>
                <a:cubicBezTo>
                  <a:pt x="16" y="39"/>
                  <a:pt x="16" y="39"/>
                  <a:pt x="16" y="39"/>
                </a:cubicBezTo>
                <a:cubicBezTo>
                  <a:pt x="7" y="39"/>
                  <a:pt x="7" y="39"/>
                  <a:pt x="7" y="39"/>
                </a:cubicBezTo>
                <a:cubicBezTo>
                  <a:pt x="6" y="39"/>
                  <a:pt x="5" y="37"/>
                  <a:pt x="5" y="36"/>
                </a:cubicBezTo>
                <a:cubicBezTo>
                  <a:pt x="5" y="35"/>
                  <a:pt x="5" y="35"/>
                  <a:pt x="6" y="34"/>
                </a:cubicBezTo>
                <a:cubicBezTo>
                  <a:pt x="21" y="19"/>
                  <a:pt x="21" y="19"/>
                  <a:pt x="21" y="19"/>
                </a:cubicBezTo>
                <a:cubicBezTo>
                  <a:pt x="13" y="19"/>
                  <a:pt x="13" y="19"/>
                  <a:pt x="13" y="19"/>
                </a:cubicBezTo>
                <a:cubicBezTo>
                  <a:pt x="12" y="19"/>
                  <a:pt x="11" y="18"/>
                  <a:pt x="11" y="17"/>
                </a:cubicBezTo>
                <a:cubicBezTo>
                  <a:pt x="11" y="16"/>
                  <a:pt x="11" y="15"/>
                  <a:pt x="12" y="15"/>
                </a:cubicBezTo>
                <a:cubicBezTo>
                  <a:pt x="26" y="0"/>
                  <a:pt x="26" y="0"/>
                  <a:pt x="26" y="0"/>
                </a:cubicBezTo>
                <a:cubicBezTo>
                  <a:pt x="27" y="0"/>
                  <a:pt x="27" y="0"/>
                  <a:pt x="28" y="0"/>
                </a:cubicBezTo>
                <a:cubicBezTo>
                  <a:pt x="29" y="0"/>
                  <a:pt x="29" y="0"/>
                  <a:pt x="30" y="0"/>
                </a:cubicBezTo>
                <a:cubicBezTo>
                  <a:pt x="44" y="15"/>
                  <a:pt x="44" y="15"/>
                  <a:pt x="44" y="15"/>
                </a:cubicBezTo>
                <a:cubicBezTo>
                  <a:pt x="45" y="15"/>
                  <a:pt x="45" y="16"/>
                  <a:pt x="45" y="17"/>
                </a:cubicBezTo>
                <a:cubicBezTo>
                  <a:pt x="45" y="18"/>
                  <a:pt x="44" y="19"/>
                  <a:pt x="42" y="19"/>
                </a:cubicBezTo>
                <a:cubicBezTo>
                  <a:pt x="35" y="19"/>
                  <a:pt x="35" y="19"/>
                  <a:pt x="35" y="19"/>
                </a:cubicBezTo>
                <a:cubicBezTo>
                  <a:pt x="50" y="34"/>
                  <a:pt x="50" y="34"/>
                  <a:pt x="50" y="34"/>
                </a:cubicBezTo>
                <a:cubicBezTo>
                  <a:pt x="51" y="35"/>
                  <a:pt x="51" y="35"/>
                  <a:pt x="51" y="36"/>
                </a:cubicBezTo>
                <a:cubicBezTo>
                  <a:pt x="51" y="37"/>
                  <a:pt x="50" y="39"/>
                  <a:pt x="49" y="39"/>
                </a:cubicBezTo>
                <a:cubicBezTo>
                  <a:pt x="40" y="39"/>
                  <a:pt x="40" y="39"/>
                  <a:pt x="40" y="39"/>
                </a:cubicBezTo>
                <a:cubicBezTo>
                  <a:pt x="55" y="54"/>
                  <a:pt x="55" y="54"/>
                  <a:pt x="55" y="54"/>
                </a:cubicBezTo>
                <a:cubicBezTo>
                  <a:pt x="56" y="54"/>
                  <a:pt x="56" y="55"/>
                  <a:pt x="56" y="56"/>
                </a:cubicBezTo>
                <a:cubicBezTo>
                  <a:pt x="56" y="57"/>
                  <a:pt x="55" y="58"/>
                  <a:pt x="53" y="58"/>
                </a:cubicBezTo>
                <a:close/>
              </a:path>
            </a:pathLst>
          </a:custGeom>
          <a:solidFill>
            <a:schemeClr val="bg2"/>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4" name="Freeform 182"/>
          <p:cNvSpPr>
            <a:spLocks noEditPoints="1"/>
          </p:cNvSpPr>
          <p:nvPr/>
        </p:nvSpPr>
        <p:spPr bwMode="auto">
          <a:xfrm>
            <a:off x="4636624" y="4330212"/>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5" name="Freeform 211"/>
          <p:cNvSpPr>
            <a:spLocks noEditPoints="1"/>
          </p:cNvSpPr>
          <p:nvPr/>
        </p:nvSpPr>
        <p:spPr bwMode="auto">
          <a:xfrm>
            <a:off x="6879455" y="2584097"/>
            <a:ext cx="522304" cy="51816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66" name="Freeform 135"/>
          <p:cNvSpPr>
            <a:spLocks noEditPoints="1"/>
          </p:cNvSpPr>
          <p:nvPr/>
        </p:nvSpPr>
        <p:spPr bwMode="auto">
          <a:xfrm>
            <a:off x="6720851" y="4624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34" name="Freeform 239"/>
          <p:cNvSpPr>
            <a:spLocks noEditPoints="1"/>
          </p:cNvSpPr>
          <p:nvPr/>
        </p:nvSpPr>
        <p:spPr bwMode="auto">
          <a:xfrm>
            <a:off x="5744346" y="3455733"/>
            <a:ext cx="649687" cy="639456"/>
          </a:xfrm>
          <a:custGeom>
            <a:avLst/>
            <a:gdLst/>
            <a:ahLst/>
            <a:cxnLst>
              <a:cxn ang="0">
                <a:pos x="58" y="35"/>
              </a:cxn>
              <a:cxn ang="0">
                <a:pos x="29" y="58"/>
              </a:cxn>
              <a:cxn ang="0">
                <a:pos x="9" y="50"/>
              </a:cxn>
              <a:cxn ang="0">
                <a:pos x="5" y="55"/>
              </a:cxn>
              <a:cxn ang="0">
                <a:pos x="3" y="55"/>
              </a:cxn>
              <a:cxn ang="0">
                <a:pos x="0" y="53"/>
              </a:cxn>
              <a:cxn ang="0">
                <a:pos x="0" y="36"/>
              </a:cxn>
              <a:cxn ang="0">
                <a:pos x="3" y="34"/>
              </a:cxn>
              <a:cxn ang="0">
                <a:pos x="20" y="34"/>
              </a:cxn>
              <a:cxn ang="0">
                <a:pos x="22" y="36"/>
              </a:cxn>
              <a:cxn ang="0">
                <a:pos x="22" y="38"/>
              </a:cxn>
              <a:cxn ang="0">
                <a:pos x="16" y="43"/>
              </a:cxn>
              <a:cxn ang="0">
                <a:pos x="30" y="48"/>
              </a:cxn>
              <a:cxn ang="0">
                <a:pos x="46" y="39"/>
              </a:cxn>
              <a:cxn ang="0">
                <a:pos x="48" y="34"/>
              </a:cxn>
              <a:cxn ang="0">
                <a:pos x="49" y="34"/>
              </a:cxn>
              <a:cxn ang="0">
                <a:pos x="57" y="34"/>
              </a:cxn>
              <a:cxn ang="0">
                <a:pos x="58" y="35"/>
              </a:cxn>
              <a:cxn ang="0">
                <a:pos x="58" y="35"/>
              </a:cxn>
              <a:cxn ang="0">
                <a:pos x="59" y="21"/>
              </a:cxn>
              <a:cxn ang="0">
                <a:pos x="56" y="24"/>
              </a:cxn>
              <a:cxn ang="0">
                <a:pos x="39" y="24"/>
              </a:cxn>
              <a:cxn ang="0">
                <a:pos x="37" y="21"/>
              </a:cxn>
              <a:cxn ang="0">
                <a:pos x="38" y="20"/>
              </a:cxn>
              <a:cxn ang="0">
                <a:pos x="43" y="14"/>
              </a:cxn>
              <a:cxn ang="0">
                <a:pos x="30" y="9"/>
              </a:cxn>
              <a:cxn ang="0">
                <a:pos x="13" y="19"/>
              </a:cxn>
              <a:cxn ang="0">
                <a:pos x="11" y="23"/>
              </a:cxn>
              <a:cxn ang="0">
                <a:pos x="10" y="24"/>
              </a:cxn>
              <a:cxn ang="0">
                <a:pos x="2" y="24"/>
              </a:cxn>
              <a:cxn ang="0">
                <a:pos x="1" y="23"/>
              </a:cxn>
              <a:cxn ang="0">
                <a:pos x="1" y="22"/>
              </a:cxn>
              <a:cxn ang="0">
                <a:pos x="30" y="0"/>
              </a:cxn>
              <a:cxn ang="0">
                <a:pos x="50" y="8"/>
              </a:cxn>
              <a:cxn ang="0">
                <a:pos x="55" y="3"/>
              </a:cxn>
              <a:cxn ang="0">
                <a:pos x="56" y="2"/>
              </a:cxn>
              <a:cxn ang="0">
                <a:pos x="59" y="4"/>
              </a:cxn>
              <a:cxn ang="0">
                <a:pos x="59" y="21"/>
              </a:cxn>
            </a:cxnLst>
            <a:rect l="0" t="0" r="r" b="b"/>
            <a:pathLst>
              <a:path w="59" h="58">
                <a:moveTo>
                  <a:pt x="58" y="35"/>
                </a:moveTo>
                <a:cubicBezTo>
                  <a:pt x="55" y="48"/>
                  <a:pt x="43" y="58"/>
                  <a:pt x="29" y="58"/>
                </a:cubicBezTo>
                <a:cubicBezTo>
                  <a:pt x="22" y="58"/>
                  <a:pt x="15" y="55"/>
                  <a:pt x="9" y="50"/>
                </a:cubicBezTo>
                <a:cubicBezTo>
                  <a:pt x="5" y="55"/>
                  <a:pt x="5" y="55"/>
                  <a:pt x="5" y="55"/>
                </a:cubicBezTo>
                <a:cubicBezTo>
                  <a:pt x="4" y="55"/>
                  <a:pt x="4" y="55"/>
                  <a:pt x="3" y="55"/>
                </a:cubicBezTo>
                <a:cubicBezTo>
                  <a:pt x="2" y="55"/>
                  <a:pt x="0" y="54"/>
                  <a:pt x="0" y="53"/>
                </a:cubicBezTo>
                <a:cubicBezTo>
                  <a:pt x="0" y="36"/>
                  <a:pt x="0" y="36"/>
                  <a:pt x="0" y="36"/>
                </a:cubicBezTo>
                <a:cubicBezTo>
                  <a:pt x="0" y="35"/>
                  <a:pt x="2" y="34"/>
                  <a:pt x="3" y="34"/>
                </a:cubicBezTo>
                <a:cubicBezTo>
                  <a:pt x="20" y="34"/>
                  <a:pt x="20" y="34"/>
                  <a:pt x="20" y="34"/>
                </a:cubicBezTo>
                <a:cubicBezTo>
                  <a:pt x="21" y="34"/>
                  <a:pt x="22" y="35"/>
                  <a:pt x="22" y="36"/>
                </a:cubicBezTo>
                <a:cubicBezTo>
                  <a:pt x="22" y="37"/>
                  <a:pt x="22" y="37"/>
                  <a:pt x="22" y="38"/>
                </a:cubicBezTo>
                <a:cubicBezTo>
                  <a:pt x="16" y="43"/>
                  <a:pt x="16" y="43"/>
                  <a:pt x="16" y="43"/>
                </a:cubicBezTo>
                <a:cubicBezTo>
                  <a:pt x="20" y="46"/>
                  <a:pt x="25" y="48"/>
                  <a:pt x="30" y="48"/>
                </a:cubicBezTo>
                <a:cubicBezTo>
                  <a:pt x="36" y="48"/>
                  <a:pt x="43" y="45"/>
                  <a:pt x="46" y="39"/>
                </a:cubicBezTo>
                <a:cubicBezTo>
                  <a:pt x="47" y="37"/>
                  <a:pt x="48" y="36"/>
                  <a:pt x="48" y="34"/>
                </a:cubicBezTo>
                <a:cubicBezTo>
                  <a:pt x="48" y="34"/>
                  <a:pt x="49" y="34"/>
                  <a:pt x="49" y="34"/>
                </a:cubicBezTo>
                <a:cubicBezTo>
                  <a:pt x="57" y="34"/>
                  <a:pt x="57" y="34"/>
                  <a:pt x="57" y="34"/>
                </a:cubicBezTo>
                <a:cubicBezTo>
                  <a:pt x="57" y="34"/>
                  <a:pt x="58" y="34"/>
                  <a:pt x="58" y="35"/>
                </a:cubicBezTo>
                <a:cubicBezTo>
                  <a:pt x="58" y="35"/>
                  <a:pt x="58" y="35"/>
                  <a:pt x="58" y="35"/>
                </a:cubicBezTo>
                <a:close/>
                <a:moveTo>
                  <a:pt x="59" y="21"/>
                </a:moveTo>
                <a:cubicBezTo>
                  <a:pt x="59" y="23"/>
                  <a:pt x="58" y="24"/>
                  <a:pt x="56" y="24"/>
                </a:cubicBezTo>
                <a:cubicBezTo>
                  <a:pt x="39" y="24"/>
                  <a:pt x="39" y="24"/>
                  <a:pt x="39" y="24"/>
                </a:cubicBezTo>
                <a:cubicBezTo>
                  <a:pt x="38" y="24"/>
                  <a:pt x="37" y="23"/>
                  <a:pt x="37" y="21"/>
                </a:cubicBezTo>
                <a:cubicBezTo>
                  <a:pt x="37" y="21"/>
                  <a:pt x="37" y="20"/>
                  <a:pt x="38" y="20"/>
                </a:cubicBezTo>
                <a:cubicBezTo>
                  <a:pt x="43" y="14"/>
                  <a:pt x="43" y="14"/>
                  <a:pt x="43" y="14"/>
                </a:cubicBezTo>
                <a:cubicBezTo>
                  <a:pt x="39" y="11"/>
                  <a:pt x="34" y="9"/>
                  <a:pt x="30" y="9"/>
                </a:cubicBezTo>
                <a:cubicBezTo>
                  <a:pt x="23" y="9"/>
                  <a:pt x="17" y="13"/>
                  <a:pt x="13" y="19"/>
                </a:cubicBezTo>
                <a:cubicBezTo>
                  <a:pt x="12" y="20"/>
                  <a:pt x="12" y="21"/>
                  <a:pt x="11" y="23"/>
                </a:cubicBezTo>
                <a:cubicBezTo>
                  <a:pt x="11" y="24"/>
                  <a:pt x="10" y="24"/>
                  <a:pt x="10" y="24"/>
                </a:cubicBezTo>
                <a:cubicBezTo>
                  <a:pt x="2" y="24"/>
                  <a:pt x="2" y="24"/>
                  <a:pt x="2" y="24"/>
                </a:cubicBezTo>
                <a:cubicBezTo>
                  <a:pt x="2" y="24"/>
                  <a:pt x="1" y="23"/>
                  <a:pt x="1" y="23"/>
                </a:cubicBezTo>
                <a:cubicBezTo>
                  <a:pt x="1" y="23"/>
                  <a:pt x="1" y="22"/>
                  <a:pt x="1" y="22"/>
                </a:cubicBezTo>
                <a:cubicBezTo>
                  <a:pt x="4" y="9"/>
                  <a:pt x="16" y="0"/>
                  <a:pt x="30" y="0"/>
                </a:cubicBezTo>
                <a:cubicBezTo>
                  <a:pt x="37" y="0"/>
                  <a:pt x="44" y="3"/>
                  <a:pt x="50" y="8"/>
                </a:cubicBezTo>
                <a:cubicBezTo>
                  <a:pt x="55" y="3"/>
                  <a:pt x="55" y="3"/>
                  <a:pt x="55" y="3"/>
                </a:cubicBezTo>
                <a:cubicBezTo>
                  <a:pt x="55" y="2"/>
                  <a:pt x="56" y="2"/>
                  <a:pt x="56" y="2"/>
                </a:cubicBezTo>
                <a:cubicBezTo>
                  <a:pt x="58" y="2"/>
                  <a:pt x="59" y="3"/>
                  <a:pt x="59" y="4"/>
                </a:cubicBezTo>
                <a:lnTo>
                  <a:pt x="59" y="21"/>
                </a:lnTo>
                <a:close/>
              </a:path>
            </a:pathLst>
          </a:custGeom>
          <a:solidFill>
            <a:schemeClr val="bg1">
              <a:lumMod val="75000"/>
            </a:schemeClr>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 calcmode="lin" valueType="num">
                                      <p:cBhvr>
                                        <p:cTn id="9" dur="500" fill="hold"/>
                                        <p:tgtEl>
                                          <p:spTgt spid="34"/>
                                        </p:tgtEl>
                                        <p:attrNameLst>
                                          <p:attrName>style.rotation</p:attrName>
                                        </p:attrNameLst>
                                      </p:cBhvr>
                                      <p:tavLst>
                                        <p:tav tm="0">
                                          <p:val>
                                            <p:fltVal val="360"/>
                                          </p:val>
                                        </p:tav>
                                        <p:tav tm="100000">
                                          <p:val>
                                            <p:fltVal val="0"/>
                                          </p:val>
                                        </p:tav>
                                      </p:tavLst>
                                    </p:anim>
                                    <p:animEffect transition="in" filter="fade">
                                      <p:cBhvr>
                                        <p:cTn id="10" dur="500"/>
                                        <p:tgtEl>
                                          <p:spTgt spid="34"/>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p:cTn id="20" dur="500" fill="hold"/>
                                        <p:tgtEl>
                                          <p:spTgt spid="64"/>
                                        </p:tgtEl>
                                        <p:attrNameLst>
                                          <p:attrName>ppt_w</p:attrName>
                                        </p:attrNameLst>
                                      </p:cBhvr>
                                      <p:tavLst>
                                        <p:tav tm="0">
                                          <p:val>
                                            <p:fltVal val="0"/>
                                          </p:val>
                                        </p:tav>
                                        <p:tav tm="100000">
                                          <p:val>
                                            <p:strVal val="#ppt_w"/>
                                          </p:val>
                                        </p:tav>
                                      </p:tavLst>
                                    </p:anim>
                                    <p:anim calcmode="lin" valueType="num">
                                      <p:cBhvr>
                                        <p:cTn id="21" dur="500" fill="hold"/>
                                        <p:tgtEl>
                                          <p:spTgt spid="64"/>
                                        </p:tgtEl>
                                        <p:attrNameLst>
                                          <p:attrName>ppt_h</p:attrName>
                                        </p:attrNameLst>
                                      </p:cBhvr>
                                      <p:tavLst>
                                        <p:tav tm="0">
                                          <p:val>
                                            <p:fltVal val="0"/>
                                          </p:val>
                                        </p:tav>
                                        <p:tav tm="100000">
                                          <p:val>
                                            <p:strVal val="#ppt_h"/>
                                          </p:val>
                                        </p:tav>
                                      </p:tavLst>
                                    </p:anim>
                                    <p:animEffect transition="in" filter="fade">
                                      <p:cBhvr>
                                        <p:cTn id="22" dur="500"/>
                                        <p:tgtEl>
                                          <p:spTgt spid="64"/>
                                        </p:tgtEl>
                                      </p:cBhvr>
                                    </p:animEffect>
                                  </p:childTnLst>
                                </p:cTn>
                              </p:par>
                              <p:par>
                                <p:cTn id="23" presetID="2" presetClass="entr" presetSubtype="8" accel="50000" decel="5000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animEffect transition="in" filter="fade">
                                      <p:cBhvr>
                                        <p:cTn id="32" dur="500"/>
                                        <p:tgtEl>
                                          <p:spTgt spid="30"/>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 calcmode="lin" valueType="num">
                                      <p:cBhvr>
                                        <p:cTn id="36" dur="500" fill="hold"/>
                                        <p:tgtEl>
                                          <p:spTgt spid="63"/>
                                        </p:tgtEl>
                                        <p:attrNameLst>
                                          <p:attrName>ppt_w</p:attrName>
                                        </p:attrNameLst>
                                      </p:cBhvr>
                                      <p:tavLst>
                                        <p:tav tm="0">
                                          <p:val>
                                            <p:fltVal val="0"/>
                                          </p:val>
                                        </p:tav>
                                        <p:tav tm="100000">
                                          <p:val>
                                            <p:strVal val="#ppt_w"/>
                                          </p:val>
                                        </p:tav>
                                      </p:tavLst>
                                    </p:anim>
                                    <p:anim calcmode="lin" valueType="num">
                                      <p:cBhvr>
                                        <p:cTn id="37" dur="500" fill="hold"/>
                                        <p:tgtEl>
                                          <p:spTgt spid="63"/>
                                        </p:tgtEl>
                                        <p:attrNameLst>
                                          <p:attrName>ppt_h</p:attrName>
                                        </p:attrNameLst>
                                      </p:cBhvr>
                                      <p:tavLst>
                                        <p:tav tm="0">
                                          <p:val>
                                            <p:fltVal val="0"/>
                                          </p:val>
                                        </p:tav>
                                        <p:tav tm="100000">
                                          <p:val>
                                            <p:strVal val="#ppt_h"/>
                                          </p:val>
                                        </p:tav>
                                      </p:tavLst>
                                    </p:anim>
                                    <p:animEffect transition="in" filter="fade">
                                      <p:cBhvr>
                                        <p:cTn id="38" dur="500"/>
                                        <p:tgtEl>
                                          <p:spTgt spid="63"/>
                                        </p:tgtEl>
                                      </p:cBhvr>
                                    </p:animEffect>
                                  </p:childTnLst>
                                </p:cTn>
                              </p:par>
                              <p:par>
                                <p:cTn id="39" presetID="2" presetClass="entr" presetSubtype="8" accel="50000" decel="5000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0-#ppt_w/2"/>
                                          </p:val>
                                        </p:tav>
                                        <p:tav tm="100000">
                                          <p:val>
                                            <p:strVal val="#ppt_x"/>
                                          </p:val>
                                        </p:tav>
                                      </p:tavLst>
                                    </p:anim>
                                    <p:anim calcmode="lin" valueType="num">
                                      <p:cBhvr additive="base">
                                        <p:cTn id="42" dur="500" fill="hold"/>
                                        <p:tgtEl>
                                          <p:spTgt spid="6"/>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3000"/>
                            </p:stCondLst>
                            <p:childTnLst>
                              <p:par>
                                <p:cTn id="50" presetID="53" presetClass="entr" presetSubtype="16" fill="hold" grpId="0" nodeType="after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par>
                                <p:cTn id="55" presetID="2" presetClass="entr" presetSubtype="2" accel="50000" decel="5000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1+#ppt_w/2"/>
                                          </p:val>
                                        </p:tav>
                                        <p:tav tm="100000">
                                          <p:val>
                                            <p:strVal val="#ppt_x"/>
                                          </p:val>
                                        </p:tav>
                                      </p:tavLst>
                                    </p:anim>
                                    <p:anim calcmode="lin" valueType="num">
                                      <p:cBhvr additive="base">
                                        <p:cTn id="58" dur="500" fill="hold"/>
                                        <p:tgtEl>
                                          <p:spTgt spid="5"/>
                                        </p:tgtEl>
                                        <p:attrNameLst>
                                          <p:attrName>ppt_y</p:attrName>
                                        </p:attrNameLst>
                                      </p:cBhvr>
                                      <p:tavLst>
                                        <p:tav tm="0">
                                          <p:val>
                                            <p:strVal val="#ppt_y"/>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 calcmode="lin" valueType="num">
                                      <p:cBhvr>
                                        <p:cTn id="68" dur="500" fill="hold"/>
                                        <p:tgtEl>
                                          <p:spTgt spid="66"/>
                                        </p:tgtEl>
                                        <p:attrNameLst>
                                          <p:attrName>ppt_w</p:attrName>
                                        </p:attrNameLst>
                                      </p:cBhvr>
                                      <p:tavLst>
                                        <p:tav tm="0">
                                          <p:val>
                                            <p:fltVal val="0"/>
                                          </p:val>
                                        </p:tav>
                                        <p:tav tm="100000">
                                          <p:val>
                                            <p:strVal val="#ppt_w"/>
                                          </p:val>
                                        </p:tav>
                                      </p:tavLst>
                                    </p:anim>
                                    <p:anim calcmode="lin" valueType="num">
                                      <p:cBhvr>
                                        <p:cTn id="69" dur="500" fill="hold"/>
                                        <p:tgtEl>
                                          <p:spTgt spid="66"/>
                                        </p:tgtEl>
                                        <p:attrNameLst>
                                          <p:attrName>ppt_h</p:attrName>
                                        </p:attrNameLst>
                                      </p:cBhvr>
                                      <p:tavLst>
                                        <p:tav tm="0">
                                          <p:val>
                                            <p:fltVal val="0"/>
                                          </p:val>
                                        </p:tav>
                                        <p:tav tm="100000">
                                          <p:val>
                                            <p:strVal val="#ppt_h"/>
                                          </p:val>
                                        </p:tav>
                                      </p:tavLst>
                                    </p:anim>
                                    <p:animEffect transition="in" filter="fade">
                                      <p:cBhvr>
                                        <p:cTn id="70" dur="500"/>
                                        <p:tgtEl>
                                          <p:spTgt spid="66"/>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1+#ppt_w/2"/>
                                          </p:val>
                                        </p:tav>
                                        <p:tav tm="100000">
                                          <p:val>
                                            <p:strVal val="#ppt_x"/>
                                          </p:val>
                                        </p:tav>
                                      </p:tavLst>
                                    </p:anim>
                                    <p:anim calcmode="lin" valueType="num">
                                      <p:cBhvr additive="base">
                                        <p:cTn id="7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63" grpId="0" animBg="1"/>
      <p:bldP spid="64" grpId="0" animBg="1"/>
      <p:bldP spid="65" grpId="0" animBg="1"/>
      <p:bldP spid="66"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3"/>
          <p:cNvGrpSpPr/>
          <p:nvPr/>
        </p:nvGrpSpPr>
        <p:grpSpPr>
          <a:xfrm rot="16200000">
            <a:off x="3999003" y="1475729"/>
            <a:ext cx="2095132" cy="2468455"/>
            <a:chOff x="1208671" y="1659213"/>
            <a:chExt cx="2151201" cy="2534514"/>
          </a:xfrm>
          <a:solidFill>
            <a:schemeClr val="accent1"/>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grpSp>
      <p:grpSp>
        <p:nvGrpSpPr>
          <p:cNvPr id="5" name="Group 33"/>
          <p:cNvGrpSpPr/>
          <p:nvPr/>
        </p:nvGrpSpPr>
        <p:grpSpPr>
          <a:xfrm>
            <a:off x="6292076" y="1662389"/>
            <a:ext cx="2095133" cy="2468455"/>
            <a:chOff x="1208671" y="1659213"/>
            <a:chExt cx="2151201" cy="2534514"/>
          </a:xfrm>
          <a:solidFill>
            <a:schemeClr val="accent2"/>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grpSp>
      <p:grpSp>
        <p:nvGrpSpPr>
          <p:cNvPr id="6" name="Group 33"/>
          <p:cNvGrpSpPr/>
          <p:nvPr/>
        </p:nvGrpSpPr>
        <p:grpSpPr>
          <a:xfrm rot="5400000">
            <a:off x="6117283" y="3944183"/>
            <a:ext cx="2095132" cy="2468455"/>
            <a:chOff x="1208671" y="1659213"/>
            <a:chExt cx="2151201" cy="2534514"/>
          </a:xfrm>
          <a:solidFill>
            <a:schemeClr val="accent3"/>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grpSp>
      <p:grpSp>
        <p:nvGrpSpPr>
          <p:cNvPr id="7" name="Group 33"/>
          <p:cNvGrpSpPr/>
          <p:nvPr/>
        </p:nvGrpSpPr>
        <p:grpSpPr>
          <a:xfrm rot="10800000">
            <a:off x="3792924" y="3750257"/>
            <a:ext cx="2095133" cy="2468455"/>
            <a:chOff x="1208671" y="1659213"/>
            <a:chExt cx="2151201" cy="2534514"/>
          </a:xfrm>
          <a:solidFill>
            <a:schemeClr val="accent4"/>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grpSp>
      <p:grpSp>
        <p:nvGrpSpPr>
          <p:cNvPr id="88" name="Group 134"/>
          <p:cNvGrpSpPr>
            <a:grpSpLocks noChangeAspect="1"/>
          </p:cNvGrpSpPr>
          <p:nvPr/>
        </p:nvGrpSpPr>
        <p:grpSpPr>
          <a:xfrm>
            <a:off x="3274126" y="2172921"/>
            <a:ext cx="1037599" cy="1038467"/>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b="1" dirty="0">
                <a:solidFill>
                  <a:srgbClr val="FFFFFF"/>
                </a:solidFill>
                <a:latin typeface="Calibri" panose="020F0502020204030204"/>
                <a:ea typeface="微软雅黑" panose="020B0503020204020204" pitchFamily="34" charset="-122"/>
              </a:endParaRPr>
            </a:p>
          </p:txBody>
        </p:sp>
        <p:sp>
          <p:nvSpPr>
            <p:cNvPr id="95" name="Oval 94"/>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sz="2135" b="1" dirty="0">
                  <a:solidFill>
                    <a:srgbClr val="FFFFFF"/>
                  </a:solidFill>
                  <a:latin typeface="Calibri" panose="020F0502020204030204"/>
                  <a:ea typeface="微软雅黑" panose="020B0503020204020204" pitchFamily="34" charset="-122"/>
                </a:rPr>
                <a:t>01</a:t>
              </a:r>
            </a:p>
          </p:txBody>
        </p:sp>
      </p:grpSp>
      <p:grpSp>
        <p:nvGrpSpPr>
          <p:cNvPr id="96" name="Group 129"/>
          <p:cNvGrpSpPr>
            <a:grpSpLocks noChangeAspect="1"/>
          </p:cNvGrpSpPr>
          <p:nvPr/>
        </p:nvGrpSpPr>
        <p:grpSpPr>
          <a:xfrm>
            <a:off x="7868410" y="2172921"/>
            <a:ext cx="1037599" cy="1038467"/>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b="1" dirty="0">
                <a:solidFill>
                  <a:srgbClr val="FFFFFF"/>
                </a:solidFill>
                <a:latin typeface="Calibri" panose="020F0502020204030204"/>
                <a:ea typeface="微软雅黑" panose="020B0503020204020204" pitchFamily="34" charset="-122"/>
              </a:endParaRPr>
            </a:p>
          </p:txBody>
        </p:sp>
        <p:sp>
          <p:nvSpPr>
            <p:cNvPr id="111" name="Oval 110"/>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sz="2135" b="1" dirty="0">
                  <a:solidFill>
                    <a:srgbClr val="FFFFFF"/>
                  </a:solidFill>
                  <a:latin typeface="Calibri" panose="020F0502020204030204"/>
                  <a:ea typeface="微软雅黑" panose="020B0503020204020204" pitchFamily="34" charset="-122"/>
                </a:rPr>
                <a:t>02</a:t>
              </a:r>
              <a:endParaRPr lang="en-US" sz="2400" b="1" dirty="0">
                <a:solidFill>
                  <a:srgbClr val="FFFFFF"/>
                </a:solidFill>
                <a:latin typeface="Calibri" panose="020F0502020204030204"/>
                <a:ea typeface="微软雅黑" panose="020B0503020204020204" pitchFamily="34" charset="-122"/>
              </a:endParaRPr>
            </a:p>
          </p:txBody>
        </p:sp>
      </p:grpSp>
      <p:grpSp>
        <p:nvGrpSpPr>
          <p:cNvPr id="127" name="Group 130"/>
          <p:cNvGrpSpPr>
            <a:grpSpLocks noChangeAspect="1"/>
          </p:cNvGrpSpPr>
          <p:nvPr/>
        </p:nvGrpSpPr>
        <p:grpSpPr>
          <a:xfrm>
            <a:off x="7801605" y="4660313"/>
            <a:ext cx="1037599" cy="1038467"/>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b="1" dirty="0">
                <a:solidFill>
                  <a:srgbClr val="FFFFFF"/>
                </a:solidFill>
                <a:latin typeface="Calibri" panose="020F0502020204030204"/>
                <a:ea typeface="微软雅黑" panose="020B0503020204020204" pitchFamily="34" charset="-122"/>
              </a:endParaRPr>
            </a:p>
          </p:txBody>
        </p:sp>
        <p:sp>
          <p:nvSpPr>
            <p:cNvPr id="129" name="Oval 128"/>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sz="2135" b="1" dirty="0">
                  <a:solidFill>
                    <a:srgbClr val="FFFFFF"/>
                  </a:solidFill>
                  <a:latin typeface="Calibri" panose="020F0502020204030204"/>
                  <a:ea typeface="微软雅黑" panose="020B0503020204020204" pitchFamily="34" charset="-122"/>
                </a:rPr>
                <a:t>03</a:t>
              </a:r>
              <a:endParaRPr lang="en-US" sz="2400" b="1" dirty="0">
                <a:solidFill>
                  <a:srgbClr val="FFFFFF"/>
                </a:solidFill>
                <a:latin typeface="Calibri" panose="020F0502020204030204"/>
                <a:ea typeface="微软雅黑" panose="020B0503020204020204" pitchFamily="34" charset="-122"/>
              </a:endParaRPr>
            </a:p>
          </p:txBody>
        </p:sp>
      </p:grpSp>
      <p:grpSp>
        <p:nvGrpSpPr>
          <p:cNvPr id="130" name="Group 133"/>
          <p:cNvGrpSpPr>
            <a:grpSpLocks noChangeAspect="1"/>
          </p:cNvGrpSpPr>
          <p:nvPr/>
        </p:nvGrpSpPr>
        <p:grpSpPr>
          <a:xfrm>
            <a:off x="3293545" y="4660313"/>
            <a:ext cx="1037599" cy="1038467"/>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b="1" dirty="0">
                <a:solidFill>
                  <a:srgbClr val="FFFFFF"/>
                </a:solidFill>
                <a:latin typeface="Calibri" panose="020F0502020204030204"/>
                <a:ea typeface="微软雅黑" panose="020B0503020204020204" pitchFamily="34" charset="-122"/>
              </a:endParaRPr>
            </a:p>
          </p:txBody>
        </p:sp>
        <p:sp>
          <p:nvSpPr>
            <p:cNvPr id="132" name="Oval 131"/>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sz="2135" b="1" dirty="0">
                  <a:solidFill>
                    <a:srgbClr val="FFFFFF"/>
                  </a:solidFill>
                  <a:latin typeface="Calibri" panose="020F0502020204030204"/>
                  <a:ea typeface="微软雅黑" panose="020B0503020204020204" pitchFamily="34" charset="-122"/>
                </a:rPr>
                <a:t>04</a:t>
              </a:r>
              <a:endParaRPr lang="en-US" sz="2400" b="1" dirty="0">
                <a:solidFill>
                  <a:srgbClr val="FFFFFF"/>
                </a:solidFill>
                <a:latin typeface="Calibri" panose="020F0502020204030204"/>
                <a:ea typeface="微软雅黑" panose="020B0503020204020204" pitchFamily="34" charset="-122"/>
              </a:endParaRPr>
            </a:p>
          </p:txBody>
        </p:sp>
      </p:grpSp>
      <p:grpSp>
        <p:nvGrpSpPr>
          <p:cNvPr id="133" name="Group 72"/>
          <p:cNvGrpSpPr/>
          <p:nvPr/>
        </p:nvGrpSpPr>
        <p:grpSpPr>
          <a:xfrm>
            <a:off x="952281" y="2095408"/>
            <a:ext cx="2165011" cy="1084113"/>
            <a:chOff x="5776018" y="1609116"/>
            <a:chExt cx="1623758" cy="813084"/>
          </a:xfrm>
        </p:grpSpPr>
        <p:sp>
          <p:nvSpPr>
            <p:cNvPr id="134" name="Text Placeholder 3"/>
            <p:cNvSpPr txBox="1"/>
            <p:nvPr/>
          </p:nvSpPr>
          <p:spPr>
            <a:xfrm>
              <a:off x="6806537" y="1609116"/>
              <a:ext cx="593239"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600" b="1" dirty="0">
                  <a:solidFill>
                    <a:srgbClr val="C00000"/>
                  </a:solidFill>
                  <a:latin typeface="Calibri" panose="020F0502020204030204" pitchFamily="34" charset="0"/>
                  <a:ea typeface="宋体" panose="02010600030101010101" pitchFamily="2" charset="-122"/>
                </a:rPr>
                <a:t>First Step</a:t>
              </a:r>
            </a:p>
          </p:txBody>
        </p:sp>
        <p:sp>
          <p:nvSpPr>
            <p:cNvPr id="135" name="Text Placeholder 3"/>
            <p:cNvSpPr txBox="1"/>
            <p:nvPr/>
          </p:nvSpPr>
          <p:spPr>
            <a:xfrm>
              <a:off x="5776018" y="1806840"/>
              <a:ext cx="1623758" cy="6153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in variations passage of lorem ipsum available but the majority have in slightly</a:t>
              </a:r>
            </a:p>
          </p:txBody>
        </p:sp>
      </p:grpSp>
      <p:grpSp>
        <p:nvGrpSpPr>
          <p:cNvPr id="136" name="Group 72"/>
          <p:cNvGrpSpPr/>
          <p:nvPr/>
        </p:nvGrpSpPr>
        <p:grpSpPr>
          <a:xfrm>
            <a:off x="9026944" y="2097159"/>
            <a:ext cx="2138472" cy="1080613"/>
            <a:chOff x="5776018" y="1548156"/>
            <a:chExt cx="1603854" cy="810459"/>
          </a:xfrm>
        </p:grpSpPr>
        <p:sp>
          <p:nvSpPr>
            <p:cNvPr id="137" name="Text Placeholder 3"/>
            <p:cNvSpPr txBox="1"/>
            <p:nvPr/>
          </p:nvSpPr>
          <p:spPr>
            <a:xfrm>
              <a:off x="5776018" y="1548156"/>
              <a:ext cx="7824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600" b="1" dirty="0">
                  <a:solidFill>
                    <a:srgbClr val="FFC000"/>
                  </a:solidFill>
                  <a:latin typeface="Calibri" panose="020F0502020204030204" pitchFamily="34" charset="0"/>
                  <a:ea typeface="宋体" panose="02010600030101010101" pitchFamily="2" charset="-122"/>
                </a:rPr>
                <a:t>Second Step</a:t>
              </a:r>
            </a:p>
          </p:txBody>
        </p:sp>
        <p:sp>
          <p:nvSpPr>
            <p:cNvPr id="138" name="Text Placeholder 3"/>
            <p:cNvSpPr txBox="1"/>
            <p:nvPr/>
          </p:nvSpPr>
          <p:spPr>
            <a:xfrm>
              <a:off x="5776018" y="1743255"/>
              <a:ext cx="1603854" cy="61536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in variations passage of lorem ipsum available but the majority have in slightly</a:t>
              </a:r>
            </a:p>
          </p:txBody>
        </p:sp>
      </p:grpSp>
      <p:grpSp>
        <p:nvGrpSpPr>
          <p:cNvPr id="139" name="Group 72"/>
          <p:cNvGrpSpPr/>
          <p:nvPr/>
        </p:nvGrpSpPr>
        <p:grpSpPr>
          <a:xfrm>
            <a:off x="9014143" y="4665526"/>
            <a:ext cx="2074464" cy="1076352"/>
            <a:chOff x="5776019" y="1537993"/>
            <a:chExt cx="1555848" cy="807264"/>
          </a:xfrm>
        </p:grpSpPr>
        <p:sp>
          <p:nvSpPr>
            <p:cNvPr id="140" name="Text Placeholder 3"/>
            <p:cNvSpPr txBox="1"/>
            <p:nvPr/>
          </p:nvSpPr>
          <p:spPr>
            <a:xfrm>
              <a:off x="5776019" y="1537993"/>
              <a:ext cx="6514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600" b="1" dirty="0">
                  <a:solidFill>
                    <a:srgbClr val="C00000"/>
                  </a:solidFill>
                  <a:latin typeface="Calibri" panose="020F0502020204030204" pitchFamily="34" charset="0"/>
                  <a:ea typeface="宋体" panose="02010600030101010101" pitchFamily="2" charset="-122"/>
                </a:rPr>
                <a:t>Third Step</a:t>
              </a:r>
            </a:p>
          </p:txBody>
        </p:sp>
        <p:sp>
          <p:nvSpPr>
            <p:cNvPr id="141" name="Text Placeholder 3"/>
            <p:cNvSpPr txBox="1"/>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in variations passage of lorem ipsum available but the majority have in slightly</a:t>
              </a:r>
            </a:p>
          </p:txBody>
        </p:sp>
      </p:grpSp>
      <p:grpSp>
        <p:nvGrpSpPr>
          <p:cNvPr id="142" name="Group 72"/>
          <p:cNvGrpSpPr/>
          <p:nvPr/>
        </p:nvGrpSpPr>
        <p:grpSpPr>
          <a:xfrm>
            <a:off x="969132" y="4670659"/>
            <a:ext cx="2148157" cy="1066094"/>
            <a:chOff x="5776018" y="1545687"/>
            <a:chExt cx="1611118" cy="799567"/>
          </a:xfrm>
        </p:grpSpPr>
        <p:sp>
          <p:nvSpPr>
            <p:cNvPr id="143" name="Text Placeholder 3"/>
            <p:cNvSpPr txBox="1"/>
            <p:nvPr/>
          </p:nvSpPr>
          <p:spPr>
            <a:xfrm>
              <a:off x="6704112" y="1545687"/>
              <a:ext cx="683024"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465" b="1" dirty="0">
                  <a:solidFill>
                    <a:srgbClr val="FFC000"/>
                  </a:solidFill>
                  <a:latin typeface="Calibri" panose="020F0502020204030204" pitchFamily="34" charset="0"/>
                  <a:ea typeface="宋体" panose="02010600030101010101" pitchFamily="2" charset="-122"/>
                </a:rPr>
                <a:t>Fourth Step</a:t>
              </a:r>
            </a:p>
          </p:txBody>
        </p:sp>
        <p:sp>
          <p:nvSpPr>
            <p:cNvPr id="144" name="Text Placeholder 3"/>
            <p:cNvSpPr txBox="1"/>
            <p:nvPr/>
          </p:nvSpPr>
          <p:spPr>
            <a:xfrm>
              <a:off x="5776018" y="1729896"/>
              <a:ext cx="1611118" cy="61535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200" fontAlgn="base">
                <a:spcBef>
                  <a:spcPct val="20000"/>
                </a:spcBef>
                <a:spcAft>
                  <a:spcPct val="0"/>
                </a:spcAft>
                <a:defRPr/>
              </a:pPr>
              <a:r>
                <a:rPr lang="en-US" sz="1335" dirty="0">
                  <a:solidFill>
                    <a:srgbClr val="000000">
                      <a:lumMod val="50000"/>
                      <a:lumOff val="50000"/>
                    </a:srgbClr>
                  </a:solidFill>
                  <a:latin typeface="Calibri" panose="020F0502020204030204" pitchFamily="34" charset="0"/>
                  <a:ea typeface="宋体" panose="02010600030101010101" pitchFamily="2" charset="-122"/>
                </a:rPr>
                <a:t>There are many  in variations passage of lorem ipsum available but the majority have in slightly</a:t>
              </a:r>
            </a:p>
          </p:txBody>
        </p:sp>
      </p:grpSp>
      <p:sp>
        <p:nvSpPr>
          <p:cNvPr id="145" name="Freeform 187"/>
          <p:cNvSpPr>
            <a:spLocks noEditPoints="1"/>
          </p:cNvSpPr>
          <p:nvPr/>
        </p:nvSpPr>
        <p:spPr bwMode="auto">
          <a:xfrm>
            <a:off x="4528837" y="2449953"/>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46" name="Freeform 52"/>
          <p:cNvSpPr>
            <a:spLocks noEditPoints="1"/>
          </p:cNvSpPr>
          <p:nvPr/>
        </p:nvSpPr>
        <p:spPr bwMode="auto">
          <a:xfrm>
            <a:off x="6986432" y="2356032"/>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47" name="Freeform 56"/>
          <p:cNvSpPr>
            <a:spLocks noEditPoints="1"/>
          </p:cNvSpPr>
          <p:nvPr/>
        </p:nvSpPr>
        <p:spPr bwMode="auto">
          <a:xfrm>
            <a:off x="7000133" y="4813933"/>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48" name="Freeform 152"/>
          <p:cNvSpPr>
            <a:spLocks noEditPoints="1"/>
          </p:cNvSpPr>
          <p:nvPr/>
        </p:nvSpPr>
        <p:spPr bwMode="auto">
          <a:xfrm>
            <a:off x="4556992" y="4866274"/>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8"/>
                                        </p:tgtEl>
                                        <p:attrNameLst>
                                          <p:attrName>style.visibility</p:attrName>
                                        </p:attrNameLst>
                                      </p:cBhvr>
                                      <p:to>
                                        <p:strVal val="visible"/>
                                      </p:to>
                                    </p:set>
                                    <p:anim calcmode="lin" valueType="num">
                                      <p:cBhvr>
                                        <p:cTn id="12" dur="500" fill="hold"/>
                                        <p:tgtEl>
                                          <p:spTgt spid="88"/>
                                        </p:tgtEl>
                                        <p:attrNameLst>
                                          <p:attrName>ppt_w</p:attrName>
                                        </p:attrNameLst>
                                      </p:cBhvr>
                                      <p:tavLst>
                                        <p:tav tm="0">
                                          <p:val>
                                            <p:fltVal val="0"/>
                                          </p:val>
                                        </p:tav>
                                        <p:tav tm="100000">
                                          <p:val>
                                            <p:strVal val="#ppt_w"/>
                                          </p:val>
                                        </p:tav>
                                      </p:tavLst>
                                    </p:anim>
                                    <p:anim calcmode="lin" valueType="num">
                                      <p:cBhvr>
                                        <p:cTn id="13" dur="500" fill="hold"/>
                                        <p:tgtEl>
                                          <p:spTgt spid="88"/>
                                        </p:tgtEl>
                                        <p:attrNameLst>
                                          <p:attrName>ppt_h</p:attrName>
                                        </p:attrNameLst>
                                      </p:cBhvr>
                                      <p:tavLst>
                                        <p:tav tm="0">
                                          <p:val>
                                            <p:fltVal val="0"/>
                                          </p:val>
                                        </p:tav>
                                        <p:tav tm="100000">
                                          <p:val>
                                            <p:strVal val="#ppt_h"/>
                                          </p:val>
                                        </p:tav>
                                      </p:tavLst>
                                    </p:anim>
                                    <p:animEffect transition="in" filter="fade">
                                      <p:cBhvr>
                                        <p:cTn id="14" dur="500"/>
                                        <p:tgtEl>
                                          <p:spTgt spid="88"/>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45"/>
                                        </p:tgtEl>
                                        <p:attrNameLst>
                                          <p:attrName>style.visibility</p:attrName>
                                        </p:attrNameLst>
                                      </p:cBhvr>
                                      <p:to>
                                        <p:strVal val="visible"/>
                                      </p:to>
                                    </p:set>
                                    <p:anim calcmode="lin" valueType="num">
                                      <p:cBhvr>
                                        <p:cTn id="18" dur="500" fill="hold"/>
                                        <p:tgtEl>
                                          <p:spTgt spid="145"/>
                                        </p:tgtEl>
                                        <p:attrNameLst>
                                          <p:attrName>ppt_w</p:attrName>
                                        </p:attrNameLst>
                                      </p:cBhvr>
                                      <p:tavLst>
                                        <p:tav tm="0">
                                          <p:val>
                                            <p:fltVal val="0"/>
                                          </p:val>
                                        </p:tav>
                                        <p:tav tm="100000">
                                          <p:val>
                                            <p:strVal val="#ppt_w"/>
                                          </p:val>
                                        </p:tav>
                                      </p:tavLst>
                                    </p:anim>
                                    <p:anim calcmode="lin" valueType="num">
                                      <p:cBhvr>
                                        <p:cTn id="19" dur="500" fill="hold"/>
                                        <p:tgtEl>
                                          <p:spTgt spid="145"/>
                                        </p:tgtEl>
                                        <p:attrNameLst>
                                          <p:attrName>ppt_h</p:attrName>
                                        </p:attrNameLst>
                                      </p:cBhvr>
                                      <p:tavLst>
                                        <p:tav tm="0">
                                          <p:val>
                                            <p:fltVal val="0"/>
                                          </p:val>
                                        </p:tav>
                                        <p:tav tm="100000">
                                          <p:val>
                                            <p:strVal val="#ppt_h"/>
                                          </p:val>
                                        </p:tav>
                                      </p:tavLst>
                                    </p:anim>
                                    <p:animEffect transition="in" filter="fade">
                                      <p:cBhvr>
                                        <p:cTn id="20" dur="500"/>
                                        <p:tgtEl>
                                          <p:spTgt spid="145"/>
                                        </p:tgtEl>
                                      </p:cBhvr>
                                    </p:animEffect>
                                  </p:childTnLst>
                                </p:cTn>
                              </p:par>
                              <p:par>
                                <p:cTn id="21" presetID="2" presetClass="entr" presetSubtype="8" accel="50000" decel="50000" fill="hold" nodeType="with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additive="base">
                                        <p:cTn id="23" dur="1000" fill="hold"/>
                                        <p:tgtEl>
                                          <p:spTgt spid="133"/>
                                        </p:tgtEl>
                                        <p:attrNameLst>
                                          <p:attrName>ppt_x</p:attrName>
                                        </p:attrNameLst>
                                      </p:cBhvr>
                                      <p:tavLst>
                                        <p:tav tm="0">
                                          <p:val>
                                            <p:strVal val="0-#ppt_w/2"/>
                                          </p:val>
                                        </p:tav>
                                        <p:tav tm="100000">
                                          <p:val>
                                            <p:strVal val="#ppt_x"/>
                                          </p:val>
                                        </p:tav>
                                      </p:tavLst>
                                    </p:anim>
                                    <p:anim calcmode="lin" valueType="num">
                                      <p:cBhvr additive="base">
                                        <p:cTn id="24" dur="1000" fill="hold"/>
                                        <p:tgtEl>
                                          <p:spTgt spid="133"/>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1" accel="50000" decel="5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96"/>
                                        </p:tgtEl>
                                        <p:attrNameLst>
                                          <p:attrName>style.visibility</p:attrName>
                                        </p:attrNameLst>
                                      </p:cBhvr>
                                      <p:to>
                                        <p:strVal val="visible"/>
                                      </p:to>
                                    </p:set>
                                    <p:anim calcmode="lin" valueType="num">
                                      <p:cBhvr>
                                        <p:cTn id="33" dur="500" fill="hold"/>
                                        <p:tgtEl>
                                          <p:spTgt spid="96"/>
                                        </p:tgtEl>
                                        <p:attrNameLst>
                                          <p:attrName>ppt_w</p:attrName>
                                        </p:attrNameLst>
                                      </p:cBhvr>
                                      <p:tavLst>
                                        <p:tav tm="0">
                                          <p:val>
                                            <p:fltVal val="0"/>
                                          </p:val>
                                        </p:tav>
                                        <p:tav tm="100000">
                                          <p:val>
                                            <p:strVal val="#ppt_w"/>
                                          </p:val>
                                        </p:tav>
                                      </p:tavLst>
                                    </p:anim>
                                    <p:anim calcmode="lin" valueType="num">
                                      <p:cBhvr>
                                        <p:cTn id="34" dur="500" fill="hold"/>
                                        <p:tgtEl>
                                          <p:spTgt spid="96"/>
                                        </p:tgtEl>
                                        <p:attrNameLst>
                                          <p:attrName>ppt_h</p:attrName>
                                        </p:attrNameLst>
                                      </p:cBhvr>
                                      <p:tavLst>
                                        <p:tav tm="0">
                                          <p:val>
                                            <p:fltVal val="0"/>
                                          </p:val>
                                        </p:tav>
                                        <p:tav tm="100000">
                                          <p:val>
                                            <p:strVal val="#ppt_h"/>
                                          </p:val>
                                        </p:tav>
                                      </p:tavLst>
                                    </p:anim>
                                    <p:animEffect transition="in" filter="fade">
                                      <p:cBhvr>
                                        <p:cTn id="35" dur="500"/>
                                        <p:tgtEl>
                                          <p:spTgt spid="96"/>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46"/>
                                        </p:tgtEl>
                                        <p:attrNameLst>
                                          <p:attrName>style.visibility</p:attrName>
                                        </p:attrNameLst>
                                      </p:cBhvr>
                                      <p:to>
                                        <p:strVal val="visible"/>
                                      </p:to>
                                    </p:set>
                                    <p:anim calcmode="lin" valueType="num">
                                      <p:cBhvr>
                                        <p:cTn id="39" dur="500" fill="hold"/>
                                        <p:tgtEl>
                                          <p:spTgt spid="146"/>
                                        </p:tgtEl>
                                        <p:attrNameLst>
                                          <p:attrName>ppt_w</p:attrName>
                                        </p:attrNameLst>
                                      </p:cBhvr>
                                      <p:tavLst>
                                        <p:tav tm="0">
                                          <p:val>
                                            <p:fltVal val="0"/>
                                          </p:val>
                                        </p:tav>
                                        <p:tav tm="100000">
                                          <p:val>
                                            <p:strVal val="#ppt_w"/>
                                          </p:val>
                                        </p:tav>
                                      </p:tavLst>
                                    </p:anim>
                                    <p:anim calcmode="lin" valueType="num">
                                      <p:cBhvr>
                                        <p:cTn id="40" dur="500" fill="hold"/>
                                        <p:tgtEl>
                                          <p:spTgt spid="146"/>
                                        </p:tgtEl>
                                        <p:attrNameLst>
                                          <p:attrName>ppt_h</p:attrName>
                                        </p:attrNameLst>
                                      </p:cBhvr>
                                      <p:tavLst>
                                        <p:tav tm="0">
                                          <p:val>
                                            <p:fltVal val="0"/>
                                          </p:val>
                                        </p:tav>
                                        <p:tav tm="100000">
                                          <p:val>
                                            <p:strVal val="#ppt_h"/>
                                          </p:val>
                                        </p:tav>
                                      </p:tavLst>
                                    </p:anim>
                                    <p:animEffect transition="in" filter="fade">
                                      <p:cBhvr>
                                        <p:cTn id="41" dur="500"/>
                                        <p:tgtEl>
                                          <p:spTgt spid="146"/>
                                        </p:tgtEl>
                                      </p:cBhvr>
                                    </p:animEffect>
                                  </p:childTnLst>
                                </p:cTn>
                              </p:par>
                              <p:par>
                                <p:cTn id="42" presetID="2" presetClass="entr" presetSubtype="2" accel="50000" decel="50000" fill="hold" nodeType="withEffect">
                                  <p:stCondLst>
                                    <p:cond delay="0"/>
                                  </p:stCondLst>
                                  <p:childTnLst>
                                    <p:set>
                                      <p:cBhvr>
                                        <p:cTn id="43" dur="1" fill="hold">
                                          <p:stCondLst>
                                            <p:cond delay="0"/>
                                          </p:stCondLst>
                                        </p:cTn>
                                        <p:tgtEl>
                                          <p:spTgt spid="136"/>
                                        </p:tgtEl>
                                        <p:attrNameLst>
                                          <p:attrName>style.visibility</p:attrName>
                                        </p:attrNameLst>
                                      </p:cBhvr>
                                      <p:to>
                                        <p:strVal val="visible"/>
                                      </p:to>
                                    </p:set>
                                    <p:anim calcmode="lin" valueType="num">
                                      <p:cBhvr additive="base">
                                        <p:cTn id="44" dur="1000" fill="hold"/>
                                        <p:tgtEl>
                                          <p:spTgt spid="136"/>
                                        </p:tgtEl>
                                        <p:attrNameLst>
                                          <p:attrName>ppt_x</p:attrName>
                                        </p:attrNameLst>
                                      </p:cBhvr>
                                      <p:tavLst>
                                        <p:tav tm="0">
                                          <p:val>
                                            <p:strVal val="1+#ppt_w/2"/>
                                          </p:val>
                                        </p:tav>
                                        <p:tav tm="100000">
                                          <p:val>
                                            <p:strVal val="#ppt_x"/>
                                          </p:val>
                                        </p:tav>
                                      </p:tavLst>
                                    </p:anim>
                                    <p:anim calcmode="lin" valueType="num">
                                      <p:cBhvr additive="base">
                                        <p:cTn id="45" dur="1000" fill="hold"/>
                                        <p:tgtEl>
                                          <p:spTgt spid="136"/>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2" accel="50000" decel="5000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1+#ppt_w/2"/>
                                          </p:val>
                                        </p:tav>
                                        <p:tav tm="100000">
                                          <p:val>
                                            <p:strVal val="#ppt_x"/>
                                          </p:val>
                                        </p:tav>
                                      </p:tavLst>
                                    </p:anim>
                                    <p:anim calcmode="lin" valueType="num">
                                      <p:cBhvr additive="base">
                                        <p:cTn id="50" dur="500" fill="hold"/>
                                        <p:tgtEl>
                                          <p:spTgt spid="6"/>
                                        </p:tgtEl>
                                        <p:attrNameLst>
                                          <p:attrName>ppt_y</p:attrName>
                                        </p:attrNameLst>
                                      </p:cBhvr>
                                      <p:tavLst>
                                        <p:tav tm="0">
                                          <p:val>
                                            <p:strVal val="#ppt_y"/>
                                          </p:val>
                                        </p:tav>
                                        <p:tav tm="100000">
                                          <p:val>
                                            <p:strVal val="#ppt_y"/>
                                          </p:val>
                                        </p:tav>
                                      </p:tavLst>
                                    </p:anim>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127"/>
                                        </p:tgtEl>
                                        <p:attrNameLst>
                                          <p:attrName>style.visibility</p:attrName>
                                        </p:attrNameLst>
                                      </p:cBhvr>
                                      <p:to>
                                        <p:strVal val="visible"/>
                                      </p:to>
                                    </p:set>
                                    <p:anim calcmode="lin" valueType="num">
                                      <p:cBhvr>
                                        <p:cTn id="54" dur="500" fill="hold"/>
                                        <p:tgtEl>
                                          <p:spTgt spid="127"/>
                                        </p:tgtEl>
                                        <p:attrNameLst>
                                          <p:attrName>ppt_w</p:attrName>
                                        </p:attrNameLst>
                                      </p:cBhvr>
                                      <p:tavLst>
                                        <p:tav tm="0">
                                          <p:val>
                                            <p:fltVal val="0"/>
                                          </p:val>
                                        </p:tav>
                                        <p:tav tm="100000">
                                          <p:val>
                                            <p:strVal val="#ppt_w"/>
                                          </p:val>
                                        </p:tav>
                                      </p:tavLst>
                                    </p:anim>
                                    <p:anim calcmode="lin" valueType="num">
                                      <p:cBhvr>
                                        <p:cTn id="55" dur="500" fill="hold"/>
                                        <p:tgtEl>
                                          <p:spTgt spid="127"/>
                                        </p:tgtEl>
                                        <p:attrNameLst>
                                          <p:attrName>ppt_h</p:attrName>
                                        </p:attrNameLst>
                                      </p:cBhvr>
                                      <p:tavLst>
                                        <p:tav tm="0">
                                          <p:val>
                                            <p:fltVal val="0"/>
                                          </p:val>
                                        </p:tav>
                                        <p:tav tm="100000">
                                          <p:val>
                                            <p:strVal val="#ppt_h"/>
                                          </p:val>
                                        </p:tav>
                                      </p:tavLst>
                                    </p:anim>
                                    <p:animEffect transition="in" filter="fade">
                                      <p:cBhvr>
                                        <p:cTn id="56" dur="500"/>
                                        <p:tgtEl>
                                          <p:spTgt spid="127"/>
                                        </p:tgtEl>
                                      </p:cBhvr>
                                    </p:animEffect>
                                  </p:childTnLst>
                                </p:cTn>
                              </p:par>
                            </p:childTnLst>
                          </p:cTn>
                        </p:par>
                        <p:par>
                          <p:cTn id="57" fill="hold">
                            <p:stCondLst>
                              <p:cond delay="4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par>
                                <p:cTn id="63" presetID="2" presetClass="entr" presetSubtype="2" accel="50000" decel="50000" fill="hold" nodeType="withEffect">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cBhvr additive="base">
                                        <p:cTn id="65" dur="1000" fill="hold"/>
                                        <p:tgtEl>
                                          <p:spTgt spid="139"/>
                                        </p:tgtEl>
                                        <p:attrNameLst>
                                          <p:attrName>ppt_x</p:attrName>
                                        </p:attrNameLst>
                                      </p:cBhvr>
                                      <p:tavLst>
                                        <p:tav tm="0">
                                          <p:val>
                                            <p:strVal val="1+#ppt_w/2"/>
                                          </p:val>
                                        </p:tav>
                                        <p:tav tm="100000">
                                          <p:val>
                                            <p:strVal val="#ppt_x"/>
                                          </p:val>
                                        </p:tav>
                                      </p:tavLst>
                                    </p:anim>
                                    <p:anim calcmode="lin" valueType="num">
                                      <p:cBhvr additive="base">
                                        <p:cTn id="66" dur="1000" fill="hold"/>
                                        <p:tgtEl>
                                          <p:spTgt spid="139"/>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2" presetClass="entr" presetSubtype="4" accel="50000" decel="50000"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cTn>
                              </p:par>
                            </p:childTnLst>
                          </p:cTn>
                        </p:par>
                        <p:par>
                          <p:cTn id="72" fill="hold">
                            <p:stCondLst>
                              <p:cond delay="5000"/>
                            </p:stCondLst>
                            <p:childTnLst>
                              <p:par>
                                <p:cTn id="73" presetID="53" presetClass="entr" presetSubtype="16" fill="hold" nodeType="after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p:cTn id="75" dur="500" fill="hold"/>
                                        <p:tgtEl>
                                          <p:spTgt spid="130"/>
                                        </p:tgtEl>
                                        <p:attrNameLst>
                                          <p:attrName>ppt_w</p:attrName>
                                        </p:attrNameLst>
                                      </p:cBhvr>
                                      <p:tavLst>
                                        <p:tav tm="0">
                                          <p:val>
                                            <p:fltVal val="0"/>
                                          </p:val>
                                        </p:tav>
                                        <p:tav tm="100000">
                                          <p:val>
                                            <p:strVal val="#ppt_w"/>
                                          </p:val>
                                        </p:tav>
                                      </p:tavLst>
                                    </p:anim>
                                    <p:anim calcmode="lin" valueType="num">
                                      <p:cBhvr>
                                        <p:cTn id="76" dur="500" fill="hold"/>
                                        <p:tgtEl>
                                          <p:spTgt spid="130"/>
                                        </p:tgtEl>
                                        <p:attrNameLst>
                                          <p:attrName>ppt_h</p:attrName>
                                        </p:attrNameLst>
                                      </p:cBhvr>
                                      <p:tavLst>
                                        <p:tav tm="0">
                                          <p:val>
                                            <p:fltVal val="0"/>
                                          </p:val>
                                        </p:tav>
                                        <p:tav tm="100000">
                                          <p:val>
                                            <p:strVal val="#ppt_h"/>
                                          </p:val>
                                        </p:tav>
                                      </p:tavLst>
                                    </p:anim>
                                    <p:animEffect transition="in" filter="fade">
                                      <p:cBhvr>
                                        <p:cTn id="77" dur="500"/>
                                        <p:tgtEl>
                                          <p:spTgt spid="130"/>
                                        </p:tgtEl>
                                      </p:cBhvr>
                                    </p:animEffect>
                                  </p:childTnLst>
                                </p:cTn>
                              </p:par>
                            </p:childTnLst>
                          </p:cTn>
                        </p:par>
                        <p:par>
                          <p:cTn id="78" fill="hold">
                            <p:stCondLst>
                              <p:cond delay="5500"/>
                            </p:stCondLst>
                            <p:childTnLst>
                              <p:par>
                                <p:cTn id="79" presetID="53" presetClass="entr" presetSubtype="16" fill="hold" grpId="0" nodeType="afterEffect">
                                  <p:stCondLst>
                                    <p:cond delay="0"/>
                                  </p:stCondLst>
                                  <p:childTnLst>
                                    <p:set>
                                      <p:cBhvr>
                                        <p:cTn id="80" dur="1" fill="hold">
                                          <p:stCondLst>
                                            <p:cond delay="0"/>
                                          </p:stCondLst>
                                        </p:cTn>
                                        <p:tgtEl>
                                          <p:spTgt spid="148"/>
                                        </p:tgtEl>
                                        <p:attrNameLst>
                                          <p:attrName>style.visibility</p:attrName>
                                        </p:attrNameLst>
                                      </p:cBhvr>
                                      <p:to>
                                        <p:strVal val="visible"/>
                                      </p:to>
                                    </p:set>
                                    <p:anim calcmode="lin" valueType="num">
                                      <p:cBhvr>
                                        <p:cTn id="81" dur="500" fill="hold"/>
                                        <p:tgtEl>
                                          <p:spTgt spid="148"/>
                                        </p:tgtEl>
                                        <p:attrNameLst>
                                          <p:attrName>ppt_w</p:attrName>
                                        </p:attrNameLst>
                                      </p:cBhvr>
                                      <p:tavLst>
                                        <p:tav tm="0">
                                          <p:val>
                                            <p:fltVal val="0"/>
                                          </p:val>
                                        </p:tav>
                                        <p:tav tm="100000">
                                          <p:val>
                                            <p:strVal val="#ppt_w"/>
                                          </p:val>
                                        </p:tav>
                                      </p:tavLst>
                                    </p:anim>
                                    <p:anim calcmode="lin" valueType="num">
                                      <p:cBhvr>
                                        <p:cTn id="82" dur="500" fill="hold"/>
                                        <p:tgtEl>
                                          <p:spTgt spid="148"/>
                                        </p:tgtEl>
                                        <p:attrNameLst>
                                          <p:attrName>ppt_h</p:attrName>
                                        </p:attrNameLst>
                                      </p:cBhvr>
                                      <p:tavLst>
                                        <p:tav tm="0">
                                          <p:val>
                                            <p:fltVal val="0"/>
                                          </p:val>
                                        </p:tav>
                                        <p:tav tm="100000">
                                          <p:val>
                                            <p:strVal val="#ppt_h"/>
                                          </p:val>
                                        </p:tav>
                                      </p:tavLst>
                                    </p:anim>
                                    <p:animEffect transition="in" filter="fade">
                                      <p:cBhvr>
                                        <p:cTn id="83" dur="500"/>
                                        <p:tgtEl>
                                          <p:spTgt spid="148"/>
                                        </p:tgtEl>
                                      </p:cBhvr>
                                    </p:animEffect>
                                  </p:childTnLst>
                                </p:cTn>
                              </p:par>
                              <p:par>
                                <p:cTn id="84" presetID="2" presetClass="entr" presetSubtype="8" accel="50000" decel="50000" fill="hold" nodeType="withEffect">
                                  <p:stCondLst>
                                    <p:cond delay="0"/>
                                  </p:stCondLst>
                                  <p:childTnLst>
                                    <p:set>
                                      <p:cBhvr>
                                        <p:cTn id="85" dur="1" fill="hold">
                                          <p:stCondLst>
                                            <p:cond delay="0"/>
                                          </p:stCondLst>
                                        </p:cTn>
                                        <p:tgtEl>
                                          <p:spTgt spid="142"/>
                                        </p:tgtEl>
                                        <p:attrNameLst>
                                          <p:attrName>style.visibility</p:attrName>
                                        </p:attrNameLst>
                                      </p:cBhvr>
                                      <p:to>
                                        <p:strVal val="visible"/>
                                      </p:to>
                                    </p:set>
                                    <p:anim calcmode="lin" valueType="num">
                                      <p:cBhvr additive="base">
                                        <p:cTn id="86" dur="1000" fill="hold"/>
                                        <p:tgtEl>
                                          <p:spTgt spid="142"/>
                                        </p:tgtEl>
                                        <p:attrNameLst>
                                          <p:attrName>ppt_x</p:attrName>
                                        </p:attrNameLst>
                                      </p:cBhvr>
                                      <p:tavLst>
                                        <p:tav tm="0">
                                          <p:val>
                                            <p:strVal val="0-#ppt_w/2"/>
                                          </p:val>
                                        </p:tav>
                                        <p:tav tm="100000">
                                          <p:val>
                                            <p:strVal val="#ppt_x"/>
                                          </p:val>
                                        </p:tav>
                                      </p:tavLst>
                                    </p:anim>
                                    <p:anim calcmode="lin" valueType="num">
                                      <p:cBhvr additive="base">
                                        <p:cTn id="87"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036067" y="2180862"/>
            <a:ext cx="3877985" cy="830997"/>
          </a:xfrm>
          <a:prstGeom prst="rect">
            <a:avLst/>
          </a:prstGeom>
          <a:noFill/>
        </p:spPr>
        <p:txBody>
          <a:bodyPr wrap="none" rtlCol="0">
            <a:spAutoFit/>
          </a:bodyPr>
          <a:lstStyle/>
          <a:p>
            <a:pPr marL="0" lvl="1" algn="ctr" defTabSz="1219200" fontAlgn="base">
              <a:spcBef>
                <a:spcPct val="0"/>
              </a:spcBef>
              <a:spcAft>
                <a:spcPct val="0"/>
              </a:spcAft>
            </a:pPr>
            <a:r>
              <a:rPr lang="zh-CN" altLang="en-US" sz="4800" b="1" dirty="0">
                <a:solidFill>
                  <a:srgbClr val="FFC000"/>
                </a:solidFill>
                <a:latin typeface="微软雅黑" panose="020B0503020204020204" pitchFamily="34" charset="-122"/>
                <a:ea typeface="微软雅黑" panose="020B0503020204020204" pitchFamily="34" charset="-122"/>
              </a:rPr>
              <a:t>标题文字内容</a:t>
            </a:r>
            <a:endParaRPr lang="en-US" altLang="zh-CN" sz="4800" b="1" dirty="0">
              <a:solidFill>
                <a:srgbClr val="FFC000"/>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103446" y="2183740"/>
            <a:ext cx="1596233" cy="1596233"/>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solidFill>
              <a:srgbClr val="EED5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19" name="椭圆 18"/>
            <p:cNvSpPr/>
            <p:nvPr/>
          </p:nvSpPr>
          <p:spPr>
            <a:xfrm>
              <a:off x="392112" y="760412"/>
              <a:ext cx="3825874" cy="382587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3037460" y="2995793"/>
            <a:ext cx="1370509"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4441021" y="2995793"/>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5787723" y="2995793"/>
            <a:ext cx="1370509"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037460"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4441023"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5787208" y="3458554"/>
            <a:ext cx="1313648" cy="327635"/>
          </a:xfrm>
          <a:prstGeom prst="rect">
            <a:avLst/>
          </a:prstGeom>
          <a:noFill/>
        </p:spPr>
        <p:txBody>
          <a:bodyPr wrap="square" lIns="80625" tIns="40313" rIns="80625" bIns="40313" rtlCol="0">
            <a:spAutoFit/>
          </a:bodyPr>
          <a:lstStyle/>
          <a:p>
            <a:pPr defTabSz="1219200" fontAlgn="base">
              <a:spcBef>
                <a:spcPct val="0"/>
              </a:spcBef>
              <a:spcAft>
                <a:spcPct val="0"/>
              </a:spcAft>
            </a:pPr>
            <a:r>
              <a:rPr lang="en-US" altLang="zh-CN" sz="1600" dirty="0">
                <a:solidFill>
                  <a:srgbClr val="FFC000"/>
                </a:solidFill>
                <a:latin typeface="微软雅黑" panose="020B0503020204020204" pitchFamily="34" charset="-122"/>
                <a:ea typeface="微软雅黑" panose="020B0503020204020204" pitchFamily="34" charset="-122"/>
              </a:rPr>
              <a:t>※ </a:t>
            </a:r>
            <a:r>
              <a:rPr lang="zh-CN" altLang="en-US" sz="1600" dirty="0">
                <a:solidFill>
                  <a:srgbClr val="FFC000"/>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1397592" y="2468893"/>
            <a:ext cx="1203795" cy="1025987"/>
          </a:xfrm>
          <a:prstGeom prst="rect">
            <a:avLst/>
          </a:prstGeom>
          <a:noFill/>
        </p:spPr>
        <p:txBody>
          <a:bodyPr wrap="square" lIns="0" tIns="0" rIns="0" bIns="0" rtlCol="0">
            <a:spAutoFit/>
          </a:bodyPr>
          <a:lstStyle/>
          <a:p>
            <a:pPr defTabSz="1219200" fontAlgn="base">
              <a:spcBef>
                <a:spcPct val="0"/>
              </a:spcBef>
              <a:spcAft>
                <a:spcPct val="0"/>
              </a:spcAft>
            </a:pPr>
            <a:r>
              <a:rPr lang="en-US" altLang="zh-CN" sz="6665" b="1" dirty="0">
                <a:solidFill>
                  <a:srgbClr val="EED56C"/>
                </a:solidFill>
                <a:latin typeface="微软雅黑" panose="020B0503020204020204" pitchFamily="34" charset="-122"/>
                <a:ea typeface="微软雅黑" panose="020B0503020204020204" pitchFamily="34" charset="-122"/>
              </a:rPr>
              <a:t>01</a:t>
            </a:r>
            <a:endParaRPr lang="zh-CN" altLang="en-US" sz="6665" b="1" dirty="0">
              <a:solidFill>
                <a:srgbClr val="EED56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anim calcmode="lin" valueType="num">
                                      <p:cBhvr>
                                        <p:cTn id="8" dur="500" fill="hold"/>
                                        <p:tgtEl>
                                          <p:spTgt spid="75"/>
                                        </p:tgtEl>
                                        <p:attrNameLst>
                                          <p:attrName>ppt_x</p:attrName>
                                        </p:attrNameLst>
                                      </p:cBhvr>
                                      <p:tavLst>
                                        <p:tav tm="0">
                                          <p:val>
                                            <p:strVal val="#ppt_x"/>
                                          </p:val>
                                        </p:tav>
                                        <p:tav tm="100000">
                                          <p:val>
                                            <p:strVal val="#ppt_x"/>
                                          </p:val>
                                        </p:tav>
                                      </p:tavLst>
                                    </p:anim>
                                    <p:anim calcmode="lin" valueType="num">
                                      <p:cBhvr>
                                        <p:cTn id="9" dur="500" fill="hold"/>
                                        <p:tgtEl>
                                          <p:spTgt spid="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500" fill="hold"/>
                                        <p:tgtEl>
                                          <p:spTgt spid="25"/>
                                        </p:tgtEl>
                                        <p:attrNameLst>
                                          <p:attrName>ppt_x</p:attrName>
                                        </p:attrNameLst>
                                      </p:cBhvr>
                                      <p:tavLst>
                                        <p:tav tm="0">
                                          <p:val>
                                            <p:strVal val="#ppt_x"/>
                                          </p:val>
                                        </p:tav>
                                        <p:tav tm="100000">
                                          <p:val>
                                            <p:strVal val="#ppt_x"/>
                                          </p:val>
                                        </p:tav>
                                      </p:tavLst>
                                    </p:anim>
                                    <p:anim calcmode="lin" valueType="num">
                                      <p:cBhvr additive="base">
                                        <p:cTn id="19" dur="500" fill="hold"/>
                                        <p:tgtEl>
                                          <p:spTgt spid="2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20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4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6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8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0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5" grpId="0"/>
      <p:bldP spid="26" grpId="0"/>
      <p:bldP spid="27" grpId="0"/>
      <p:bldP spid="28" grpId="0"/>
      <p:bldP spid="29" grpId="0"/>
      <p:bldP spid="30"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2051774" y="1728277"/>
            <a:ext cx="4571325" cy="564171"/>
          </a:xfrm>
          <a:prstGeom prst="rect">
            <a:avLst/>
          </a:prstGeom>
          <a:noFill/>
        </p:spPr>
        <p:txBody>
          <a:bodyPr wrap="square" lIns="91419" tIns="45709" rIns="91419" bIns="45709"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spcBef>
                <a:spcPct val="0"/>
              </a:spcBef>
              <a:spcAft>
                <a:spcPct val="0"/>
              </a:spcAft>
            </a:pPr>
            <a:r>
              <a:rPr lang="zh-CN" altLang="en-US" sz="1600" b="1" dirty="0">
                <a:solidFill>
                  <a:srgbClr val="FFFFFF">
                    <a:lumMod val="50000"/>
                  </a:srgbClr>
                </a:solidFill>
                <a:latin typeface="Calibri" panose="020F0502020204030204"/>
                <a:ea typeface="微软雅黑" panose="020B0503020204020204" pitchFamily="34" charset="-122"/>
              </a:rPr>
              <a:t>加入标题描述</a:t>
            </a:r>
            <a:endParaRPr lang="en-US" altLang="zh-CN" sz="1600" b="1" dirty="0">
              <a:solidFill>
                <a:srgbClr val="FFFFFF">
                  <a:lumMod val="50000"/>
                </a:srgbClr>
              </a:solidFill>
              <a:latin typeface="Calibri" panose="020F0502020204030204"/>
              <a:ea typeface="微软雅黑" panose="020B0503020204020204" pitchFamily="34" charset="-122"/>
            </a:endParaRPr>
          </a:p>
          <a:p>
            <a:pPr defTabSz="1219200" fontAlgn="base">
              <a:spcBef>
                <a:spcPct val="0"/>
              </a:spcBef>
              <a:spcAft>
                <a:spcPct val="0"/>
              </a:spcAft>
            </a:pPr>
            <a:r>
              <a:rPr lang="en-US" altLang="zh-CN" sz="1465" dirty="0">
                <a:solidFill>
                  <a:srgbClr val="FFFFFF">
                    <a:lumMod val="50000"/>
                  </a:srgbClr>
                </a:solidFill>
                <a:latin typeface="Calibri" panose="020F0502020204030204"/>
                <a:ea typeface="微软雅黑" panose="020B0503020204020204" pitchFamily="34" charset="-122"/>
              </a:rPr>
              <a:t>Lorem ipsum dolor sit amet, consectetuer adipiscing elit. </a:t>
            </a:r>
          </a:p>
        </p:txBody>
      </p:sp>
      <p:sp>
        <p:nvSpPr>
          <p:cNvPr id="7" name="文本框 6"/>
          <p:cNvSpPr txBox="1"/>
          <p:nvPr/>
        </p:nvSpPr>
        <p:spPr>
          <a:xfrm>
            <a:off x="2051773" y="2630959"/>
            <a:ext cx="4810103" cy="564171"/>
          </a:xfrm>
          <a:prstGeom prst="rect">
            <a:avLst/>
          </a:prstGeom>
          <a:noFill/>
        </p:spPr>
        <p:txBody>
          <a:bodyPr wrap="square" lIns="91419" tIns="45709" rIns="91419" bIns="45709"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spcBef>
                <a:spcPct val="0"/>
              </a:spcBef>
              <a:spcAft>
                <a:spcPct val="0"/>
              </a:spcAft>
            </a:pPr>
            <a:r>
              <a:rPr lang="zh-CN" altLang="en-US" sz="1600" b="1" dirty="0">
                <a:solidFill>
                  <a:srgbClr val="FFFFFF">
                    <a:lumMod val="50000"/>
                  </a:srgbClr>
                </a:solidFill>
                <a:latin typeface="Calibri" panose="020F0502020204030204"/>
                <a:ea typeface="微软雅黑" panose="020B0503020204020204" pitchFamily="34" charset="-122"/>
              </a:rPr>
              <a:t>加入标题描述</a:t>
            </a:r>
            <a:endParaRPr lang="en-US" altLang="zh-CN" sz="1600" b="1" dirty="0">
              <a:solidFill>
                <a:srgbClr val="FFFFFF">
                  <a:lumMod val="50000"/>
                </a:srgbClr>
              </a:solidFill>
              <a:latin typeface="Calibri" panose="020F0502020204030204"/>
              <a:ea typeface="微软雅黑" panose="020B0503020204020204" pitchFamily="34" charset="-122"/>
            </a:endParaRPr>
          </a:p>
          <a:p>
            <a:pPr defTabSz="1219200" fontAlgn="base">
              <a:spcBef>
                <a:spcPct val="0"/>
              </a:spcBef>
              <a:spcAft>
                <a:spcPct val="0"/>
              </a:spcAft>
            </a:pPr>
            <a:r>
              <a:rPr lang="en-US" altLang="zh-CN" sz="1465" dirty="0">
                <a:solidFill>
                  <a:srgbClr val="FFFFFF">
                    <a:lumMod val="50000"/>
                  </a:srgbClr>
                </a:solidFill>
                <a:latin typeface="Calibri" panose="020F0502020204030204"/>
                <a:ea typeface="微软雅黑" panose="020B0503020204020204" pitchFamily="34" charset="-122"/>
              </a:rPr>
              <a:t>Lorem ipsum dolor sit </a:t>
            </a:r>
            <a:r>
              <a:rPr lang="en-US" altLang="zh-CN" sz="1465" dirty="0" err="1">
                <a:solidFill>
                  <a:srgbClr val="FFFFFF">
                    <a:lumMod val="50000"/>
                  </a:srgbClr>
                </a:solidFill>
                <a:latin typeface="Calibri" panose="020F0502020204030204"/>
                <a:ea typeface="微软雅黑" panose="020B0503020204020204" pitchFamily="34" charset="-122"/>
              </a:rPr>
              <a:t>amet</a:t>
            </a:r>
            <a:r>
              <a:rPr lang="en-US" altLang="zh-CN" sz="1465" dirty="0">
                <a:solidFill>
                  <a:srgbClr val="FFFFFF">
                    <a:lumMod val="50000"/>
                  </a:srgbClr>
                </a:solidFill>
                <a:latin typeface="Calibri" panose="020F0502020204030204"/>
                <a:ea typeface="微软雅黑" panose="020B0503020204020204" pitchFamily="34" charset="-122"/>
              </a:rPr>
              <a:t>, </a:t>
            </a:r>
            <a:r>
              <a:rPr lang="en-US" altLang="zh-CN" sz="1465" dirty="0" err="1">
                <a:solidFill>
                  <a:srgbClr val="FFFFFF">
                    <a:lumMod val="50000"/>
                  </a:srgbClr>
                </a:solidFill>
                <a:latin typeface="Calibri" panose="020F0502020204030204"/>
                <a:ea typeface="微软雅黑" panose="020B0503020204020204" pitchFamily="34" charset="-122"/>
              </a:rPr>
              <a:t>consectetuer</a:t>
            </a:r>
            <a:r>
              <a:rPr lang="en-US" altLang="zh-CN" sz="1465" dirty="0">
                <a:solidFill>
                  <a:srgbClr val="FFFFFF">
                    <a:lumMod val="50000"/>
                  </a:srgbClr>
                </a:solidFill>
                <a:latin typeface="Calibri" panose="020F0502020204030204"/>
                <a:ea typeface="微软雅黑" panose="020B0503020204020204" pitchFamily="34" charset="-122"/>
              </a:rPr>
              <a:t> </a:t>
            </a:r>
            <a:r>
              <a:rPr lang="en-US" altLang="zh-CN" sz="1465" dirty="0" err="1">
                <a:solidFill>
                  <a:srgbClr val="FFFFFF">
                    <a:lumMod val="50000"/>
                  </a:srgbClr>
                </a:solidFill>
                <a:latin typeface="Calibri" panose="020F0502020204030204"/>
                <a:ea typeface="微软雅黑" panose="020B0503020204020204" pitchFamily="34" charset="-122"/>
              </a:rPr>
              <a:t>adipiscing</a:t>
            </a:r>
            <a:r>
              <a:rPr lang="en-US" altLang="zh-CN" sz="1465" dirty="0">
                <a:solidFill>
                  <a:srgbClr val="FFFFFF">
                    <a:lumMod val="50000"/>
                  </a:srgbClr>
                </a:solidFill>
                <a:latin typeface="Calibri" panose="020F0502020204030204"/>
                <a:ea typeface="微软雅黑" panose="020B0503020204020204" pitchFamily="34" charset="-122"/>
              </a:rPr>
              <a:t> </a:t>
            </a:r>
            <a:r>
              <a:rPr lang="en-US" altLang="zh-CN" sz="1465" dirty="0" err="1">
                <a:solidFill>
                  <a:srgbClr val="FFFFFF">
                    <a:lumMod val="50000"/>
                  </a:srgbClr>
                </a:solidFill>
                <a:latin typeface="Calibri" panose="020F0502020204030204"/>
                <a:ea typeface="微软雅黑" panose="020B0503020204020204" pitchFamily="34" charset="-122"/>
              </a:rPr>
              <a:t>elit</a:t>
            </a:r>
            <a:r>
              <a:rPr lang="en-US" altLang="zh-CN" sz="1465" dirty="0">
                <a:solidFill>
                  <a:srgbClr val="FFFFFF">
                    <a:lumMod val="50000"/>
                  </a:srgbClr>
                </a:solidFill>
                <a:latin typeface="Calibri" panose="020F0502020204030204"/>
                <a:ea typeface="微软雅黑" panose="020B0503020204020204" pitchFamily="34" charset="-122"/>
              </a:rPr>
              <a:t>. </a:t>
            </a:r>
          </a:p>
        </p:txBody>
      </p:sp>
      <p:sp>
        <p:nvSpPr>
          <p:cNvPr id="9" name="文本框 8"/>
          <p:cNvSpPr txBox="1"/>
          <p:nvPr/>
        </p:nvSpPr>
        <p:spPr>
          <a:xfrm>
            <a:off x="2051773" y="3533642"/>
            <a:ext cx="4810103" cy="564171"/>
          </a:xfrm>
          <a:prstGeom prst="rect">
            <a:avLst/>
          </a:prstGeom>
          <a:noFill/>
        </p:spPr>
        <p:txBody>
          <a:bodyPr wrap="square" lIns="91419" tIns="45709" rIns="91419" bIns="45709"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spcBef>
                <a:spcPct val="0"/>
              </a:spcBef>
              <a:spcAft>
                <a:spcPct val="0"/>
              </a:spcAft>
            </a:pPr>
            <a:r>
              <a:rPr lang="zh-CN" altLang="en-US" sz="1600" b="1" dirty="0">
                <a:solidFill>
                  <a:srgbClr val="FFFFFF">
                    <a:lumMod val="50000"/>
                  </a:srgbClr>
                </a:solidFill>
                <a:latin typeface="Calibri" panose="020F0502020204030204"/>
                <a:ea typeface="微软雅黑" panose="020B0503020204020204" pitchFamily="34" charset="-122"/>
              </a:rPr>
              <a:t>加入标题描述</a:t>
            </a:r>
            <a:endParaRPr lang="en-US" altLang="zh-CN" sz="1600" b="1" dirty="0">
              <a:solidFill>
                <a:srgbClr val="FFFFFF">
                  <a:lumMod val="50000"/>
                </a:srgbClr>
              </a:solidFill>
              <a:latin typeface="Calibri" panose="020F0502020204030204"/>
              <a:ea typeface="微软雅黑" panose="020B0503020204020204" pitchFamily="34" charset="-122"/>
            </a:endParaRPr>
          </a:p>
          <a:p>
            <a:pPr defTabSz="1219200" fontAlgn="base">
              <a:spcBef>
                <a:spcPct val="0"/>
              </a:spcBef>
              <a:spcAft>
                <a:spcPct val="0"/>
              </a:spcAft>
            </a:pPr>
            <a:r>
              <a:rPr lang="en-US" altLang="zh-CN" sz="1465" dirty="0">
                <a:solidFill>
                  <a:srgbClr val="FFFFFF">
                    <a:lumMod val="50000"/>
                  </a:srgbClr>
                </a:solidFill>
                <a:latin typeface="Calibri" panose="020F0502020204030204"/>
                <a:ea typeface="微软雅黑" panose="020B0503020204020204" pitchFamily="34" charset="-122"/>
              </a:rPr>
              <a:t>Lorem ipsum dolor sit </a:t>
            </a:r>
            <a:r>
              <a:rPr lang="en-US" altLang="zh-CN" sz="1465" dirty="0" err="1">
                <a:solidFill>
                  <a:srgbClr val="FFFFFF">
                    <a:lumMod val="50000"/>
                  </a:srgbClr>
                </a:solidFill>
                <a:latin typeface="Calibri" panose="020F0502020204030204"/>
                <a:ea typeface="微软雅黑" panose="020B0503020204020204" pitchFamily="34" charset="-122"/>
              </a:rPr>
              <a:t>amet</a:t>
            </a:r>
            <a:r>
              <a:rPr lang="en-US" altLang="zh-CN" sz="1465" dirty="0">
                <a:solidFill>
                  <a:srgbClr val="FFFFFF">
                    <a:lumMod val="50000"/>
                  </a:srgbClr>
                </a:solidFill>
                <a:latin typeface="Calibri" panose="020F0502020204030204"/>
                <a:ea typeface="微软雅黑" panose="020B0503020204020204" pitchFamily="34" charset="-122"/>
              </a:rPr>
              <a:t>, </a:t>
            </a:r>
            <a:r>
              <a:rPr lang="en-US" altLang="zh-CN" sz="1465" dirty="0" err="1">
                <a:solidFill>
                  <a:srgbClr val="FFFFFF">
                    <a:lumMod val="50000"/>
                  </a:srgbClr>
                </a:solidFill>
                <a:latin typeface="Calibri" panose="020F0502020204030204"/>
                <a:ea typeface="微软雅黑" panose="020B0503020204020204" pitchFamily="34" charset="-122"/>
              </a:rPr>
              <a:t>consectetuer</a:t>
            </a:r>
            <a:r>
              <a:rPr lang="en-US" altLang="zh-CN" sz="1465" dirty="0">
                <a:solidFill>
                  <a:srgbClr val="FFFFFF">
                    <a:lumMod val="50000"/>
                  </a:srgbClr>
                </a:solidFill>
                <a:latin typeface="Calibri" panose="020F0502020204030204"/>
                <a:ea typeface="微软雅黑" panose="020B0503020204020204" pitchFamily="34" charset="-122"/>
              </a:rPr>
              <a:t> </a:t>
            </a:r>
            <a:r>
              <a:rPr lang="en-US" altLang="zh-CN" sz="1465" dirty="0" err="1">
                <a:solidFill>
                  <a:srgbClr val="FFFFFF">
                    <a:lumMod val="50000"/>
                  </a:srgbClr>
                </a:solidFill>
                <a:latin typeface="Calibri" panose="020F0502020204030204"/>
                <a:ea typeface="微软雅黑" panose="020B0503020204020204" pitchFamily="34" charset="-122"/>
              </a:rPr>
              <a:t>adipiscing</a:t>
            </a:r>
            <a:r>
              <a:rPr lang="en-US" altLang="zh-CN" sz="1465" dirty="0">
                <a:solidFill>
                  <a:srgbClr val="FFFFFF">
                    <a:lumMod val="50000"/>
                  </a:srgbClr>
                </a:solidFill>
                <a:latin typeface="Calibri" panose="020F0502020204030204"/>
                <a:ea typeface="微软雅黑" panose="020B0503020204020204" pitchFamily="34" charset="-122"/>
              </a:rPr>
              <a:t> </a:t>
            </a:r>
            <a:r>
              <a:rPr lang="en-US" altLang="zh-CN" sz="1465" dirty="0" err="1">
                <a:solidFill>
                  <a:srgbClr val="FFFFFF">
                    <a:lumMod val="50000"/>
                  </a:srgbClr>
                </a:solidFill>
                <a:latin typeface="Calibri" panose="020F0502020204030204"/>
                <a:ea typeface="微软雅黑" panose="020B0503020204020204" pitchFamily="34" charset="-122"/>
              </a:rPr>
              <a:t>elit</a:t>
            </a:r>
            <a:r>
              <a:rPr lang="en-US" altLang="zh-CN" sz="1465" dirty="0">
                <a:solidFill>
                  <a:srgbClr val="FFFFFF">
                    <a:lumMod val="50000"/>
                  </a:srgbClr>
                </a:solidFill>
                <a:latin typeface="Calibri" panose="020F0502020204030204"/>
                <a:ea typeface="微软雅黑" panose="020B0503020204020204" pitchFamily="34" charset="-122"/>
              </a:rPr>
              <a:t>. </a:t>
            </a:r>
          </a:p>
        </p:txBody>
      </p:sp>
      <p:sp>
        <p:nvSpPr>
          <p:cNvPr id="10" name="文本框 9"/>
          <p:cNvSpPr txBox="1"/>
          <p:nvPr/>
        </p:nvSpPr>
        <p:spPr>
          <a:xfrm>
            <a:off x="2051773" y="4436323"/>
            <a:ext cx="4810103" cy="564171"/>
          </a:xfrm>
          <a:prstGeom prst="rect">
            <a:avLst/>
          </a:prstGeom>
          <a:noFill/>
        </p:spPr>
        <p:txBody>
          <a:bodyPr wrap="square" lIns="91419" tIns="45709" rIns="91419" bIns="45709"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fontAlgn="base">
              <a:spcBef>
                <a:spcPct val="0"/>
              </a:spcBef>
              <a:spcAft>
                <a:spcPct val="0"/>
              </a:spcAft>
            </a:pPr>
            <a:r>
              <a:rPr lang="zh-CN" altLang="en-US" sz="1600" b="1" dirty="0">
                <a:solidFill>
                  <a:srgbClr val="FFFFFF">
                    <a:lumMod val="50000"/>
                  </a:srgbClr>
                </a:solidFill>
                <a:latin typeface="Calibri" panose="020F0502020204030204"/>
                <a:ea typeface="微软雅黑" panose="020B0503020204020204" pitchFamily="34" charset="-122"/>
              </a:rPr>
              <a:t>加入标题描述</a:t>
            </a:r>
            <a:endParaRPr lang="en-US" altLang="zh-CN" sz="1600" b="1" dirty="0">
              <a:solidFill>
                <a:srgbClr val="FFFFFF">
                  <a:lumMod val="50000"/>
                </a:srgbClr>
              </a:solidFill>
              <a:latin typeface="Calibri" panose="020F0502020204030204"/>
              <a:ea typeface="微软雅黑" panose="020B0503020204020204" pitchFamily="34" charset="-122"/>
            </a:endParaRPr>
          </a:p>
          <a:p>
            <a:pPr defTabSz="1219200" fontAlgn="base">
              <a:spcBef>
                <a:spcPct val="0"/>
              </a:spcBef>
              <a:spcAft>
                <a:spcPct val="0"/>
              </a:spcAft>
            </a:pPr>
            <a:r>
              <a:rPr lang="en-US" altLang="zh-CN" sz="1465" dirty="0">
                <a:solidFill>
                  <a:srgbClr val="FFFFFF">
                    <a:lumMod val="50000"/>
                  </a:srgbClr>
                </a:solidFill>
                <a:latin typeface="Calibri" panose="020F0502020204030204"/>
                <a:ea typeface="微软雅黑" panose="020B0503020204020204" pitchFamily="34" charset="-122"/>
              </a:rPr>
              <a:t>Lorem ipsum dolor sit </a:t>
            </a:r>
            <a:r>
              <a:rPr lang="en-US" altLang="zh-CN" sz="1465" dirty="0" err="1">
                <a:solidFill>
                  <a:srgbClr val="FFFFFF">
                    <a:lumMod val="50000"/>
                  </a:srgbClr>
                </a:solidFill>
                <a:latin typeface="Calibri" panose="020F0502020204030204"/>
                <a:ea typeface="微软雅黑" panose="020B0503020204020204" pitchFamily="34" charset="-122"/>
              </a:rPr>
              <a:t>amet</a:t>
            </a:r>
            <a:r>
              <a:rPr lang="en-US" altLang="zh-CN" sz="1465" dirty="0">
                <a:solidFill>
                  <a:srgbClr val="FFFFFF">
                    <a:lumMod val="50000"/>
                  </a:srgbClr>
                </a:solidFill>
                <a:latin typeface="Calibri" panose="020F0502020204030204"/>
                <a:ea typeface="微软雅黑" panose="020B0503020204020204" pitchFamily="34" charset="-122"/>
              </a:rPr>
              <a:t>, </a:t>
            </a:r>
            <a:r>
              <a:rPr lang="en-US" altLang="zh-CN" sz="1465" dirty="0" err="1">
                <a:solidFill>
                  <a:srgbClr val="FFFFFF">
                    <a:lumMod val="50000"/>
                  </a:srgbClr>
                </a:solidFill>
                <a:latin typeface="Calibri" panose="020F0502020204030204"/>
                <a:ea typeface="微软雅黑" panose="020B0503020204020204" pitchFamily="34" charset="-122"/>
              </a:rPr>
              <a:t>consectetuer</a:t>
            </a:r>
            <a:r>
              <a:rPr lang="en-US" altLang="zh-CN" sz="1465" dirty="0">
                <a:solidFill>
                  <a:srgbClr val="FFFFFF">
                    <a:lumMod val="50000"/>
                  </a:srgbClr>
                </a:solidFill>
                <a:latin typeface="Calibri" panose="020F0502020204030204"/>
                <a:ea typeface="微软雅黑" panose="020B0503020204020204" pitchFamily="34" charset="-122"/>
              </a:rPr>
              <a:t> </a:t>
            </a:r>
            <a:r>
              <a:rPr lang="en-US" altLang="zh-CN" sz="1465" dirty="0" err="1">
                <a:solidFill>
                  <a:srgbClr val="FFFFFF">
                    <a:lumMod val="50000"/>
                  </a:srgbClr>
                </a:solidFill>
                <a:latin typeface="Calibri" panose="020F0502020204030204"/>
                <a:ea typeface="微软雅黑" panose="020B0503020204020204" pitchFamily="34" charset="-122"/>
              </a:rPr>
              <a:t>adipiscing</a:t>
            </a:r>
            <a:r>
              <a:rPr lang="en-US" altLang="zh-CN" sz="1465" dirty="0">
                <a:solidFill>
                  <a:srgbClr val="FFFFFF">
                    <a:lumMod val="50000"/>
                  </a:srgbClr>
                </a:solidFill>
                <a:latin typeface="Calibri" panose="020F0502020204030204"/>
                <a:ea typeface="微软雅黑" panose="020B0503020204020204" pitchFamily="34" charset="-122"/>
              </a:rPr>
              <a:t> </a:t>
            </a:r>
            <a:r>
              <a:rPr lang="en-US" altLang="zh-CN" sz="1465" dirty="0" err="1">
                <a:solidFill>
                  <a:srgbClr val="FFFFFF">
                    <a:lumMod val="50000"/>
                  </a:srgbClr>
                </a:solidFill>
                <a:latin typeface="Calibri" panose="020F0502020204030204"/>
                <a:ea typeface="微软雅黑" panose="020B0503020204020204" pitchFamily="34" charset="-122"/>
              </a:rPr>
              <a:t>elit</a:t>
            </a:r>
            <a:r>
              <a:rPr lang="en-US" altLang="zh-CN" sz="1465" dirty="0">
                <a:solidFill>
                  <a:srgbClr val="FFFFFF">
                    <a:lumMod val="50000"/>
                  </a:srgbClr>
                </a:solidFill>
                <a:latin typeface="Calibri" panose="020F0502020204030204"/>
                <a:ea typeface="微软雅黑" panose="020B0503020204020204" pitchFamily="34" charset="-122"/>
              </a:rPr>
              <a:t>. </a:t>
            </a:r>
          </a:p>
        </p:txBody>
      </p:sp>
      <p:grpSp>
        <p:nvGrpSpPr>
          <p:cNvPr id="2" name="组合 11"/>
          <p:cNvGrpSpPr/>
          <p:nvPr/>
        </p:nvGrpSpPr>
        <p:grpSpPr>
          <a:xfrm>
            <a:off x="6861875" y="1692559"/>
            <a:ext cx="3340904" cy="3340147"/>
            <a:chOff x="2601227" y="2771221"/>
            <a:chExt cx="2241550" cy="2241550"/>
          </a:xfrm>
        </p:grpSpPr>
        <p:sp>
          <p:nvSpPr>
            <p:cNvPr id="13" name="Freeform 22"/>
            <p:cNvSpPr/>
            <p:nvPr/>
          </p:nvSpPr>
          <p:spPr bwMode="auto">
            <a:xfrm>
              <a:off x="3774389" y="2771221"/>
              <a:ext cx="1068388" cy="1281113"/>
            </a:xfrm>
            <a:custGeom>
              <a:avLst/>
              <a:gdLst>
                <a:gd name="T0" fmla="*/ 0 w 285"/>
                <a:gd name="T1" fmla="*/ 0 h 342"/>
                <a:gd name="T2" fmla="*/ 0 w 285"/>
                <a:gd name="T3" fmla="*/ 68 h 342"/>
                <a:gd name="T4" fmla="*/ 52 w 285"/>
                <a:gd name="T5" fmla="*/ 143 h 342"/>
                <a:gd name="T6" fmla="*/ 0 w 285"/>
                <a:gd name="T7" fmla="*/ 217 h 342"/>
                <a:gd name="T8" fmla="*/ 0 w 285"/>
                <a:gd name="T9" fmla="*/ 285 h 342"/>
                <a:gd name="T10" fmla="*/ 86 w 285"/>
                <a:gd name="T11" fmla="*/ 285 h 342"/>
                <a:gd name="T12" fmla="*/ 142 w 285"/>
                <a:gd name="T13" fmla="*/ 342 h 342"/>
                <a:gd name="T14" fmla="*/ 199 w 285"/>
                <a:gd name="T15" fmla="*/ 285 h 342"/>
                <a:gd name="T16" fmla="*/ 285 w 285"/>
                <a:gd name="T17" fmla="*/ 285 h 342"/>
                <a:gd name="T18" fmla="*/ 285 w 285"/>
                <a:gd name="T19" fmla="*/ 0 h 342"/>
                <a:gd name="T20" fmla="*/ 0 w 285"/>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0" y="0"/>
                  </a:moveTo>
                  <a:cubicBezTo>
                    <a:pt x="0" y="68"/>
                    <a:pt x="0" y="68"/>
                    <a:pt x="0" y="68"/>
                  </a:cubicBezTo>
                  <a:cubicBezTo>
                    <a:pt x="30" y="79"/>
                    <a:pt x="52" y="108"/>
                    <a:pt x="52" y="143"/>
                  </a:cubicBezTo>
                  <a:cubicBezTo>
                    <a:pt x="52" y="177"/>
                    <a:pt x="30" y="206"/>
                    <a:pt x="0" y="217"/>
                  </a:cubicBezTo>
                  <a:cubicBezTo>
                    <a:pt x="0" y="285"/>
                    <a:pt x="0" y="285"/>
                    <a:pt x="0" y="285"/>
                  </a:cubicBezTo>
                  <a:cubicBezTo>
                    <a:pt x="86" y="285"/>
                    <a:pt x="86" y="285"/>
                    <a:pt x="86" y="285"/>
                  </a:cubicBezTo>
                  <a:cubicBezTo>
                    <a:pt x="86" y="316"/>
                    <a:pt x="111" y="342"/>
                    <a:pt x="142" y="342"/>
                  </a:cubicBezTo>
                  <a:cubicBezTo>
                    <a:pt x="173" y="342"/>
                    <a:pt x="199" y="316"/>
                    <a:pt x="199" y="285"/>
                  </a:cubicBezTo>
                  <a:cubicBezTo>
                    <a:pt x="285" y="285"/>
                    <a:pt x="285" y="285"/>
                    <a:pt x="285" y="285"/>
                  </a:cubicBezTo>
                  <a:cubicBezTo>
                    <a:pt x="285" y="0"/>
                    <a:pt x="285" y="0"/>
                    <a:pt x="285" y="0"/>
                  </a:cubicBezTo>
                  <a:lnTo>
                    <a:pt x="0" y="0"/>
                  </a:lnTo>
                  <a:close/>
                </a:path>
              </a:pathLst>
            </a:custGeom>
            <a:solidFill>
              <a:schemeClr val="accent2"/>
            </a:solidFill>
            <a:ln w="6350">
              <a:noFill/>
            </a:ln>
          </p:spPr>
          <p:txBody>
            <a:bodyPr/>
            <a:lstStyle/>
            <a:p>
              <a:pPr defTabSz="1219200" fontAlgn="base">
                <a:spcBef>
                  <a:spcPct val="0"/>
                </a:spcBef>
                <a:spcAft>
                  <a:spcPct val="0"/>
                </a:spcAft>
              </a:pPr>
              <a:endParaRPr lang="zh-CN" altLang="en-US" sz="2400">
                <a:solidFill>
                  <a:srgbClr val="000000"/>
                </a:solidFill>
                <a:latin typeface="Impact" panose="020B0806030902050204" pitchFamily="34" charset="0"/>
                <a:ea typeface="宋体" panose="02010600030101010101" pitchFamily="2" charset="-122"/>
              </a:endParaRPr>
            </a:p>
          </p:txBody>
        </p:sp>
        <p:sp>
          <p:nvSpPr>
            <p:cNvPr id="14" name="Freeform 23"/>
            <p:cNvSpPr/>
            <p:nvPr/>
          </p:nvSpPr>
          <p:spPr bwMode="auto">
            <a:xfrm>
              <a:off x="3561664" y="3944384"/>
              <a:ext cx="1281113" cy="1068387"/>
            </a:xfrm>
            <a:custGeom>
              <a:avLst/>
              <a:gdLst>
                <a:gd name="T0" fmla="*/ 274 w 342"/>
                <a:gd name="T1" fmla="*/ 0 h 285"/>
                <a:gd name="T2" fmla="*/ 199 w 342"/>
                <a:gd name="T3" fmla="*/ 52 h 285"/>
                <a:gd name="T4" fmla="*/ 124 w 342"/>
                <a:gd name="T5" fmla="*/ 0 h 285"/>
                <a:gd name="T6" fmla="*/ 57 w 342"/>
                <a:gd name="T7" fmla="*/ 0 h 285"/>
                <a:gd name="T8" fmla="*/ 57 w 342"/>
                <a:gd name="T9" fmla="*/ 86 h 285"/>
                <a:gd name="T10" fmla="*/ 0 w 342"/>
                <a:gd name="T11" fmla="*/ 142 h 285"/>
                <a:gd name="T12" fmla="*/ 57 w 342"/>
                <a:gd name="T13" fmla="*/ 199 h 285"/>
                <a:gd name="T14" fmla="*/ 57 w 342"/>
                <a:gd name="T15" fmla="*/ 285 h 285"/>
                <a:gd name="T16" fmla="*/ 342 w 342"/>
                <a:gd name="T17" fmla="*/ 285 h 285"/>
                <a:gd name="T18" fmla="*/ 342 w 342"/>
                <a:gd name="T19" fmla="*/ 0 h 285"/>
                <a:gd name="T20" fmla="*/ 274 w 342"/>
                <a:gd name="T21"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2" h="285">
                  <a:moveTo>
                    <a:pt x="274" y="0"/>
                  </a:moveTo>
                  <a:cubicBezTo>
                    <a:pt x="263" y="30"/>
                    <a:pt x="234" y="52"/>
                    <a:pt x="199" y="52"/>
                  </a:cubicBezTo>
                  <a:cubicBezTo>
                    <a:pt x="165" y="52"/>
                    <a:pt x="136" y="30"/>
                    <a:pt x="124" y="0"/>
                  </a:cubicBezTo>
                  <a:cubicBezTo>
                    <a:pt x="57" y="0"/>
                    <a:pt x="57" y="0"/>
                    <a:pt x="57" y="0"/>
                  </a:cubicBezTo>
                  <a:cubicBezTo>
                    <a:pt x="57" y="86"/>
                    <a:pt x="57" y="86"/>
                    <a:pt x="57" y="86"/>
                  </a:cubicBezTo>
                  <a:cubicBezTo>
                    <a:pt x="25" y="86"/>
                    <a:pt x="0" y="111"/>
                    <a:pt x="0" y="142"/>
                  </a:cubicBezTo>
                  <a:cubicBezTo>
                    <a:pt x="0" y="173"/>
                    <a:pt x="25" y="199"/>
                    <a:pt x="57" y="199"/>
                  </a:cubicBezTo>
                  <a:cubicBezTo>
                    <a:pt x="57" y="285"/>
                    <a:pt x="57" y="285"/>
                    <a:pt x="57" y="285"/>
                  </a:cubicBezTo>
                  <a:cubicBezTo>
                    <a:pt x="342" y="285"/>
                    <a:pt x="342" y="285"/>
                    <a:pt x="342" y="285"/>
                  </a:cubicBezTo>
                  <a:cubicBezTo>
                    <a:pt x="342" y="0"/>
                    <a:pt x="342" y="0"/>
                    <a:pt x="342" y="0"/>
                  </a:cubicBezTo>
                  <a:lnTo>
                    <a:pt x="274" y="0"/>
                  </a:lnTo>
                  <a:close/>
                </a:path>
              </a:pathLst>
            </a:custGeom>
            <a:solidFill>
              <a:schemeClr val="accent3"/>
            </a:solidFill>
            <a:ln>
              <a:noFill/>
            </a:ln>
          </p:spPr>
          <p:txBody>
            <a:bodyPr/>
            <a:lstStyle/>
            <a:p>
              <a:pPr defTabSz="1219200" fontAlgn="base">
                <a:spcBef>
                  <a:spcPct val="0"/>
                </a:spcBef>
                <a:spcAft>
                  <a:spcPct val="0"/>
                </a:spcAft>
              </a:pPr>
              <a:endParaRPr lang="zh-CN" altLang="en-US" sz="2400" dirty="0">
                <a:solidFill>
                  <a:srgbClr val="000000"/>
                </a:solidFill>
                <a:latin typeface="Impact" panose="020B0806030902050204" pitchFamily="34" charset="0"/>
                <a:ea typeface="宋体" panose="02010600030101010101" pitchFamily="2" charset="-122"/>
              </a:endParaRPr>
            </a:p>
          </p:txBody>
        </p:sp>
        <p:sp>
          <p:nvSpPr>
            <p:cNvPr id="15" name="Freeform 24"/>
            <p:cNvSpPr/>
            <p:nvPr/>
          </p:nvSpPr>
          <p:spPr bwMode="auto">
            <a:xfrm>
              <a:off x="2601227" y="3730071"/>
              <a:ext cx="1068387" cy="1282700"/>
            </a:xfrm>
            <a:custGeom>
              <a:avLst/>
              <a:gdLst>
                <a:gd name="T0" fmla="*/ 285 w 285"/>
                <a:gd name="T1" fmla="*/ 124 h 342"/>
                <a:gd name="T2" fmla="*/ 285 w 285"/>
                <a:gd name="T3" fmla="*/ 57 h 342"/>
                <a:gd name="T4" fmla="*/ 199 w 285"/>
                <a:gd name="T5" fmla="*/ 57 h 342"/>
                <a:gd name="T6" fmla="*/ 142 w 285"/>
                <a:gd name="T7" fmla="*/ 0 h 342"/>
                <a:gd name="T8" fmla="*/ 86 w 285"/>
                <a:gd name="T9" fmla="*/ 57 h 342"/>
                <a:gd name="T10" fmla="*/ 0 w 285"/>
                <a:gd name="T11" fmla="*/ 57 h 342"/>
                <a:gd name="T12" fmla="*/ 0 w 285"/>
                <a:gd name="T13" fmla="*/ 342 h 342"/>
                <a:gd name="T14" fmla="*/ 285 w 285"/>
                <a:gd name="T15" fmla="*/ 342 h 342"/>
                <a:gd name="T16" fmla="*/ 285 w 285"/>
                <a:gd name="T17" fmla="*/ 274 h 342"/>
                <a:gd name="T18" fmla="*/ 233 w 285"/>
                <a:gd name="T19" fmla="*/ 199 h 342"/>
                <a:gd name="T20" fmla="*/ 285 w 285"/>
                <a:gd name="T21" fmla="*/ 1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5" h="342">
                  <a:moveTo>
                    <a:pt x="285" y="124"/>
                  </a:moveTo>
                  <a:cubicBezTo>
                    <a:pt x="285" y="57"/>
                    <a:pt x="285" y="57"/>
                    <a:pt x="285" y="57"/>
                  </a:cubicBezTo>
                  <a:cubicBezTo>
                    <a:pt x="199" y="57"/>
                    <a:pt x="199" y="57"/>
                    <a:pt x="199" y="57"/>
                  </a:cubicBezTo>
                  <a:cubicBezTo>
                    <a:pt x="199" y="25"/>
                    <a:pt x="174" y="0"/>
                    <a:pt x="142" y="0"/>
                  </a:cubicBezTo>
                  <a:cubicBezTo>
                    <a:pt x="111" y="0"/>
                    <a:pt x="86" y="25"/>
                    <a:pt x="86" y="57"/>
                  </a:cubicBezTo>
                  <a:cubicBezTo>
                    <a:pt x="0" y="57"/>
                    <a:pt x="0" y="57"/>
                    <a:pt x="0" y="57"/>
                  </a:cubicBezTo>
                  <a:cubicBezTo>
                    <a:pt x="0" y="342"/>
                    <a:pt x="0" y="342"/>
                    <a:pt x="0" y="342"/>
                  </a:cubicBezTo>
                  <a:cubicBezTo>
                    <a:pt x="285" y="342"/>
                    <a:pt x="285" y="342"/>
                    <a:pt x="285" y="342"/>
                  </a:cubicBezTo>
                  <a:cubicBezTo>
                    <a:pt x="285" y="274"/>
                    <a:pt x="285" y="274"/>
                    <a:pt x="285" y="274"/>
                  </a:cubicBezTo>
                  <a:cubicBezTo>
                    <a:pt x="255" y="263"/>
                    <a:pt x="233" y="234"/>
                    <a:pt x="233" y="199"/>
                  </a:cubicBezTo>
                  <a:cubicBezTo>
                    <a:pt x="233" y="165"/>
                    <a:pt x="255" y="136"/>
                    <a:pt x="285" y="124"/>
                  </a:cubicBezTo>
                  <a:close/>
                </a:path>
              </a:pathLst>
            </a:custGeom>
            <a:solidFill>
              <a:schemeClr val="accent4"/>
            </a:solidFill>
            <a:ln w="6350">
              <a:noFill/>
            </a:ln>
          </p:spPr>
          <p:txBody>
            <a:bodyPr/>
            <a:lstStyle/>
            <a:p>
              <a:pPr defTabSz="1219200" fontAlgn="base">
                <a:spcBef>
                  <a:spcPct val="0"/>
                </a:spcBef>
                <a:spcAft>
                  <a:spcPct val="0"/>
                </a:spcAft>
              </a:pPr>
              <a:endParaRPr lang="zh-CN" altLang="en-US" sz="2400">
                <a:solidFill>
                  <a:srgbClr val="000000"/>
                </a:solidFill>
                <a:latin typeface="Impact" panose="020B0806030902050204" pitchFamily="34" charset="0"/>
                <a:ea typeface="宋体" panose="02010600030101010101" pitchFamily="2" charset="-122"/>
              </a:endParaRPr>
            </a:p>
          </p:txBody>
        </p:sp>
        <p:sp>
          <p:nvSpPr>
            <p:cNvPr id="16" name="Freeform 25"/>
            <p:cNvSpPr/>
            <p:nvPr/>
          </p:nvSpPr>
          <p:spPr bwMode="auto">
            <a:xfrm>
              <a:off x="2601227" y="2771221"/>
              <a:ext cx="1277937" cy="1068388"/>
            </a:xfrm>
            <a:custGeom>
              <a:avLst/>
              <a:gdLst>
                <a:gd name="T0" fmla="*/ 217 w 341"/>
                <a:gd name="T1" fmla="*/ 285 h 285"/>
                <a:gd name="T2" fmla="*/ 285 w 341"/>
                <a:gd name="T3" fmla="*/ 285 h 285"/>
                <a:gd name="T4" fmla="*/ 285 w 341"/>
                <a:gd name="T5" fmla="*/ 199 h 285"/>
                <a:gd name="T6" fmla="*/ 341 w 341"/>
                <a:gd name="T7" fmla="*/ 143 h 285"/>
                <a:gd name="T8" fmla="*/ 285 w 341"/>
                <a:gd name="T9" fmla="*/ 86 h 285"/>
                <a:gd name="T10" fmla="*/ 285 w 341"/>
                <a:gd name="T11" fmla="*/ 0 h 285"/>
                <a:gd name="T12" fmla="*/ 0 w 341"/>
                <a:gd name="T13" fmla="*/ 0 h 285"/>
                <a:gd name="T14" fmla="*/ 0 w 341"/>
                <a:gd name="T15" fmla="*/ 285 h 285"/>
                <a:gd name="T16" fmla="*/ 68 w 341"/>
                <a:gd name="T17" fmla="*/ 285 h 285"/>
                <a:gd name="T18" fmla="*/ 142 w 341"/>
                <a:gd name="T19" fmla="*/ 233 h 285"/>
                <a:gd name="T20" fmla="*/ 217 w 341"/>
                <a:gd name="T21"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1" h="285">
                  <a:moveTo>
                    <a:pt x="217" y="285"/>
                  </a:moveTo>
                  <a:cubicBezTo>
                    <a:pt x="285" y="285"/>
                    <a:pt x="285" y="285"/>
                    <a:pt x="285" y="285"/>
                  </a:cubicBezTo>
                  <a:cubicBezTo>
                    <a:pt x="285" y="199"/>
                    <a:pt x="285" y="199"/>
                    <a:pt x="285" y="199"/>
                  </a:cubicBezTo>
                  <a:cubicBezTo>
                    <a:pt x="316" y="199"/>
                    <a:pt x="341" y="174"/>
                    <a:pt x="341" y="143"/>
                  </a:cubicBezTo>
                  <a:cubicBezTo>
                    <a:pt x="341" y="111"/>
                    <a:pt x="316" y="86"/>
                    <a:pt x="285" y="86"/>
                  </a:cubicBezTo>
                  <a:cubicBezTo>
                    <a:pt x="285" y="0"/>
                    <a:pt x="285" y="0"/>
                    <a:pt x="285" y="0"/>
                  </a:cubicBezTo>
                  <a:cubicBezTo>
                    <a:pt x="0" y="0"/>
                    <a:pt x="0" y="0"/>
                    <a:pt x="0" y="0"/>
                  </a:cubicBezTo>
                  <a:cubicBezTo>
                    <a:pt x="0" y="285"/>
                    <a:pt x="0" y="285"/>
                    <a:pt x="0" y="285"/>
                  </a:cubicBezTo>
                  <a:cubicBezTo>
                    <a:pt x="68" y="285"/>
                    <a:pt x="68" y="285"/>
                    <a:pt x="68" y="285"/>
                  </a:cubicBezTo>
                  <a:cubicBezTo>
                    <a:pt x="79" y="255"/>
                    <a:pt x="108" y="233"/>
                    <a:pt x="142" y="233"/>
                  </a:cubicBezTo>
                  <a:cubicBezTo>
                    <a:pt x="177" y="233"/>
                    <a:pt x="206" y="255"/>
                    <a:pt x="217" y="285"/>
                  </a:cubicBezTo>
                  <a:close/>
                </a:path>
              </a:pathLst>
            </a:custGeom>
            <a:solidFill>
              <a:schemeClr val="accent1"/>
            </a:solidFill>
            <a:ln>
              <a:noFill/>
            </a:ln>
          </p:spPr>
          <p:txBody>
            <a:bodyPr/>
            <a:lstStyle/>
            <a:p>
              <a:pPr defTabSz="1219200" fontAlgn="base">
                <a:spcBef>
                  <a:spcPct val="0"/>
                </a:spcBef>
                <a:spcAft>
                  <a:spcPct val="0"/>
                </a:spcAft>
              </a:pPr>
              <a:endParaRPr lang="zh-CN" altLang="en-US" sz="2400" dirty="0">
                <a:solidFill>
                  <a:srgbClr val="000000"/>
                </a:solidFill>
                <a:latin typeface="Impact" panose="020B0806030902050204" pitchFamily="34" charset="0"/>
                <a:ea typeface="宋体" panose="02010600030101010101" pitchFamily="2" charset="-122"/>
              </a:endParaRPr>
            </a:p>
          </p:txBody>
        </p:sp>
        <p:sp>
          <p:nvSpPr>
            <p:cNvPr id="17" name="矩形 16"/>
            <p:cNvSpPr/>
            <p:nvPr/>
          </p:nvSpPr>
          <p:spPr>
            <a:xfrm>
              <a:off x="2817207" y="3025563"/>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altLang="zh-CN" sz="3200" b="1" dirty="0">
                  <a:solidFill>
                    <a:srgbClr val="FFFFFF"/>
                  </a:solidFill>
                  <a:latin typeface="Impact" panose="020B0806030902050204" pitchFamily="34" charset="0"/>
                  <a:ea typeface="微软雅黑" panose="020B0503020204020204" pitchFamily="34" charset="-122"/>
                </a:rPr>
                <a:t>01</a:t>
              </a:r>
              <a:endParaRPr lang="zh-CN" altLang="en-US" sz="3200" b="1" dirty="0">
                <a:solidFill>
                  <a:srgbClr val="FFFFFF"/>
                </a:solidFill>
                <a:latin typeface="Impact" panose="020B0806030902050204" pitchFamily="34" charset="0"/>
                <a:ea typeface="微软雅黑" panose="020B0503020204020204" pitchFamily="34" charset="-122"/>
              </a:endParaRPr>
            </a:p>
          </p:txBody>
        </p:sp>
        <p:sp>
          <p:nvSpPr>
            <p:cNvPr id="18" name="矩形 17"/>
            <p:cNvSpPr/>
            <p:nvPr/>
          </p:nvSpPr>
          <p:spPr>
            <a:xfrm>
              <a:off x="4050646" y="3031135"/>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altLang="zh-CN" sz="3200" b="1" dirty="0">
                  <a:solidFill>
                    <a:srgbClr val="FFFFFF"/>
                  </a:solidFill>
                  <a:latin typeface="Impact" panose="020B0806030902050204" pitchFamily="34" charset="0"/>
                  <a:ea typeface="微软雅黑" panose="020B0503020204020204" pitchFamily="34" charset="-122"/>
                </a:rPr>
                <a:t>02</a:t>
              </a:r>
              <a:endParaRPr lang="zh-CN" altLang="en-US" sz="3200" b="1" dirty="0">
                <a:solidFill>
                  <a:srgbClr val="FFFFFF"/>
                </a:solidFill>
                <a:latin typeface="Impact" panose="020B0806030902050204" pitchFamily="34" charset="0"/>
                <a:ea typeface="微软雅黑" panose="020B0503020204020204" pitchFamily="34" charset="-122"/>
              </a:endParaRPr>
            </a:p>
          </p:txBody>
        </p:sp>
        <p:sp>
          <p:nvSpPr>
            <p:cNvPr id="19" name="矩形 18"/>
            <p:cNvSpPr/>
            <p:nvPr/>
          </p:nvSpPr>
          <p:spPr>
            <a:xfrm>
              <a:off x="281720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altLang="zh-CN" sz="3200" b="1" dirty="0">
                  <a:solidFill>
                    <a:srgbClr val="FFFFFF"/>
                  </a:solidFill>
                  <a:latin typeface="Impact" panose="020B0806030902050204" pitchFamily="34" charset="0"/>
                  <a:ea typeface="微软雅黑" panose="020B0503020204020204" pitchFamily="34" charset="-122"/>
                </a:rPr>
                <a:t>03</a:t>
              </a:r>
              <a:endParaRPr lang="zh-CN" altLang="en-US" sz="3200" b="1" dirty="0">
                <a:solidFill>
                  <a:srgbClr val="FFFFFF"/>
                </a:solidFill>
                <a:latin typeface="Impact" panose="020B0806030902050204" pitchFamily="34" charset="0"/>
                <a:ea typeface="微软雅黑" panose="020B0503020204020204" pitchFamily="34" charset="-122"/>
              </a:endParaRPr>
            </a:p>
          </p:txBody>
        </p:sp>
        <p:sp>
          <p:nvSpPr>
            <p:cNvPr id="20" name="矩形 19"/>
            <p:cNvSpPr/>
            <p:nvPr/>
          </p:nvSpPr>
          <p:spPr>
            <a:xfrm>
              <a:off x="3993626" y="4253494"/>
              <a:ext cx="636425" cy="45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en-US" altLang="zh-CN" sz="3200" b="1" dirty="0">
                  <a:solidFill>
                    <a:srgbClr val="FFFFFF"/>
                  </a:solidFill>
                  <a:latin typeface="Impact" panose="020B0806030902050204" pitchFamily="34" charset="0"/>
                  <a:ea typeface="微软雅黑" panose="020B0503020204020204" pitchFamily="34" charset="-122"/>
                </a:rPr>
                <a:t>04</a:t>
              </a:r>
              <a:endParaRPr lang="zh-CN" altLang="en-US" sz="3200" b="1" dirty="0">
                <a:solidFill>
                  <a:srgbClr val="FFFFFF"/>
                </a:solidFill>
                <a:latin typeface="Impact" panose="020B0806030902050204" pitchFamily="34" charset="0"/>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50" fill="hold"/>
                                        <p:tgtEl>
                                          <p:spTgt spid="7"/>
                                        </p:tgtEl>
                                        <p:attrNameLst>
                                          <p:attrName>ppt_x</p:attrName>
                                        </p:attrNameLst>
                                      </p:cBhvr>
                                      <p:tavLst>
                                        <p:tav tm="0">
                                          <p:val>
                                            <p:strVal val="#ppt_x"/>
                                          </p:val>
                                        </p:tav>
                                        <p:tav tm="100000">
                                          <p:val>
                                            <p:strVal val="#ppt_x"/>
                                          </p:val>
                                        </p:tav>
                                      </p:tavLst>
                                    </p:anim>
                                    <p:anim calcmode="lin" valueType="num">
                                      <p:cBhvr additive="base">
                                        <p:cTn id="13" dur="25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50" fill="hold"/>
                                        <p:tgtEl>
                                          <p:spTgt spid="9"/>
                                        </p:tgtEl>
                                        <p:attrNameLst>
                                          <p:attrName>ppt_x</p:attrName>
                                        </p:attrNameLst>
                                      </p:cBhvr>
                                      <p:tavLst>
                                        <p:tav tm="0">
                                          <p:val>
                                            <p:strVal val="#ppt_x"/>
                                          </p:val>
                                        </p:tav>
                                        <p:tav tm="100000">
                                          <p:val>
                                            <p:strVal val="#ppt_x"/>
                                          </p:val>
                                        </p:tav>
                                      </p:tavLst>
                                    </p:anim>
                                    <p:anim calcmode="lin" valueType="num">
                                      <p:cBhvr additive="base">
                                        <p:cTn id="18" dur="25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250" fill="hold"/>
                                        <p:tgtEl>
                                          <p:spTgt spid="10"/>
                                        </p:tgtEl>
                                        <p:attrNameLst>
                                          <p:attrName>ppt_x</p:attrName>
                                        </p:attrNameLst>
                                      </p:cBhvr>
                                      <p:tavLst>
                                        <p:tav tm="0">
                                          <p:val>
                                            <p:strVal val="#ppt_x"/>
                                          </p:val>
                                        </p:tav>
                                        <p:tav tm="100000">
                                          <p:val>
                                            <p:strVal val="#ppt_x"/>
                                          </p:val>
                                        </p:tav>
                                      </p:tavLst>
                                    </p:anim>
                                    <p:anim calcmode="lin" valueType="num">
                                      <p:cBhvr additive="base">
                                        <p:cTn id="23" dur="25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0-#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1" name="Straight Connector 280"/>
          <p:cNvCxnSpPr/>
          <p:nvPr/>
        </p:nvCxnSpPr>
        <p:spPr>
          <a:xfrm>
            <a:off x="3798627" y="3053387"/>
            <a:ext cx="1492820" cy="0"/>
          </a:xfrm>
          <a:prstGeom prst="line">
            <a:avLst/>
          </a:prstGeom>
          <a:ln w="12700">
            <a:solidFill>
              <a:schemeClr val="tx2">
                <a:lumMod val="60000"/>
                <a:lumOff val="40000"/>
              </a:schemeClr>
            </a:solidFill>
            <a:prstDash val="sysDash"/>
            <a:headEnd type="oval" w="lg" len="lg"/>
            <a:tailEnd type="stealth"/>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a:off x="6252377" y="2228979"/>
            <a:ext cx="1601875" cy="0"/>
          </a:xfrm>
          <a:prstGeom prst="line">
            <a:avLst/>
          </a:prstGeom>
          <a:ln w="12700">
            <a:solidFill>
              <a:schemeClr val="tx2">
                <a:lumMod val="60000"/>
                <a:lumOff val="40000"/>
              </a:schemeClr>
            </a:solidFill>
            <a:prstDash val="sysDash"/>
            <a:headEnd type="none" w="lg" len="lg"/>
            <a:tailEnd type="oval" w="lg" len="lg"/>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6972758" y="4421477"/>
            <a:ext cx="1492820" cy="0"/>
          </a:xfrm>
          <a:prstGeom prst="line">
            <a:avLst/>
          </a:prstGeom>
          <a:ln w="12700">
            <a:solidFill>
              <a:schemeClr val="tx2">
                <a:lumMod val="60000"/>
                <a:lumOff val="40000"/>
              </a:schemeClr>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a:off x="4298013" y="5345925"/>
            <a:ext cx="1601875" cy="0"/>
          </a:xfrm>
          <a:prstGeom prst="line">
            <a:avLst/>
          </a:prstGeom>
          <a:ln w="12700">
            <a:solidFill>
              <a:schemeClr val="tx2">
                <a:lumMod val="60000"/>
                <a:lumOff val="40000"/>
              </a:schemeClr>
            </a:solidFill>
            <a:prstDash val="sysDash"/>
            <a:headEnd type="oval" w="lg" len="lg"/>
            <a:tailEnd type="none" w="lg" len="lg"/>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340784" y="2606757"/>
            <a:ext cx="2206507" cy="893272"/>
            <a:chOff x="1679271" y="2220559"/>
            <a:chExt cx="2206507" cy="893270"/>
          </a:xfrm>
        </p:grpSpPr>
        <p:sp>
          <p:nvSpPr>
            <p:cNvPr id="36" name="Text Placeholder 2"/>
            <p:cNvSpPr txBox="1"/>
            <p:nvPr/>
          </p:nvSpPr>
          <p:spPr>
            <a:xfrm>
              <a:off x="1872318"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fontAlgn="base">
                <a:spcBef>
                  <a:spcPct val="0"/>
                </a:spcBef>
                <a:spcAft>
                  <a:spcPct val="0"/>
                </a:spcAft>
              </a:pPr>
              <a:r>
                <a:rPr lang="en-GB" sz="1600" b="1" i="1" dirty="0">
                  <a:solidFill>
                    <a:srgbClr val="000000">
                      <a:lumMod val="65000"/>
                      <a:lumOff val="35000"/>
                    </a:srgbClr>
                  </a:solidFill>
                  <a:latin typeface="Clear Sans" panose="020B0503030202020304" pitchFamily="34" charset="0"/>
                  <a:ea typeface="Fira Sans SemiBold Italic" panose="00000700000000000000" pitchFamily="50" charset="0"/>
                  <a:cs typeface="Clear Sans" panose="020B0503030202020304" pitchFamily="34" charset="0"/>
                </a:rPr>
                <a:t>Puzzle 01</a:t>
              </a:r>
            </a:p>
          </p:txBody>
        </p:sp>
        <p:sp>
          <p:nvSpPr>
            <p:cNvPr id="37" name="TextBox 36"/>
            <p:cNvSpPr txBox="1"/>
            <p:nvPr/>
          </p:nvSpPr>
          <p:spPr>
            <a:xfrm>
              <a:off x="1679271" y="2559832"/>
              <a:ext cx="2139379" cy="553997"/>
            </a:xfrm>
            <a:prstGeom prst="rect">
              <a:avLst/>
            </a:prstGeom>
            <a:noFill/>
          </p:spPr>
          <p:txBody>
            <a:bodyPr wrap="square" lIns="0" tIns="0" rIns="0" bIns="0" rtlCol="0">
              <a:spAutoFit/>
            </a:bodyPr>
            <a:lstStyle/>
            <a:p>
              <a:pPr algn="r" defTabSz="1219200" fontAlgn="base">
                <a:spcBef>
                  <a:spcPct val="0"/>
                </a:spcBef>
                <a:spcAft>
                  <a:spcPct val="0"/>
                </a:spcAft>
              </a:pP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Porem</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ipsum</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dolor sit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amet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cot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adipicing</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elit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Sed</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imperun</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velit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laoreet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facilisis</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raesent</a:t>
              </a:r>
              <a:endPar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endParaRPr>
            </a:p>
          </p:txBody>
        </p:sp>
      </p:grpSp>
      <p:grpSp>
        <p:nvGrpSpPr>
          <p:cNvPr id="38" name="Group 37"/>
          <p:cNvGrpSpPr/>
          <p:nvPr/>
        </p:nvGrpSpPr>
        <p:grpSpPr>
          <a:xfrm>
            <a:off x="1812729" y="4899294"/>
            <a:ext cx="2206507" cy="893272"/>
            <a:chOff x="1679271" y="2220559"/>
            <a:chExt cx="2206507" cy="893270"/>
          </a:xfrm>
        </p:grpSpPr>
        <p:sp>
          <p:nvSpPr>
            <p:cNvPr id="39" name="Text Placeholder 2"/>
            <p:cNvSpPr txBox="1"/>
            <p:nvPr/>
          </p:nvSpPr>
          <p:spPr>
            <a:xfrm>
              <a:off x="1872318"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1219200" fontAlgn="base">
                <a:spcBef>
                  <a:spcPct val="0"/>
                </a:spcBef>
                <a:spcAft>
                  <a:spcPct val="0"/>
                </a:spcAft>
              </a:pPr>
              <a:r>
                <a:rPr lang="en-GB" sz="1600" b="1" i="1" dirty="0">
                  <a:solidFill>
                    <a:srgbClr val="000000">
                      <a:lumMod val="65000"/>
                      <a:lumOff val="35000"/>
                    </a:srgbClr>
                  </a:solidFill>
                  <a:latin typeface="Clear Sans" panose="020B0503030202020304" pitchFamily="34" charset="0"/>
                  <a:ea typeface="Fira Sans SemiBold Italic" panose="00000700000000000000" pitchFamily="50" charset="0"/>
                  <a:cs typeface="Clear Sans" panose="020B0503030202020304" pitchFamily="34" charset="0"/>
                </a:rPr>
                <a:t>Puzzle 03</a:t>
              </a:r>
            </a:p>
          </p:txBody>
        </p:sp>
        <p:sp>
          <p:nvSpPr>
            <p:cNvPr id="40" name="TextBox 39"/>
            <p:cNvSpPr txBox="1"/>
            <p:nvPr/>
          </p:nvSpPr>
          <p:spPr>
            <a:xfrm>
              <a:off x="1679271" y="2559832"/>
              <a:ext cx="2139379" cy="553997"/>
            </a:xfrm>
            <a:prstGeom prst="rect">
              <a:avLst/>
            </a:prstGeom>
            <a:noFill/>
          </p:spPr>
          <p:txBody>
            <a:bodyPr wrap="square" lIns="0" tIns="0" rIns="0" bIns="0" rtlCol="0">
              <a:spAutoFit/>
            </a:bodyPr>
            <a:lstStyle/>
            <a:p>
              <a:pPr algn="r" defTabSz="1219200" fontAlgn="base">
                <a:spcBef>
                  <a:spcPct val="0"/>
                </a:spcBef>
                <a:spcAft>
                  <a:spcPct val="0"/>
                </a:spcAft>
              </a:pP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Porem</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ipsum</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dolor sit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amet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cot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adipicing</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elit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Sed</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imperun</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velit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laoreet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facilisis</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raesent</a:t>
              </a:r>
              <a:endPar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endParaRPr>
            </a:p>
          </p:txBody>
        </p:sp>
      </p:grpSp>
      <p:grpSp>
        <p:nvGrpSpPr>
          <p:cNvPr id="41" name="Group 40"/>
          <p:cNvGrpSpPr/>
          <p:nvPr/>
        </p:nvGrpSpPr>
        <p:grpSpPr>
          <a:xfrm>
            <a:off x="8133938" y="1786362"/>
            <a:ext cx="2200332" cy="893272"/>
            <a:chOff x="1618318" y="2220559"/>
            <a:chExt cx="2200332" cy="893270"/>
          </a:xfrm>
        </p:grpSpPr>
        <p:sp>
          <p:nvSpPr>
            <p:cNvPr id="42" name="Text Placeholder 2"/>
            <p:cNvSpPr txBox="1"/>
            <p:nvPr/>
          </p:nvSpPr>
          <p:spPr>
            <a:xfrm>
              <a:off x="1618318"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200" fontAlgn="base">
                <a:spcBef>
                  <a:spcPct val="0"/>
                </a:spcBef>
                <a:spcAft>
                  <a:spcPct val="0"/>
                </a:spcAft>
              </a:pPr>
              <a:r>
                <a:rPr lang="en-GB" sz="1600" b="1" i="1" dirty="0">
                  <a:solidFill>
                    <a:srgbClr val="000000">
                      <a:lumMod val="65000"/>
                      <a:lumOff val="35000"/>
                    </a:srgbClr>
                  </a:solidFill>
                  <a:latin typeface="Clear Sans" panose="020B0503030202020304" pitchFamily="34" charset="0"/>
                  <a:ea typeface="Fira Sans SemiBold Italic" panose="00000700000000000000" pitchFamily="50" charset="0"/>
                  <a:cs typeface="Clear Sans" panose="020B0503030202020304" pitchFamily="34" charset="0"/>
                </a:rPr>
                <a:t>Puzzle 02</a:t>
              </a:r>
            </a:p>
          </p:txBody>
        </p:sp>
        <p:sp>
          <p:nvSpPr>
            <p:cNvPr id="43" name="TextBox 42"/>
            <p:cNvSpPr txBox="1"/>
            <p:nvPr/>
          </p:nvSpPr>
          <p:spPr>
            <a:xfrm>
              <a:off x="1679271" y="2559832"/>
              <a:ext cx="2139379" cy="553997"/>
            </a:xfrm>
            <a:prstGeom prst="rect">
              <a:avLst/>
            </a:prstGeom>
            <a:noFill/>
          </p:spPr>
          <p:txBody>
            <a:bodyPr wrap="square" lIns="0" tIns="0" rIns="0" bIns="0" rtlCol="0">
              <a:spAutoFit/>
            </a:bodyPr>
            <a:lstStyle/>
            <a:p>
              <a:pPr defTabSz="1219200" fontAlgn="base">
                <a:spcBef>
                  <a:spcPct val="0"/>
                </a:spcBef>
                <a:spcAft>
                  <a:spcPct val="0"/>
                </a:spcAft>
              </a:pP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Porem</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ipsum</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dolor sit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amet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cot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adipicing</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elit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Sed</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imperun</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velit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laoreet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facilisis</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raesent</a:t>
              </a:r>
              <a:endPar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endParaRPr>
            </a:p>
          </p:txBody>
        </p:sp>
      </p:grpSp>
      <p:grpSp>
        <p:nvGrpSpPr>
          <p:cNvPr id="44" name="Group 43"/>
          <p:cNvGrpSpPr/>
          <p:nvPr/>
        </p:nvGrpSpPr>
        <p:grpSpPr>
          <a:xfrm>
            <a:off x="8723874" y="3989594"/>
            <a:ext cx="2200332" cy="893272"/>
            <a:chOff x="1618318" y="2220559"/>
            <a:chExt cx="2200332" cy="893270"/>
          </a:xfrm>
        </p:grpSpPr>
        <p:sp>
          <p:nvSpPr>
            <p:cNvPr id="45" name="Text Placeholder 2"/>
            <p:cNvSpPr txBox="1"/>
            <p:nvPr/>
          </p:nvSpPr>
          <p:spPr>
            <a:xfrm>
              <a:off x="1618318" y="2220559"/>
              <a:ext cx="2013460" cy="261780"/>
            </a:xfrm>
            <a:prstGeom prst="rect">
              <a:avLst/>
            </a:prstGeom>
            <a:noFill/>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1219200" fontAlgn="base">
                <a:spcBef>
                  <a:spcPct val="0"/>
                </a:spcBef>
                <a:spcAft>
                  <a:spcPct val="0"/>
                </a:spcAft>
              </a:pPr>
              <a:r>
                <a:rPr lang="en-GB" sz="1600" b="1" i="1" dirty="0">
                  <a:solidFill>
                    <a:srgbClr val="000000">
                      <a:lumMod val="65000"/>
                      <a:lumOff val="35000"/>
                    </a:srgbClr>
                  </a:solidFill>
                  <a:latin typeface="Clear Sans" panose="020B0503030202020304" pitchFamily="34" charset="0"/>
                  <a:ea typeface="Fira Sans SemiBold Italic" panose="00000700000000000000" pitchFamily="50" charset="0"/>
                  <a:cs typeface="Clear Sans" panose="020B0503030202020304" pitchFamily="34" charset="0"/>
                </a:rPr>
                <a:t>Puzzle 04</a:t>
              </a:r>
            </a:p>
          </p:txBody>
        </p:sp>
        <p:sp>
          <p:nvSpPr>
            <p:cNvPr id="46" name="TextBox 45"/>
            <p:cNvSpPr txBox="1"/>
            <p:nvPr/>
          </p:nvSpPr>
          <p:spPr>
            <a:xfrm>
              <a:off x="1679271" y="2559832"/>
              <a:ext cx="2139379" cy="553997"/>
            </a:xfrm>
            <a:prstGeom prst="rect">
              <a:avLst/>
            </a:prstGeom>
            <a:noFill/>
          </p:spPr>
          <p:txBody>
            <a:bodyPr wrap="square" lIns="0" tIns="0" rIns="0" bIns="0" rtlCol="0">
              <a:spAutoFit/>
            </a:bodyPr>
            <a:lstStyle/>
            <a:p>
              <a:pPr defTabSz="1219200" fontAlgn="base">
                <a:spcBef>
                  <a:spcPct val="0"/>
                </a:spcBef>
                <a:spcAft>
                  <a:spcPct val="0"/>
                </a:spcAft>
              </a:pP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Porem</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ipsum</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dolor sit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amet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cot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adipicing</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elit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Sed</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imperun</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velit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laoreet</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facilisis</a:t>
              </a:r>
              <a:r>
                <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 </a:t>
              </a:r>
              <a:r>
                <a:rPr lang="en-US" sz="1200" dirty="0" err="1">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rPr>
                <a:t>raesent</a:t>
              </a:r>
              <a:endParaRPr lang="en-US" sz="1200" dirty="0">
                <a:solidFill>
                  <a:srgbClr val="FFFFFF">
                    <a:lumMod val="50000"/>
                  </a:srgbClr>
                </a:solidFill>
                <a:latin typeface="Lato Light" panose="020F0302020204030203" pitchFamily="34" charset="0"/>
                <a:ea typeface="宋体" panose="02010600030101010101" pitchFamily="2" charset="-122"/>
                <a:cs typeface="Clear Sans Light" panose="020B0303030202020304" pitchFamily="34" charset="0"/>
              </a:endParaRPr>
            </a:p>
          </p:txBody>
        </p:sp>
      </p:grpSp>
      <p:grpSp>
        <p:nvGrpSpPr>
          <p:cNvPr id="3" name="Group 2"/>
          <p:cNvGrpSpPr/>
          <p:nvPr/>
        </p:nvGrpSpPr>
        <p:grpSpPr>
          <a:xfrm>
            <a:off x="4166340" y="1869737"/>
            <a:ext cx="3867005" cy="3867391"/>
            <a:chOff x="4166340" y="1869735"/>
            <a:chExt cx="3867005" cy="3867390"/>
          </a:xfrm>
        </p:grpSpPr>
        <p:sp>
          <p:nvSpPr>
            <p:cNvPr id="272" name="Freeform 5"/>
            <p:cNvSpPr/>
            <p:nvPr/>
          </p:nvSpPr>
          <p:spPr bwMode="auto">
            <a:xfrm rot="3221378">
              <a:off x="5169712" y="2306297"/>
              <a:ext cx="2123488" cy="125036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US" sz="1400">
                <a:solidFill>
                  <a:srgbClr val="000000"/>
                </a:solidFill>
                <a:latin typeface="Calibri" panose="020F0502020204030204" pitchFamily="34" charset="0"/>
                <a:ea typeface="宋体" panose="02010600030101010101" pitchFamily="2" charset="-122"/>
              </a:endParaRPr>
            </a:p>
          </p:txBody>
        </p:sp>
        <p:sp>
          <p:nvSpPr>
            <p:cNvPr id="273" name="Freeform 272"/>
            <p:cNvSpPr/>
            <p:nvPr/>
          </p:nvSpPr>
          <p:spPr bwMode="auto">
            <a:xfrm rot="8621378">
              <a:off x="5909858" y="3311518"/>
              <a:ext cx="2123487" cy="125036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2"/>
            </a:solidFill>
            <a:ln>
              <a:noFill/>
            </a:ln>
          </p:spPr>
          <p:txBody>
            <a:bodyPr vert="horz" wrap="square" lIns="91440" tIns="45720" rIns="91440" bIns="45720" numCol="1" anchor="t" anchorCtr="0" compatLnSpc="1"/>
            <a:lstStyle/>
            <a:p>
              <a:pPr defTabSz="1219200" fontAlgn="base">
                <a:spcBef>
                  <a:spcPct val="0"/>
                </a:spcBef>
                <a:spcAft>
                  <a:spcPct val="0"/>
                </a:spcAft>
              </a:pPr>
              <a:endParaRPr lang="en-US" sz="1400">
                <a:solidFill>
                  <a:srgbClr val="000000"/>
                </a:solidFill>
                <a:latin typeface="Calibri" panose="020F0502020204030204" pitchFamily="34" charset="0"/>
                <a:ea typeface="宋体" panose="02010600030101010101" pitchFamily="2" charset="-122"/>
              </a:endParaRPr>
            </a:p>
          </p:txBody>
        </p:sp>
        <p:sp>
          <p:nvSpPr>
            <p:cNvPr id="274" name="Freeform 5"/>
            <p:cNvSpPr/>
            <p:nvPr/>
          </p:nvSpPr>
          <p:spPr bwMode="auto">
            <a:xfrm rot="3221378">
              <a:off x="4906560" y="4050199"/>
              <a:ext cx="2123488" cy="125036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1"/>
            </a:solidFill>
            <a:ln>
              <a:noFill/>
            </a:ln>
          </p:spPr>
          <p:txBody>
            <a:bodyPr vert="horz" wrap="square" lIns="91440" tIns="45720" rIns="91440" bIns="45720" numCol="1" anchor="t" anchorCtr="0" compatLnSpc="1"/>
            <a:lstStyle/>
            <a:p>
              <a:pPr defTabSz="1219200" fontAlgn="base">
                <a:spcBef>
                  <a:spcPct val="0"/>
                </a:spcBef>
                <a:spcAft>
                  <a:spcPct val="0"/>
                </a:spcAft>
              </a:pPr>
              <a:endParaRPr lang="en-US" sz="1400">
                <a:solidFill>
                  <a:srgbClr val="000000"/>
                </a:solidFill>
                <a:latin typeface="Calibri" panose="020F0502020204030204" pitchFamily="34" charset="0"/>
                <a:ea typeface="宋体" panose="02010600030101010101" pitchFamily="2" charset="-122"/>
              </a:endParaRPr>
            </a:p>
          </p:txBody>
        </p:sp>
        <p:sp>
          <p:nvSpPr>
            <p:cNvPr id="275" name="Freeform 274"/>
            <p:cNvSpPr/>
            <p:nvPr/>
          </p:nvSpPr>
          <p:spPr bwMode="auto">
            <a:xfrm rot="8621378">
              <a:off x="4166340" y="3043625"/>
              <a:ext cx="2123487" cy="125036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chemeClr val="accent2"/>
            </a:solidFill>
            <a:ln>
              <a:noFill/>
            </a:ln>
          </p:spPr>
          <p:txBody>
            <a:bodyPr vert="horz" wrap="square" lIns="91440" tIns="45720" rIns="91440" bIns="45720" numCol="1" anchor="t" anchorCtr="0" compatLnSpc="1"/>
            <a:lstStyle/>
            <a:p>
              <a:pPr defTabSz="1219200" fontAlgn="base">
                <a:spcBef>
                  <a:spcPct val="0"/>
                </a:spcBef>
                <a:spcAft>
                  <a:spcPct val="0"/>
                </a:spcAft>
              </a:pPr>
              <a:endParaRPr lang="en-US" sz="1400">
                <a:solidFill>
                  <a:srgbClr val="000000"/>
                </a:solidFill>
                <a:latin typeface="Calibri" panose="020F0502020204030204" pitchFamily="34" charset="0"/>
                <a:ea typeface="宋体" panose="02010600030101010101" pitchFamily="2" charset="-122"/>
              </a:endParaRPr>
            </a:p>
          </p:txBody>
        </p:sp>
        <p:sp>
          <p:nvSpPr>
            <p:cNvPr id="276" name="TextBox 275"/>
            <p:cNvSpPr txBox="1"/>
            <p:nvPr/>
          </p:nvSpPr>
          <p:spPr>
            <a:xfrm rot="3141781">
              <a:off x="5653481" y="2762200"/>
              <a:ext cx="1152174" cy="338554"/>
            </a:xfrm>
            <a:prstGeom prst="rect">
              <a:avLst/>
            </a:prstGeom>
            <a:noFill/>
          </p:spPr>
          <p:txBody>
            <a:bodyPr wrap="none" rtlCol="0">
              <a:spAutoFit/>
            </a:bodyPr>
            <a:lstStyle/>
            <a:p>
              <a:pPr algn="ctr" defTabSz="1219200" fontAlgn="base">
                <a:spcBef>
                  <a:spcPct val="0"/>
                </a:spcBef>
                <a:spcAft>
                  <a:spcPct val="0"/>
                </a:spcAft>
              </a:pPr>
              <a:r>
                <a:rPr lang="en-US" sz="1600" b="1" dirty="0">
                  <a:solidFill>
                    <a:srgbClr val="FFFFFF"/>
                  </a:solidFill>
                  <a:latin typeface="Clear Sans" panose="020B0503030202020304" pitchFamily="34" charset="0"/>
                  <a:ea typeface="宋体" panose="02010600030101010101" pitchFamily="2" charset="-122"/>
                  <a:cs typeface="Clear Sans" panose="020B0503030202020304" pitchFamily="34" charset="0"/>
                </a:rPr>
                <a:t>Dark Green</a:t>
              </a:r>
              <a:endParaRPr lang="id-ID" sz="1600" b="1" dirty="0">
                <a:solidFill>
                  <a:srgbClr val="FFFFFF"/>
                </a:solidFill>
                <a:latin typeface="Clear Sans" panose="020B0503030202020304" pitchFamily="34" charset="0"/>
                <a:ea typeface="宋体" panose="02010600030101010101" pitchFamily="2" charset="-122"/>
                <a:cs typeface="Clear Sans" panose="020B0503030202020304" pitchFamily="34" charset="0"/>
              </a:endParaRPr>
            </a:p>
          </p:txBody>
        </p:sp>
        <p:sp>
          <p:nvSpPr>
            <p:cNvPr id="277" name="TextBox 276"/>
            <p:cNvSpPr txBox="1"/>
            <p:nvPr/>
          </p:nvSpPr>
          <p:spPr>
            <a:xfrm rot="19519074">
              <a:off x="6708379" y="3776853"/>
              <a:ext cx="510268" cy="338554"/>
            </a:xfrm>
            <a:prstGeom prst="rect">
              <a:avLst/>
            </a:prstGeom>
            <a:noFill/>
          </p:spPr>
          <p:txBody>
            <a:bodyPr wrap="none" rtlCol="0">
              <a:spAutoFit/>
            </a:bodyPr>
            <a:lstStyle/>
            <a:p>
              <a:pPr algn="ctr" defTabSz="1219200" fontAlgn="base">
                <a:spcBef>
                  <a:spcPct val="0"/>
                </a:spcBef>
                <a:spcAft>
                  <a:spcPct val="0"/>
                </a:spcAft>
              </a:pPr>
              <a:r>
                <a:rPr lang="en-US" sz="1600" b="1" dirty="0">
                  <a:solidFill>
                    <a:srgbClr val="FFFFFF"/>
                  </a:solidFill>
                  <a:latin typeface="Clear Sans" panose="020B0503030202020304" pitchFamily="34" charset="0"/>
                  <a:ea typeface="宋体" panose="02010600030101010101" pitchFamily="2" charset="-122"/>
                  <a:cs typeface="Clear Sans" panose="020B0503030202020304" pitchFamily="34" charset="0"/>
                </a:rPr>
                <a:t>Red</a:t>
              </a:r>
              <a:endParaRPr lang="id-ID" sz="1600" b="1" dirty="0">
                <a:solidFill>
                  <a:srgbClr val="FFFFFF"/>
                </a:solidFill>
                <a:latin typeface="Clear Sans" panose="020B0503030202020304" pitchFamily="34" charset="0"/>
                <a:ea typeface="宋体" panose="02010600030101010101" pitchFamily="2" charset="-122"/>
                <a:cs typeface="Clear Sans" panose="020B0503030202020304" pitchFamily="34" charset="0"/>
              </a:endParaRPr>
            </a:p>
          </p:txBody>
        </p:sp>
        <p:sp>
          <p:nvSpPr>
            <p:cNvPr id="278" name="TextBox 277"/>
            <p:cNvSpPr txBox="1"/>
            <p:nvPr/>
          </p:nvSpPr>
          <p:spPr>
            <a:xfrm rot="3141781">
              <a:off x="5681605" y="4506100"/>
              <a:ext cx="562975" cy="338554"/>
            </a:xfrm>
            <a:prstGeom prst="rect">
              <a:avLst/>
            </a:prstGeom>
            <a:noFill/>
          </p:spPr>
          <p:txBody>
            <a:bodyPr wrap="none" rtlCol="0">
              <a:spAutoFit/>
            </a:bodyPr>
            <a:lstStyle/>
            <a:p>
              <a:pPr algn="ctr" defTabSz="1219200" fontAlgn="base">
                <a:spcBef>
                  <a:spcPct val="0"/>
                </a:spcBef>
                <a:spcAft>
                  <a:spcPct val="0"/>
                </a:spcAft>
              </a:pPr>
              <a:r>
                <a:rPr lang="en-US" sz="1600" b="1" dirty="0">
                  <a:solidFill>
                    <a:srgbClr val="FFFFFF"/>
                  </a:solidFill>
                  <a:latin typeface="Clear Sans" panose="020B0503030202020304" pitchFamily="34" charset="0"/>
                  <a:ea typeface="宋体" panose="02010600030101010101" pitchFamily="2" charset="-122"/>
                  <a:cs typeface="Clear Sans" panose="020B0503030202020304" pitchFamily="34" charset="0"/>
                </a:rPr>
                <a:t>Blue</a:t>
              </a:r>
              <a:endParaRPr lang="id-ID" sz="1600" b="1" dirty="0">
                <a:solidFill>
                  <a:srgbClr val="FFFFFF"/>
                </a:solidFill>
                <a:latin typeface="Clear Sans" panose="020B0503030202020304" pitchFamily="34" charset="0"/>
                <a:ea typeface="宋体" panose="02010600030101010101" pitchFamily="2" charset="-122"/>
                <a:cs typeface="Clear Sans" panose="020B0503030202020304" pitchFamily="34" charset="0"/>
              </a:endParaRPr>
            </a:p>
          </p:txBody>
        </p:sp>
        <p:sp>
          <p:nvSpPr>
            <p:cNvPr id="279" name="TextBox 278"/>
            <p:cNvSpPr txBox="1"/>
            <p:nvPr/>
          </p:nvSpPr>
          <p:spPr>
            <a:xfrm rot="19519074">
              <a:off x="4875494" y="3507004"/>
              <a:ext cx="703333" cy="338554"/>
            </a:xfrm>
            <a:prstGeom prst="rect">
              <a:avLst/>
            </a:prstGeom>
            <a:noFill/>
          </p:spPr>
          <p:txBody>
            <a:bodyPr wrap="none" rtlCol="0">
              <a:spAutoFit/>
            </a:bodyPr>
            <a:lstStyle/>
            <a:p>
              <a:pPr algn="ctr" defTabSz="1219200" fontAlgn="base">
                <a:spcBef>
                  <a:spcPct val="0"/>
                </a:spcBef>
                <a:spcAft>
                  <a:spcPct val="0"/>
                </a:spcAft>
              </a:pPr>
              <a:r>
                <a:rPr lang="en-US" sz="1600" b="1" dirty="0">
                  <a:solidFill>
                    <a:srgbClr val="FFFFFF"/>
                  </a:solidFill>
                  <a:latin typeface="Clear Sans" panose="020B0503030202020304" pitchFamily="34" charset="0"/>
                  <a:ea typeface="宋体" panose="02010600030101010101" pitchFamily="2" charset="-122"/>
                  <a:cs typeface="Clear Sans" panose="020B0503030202020304" pitchFamily="34" charset="0"/>
                </a:rPr>
                <a:t>Green</a:t>
              </a:r>
              <a:endParaRPr lang="id-ID" sz="1600" b="1" dirty="0">
                <a:solidFill>
                  <a:srgbClr val="FFFFFF"/>
                </a:solidFill>
                <a:latin typeface="Clear Sans" panose="020B0503030202020304" pitchFamily="34" charset="0"/>
                <a:ea typeface="宋体" panose="02010600030101010101" pitchFamily="2" charset="-122"/>
                <a:cs typeface="Clear Sans" panose="020B05030302020203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81"/>
                                        </p:tgtEl>
                                        <p:attrNameLst>
                                          <p:attrName>style.visibility</p:attrName>
                                        </p:attrNameLst>
                                      </p:cBhvr>
                                      <p:to>
                                        <p:strVal val="visible"/>
                                      </p:to>
                                    </p:set>
                                    <p:animEffect transition="in" filter="wipe(right)">
                                      <p:cBhvr>
                                        <p:cTn id="13" dur="500"/>
                                        <p:tgtEl>
                                          <p:spTgt spid="281"/>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right)">
                                      <p:cBhvr>
                                        <p:cTn id="17" dur="500"/>
                                        <p:tgtEl>
                                          <p:spTgt spid="35"/>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82"/>
                                        </p:tgtEl>
                                        <p:attrNameLst>
                                          <p:attrName>style.visibility</p:attrName>
                                        </p:attrNameLst>
                                      </p:cBhvr>
                                      <p:to>
                                        <p:strVal val="visible"/>
                                      </p:to>
                                    </p:set>
                                    <p:animEffect transition="in" filter="wipe(left)">
                                      <p:cBhvr>
                                        <p:cTn id="21" dur="500"/>
                                        <p:tgtEl>
                                          <p:spTgt spid="282"/>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left)">
                                      <p:cBhvr>
                                        <p:cTn id="25" dur="500"/>
                                        <p:tgtEl>
                                          <p:spTgt spid="41"/>
                                        </p:tgtEl>
                                      </p:cBhvr>
                                    </p:animEffect>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292"/>
                                        </p:tgtEl>
                                        <p:attrNameLst>
                                          <p:attrName>style.visibility</p:attrName>
                                        </p:attrNameLst>
                                      </p:cBhvr>
                                      <p:to>
                                        <p:strVal val="visible"/>
                                      </p:to>
                                    </p:set>
                                    <p:animEffect transition="in" filter="wipe(right)">
                                      <p:cBhvr>
                                        <p:cTn id="29" dur="500"/>
                                        <p:tgtEl>
                                          <p:spTgt spid="292"/>
                                        </p:tgtEl>
                                      </p:cBhvr>
                                    </p:animEffect>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right)">
                                      <p:cBhvr>
                                        <p:cTn id="33" dur="500"/>
                                        <p:tgtEl>
                                          <p:spTgt spid="38"/>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291"/>
                                        </p:tgtEl>
                                        <p:attrNameLst>
                                          <p:attrName>style.visibility</p:attrName>
                                        </p:attrNameLst>
                                      </p:cBhvr>
                                      <p:to>
                                        <p:strVal val="visible"/>
                                      </p:to>
                                    </p:set>
                                    <p:animEffect transition="in" filter="wipe(left)">
                                      <p:cBhvr>
                                        <p:cTn id="37" dur="500"/>
                                        <p:tgtEl>
                                          <p:spTgt spid="291"/>
                                        </p:tgtEl>
                                      </p:cBhvr>
                                    </p:animEffect>
                                  </p:childTnLst>
                                </p:cTn>
                              </p:par>
                            </p:childTnLst>
                          </p:cTn>
                        </p:par>
                        <p:par>
                          <p:cTn id="38" fill="hold">
                            <p:stCondLst>
                              <p:cond delay="4000"/>
                            </p:stCondLst>
                            <p:childTnLst>
                              <p:par>
                                <p:cTn id="39" presetID="2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left)">
                                      <p:cBhvr>
                                        <p:cTn id="4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76"/>
          <p:cNvSpPr/>
          <p:nvPr/>
        </p:nvSpPr>
        <p:spPr bwMode="auto">
          <a:xfrm>
            <a:off x="6636032" y="3112700"/>
            <a:ext cx="2277533" cy="2275417"/>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5"/>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8" name="Freeform 77"/>
          <p:cNvSpPr/>
          <p:nvPr/>
        </p:nvSpPr>
        <p:spPr bwMode="auto">
          <a:xfrm>
            <a:off x="8312140" y="2511566"/>
            <a:ext cx="2277533" cy="22754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6"/>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dirty="0">
              <a:solidFill>
                <a:srgbClr val="000000"/>
              </a:solidFill>
              <a:latin typeface="Calibri" panose="020F0502020204030204" pitchFamily="34" charset="0"/>
              <a:ea typeface="宋体" panose="02010600030101010101" pitchFamily="2" charset="-122"/>
            </a:endParaRPr>
          </a:p>
        </p:txBody>
      </p:sp>
      <p:sp>
        <p:nvSpPr>
          <p:cNvPr id="2124" name="Freeform 76"/>
          <p:cNvSpPr/>
          <p:nvPr/>
        </p:nvSpPr>
        <p:spPr bwMode="auto">
          <a:xfrm>
            <a:off x="3278732" y="3112700"/>
            <a:ext cx="2277533" cy="2275417"/>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2"/>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125" name="Freeform 77"/>
          <p:cNvSpPr/>
          <p:nvPr/>
        </p:nvSpPr>
        <p:spPr bwMode="auto">
          <a:xfrm>
            <a:off x="1602332" y="2511566"/>
            <a:ext cx="2277533" cy="22754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1"/>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dirty="0">
              <a:solidFill>
                <a:srgbClr val="000000"/>
              </a:solidFill>
              <a:latin typeface="Calibri" panose="020F0502020204030204" pitchFamily="34" charset="0"/>
              <a:ea typeface="宋体" panose="02010600030101010101" pitchFamily="2" charset="-122"/>
            </a:endParaRPr>
          </a:p>
        </p:txBody>
      </p:sp>
      <p:sp>
        <p:nvSpPr>
          <p:cNvPr id="92" name="Text Placeholder 3"/>
          <p:cNvSpPr txBox="1"/>
          <p:nvPr/>
        </p:nvSpPr>
        <p:spPr>
          <a:xfrm>
            <a:off x="2263726" y="3694660"/>
            <a:ext cx="416781"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3200" dirty="0">
                <a:solidFill>
                  <a:srgbClr val="FFFFFF"/>
                </a:solidFill>
                <a:latin typeface="Calibri" panose="020F0502020204030204" pitchFamily="34" charset="0"/>
                <a:ea typeface="宋体" panose="02010600030101010101" pitchFamily="2" charset="-122"/>
              </a:rPr>
              <a:t>01</a:t>
            </a:r>
          </a:p>
        </p:txBody>
      </p:sp>
      <p:sp>
        <p:nvSpPr>
          <p:cNvPr id="95" name="Text Placeholder 3"/>
          <p:cNvSpPr txBox="1"/>
          <p:nvPr/>
        </p:nvSpPr>
        <p:spPr>
          <a:xfrm>
            <a:off x="3930674" y="3694660"/>
            <a:ext cx="416781"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3200" dirty="0">
                <a:solidFill>
                  <a:srgbClr val="FFFFFF"/>
                </a:solidFill>
                <a:latin typeface="Calibri" panose="020F0502020204030204" pitchFamily="34" charset="0"/>
                <a:ea typeface="宋体" panose="02010600030101010101" pitchFamily="2" charset="-122"/>
              </a:rPr>
              <a:t>02</a:t>
            </a:r>
          </a:p>
        </p:txBody>
      </p:sp>
      <p:sp>
        <p:nvSpPr>
          <p:cNvPr id="16" name="Freeform 77"/>
          <p:cNvSpPr/>
          <p:nvPr/>
        </p:nvSpPr>
        <p:spPr bwMode="auto">
          <a:xfrm>
            <a:off x="4959928" y="2511566"/>
            <a:ext cx="2277533" cy="22754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3"/>
          </a:solidFill>
          <a:ln w="19050">
            <a:solidFill>
              <a:schemeClr val="bg1"/>
            </a:solidFill>
            <a:round/>
          </a:ln>
        </p:spPr>
        <p:txBody>
          <a:bodyPr vert="horz" wrap="square" lIns="121920" tIns="60960" rIns="121920" bIns="60960" numCol="1" anchor="t" anchorCtr="0" compatLnSpc="1"/>
          <a:lstStyle/>
          <a:p>
            <a:pPr defTabSz="1219200" fontAlgn="base">
              <a:spcBef>
                <a:spcPct val="0"/>
              </a:spcBef>
              <a:spcAft>
                <a:spcPct val="0"/>
              </a:spcAft>
            </a:pPr>
            <a:endParaRPr lang="en-US" sz="2400" dirty="0">
              <a:solidFill>
                <a:srgbClr val="000000"/>
              </a:solidFill>
              <a:latin typeface="Calibri" panose="020F0502020204030204" pitchFamily="34" charset="0"/>
              <a:ea typeface="宋体" panose="02010600030101010101" pitchFamily="2" charset="-122"/>
            </a:endParaRPr>
          </a:p>
        </p:txBody>
      </p:sp>
      <p:sp>
        <p:nvSpPr>
          <p:cNvPr id="93" name="Text Placeholder 3"/>
          <p:cNvSpPr txBox="1"/>
          <p:nvPr/>
        </p:nvSpPr>
        <p:spPr>
          <a:xfrm>
            <a:off x="5616722" y="3694660"/>
            <a:ext cx="416781"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3200" dirty="0">
                <a:solidFill>
                  <a:srgbClr val="FFFFFF"/>
                </a:solidFill>
                <a:latin typeface="Calibri" panose="020F0502020204030204" pitchFamily="34" charset="0"/>
                <a:ea typeface="宋体" panose="02010600030101010101" pitchFamily="2" charset="-122"/>
              </a:rPr>
              <a:t>03</a:t>
            </a:r>
          </a:p>
        </p:txBody>
      </p:sp>
      <p:sp>
        <p:nvSpPr>
          <p:cNvPr id="94" name="Text Placeholder 3"/>
          <p:cNvSpPr txBox="1"/>
          <p:nvPr/>
        </p:nvSpPr>
        <p:spPr>
          <a:xfrm>
            <a:off x="7323454" y="3694660"/>
            <a:ext cx="416781"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rtl="1" fontAlgn="base">
              <a:spcBef>
                <a:spcPct val="20000"/>
              </a:spcBef>
              <a:spcAft>
                <a:spcPct val="0"/>
              </a:spcAft>
              <a:defRPr/>
            </a:pPr>
            <a:r>
              <a:rPr lang="en-US" sz="3200" dirty="0">
                <a:solidFill>
                  <a:srgbClr val="FFFFFF"/>
                </a:solidFill>
                <a:latin typeface="Calibri" panose="020F0502020204030204" pitchFamily="34" charset="0"/>
                <a:ea typeface="宋体" panose="02010600030101010101" pitchFamily="2" charset="-122"/>
              </a:rPr>
              <a:t>04</a:t>
            </a:r>
          </a:p>
        </p:txBody>
      </p:sp>
      <p:sp>
        <p:nvSpPr>
          <p:cNvPr id="19" name="Text Placeholder 3"/>
          <p:cNvSpPr txBox="1"/>
          <p:nvPr/>
        </p:nvSpPr>
        <p:spPr>
          <a:xfrm>
            <a:off x="8933874" y="3724424"/>
            <a:ext cx="416781"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rtl="1" fontAlgn="base">
              <a:spcBef>
                <a:spcPct val="20000"/>
              </a:spcBef>
              <a:spcAft>
                <a:spcPct val="0"/>
              </a:spcAft>
              <a:defRPr/>
            </a:pPr>
            <a:r>
              <a:rPr lang="en-US" sz="3200" dirty="0">
                <a:solidFill>
                  <a:srgbClr val="FFFFFF"/>
                </a:solidFill>
                <a:latin typeface="Calibri" panose="020F0502020204030204" pitchFamily="34" charset="0"/>
                <a:ea typeface="宋体" panose="02010600030101010101" pitchFamily="2" charset="-122"/>
              </a:rPr>
              <a:t>05</a:t>
            </a:r>
          </a:p>
        </p:txBody>
      </p:sp>
      <p:sp>
        <p:nvSpPr>
          <p:cNvPr id="21" name="TextBox 20"/>
          <p:cNvSpPr txBox="1"/>
          <p:nvPr/>
        </p:nvSpPr>
        <p:spPr>
          <a:xfrm>
            <a:off x="1257016" y="1321493"/>
            <a:ext cx="2386409" cy="1159035"/>
          </a:xfrm>
          <a:prstGeom prst="rect">
            <a:avLst/>
          </a:prstGeom>
          <a:noFill/>
        </p:spPr>
        <p:txBody>
          <a:bodyPr wrap="square" rtlCol="0">
            <a:spAutoFit/>
          </a:bodyPr>
          <a:lstStyle/>
          <a:p>
            <a:pPr algn="ct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Title Goes Here</a:t>
            </a:r>
            <a:endParaRPr lang="en-US" sz="1600" dirty="0">
              <a:solidFill>
                <a:srgbClr val="C00000"/>
              </a:solidFill>
              <a:latin typeface="Calibri" panose="020F0502020204030204" pitchFamily="34" charset="0"/>
              <a:ea typeface="宋体" panose="02010600030101010101" pitchFamily="2" charset="-122"/>
            </a:endParaRPr>
          </a:p>
          <a:p>
            <a:pPr algn="ct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suffered</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 alteration in</a:t>
            </a:r>
          </a:p>
        </p:txBody>
      </p:sp>
      <p:sp>
        <p:nvSpPr>
          <p:cNvPr id="22" name="TextBox 21"/>
          <p:cNvSpPr txBox="1"/>
          <p:nvPr/>
        </p:nvSpPr>
        <p:spPr>
          <a:xfrm>
            <a:off x="2946821" y="5388113"/>
            <a:ext cx="2386409" cy="1159035"/>
          </a:xfrm>
          <a:prstGeom prst="rect">
            <a:avLst/>
          </a:prstGeom>
          <a:noFill/>
        </p:spPr>
        <p:txBody>
          <a:bodyPr wrap="square" rtlCol="0">
            <a:spAutoFit/>
          </a:bodyPr>
          <a:lstStyle/>
          <a:p>
            <a:pPr algn="ct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Title Goes Here</a:t>
            </a:r>
            <a:endParaRPr lang="en-US" sz="1600" dirty="0">
              <a:solidFill>
                <a:srgbClr val="FFC000"/>
              </a:solidFill>
              <a:latin typeface="Calibri" panose="020F0502020204030204" pitchFamily="34" charset="0"/>
              <a:ea typeface="宋体" panose="02010600030101010101" pitchFamily="2" charset="-122"/>
            </a:endParaRPr>
          </a:p>
          <a:p>
            <a:pPr algn="ct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suffered</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 alteration in</a:t>
            </a:r>
          </a:p>
        </p:txBody>
      </p:sp>
      <p:sp>
        <p:nvSpPr>
          <p:cNvPr id="23" name="TextBox 22"/>
          <p:cNvSpPr txBox="1"/>
          <p:nvPr/>
        </p:nvSpPr>
        <p:spPr>
          <a:xfrm>
            <a:off x="4559817" y="1321493"/>
            <a:ext cx="2386409" cy="1159035"/>
          </a:xfrm>
          <a:prstGeom prst="rect">
            <a:avLst/>
          </a:prstGeom>
          <a:noFill/>
        </p:spPr>
        <p:txBody>
          <a:bodyPr wrap="square" rtlCol="0">
            <a:spAutoFit/>
          </a:bodyPr>
          <a:lstStyle/>
          <a:p>
            <a:pPr algn="ct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Title Goes Here</a:t>
            </a:r>
            <a:endParaRPr lang="en-US" sz="1600" dirty="0">
              <a:solidFill>
                <a:srgbClr val="C00000"/>
              </a:solidFill>
              <a:latin typeface="Calibri" panose="020F0502020204030204" pitchFamily="34" charset="0"/>
              <a:ea typeface="宋体" panose="02010600030101010101" pitchFamily="2" charset="-122"/>
            </a:endParaRPr>
          </a:p>
          <a:p>
            <a:pPr algn="ct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suffered</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 alteration in</a:t>
            </a:r>
          </a:p>
        </p:txBody>
      </p:sp>
      <p:sp>
        <p:nvSpPr>
          <p:cNvPr id="24" name="TextBox 23"/>
          <p:cNvSpPr txBox="1"/>
          <p:nvPr/>
        </p:nvSpPr>
        <p:spPr>
          <a:xfrm>
            <a:off x="6326432" y="5388113"/>
            <a:ext cx="2386409" cy="1159035"/>
          </a:xfrm>
          <a:prstGeom prst="rect">
            <a:avLst/>
          </a:prstGeom>
          <a:noFill/>
        </p:spPr>
        <p:txBody>
          <a:bodyPr wrap="square" rtlCol="0">
            <a:spAutoFit/>
          </a:bodyPr>
          <a:lstStyle/>
          <a:p>
            <a:pPr algn="ct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Title Goes Here</a:t>
            </a:r>
            <a:endParaRPr lang="en-US" sz="1600" dirty="0">
              <a:solidFill>
                <a:srgbClr val="C00000"/>
              </a:solidFill>
              <a:latin typeface="Calibri" panose="020F0502020204030204" pitchFamily="34" charset="0"/>
              <a:ea typeface="宋体" panose="02010600030101010101" pitchFamily="2" charset="-122"/>
            </a:endParaRPr>
          </a:p>
          <a:p>
            <a:pPr algn="ct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suffered</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 alteration in</a:t>
            </a:r>
          </a:p>
        </p:txBody>
      </p:sp>
      <p:sp>
        <p:nvSpPr>
          <p:cNvPr id="25" name="TextBox 24"/>
          <p:cNvSpPr txBox="1"/>
          <p:nvPr/>
        </p:nvSpPr>
        <p:spPr>
          <a:xfrm>
            <a:off x="7961442" y="1321493"/>
            <a:ext cx="2386409" cy="1159035"/>
          </a:xfrm>
          <a:prstGeom prst="rect">
            <a:avLst/>
          </a:prstGeom>
          <a:noFill/>
        </p:spPr>
        <p:txBody>
          <a:bodyPr wrap="square" rtlCol="0">
            <a:spAutoFit/>
          </a:bodyPr>
          <a:lstStyle/>
          <a:p>
            <a:pPr algn="ct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Title Goes Here</a:t>
            </a:r>
            <a:endParaRPr lang="en-US" sz="1600" dirty="0">
              <a:solidFill>
                <a:srgbClr val="FFC000"/>
              </a:solidFill>
              <a:latin typeface="Calibri" panose="020F0502020204030204" pitchFamily="34" charset="0"/>
              <a:ea typeface="宋体" panose="02010600030101010101" pitchFamily="2" charset="-122"/>
            </a:endParaRPr>
          </a:p>
          <a:p>
            <a:pPr algn="ct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suffered</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 alteration in</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2125"/>
                                        </p:tgtEl>
                                        <p:attrNameLst>
                                          <p:attrName>style.visibility</p:attrName>
                                        </p:attrNameLst>
                                      </p:cBhvr>
                                      <p:to>
                                        <p:strVal val="visible"/>
                                      </p:to>
                                    </p:set>
                                    <p:anim calcmode="lin" valueType="num">
                                      <p:cBhvr additive="base">
                                        <p:cTn id="7" dur="500" fill="hold"/>
                                        <p:tgtEl>
                                          <p:spTgt spid="2125"/>
                                        </p:tgtEl>
                                        <p:attrNameLst>
                                          <p:attrName>ppt_x</p:attrName>
                                        </p:attrNameLst>
                                      </p:cBhvr>
                                      <p:tavLst>
                                        <p:tav tm="0">
                                          <p:val>
                                            <p:strVal val="1+#ppt_w/2"/>
                                          </p:val>
                                        </p:tav>
                                        <p:tav tm="100000">
                                          <p:val>
                                            <p:strVal val="#ppt_x"/>
                                          </p:val>
                                        </p:tav>
                                      </p:tavLst>
                                    </p:anim>
                                    <p:anim calcmode="lin" valueType="num">
                                      <p:cBhvr additive="base">
                                        <p:cTn id="8" dur="500" fill="hold"/>
                                        <p:tgtEl>
                                          <p:spTgt spid="21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92"/>
                                        </p:tgtEl>
                                        <p:attrNameLst>
                                          <p:attrName>style.visibility</p:attrName>
                                        </p:attrNameLst>
                                      </p:cBhvr>
                                      <p:to>
                                        <p:strVal val="visible"/>
                                      </p:to>
                                    </p:set>
                                    <p:anim calcmode="lin" valueType="num">
                                      <p:cBhvr>
                                        <p:cTn id="12" dur="500" fill="hold"/>
                                        <p:tgtEl>
                                          <p:spTgt spid="92"/>
                                        </p:tgtEl>
                                        <p:attrNameLst>
                                          <p:attrName>ppt_w</p:attrName>
                                        </p:attrNameLst>
                                      </p:cBhvr>
                                      <p:tavLst>
                                        <p:tav tm="0">
                                          <p:val>
                                            <p:fltVal val="0"/>
                                          </p:val>
                                        </p:tav>
                                        <p:tav tm="100000">
                                          <p:val>
                                            <p:strVal val="#ppt_w"/>
                                          </p:val>
                                        </p:tav>
                                      </p:tavLst>
                                    </p:anim>
                                    <p:anim calcmode="lin" valueType="num">
                                      <p:cBhvr>
                                        <p:cTn id="13" dur="500" fill="hold"/>
                                        <p:tgtEl>
                                          <p:spTgt spid="92"/>
                                        </p:tgtEl>
                                        <p:attrNameLst>
                                          <p:attrName>ppt_h</p:attrName>
                                        </p:attrNameLst>
                                      </p:cBhvr>
                                      <p:tavLst>
                                        <p:tav tm="0">
                                          <p:val>
                                            <p:fltVal val="0"/>
                                          </p:val>
                                        </p:tav>
                                        <p:tav tm="100000">
                                          <p:val>
                                            <p:strVal val="#ppt_h"/>
                                          </p:val>
                                        </p:tav>
                                      </p:tavLst>
                                    </p:anim>
                                    <p:animEffect transition="in" filter="fade">
                                      <p:cBhvr>
                                        <p:cTn id="14" dur="500"/>
                                        <p:tgtEl>
                                          <p:spTgt spid="92"/>
                                        </p:tgtEl>
                                      </p:cBhvr>
                                    </p:animEffect>
                                  </p:childTnLst>
                                </p:cTn>
                              </p:par>
                            </p:childTnLst>
                          </p:cTn>
                        </p:par>
                        <p:par>
                          <p:cTn id="15" fill="hold">
                            <p:stCondLst>
                              <p:cond delay="1000"/>
                            </p:stCondLst>
                            <p:childTnLst>
                              <p:par>
                                <p:cTn id="16" presetID="2" presetClass="entr" presetSubtype="1" accel="50000" decel="5000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ppt_x"/>
                                          </p:val>
                                        </p:tav>
                                        <p:tav tm="100000">
                                          <p:val>
                                            <p:strVal val="#ppt_x"/>
                                          </p:val>
                                        </p:tav>
                                      </p:tavLst>
                                    </p:anim>
                                    <p:anim calcmode="lin" valueType="num">
                                      <p:cBhvr additive="base">
                                        <p:cTn id="19" dur="500" fill="hold"/>
                                        <p:tgtEl>
                                          <p:spTgt spid="21"/>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2" accel="50000" decel="50000" fill="hold" grpId="0" nodeType="afterEffect">
                                  <p:stCondLst>
                                    <p:cond delay="0"/>
                                  </p:stCondLst>
                                  <p:childTnLst>
                                    <p:set>
                                      <p:cBhvr>
                                        <p:cTn id="22" dur="1" fill="hold">
                                          <p:stCondLst>
                                            <p:cond delay="0"/>
                                          </p:stCondLst>
                                        </p:cTn>
                                        <p:tgtEl>
                                          <p:spTgt spid="2124"/>
                                        </p:tgtEl>
                                        <p:attrNameLst>
                                          <p:attrName>style.visibility</p:attrName>
                                        </p:attrNameLst>
                                      </p:cBhvr>
                                      <p:to>
                                        <p:strVal val="visible"/>
                                      </p:to>
                                    </p:set>
                                    <p:anim calcmode="lin" valueType="num">
                                      <p:cBhvr additive="base">
                                        <p:cTn id="23" dur="500" fill="hold"/>
                                        <p:tgtEl>
                                          <p:spTgt spid="2124"/>
                                        </p:tgtEl>
                                        <p:attrNameLst>
                                          <p:attrName>ppt_x</p:attrName>
                                        </p:attrNameLst>
                                      </p:cBhvr>
                                      <p:tavLst>
                                        <p:tav tm="0">
                                          <p:val>
                                            <p:strVal val="1+#ppt_w/2"/>
                                          </p:val>
                                        </p:tav>
                                        <p:tav tm="100000">
                                          <p:val>
                                            <p:strVal val="#ppt_x"/>
                                          </p:val>
                                        </p:tav>
                                      </p:tavLst>
                                    </p:anim>
                                    <p:anim calcmode="lin" valueType="num">
                                      <p:cBhvr additive="base">
                                        <p:cTn id="24" dur="500" fill="hold"/>
                                        <p:tgtEl>
                                          <p:spTgt spid="212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95"/>
                                        </p:tgtEl>
                                        <p:attrNameLst>
                                          <p:attrName>style.visibility</p:attrName>
                                        </p:attrNameLst>
                                      </p:cBhvr>
                                      <p:to>
                                        <p:strVal val="visible"/>
                                      </p:to>
                                    </p:set>
                                    <p:anim calcmode="lin" valueType="num">
                                      <p:cBhvr>
                                        <p:cTn id="28" dur="500" fill="hold"/>
                                        <p:tgtEl>
                                          <p:spTgt spid="95"/>
                                        </p:tgtEl>
                                        <p:attrNameLst>
                                          <p:attrName>ppt_w</p:attrName>
                                        </p:attrNameLst>
                                      </p:cBhvr>
                                      <p:tavLst>
                                        <p:tav tm="0">
                                          <p:val>
                                            <p:fltVal val="0"/>
                                          </p:val>
                                        </p:tav>
                                        <p:tav tm="100000">
                                          <p:val>
                                            <p:strVal val="#ppt_w"/>
                                          </p:val>
                                        </p:tav>
                                      </p:tavLst>
                                    </p:anim>
                                    <p:anim calcmode="lin" valueType="num">
                                      <p:cBhvr>
                                        <p:cTn id="29" dur="500" fill="hold"/>
                                        <p:tgtEl>
                                          <p:spTgt spid="95"/>
                                        </p:tgtEl>
                                        <p:attrNameLst>
                                          <p:attrName>ppt_h</p:attrName>
                                        </p:attrNameLst>
                                      </p:cBhvr>
                                      <p:tavLst>
                                        <p:tav tm="0">
                                          <p:val>
                                            <p:fltVal val="0"/>
                                          </p:val>
                                        </p:tav>
                                        <p:tav tm="100000">
                                          <p:val>
                                            <p:strVal val="#ppt_h"/>
                                          </p:val>
                                        </p:tav>
                                      </p:tavLst>
                                    </p:anim>
                                    <p:animEffect transition="in" filter="fade">
                                      <p:cBhvr>
                                        <p:cTn id="30" dur="500"/>
                                        <p:tgtEl>
                                          <p:spTgt spid="95"/>
                                        </p:tgtEl>
                                      </p:cBhvr>
                                    </p:animEffect>
                                  </p:childTnLst>
                                </p:cTn>
                              </p:par>
                            </p:childTnLst>
                          </p:cTn>
                        </p:par>
                        <p:par>
                          <p:cTn id="31" fill="hold">
                            <p:stCondLst>
                              <p:cond delay="2500"/>
                            </p:stCondLst>
                            <p:childTnLst>
                              <p:par>
                                <p:cTn id="32" presetID="2" presetClass="entr" presetSubtype="4" accel="50000" decel="5000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 presetClass="entr" presetSubtype="2" accel="50000" decel="5000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4000"/>
                            </p:stCondLst>
                            <p:childTnLst>
                              <p:par>
                                <p:cTn id="48" presetID="2" presetClass="entr" presetSubtype="1" accel="50000" decel="5000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ppt_x"/>
                                          </p:val>
                                        </p:tav>
                                        <p:tav tm="100000">
                                          <p:val>
                                            <p:strVal val="#ppt_x"/>
                                          </p:val>
                                        </p:tav>
                                      </p:tavLst>
                                    </p:anim>
                                    <p:anim calcmode="lin" valueType="num">
                                      <p:cBhvr additive="base">
                                        <p:cTn id="51" dur="500" fill="hold"/>
                                        <p:tgtEl>
                                          <p:spTgt spid="23"/>
                                        </p:tgtEl>
                                        <p:attrNameLst>
                                          <p:attrName>ppt_y</p:attrName>
                                        </p:attrNameLst>
                                      </p:cBhvr>
                                      <p:tavLst>
                                        <p:tav tm="0">
                                          <p:val>
                                            <p:strVal val="0-#ppt_h/2"/>
                                          </p:val>
                                        </p:tav>
                                        <p:tav tm="100000">
                                          <p:val>
                                            <p:strVal val="#ppt_y"/>
                                          </p:val>
                                        </p:tav>
                                      </p:tavLst>
                                    </p:anim>
                                  </p:childTnLst>
                                </p:cTn>
                              </p:par>
                            </p:childTnLst>
                          </p:cTn>
                        </p:par>
                        <p:par>
                          <p:cTn id="52" fill="hold">
                            <p:stCondLst>
                              <p:cond delay="4500"/>
                            </p:stCondLst>
                            <p:childTnLst>
                              <p:par>
                                <p:cTn id="53" presetID="2" presetClass="entr" presetSubtype="2" accel="50000" decel="5000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1+#ppt_w/2"/>
                                          </p:val>
                                        </p:tav>
                                        <p:tav tm="100000">
                                          <p:val>
                                            <p:strVal val="#ppt_x"/>
                                          </p:val>
                                        </p:tav>
                                      </p:tavLst>
                                    </p:anim>
                                    <p:anim calcmode="lin" valueType="num">
                                      <p:cBhvr additive="base">
                                        <p:cTn id="56" dur="500" fill="hold"/>
                                        <p:tgtEl>
                                          <p:spTgt spid="17"/>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94"/>
                                        </p:tgtEl>
                                        <p:attrNameLst>
                                          <p:attrName>style.visibility</p:attrName>
                                        </p:attrNameLst>
                                      </p:cBhvr>
                                      <p:to>
                                        <p:strVal val="visible"/>
                                      </p:to>
                                    </p:set>
                                    <p:anim calcmode="lin" valueType="num">
                                      <p:cBhvr>
                                        <p:cTn id="60" dur="500" fill="hold"/>
                                        <p:tgtEl>
                                          <p:spTgt spid="94"/>
                                        </p:tgtEl>
                                        <p:attrNameLst>
                                          <p:attrName>ppt_w</p:attrName>
                                        </p:attrNameLst>
                                      </p:cBhvr>
                                      <p:tavLst>
                                        <p:tav tm="0">
                                          <p:val>
                                            <p:fltVal val="0"/>
                                          </p:val>
                                        </p:tav>
                                        <p:tav tm="100000">
                                          <p:val>
                                            <p:strVal val="#ppt_w"/>
                                          </p:val>
                                        </p:tav>
                                      </p:tavLst>
                                    </p:anim>
                                    <p:anim calcmode="lin" valueType="num">
                                      <p:cBhvr>
                                        <p:cTn id="61" dur="500" fill="hold"/>
                                        <p:tgtEl>
                                          <p:spTgt spid="94"/>
                                        </p:tgtEl>
                                        <p:attrNameLst>
                                          <p:attrName>ppt_h</p:attrName>
                                        </p:attrNameLst>
                                      </p:cBhvr>
                                      <p:tavLst>
                                        <p:tav tm="0">
                                          <p:val>
                                            <p:fltVal val="0"/>
                                          </p:val>
                                        </p:tav>
                                        <p:tav tm="100000">
                                          <p:val>
                                            <p:strVal val="#ppt_h"/>
                                          </p:val>
                                        </p:tav>
                                      </p:tavLst>
                                    </p:anim>
                                    <p:animEffect transition="in" filter="fade">
                                      <p:cBhvr>
                                        <p:cTn id="62" dur="500"/>
                                        <p:tgtEl>
                                          <p:spTgt spid="94"/>
                                        </p:tgtEl>
                                      </p:cBhvr>
                                    </p:animEffect>
                                  </p:childTnLst>
                                </p:cTn>
                              </p:par>
                            </p:childTnLst>
                          </p:cTn>
                        </p:par>
                        <p:par>
                          <p:cTn id="63" fill="hold">
                            <p:stCondLst>
                              <p:cond delay="5500"/>
                            </p:stCondLst>
                            <p:childTnLst>
                              <p:par>
                                <p:cTn id="64" presetID="2" presetClass="entr" presetSubtype="4" accel="50000" decel="5000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2" accel="50000" decel="5000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1+#ppt_w/2"/>
                                          </p:val>
                                        </p:tav>
                                        <p:tav tm="100000">
                                          <p:val>
                                            <p:strVal val="#ppt_x"/>
                                          </p:val>
                                        </p:tav>
                                      </p:tavLst>
                                    </p:anim>
                                    <p:anim calcmode="lin" valueType="num">
                                      <p:cBhvr additive="base">
                                        <p:cTn id="72" dur="500" fill="hold"/>
                                        <p:tgtEl>
                                          <p:spTgt spid="18"/>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500" fill="hold"/>
                                        <p:tgtEl>
                                          <p:spTgt spid="19"/>
                                        </p:tgtEl>
                                        <p:attrNameLst>
                                          <p:attrName>ppt_w</p:attrName>
                                        </p:attrNameLst>
                                      </p:cBhvr>
                                      <p:tavLst>
                                        <p:tav tm="0">
                                          <p:val>
                                            <p:fltVal val="0"/>
                                          </p:val>
                                        </p:tav>
                                        <p:tav tm="100000">
                                          <p:val>
                                            <p:strVal val="#ppt_w"/>
                                          </p:val>
                                        </p:tav>
                                      </p:tavLst>
                                    </p:anim>
                                    <p:anim calcmode="lin" valueType="num">
                                      <p:cBhvr>
                                        <p:cTn id="77" dur="500" fill="hold"/>
                                        <p:tgtEl>
                                          <p:spTgt spid="19"/>
                                        </p:tgtEl>
                                        <p:attrNameLst>
                                          <p:attrName>ppt_h</p:attrName>
                                        </p:attrNameLst>
                                      </p:cBhvr>
                                      <p:tavLst>
                                        <p:tav tm="0">
                                          <p:val>
                                            <p:fltVal val="0"/>
                                          </p:val>
                                        </p:tav>
                                        <p:tav tm="100000">
                                          <p:val>
                                            <p:strVal val="#ppt_h"/>
                                          </p:val>
                                        </p:tav>
                                      </p:tavLst>
                                    </p:anim>
                                    <p:animEffect transition="in" filter="fade">
                                      <p:cBhvr>
                                        <p:cTn id="78" dur="500"/>
                                        <p:tgtEl>
                                          <p:spTgt spid="19"/>
                                        </p:tgtEl>
                                      </p:cBhvr>
                                    </p:animEffect>
                                  </p:childTnLst>
                                </p:cTn>
                              </p:par>
                            </p:childTnLst>
                          </p:cTn>
                        </p:par>
                        <p:par>
                          <p:cTn id="79" fill="hold">
                            <p:stCondLst>
                              <p:cond delay="7000"/>
                            </p:stCondLst>
                            <p:childTnLst>
                              <p:par>
                                <p:cTn id="80" presetID="2" presetClass="entr" presetSubtype="1" accel="50000" decel="50000"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24" grpId="0" animBg="1"/>
      <p:bldP spid="2125" grpId="0" animBg="1"/>
      <p:bldP spid="92" grpId="0"/>
      <p:bldP spid="95" grpId="0"/>
      <p:bldP spid="16" grpId="0" animBg="1"/>
      <p:bldP spid="93" grpId="0"/>
      <p:bldP spid="94" grpId="0"/>
      <p:bldP spid="19" grpId="0"/>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Line buttom"/>
          <p:cNvCxnSpPr/>
          <p:nvPr/>
        </p:nvCxnSpPr>
        <p:spPr>
          <a:xfrm>
            <a:off x="914400" y="2905348"/>
            <a:ext cx="10363200"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25"/>
          <p:cNvGrpSpPr/>
          <p:nvPr/>
        </p:nvGrpSpPr>
        <p:grpSpPr>
          <a:xfrm>
            <a:off x="668540" y="4119641"/>
            <a:ext cx="1972137" cy="946115"/>
            <a:chOff x="764014" y="1586050"/>
            <a:chExt cx="1544637" cy="709586"/>
          </a:xfrm>
        </p:grpSpPr>
        <p:sp>
          <p:nvSpPr>
            <p:cNvPr id="27" name="Text Placeholder 3"/>
            <p:cNvSpPr txBox="1"/>
            <p:nvPr/>
          </p:nvSpPr>
          <p:spPr>
            <a:xfrm>
              <a:off x="1226847" y="1586050"/>
              <a:ext cx="61897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1600" b="1" dirty="0">
                  <a:solidFill>
                    <a:srgbClr val="000000">
                      <a:lumMod val="75000"/>
                      <a:lumOff val="25000"/>
                    </a:srgbClr>
                  </a:solidFill>
                  <a:latin typeface="Calibri" panose="020F0502020204030204" pitchFamily="34" charset="0"/>
                  <a:ea typeface="宋体" panose="02010600030101010101" pitchFamily="2" charset="-122"/>
                </a:rPr>
                <a:t>459,769K</a:t>
              </a:r>
              <a:endParaRPr lang="en-US" sz="2135" b="1" dirty="0">
                <a:solidFill>
                  <a:srgbClr val="000000">
                    <a:lumMod val="75000"/>
                    <a:lumOff val="25000"/>
                  </a:srgbClr>
                </a:solidFill>
                <a:latin typeface="Calibri" panose="020F0502020204030204" pitchFamily="34" charset="0"/>
                <a:ea typeface="宋体" panose="02010600030101010101" pitchFamily="2" charset="-122"/>
              </a:endParaRPr>
            </a:p>
          </p:txBody>
        </p:sp>
        <p:sp>
          <p:nvSpPr>
            <p:cNvPr id="28" name="Text Placeholder 3"/>
            <p:cNvSpPr txBox="1"/>
            <p:nvPr/>
          </p:nvSpPr>
          <p:spPr>
            <a:xfrm>
              <a:off x="764014" y="1772560"/>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a:t>
              </a:r>
            </a:p>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 of passages of lorem</a:t>
              </a:r>
            </a:p>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 ipsum available</a:t>
              </a:r>
            </a:p>
          </p:txBody>
        </p:sp>
      </p:grpSp>
      <p:sp>
        <p:nvSpPr>
          <p:cNvPr id="75" name="Oval 74"/>
          <p:cNvSpPr/>
          <p:nvPr/>
        </p:nvSpPr>
        <p:spPr>
          <a:xfrm>
            <a:off x="1472744" y="5215936"/>
            <a:ext cx="363729" cy="36372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grpSp>
        <p:nvGrpSpPr>
          <p:cNvPr id="6" name="Group 25"/>
          <p:cNvGrpSpPr/>
          <p:nvPr/>
        </p:nvGrpSpPr>
        <p:grpSpPr>
          <a:xfrm>
            <a:off x="2835290" y="4119641"/>
            <a:ext cx="1972137" cy="946115"/>
            <a:chOff x="764014" y="1586050"/>
            <a:chExt cx="1544637" cy="709586"/>
          </a:xfrm>
        </p:grpSpPr>
        <p:sp>
          <p:nvSpPr>
            <p:cNvPr id="53" name="Text Placeholder 3"/>
            <p:cNvSpPr txBox="1"/>
            <p:nvPr/>
          </p:nvSpPr>
          <p:spPr>
            <a:xfrm>
              <a:off x="1226847" y="1586050"/>
              <a:ext cx="61897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1600" b="1" dirty="0">
                  <a:solidFill>
                    <a:srgbClr val="000000">
                      <a:lumMod val="75000"/>
                      <a:lumOff val="25000"/>
                    </a:srgbClr>
                  </a:solidFill>
                  <a:latin typeface="Calibri" panose="020F0502020204030204" pitchFamily="34" charset="0"/>
                  <a:ea typeface="宋体" panose="02010600030101010101" pitchFamily="2" charset="-122"/>
                </a:rPr>
                <a:t>459,769K</a:t>
              </a:r>
            </a:p>
          </p:txBody>
        </p:sp>
        <p:sp>
          <p:nvSpPr>
            <p:cNvPr id="54" name="Text Placeholder 3"/>
            <p:cNvSpPr txBox="1"/>
            <p:nvPr/>
          </p:nvSpPr>
          <p:spPr>
            <a:xfrm>
              <a:off x="764014" y="1772560"/>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a:t>
              </a:r>
            </a:p>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 of passages of lorem</a:t>
              </a:r>
            </a:p>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 ipsum available</a:t>
              </a:r>
            </a:p>
          </p:txBody>
        </p:sp>
      </p:grpSp>
      <p:sp>
        <p:nvSpPr>
          <p:cNvPr id="76" name="Oval 75"/>
          <p:cNvSpPr/>
          <p:nvPr/>
        </p:nvSpPr>
        <p:spPr>
          <a:xfrm>
            <a:off x="3639494" y="5215936"/>
            <a:ext cx="363729" cy="3637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grpSp>
        <p:nvGrpSpPr>
          <p:cNvPr id="8" name="Group 25"/>
          <p:cNvGrpSpPr/>
          <p:nvPr/>
        </p:nvGrpSpPr>
        <p:grpSpPr>
          <a:xfrm>
            <a:off x="5002041" y="4119641"/>
            <a:ext cx="1972137" cy="946115"/>
            <a:chOff x="764014" y="1586050"/>
            <a:chExt cx="1544637" cy="709586"/>
          </a:xfrm>
        </p:grpSpPr>
        <p:sp>
          <p:nvSpPr>
            <p:cNvPr id="56" name="Text Placeholder 3"/>
            <p:cNvSpPr txBox="1"/>
            <p:nvPr/>
          </p:nvSpPr>
          <p:spPr>
            <a:xfrm>
              <a:off x="1226847" y="1586050"/>
              <a:ext cx="61897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1600" b="1" dirty="0">
                  <a:solidFill>
                    <a:srgbClr val="000000">
                      <a:lumMod val="75000"/>
                      <a:lumOff val="25000"/>
                    </a:srgbClr>
                  </a:solidFill>
                  <a:latin typeface="Calibri" panose="020F0502020204030204" pitchFamily="34" charset="0"/>
                  <a:ea typeface="宋体" panose="02010600030101010101" pitchFamily="2" charset="-122"/>
                </a:rPr>
                <a:t>459,769K</a:t>
              </a:r>
            </a:p>
          </p:txBody>
        </p:sp>
        <p:sp>
          <p:nvSpPr>
            <p:cNvPr id="68" name="Text Placeholder 3"/>
            <p:cNvSpPr txBox="1"/>
            <p:nvPr/>
          </p:nvSpPr>
          <p:spPr>
            <a:xfrm>
              <a:off x="764014" y="1772560"/>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a:t>
              </a:r>
            </a:p>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 of passages of lorem</a:t>
              </a:r>
            </a:p>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 ipsum available</a:t>
              </a:r>
            </a:p>
          </p:txBody>
        </p:sp>
      </p:grpSp>
      <p:sp>
        <p:nvSpPr>
          <p:cNvPr id="77" name="Oval 76"/>
          <p:cNvSpPr/>
          <p:nvPr/>
        </p:nvSpPr>
        <p:spPr>
          <a:xfrm>
            <a:off x="5806245" y="5215936"/>
            <a:ext cx="363729" cy="3637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grpSp>
        <p:nvGrpSpPr>
          <p:cNvPr id="11" name="Group 25"/>
          <p:cNvGrpSpPr/>
          <p:nvPr/>
        </p:nvGrpSpPr>
        <p:grpSpPr>
          <a:xfrm>
            <a:off x="7168792" y="4119641"/>
            <a:ext cx="1972137" cy="946115"/>
            <a:chOff x="764014" y="1586050"/>
            <a:chExt cx="1544637" cy="709586"/>
          </a:xfrm>
        </p:grpSpPr>
        <p:sp>
          <p:nvSpPr>
            <p:cNvPr id="70" name="Text Placeholder 3"/>
            <p:cNvSpPr txBox="1"/>
            <p:nvPr/>
          </p:nvSpPr>
          <p:spPr>
            <a:xfrm>
              <a:off x="1226847" y="1586050"/>
              <a:ext cx="61897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1600" b="1" dirty="0">
                  <a:solidFill>
                    <a:srgbClr val="000000">
                      <a:lumMod val="75000"/>
                      <a:lumOff val="25000"/>
                    </a:srgbClr>
                  </a:solidFill>
                  <a:latin typeface="Calibri" panose="020F0502020204030204" pitchFamily="34" charset="0"/>
                  <a:ea typeface="宋体" panose="02010600030101010101" pitchFamily="2" charset="-122"/>
                </a:rPr>
                <a:t>459,769K</a:t>
              </a:r>
            </a:p>
          </p:txBody>
        </p:sp>
        <p:sp>
          <p:nvSpPr>
            <p:cNvPr id="71" name="Text Placeholder 3"/>
            <p:cNvSpPr txBox="1"/>
            <p:nvPr/>
          </p:nvSpPr>
          <p:spPr>
            <a:xfrm>
              <a:off x="764014" y="1772560"/>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a:t>
              </a:r>
            </a:p>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 of passages of lorem</a:t>
              </a:r>
            </a:p>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 ipsum available</a:t>
              </a:r>
            </a:p>
          </p:txBody>
        </p:sp>
      </p:grpSp>
      <p:sp>
        <p:nvSpPr>
          <p:cNvPr id="78" name="Oval 77"/>
          <p:cNvSpPr/>
          <p:nvPr/>
        </p:nvSpPr>
        <p:spPr>
          <a:xfrm>
            <a:off x="7972996" y="5215936"/>
            <a:ext cx="363729" cy="3637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grpSp>
        <p:nvGrpSpPr>
          <p:cNvPr id="14" name="Group 25"/>
          <p:cNvGrpSpPr/>
          <p:nvPr/>
        </p:nvGrpSpPr>
        <p:grpSpPr>
          <a:xfrm>
            <a:off x="9335542" y="4119641"/>
            <a:ext cx="1972137" cy="946115"/>
            <a:chOff x="764014" y="1586050"/>
            <a:chExt cx="1544637" cy="709586"/>
          </a:xfrm>
        </p:grpSpPr>
        <p:sp>
          <p:nvSpPr>
            <p:cNvPr id="73" name="Text Placeholder 3"/>
            <p:cNvSpPr txBox="1"/>
            <p:nvPr/>
          </p:nvSpPr>
          <p:spPr>
            <a:xfrm>
              <a:off x="1226847" y="1586050"/>
              <a:ext cx="61897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1600" b="1" dirty="0">
                  <a:solidFill>
                    <a:srgbClr val="000000">
                      <a:lumMod val="75000"/>
                      <a:lumOff val="25000"/>
                    </a:srgbClr>
                  </a:solidFill>
                  <a:latin typeface="Calibri" panose="020F0502020204030204" pitchFamily="34" charset="0"/>
                  <a:ea typeface="宋体" panose="02010600030101010101" pitchFamily="2" charset="-122"/>
                </a:rPr>
                <a:t>459,769K</a:t>
              </a:r>
            </a:p>
          </p:txBody>
        </p:sp>
        <p:sp>
          <p:nvSpPr>
            <p:cNvPr id="74" name="Text Placeholder 3"/>
            <p:cNvSpPr txBox="1"/>
            <p:nvPr/>
          </p:nvSpPr>
          <p:spPr>
            <a:xfrm>
              <a:off x="764014" y="1772560"/>
              <a:ext cx="1544637" cy="523076"/>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a:t>
              </a:r>
            </a:p>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 of passages of lorem</a:t>
              </a:r>
            </a:p>
            <a:p>
              <a:pPr defTabSz="1219200" fontAlgn="base">
                <a:spcBef>
                  <a:spcPct val="20000"/>
                </a:spcBef>
                <a:spcAft>
                  <a:spcPct val="0"/>
                </a:spcAft>
                <a:defRPr/>
              </a:pPr>
              <a:r>
                <a:rPr lang="en-US" sz="1335" dirty="0">
                  <a:solidFill>
                    <a:srgbClr val="000000">
                      <a:lumMod val="65000"/>
                      <a:lumOff val="35000"/>
                    </a:srgbClr>
                  </a:solidFill>
                  <a:latin typeface="Calibri" panose="020F0502020204030204" pitchFamily="34" charset="0"/>
                  <a:ea typeface="宋体" panose="02010600030101010101" pitchFamily="2" charset="-122"/>
                </a:rPr>
                <a:t> ipsum available</a:t>
              </a:r>
            </a:p>
          </p:txBody>
        </p:sp>
      </p:grpSp>
      <p:sp>
        <p:nvSpPr>
          <p:cNvPr id="79" name="Oval 78"/>
          <p:cNvSpPr/>
          <p:nvPr/>
        </p:nvSpPr>
        <p:spPr>
          <a:xfrm>
            <a:off x="10139746" y="5215936"/>
            <a:ext cx="363729" cy="36372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2400" dirty="0">
              <a:solidFill>
                <a:srgbClr val="FFFFFF"/>
              </a:solidFill>
              <a:latin typeface="Calibri" panose="020F0502020204030204"/>
              <a:ea typeface="微软雅黑" panose="020B0503020204020204" pitchFamily="34" charset="-122"/>
            </a:endParaRPr>
          </a:p>
        </p:txBody>
      </p:sp>
      <p:grpSp>
        <p:nvGrpSpPr>
          <p:cNvPr id="41" name="Group 40"/>
          <p:cNvGrpSpPr/>
          <p:nvPr/>
        </p:nvGrpSpPr>
        <p:grpSpPr>
          <a:xfrm>
            <a:off x="2216892" y="2327400"/>
            <a:ext cx="1113973" cy="1170717"/>
            <a:chOff x="1662668" y="1672705"/>
            <a:chExt cx="835480" cy="878038"/>
          </a:xfrm>
        </p:grpSpPr>
        <p:sp>
          <p:nvSpPr>
            <p:cNvPr id="36" name="Oval 35"/>
            <p:cNvSpPr/>
            <p:nvPr/>
          </p:nvSpPr>
          <p:spPr>
            <a:xfrm>
              <a:off x="1662668" y="1715265"/>
              <a:ext cx="835480" cy="835478"/>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3200" dirty="0">
                <a:solidFill>
                  <a:srgbClr val="C00000">
                    <a:lumMod val="50000"/>
                  </a:srgbClr>
                </a:solidFill>
                <a:latin typeface="FontAwesome" pitchFamily="2" charset="0"/>
                <a:ea typeface="微软雅黑" panose="020B0503020204020204" pitchFamily="34" charset="-122"/>
              </a:endParaRPr>
            </a:p>
          </p:txBody>
        </p:sp>
        <p:sp>
          <p:nvSpPr>
            <p:cNvPr id="5" name="Oval 4"/>
            <p:cNvSpPr/>
            <p:nvPr/>
          </p:nvSpPr>
          <p:spPr>
            <a:xfrm>
              <a:off x="1662668" y="1672705"/>
              <a:ext cx="835480" cy="8354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3200" dirty="0">
                <a:solidFill>
                  <a:srgbClr val="C00000">
                    <a:lumMod val="50000"/>
                  </a:srgbClr>
                </a:solidFill>
                <a:latin typeface="FontAwesome" pitchFamily="2" charset="0"/>
                <a:ea typeface="微软雅黑" panose="020B0503020204020204" pitchFamily="34" charset="-122"/>
              </a:endParaRPr>
            </a:p>
          </p:txBody>
        </p:sp>
      </p:grpSp>
      <p:grpSp>
        <p:nvGrpSpPr>
          <p:cNvPr id="42" name="Group 41"/>
          <p:cNvGrpSpPr/>
          <p:nvPr/>
        </p:nvGrpSpPr>
        <p:grpSpPr>
          <a:xfrm>
            <a:off x="3536387" y="2154568"/>
            <a:ext cx="1459644" cy="1516273"/>
            <a:chOff x="2652290" y="1543078"/>
            <a:chExt cx="1094733" cy="1137205"/>
          </a:xfrm>
        </p:grpSpPr>
        <p:sp>
          <p:nvSpPr>
            <p:cNvPr id="37" name="Oval 36"/>
            <p:cNvSpPr/>
            <p:nvPr/>
          </p:nvSpPr>
          <p:spPr>
            <a:xfrm>
              <a:off x="2652290" y="1585550"/>
              <a:ext cx="1094733" cy="1094733"/>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4265" dirty="0">
                <a:solidFill>
                  <a:srgbClr val="FFC000">
                    <a:lumMod val="50000"/>
                  </a:srgbClr>
                </a:solidFill>
                <a:latin typeface="FontAwesome" pitchFamily="2" charset="0"/>
                <a:ea typeface="微软雅黑" panose="020B0503020204020204" pitchFamily="34" charset="-122"/>
              </a:endParaRPr>
            </a:p>
          </p:txBody>
        </p:sp>
        <p:sp>
          <p:nvSpPr>
            <p:cNvPr id="9" name="Oval 8"/>
            <p:cNvSpPr/>
            <p:nvPr/>
          </p:nvSpPr>
          <p:spPr>
            <a:xfrm>
              <a:off x="2652290" y="1543078"/>
              <a:ext cx="1094733" cy="10947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4265" dirty="0">
                <a:solidFill>
                  <a:srgbClr val="FFC000">
                    <a:lumMod val="50000"/>
                  </a:srgbClr>
                </a:solidFill>
                <a:latin typeface="FontAwesome" pitchFamily="2" charset="0"/>
                <a:ea typeface="微软雅黑" panose="020B0503020204020204" pitchFamily="34" charset="-122"/>
              </a:endParaRPr>
            </a:p>
          </p:txBody>
        </p:sp>
      </p:grpSp>
      <p:grpSp>
        <p:nvGrpSpPr>
          <p:cNvPr id="43" name="Group 42"/>
          <p:cNvGrpSpPr/>
          <p:nvPr/>
        </p:nvGrpSpPr>
        <p:grpSpPr>
          <a:xfrm>
            <a:off x="5201557" y="1989941"/>
            <a:ext cx="1795839" cy="1851915"/>
            <a:chOff x="3901165" y="1419610"/>
            <a:chExt cx="1346879" cy="1388936"/>
          </a:xfrm>
        </p:grpSpPr>
        <p:sp>
          <p:nvSpPr>
            <p:cNvPr id="38" name="Oval 37"/>
            <p:cNvSpPr/>
            <p:nvPr/>
          </p:nvSpPr>
          <p:spPr>
            <a:xfrm>
              <a:off x="3906374" y="1466878"/>
              <a:ext cx="1341670" cy="1341668"/>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4265" dirty="0">
                <a:solidFill>
                  <a:srgbClr val="C00000">
                    <a:lumMod val="50000"/>
                  </a:srgbClr>
                </a:solidFill>
                <a:latin typeface="FontAwesome" pitchFamily="2" charset="0"/>
                <a:ea typeface="微软雅黑" panose="020B0503020204020204" pitchFamily="34" charset="-122"/>
              </a:endParaRPr>
            </a:p>
          </p:txBody>
        </p:sp>
        <p:sp>
          <p:nvSpPr>
            <p:cNvPr id="13" name="Oval 12"/>
            <p:cNvSpPr/>
            <p:nvPr/>
          </p:nvSpPr>
          <p:spPr>
            <a:xfrm>
              <a:off x="3901165" y="1419610"/>
              <a:ext cx="1341670" cy="13416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4265" dirty="0">
                <a:solidFill>
                  <a:srgbClr val="C00000">
                    <a:lumMod val="50000"/>
                  </a:srgbClr>
                </a:solidFill>
                <a:latin typeface="FontAwesome" pitchFamily="2" charset="0"/>
                <a:ea typeface="微软雅黑" panose="020B0503020204020204" pitchFamily="34" charset="-122"/>
              </a:endParaRPr>
            </a:p>
          </p:txBody>
        </p:sp>
      </p:grpSp>
      <p:grpSp>
        <p:nvGrpSpPr>
          <p:cNvPr id="44" name="Group 43"/>
          <p:cNvGrpSpPr/>
          <p:nvPr/>
        </p:nvGrpSpPr>
        <p:grpSpPr>
          <a:xfrm>
            <a:off x="7195973" y="2154567"/>
            <a:ext cx="1461015" cy="1529919"/>
            <a:chOff x="5396977" y="1543078"/>
            <a:chExt cx="1095761" cy="1147439"/>
          </a:xfrm>
        </p:grpSpPr>
        <p:sp>
          <p:nvSpPr>
            <p:cNvPr id="39" name="Oval 38"/>
            <p:cNvSpPr/>
            <p:nvPr/>
          </p:nvSpPr>
          <p:spPr>
            <a:xfrm>
              <a:off x="5398005" y="1595784"/>
              <a:ext cx="1094733" cy="109473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4265" dirty="0">
                <a:solidFill>
                  <a:srgbClr val="FFC000">
                    <a:lumMod val="50000"/>
                  </a:srgbClr>
                </a:solidFill>
                <a:latin typeface="FontAwesome" pitchFamily="2" charset="0"/>
                <a:ea typeface="微软雅黑" panose="020B0503020204020204" pitchFamily="34" charset="-122"/>
              </a:endParaRPr>
            </a:p>
          </p:txBody>
        </p:sp>
        <p:sp>
          <p:nvSpPr>
            <p:cNvPr id="17" name="Oval 16"/>
            <p:cNvSpPr/>
            <p:nvPr/>
          </p:nvSpPr>
          <p:spPr>
            <a:xfrm>
              <a:off x="5396977" y="1543078"/>
              <a:ext cx="1094733" cy="109473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4265" dirty="0">
                <a:solidFill>
                  <a:srgbClr val="FFC000">
                    <a:lumMod val="50000"/>
                  </a:srgbClr>
                </a:solidFill>
                <a:latin typeface="FontAwesome" pitchFamily="2" charset="0"/>
                <a:ea typeface="微软雅黑" panose="020B0503020204020204" pitchFamily="34" charset="-122"/>
              </a:endParaRPr>
            </a:p>
          </p:txBody>
        </p:sp>
      </p:grpSp>
      <p:grpSp>
        <p:nvGrpSpPr>
          <p:cNvPr id="45" name="Group 44"/>
          <p:cNvGrpSpPr/>
          <p:nvPr/>
        </p:nvGrpSpPr>
        <p:grpSpPr>
          <a:xfrm>
            <a:off x="8855450" y="2327401"/>
            <a:ext cx="1119663" cy="1174931"/>
            <a:chOff x="6641585" y="1672705"/>
            <a:chExt cx="839747" cy="881198"/>
          </a:xfrm>
        </p:grpSpPr>
        <p:sp>
          <p:nvSpPr>
            <p:cNvPr id="40" name="Oval 39"/>
            <p:cNvSpPr/>
            <p:nvPr/>
          </p:nvSpPr>
          <p:spPr>
            <a:xfrm>
              <a:off x="6641585" y="1718425"/>
              <a:ext cx="835480" cy="83547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3200" dirty="0">
                <a:solidFill>
                  <a:srgbClr val="C00000">
                    <a:lumMod val="50000"/>
                  </a:srgbClr>
                </a:solidFill>
                <a:latin typeface="FontAwesome" pitchFamily="2" charset="0"/>
                <a:ea typeface="微软雅黑" panose="020B0503020204020204" pitchFamily="34" charset="-122"/>
              </a:endParaRPr>
            </a:p>
          </p:txBody>
        </p:sp>
        <p:sp>
          <p:nvSpPr>
            <p:cNvPr id="20" name="Oval 19"/>
            <p:cNvSpPr/>
            <p:nvPr/>
          </p:nvSpPr>
          <p:spPr>
            <a:xfrm>
              <a:off x="6645852" y="1672705"/>
              <a:ext cx="835480" cy="83547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en-US" sz="3200" dirty="0">
                <a:solidFill>
                  <a:srgbClr val="C00000">
                    <a:lumMod val="50000"/>
                  </a:srgbClr>
                </a:solidFill>
                <a:latin typeface="FontAwesome" pitchFamily="2" charset="0"/>
                <a:ea typeface="微软雅黑" panose="020B0503020204020204" pitchFamily="34" charset="-122"/>
              </a:endParaRPr>
            </a:p>
          </p:txBody>
        </p:sp>
      </p:grpSp>
      <p:sp>
        <p:nvSpPr>
          <p:cNvPr id="47" name="Freeform 78"/>
          <p:cNvSpPr/>
          <p:nvPr/>
        </p:nvSpPr>
        <p:spPr bwMode="auto">
          <a:xfrm>
            <a:off x="2676572" y="2690540"/>
            <a:ext cx="194613" cy="371304"/>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48" name="Freeform 154"/>
          <p:cNvSpPr/>
          <p:nvPr/>
        </p:nvSpPr>
        <p:spPr bwMode="auto">
          <a:xfrm>
            <a:off x="3958077" y="2687457"/>
            <a:ext cx="616267" cy="491227"/>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49" name="Freeform 141"/>
          <p:cNvSpPr>
            <a:spLocks noEditPoints="1"/>
          </p:cNvSpPr>
          <p:nvPr/>
        </p:nvSpPr>
        <p:spPr bwMode="auto">
          <a:xfrm>
            <a:off x="5711468" y="2591721"/>
            <a:ext cx="776008" cy="559569"/>
          </a:xfrm>
          <a:custGeom>
            <a:avLst/>
            <a:gdLst/>
            <a:ahLst/>
            <a:cxnLst>
              <a:cxn ang="0">
                <a:pos x="67" y="41"/>
              </a:cxn>
              <a:cxn ang="0">
                <a:pos x="59" y="48"/>
              </a:cxn>
              <a:cxn ang="0">
                <a:pos x="34" y="49"/>
              </a:cxn>
              <a:cxn ang="0">
                <a:pos x="8" y="48"/>
              </a:cxn>
              <a:cxn ang="0">
                <a:pos x="1" y="41"/>
              </a:cxn>
              <a:cxn ang="0">
                <a:pos x="0" y="25"/>
              </a:cxn>
              <a:cxn ang="0">
                <a:pos x="1" y="8"/>
              </a:cxn>
              <a:cxn ang="0">
                <a:pos x="8" y="1"/>
              </a:cxn>
              <a:cxn ang="0">
                <a:pos x="34" y="0"/>
              </a:cxn>
              <a:cxn ang="0">
                <a:pos x="59" y="1"/>
              </a:cxn>
              <a:cxn ang="0">
                <a:pos x="67" y="8"/>
              </a:cxn>
              <a:cxn ang="0">
                <a:pos x="68" y="25"/>
              </a:cxn>
              <a:cxn ang="0">
                <a:pos x="67" y="41"/>
              </a:cxn>
              <a:cxn ang="0">
                <a:pos x="47" y="23"/>
              </a:cxn>
              <a:cxn ang="0">
                <a:pos x="28" y="11"/>
              </a:cxn>
              <a:cxn ang="0">
                <a:pos x="25" y="10"/>
              </a:cxn>
              <a:cxn ang="0">
                <a:pos x="24" y="13"/>
              </a:cxn>
              <a:cxn ang="0">
                <a:pos x="24" y="37"/>
              </a:cxn>
              <a:cxn ang="0">
                <a:pos x="25" y="39"/>
              </a:cxn>
              <a:cxn ang="0">
                <a:pos x="26" y="39"/>
              </a:cxn>
              <a:cxn ang="0">
                <a:pos x="28" y="39"/>
              </a:cxn>
              <a:cxn ang="0">
                <a:pos x="47" y="27"/>
              </a:cxn>
              <a:cxn ang="0">
                <a:pos x="48" y="25"/>
              </a:cxn>
              <a:cxn ang="0">
                <a:pos x="47" y="23"/>
              </a:cxn>
            </a:cxnLst>
            <a:rect l="0" t="0" r="r" b="b"/>
            <a:pathLst>
              <a:path w="68" h="49">
                <a:moveTo>
                  <a:pt x="67" y="41"/>
                </a:moveTo>
                <a:cubicBezTo>
                  <a:pt x="66" y="45"/>
                  <a:pt x="63" y="48"/>
                  <a:pt x="59" y="48"/>
                </a:cubicBezTo>
                <a:cubicBezTo>
                  <a:pt x="51" y="49"/>
                  <a:pt x="42" y="49"/>
                  <a:pt x="34" y="49"/>
                </a:cubicBezTo>
                <a:cubicBezTo>
                  <a:pt x="25" y="49"/>
                  <a:pt x="17" y="49"/>
                  <a:pt x="8" y="48"/>
                </a:cubicBezTo>
                <a:cubicBezTo>
                  <a:pt x="5" y="48"/>
                  <a:pt x="2" y="45"/>
                  <a:pt x="1" y="41"/>
                </a:cubicBezTo>
                <a:cubicBezTo>
                  <a:pt x="0" y="36"/>
                  <a:pt x="0" y="30"/>
                  <a:pt x="0" y="25"/>
                </a:cubicBezTo>
                <a:cubicBezTo>
                  <a:pt x="0" y="19"/>
                  <a:pt x="0" y="14"/>
                  <a:pt x="1" y="8"/>
                </a:cubicBezTo>
                <a:cubicBezTo>
                  <a:pt x="2" y="5"/>
                  <a:pt x="5" y="2"/>
                  <a:pt x="8" y="1"/>
                </a:cubicBezTo>
                <a:cubicBezTo>
                  <a:pt x="17" y="0"/>
                  <a:pt x="25" y="0"/>
                  <a:pt x="34" y="0"/>
                </a:cubicBezTo>
                <a:cubicBezTo>
                  <a:pt x="42" y="0"/>
                  <a:pt x="51" y="0"/>
                  <a:pt x="59" y="1"/>
                </a:cubicBezTo>
                <a:cubicBezTo>
                  <a:pt x="63" y="2"/>
                  <a:pt x="66" y="5"/>
                  <a:pt x="67" y="8"/>
                </a:cubicBezTo>
                <a:cubicBezTo>
                  <a:pt x="68" y="14"/>
                  <a:pt x="68" y="19"/>
                  <a:pt x="68" y="25"/>
                </a:cubicBezTo>
                <a:cubicBezTo>
                  <a:pt x="68" y="30"/>
                  <a:pt x="68" y="36"/>
                  <a:pt x="67" y="41"/>
                </a:cubicBezTo>
                <a:close/>
                <a:moveTo>
                  <a:pt x="47" y="23"/>
                </a:moveTo>
                <a:cubicBezTo>
                  <a:pt x="28" y="11"/>
                  <a:pt x="28" y="11"/>
                  <a:pt x="28" y="11"/>
                </a:cubicBezTo>
                <a:cubicBezTo>
                  <a:pt x="27" y="10"/>
                  <a:pt x="26" y="10"/>
                  <a:pt x="25" y="10"/>
                </a:cubicBezTo>
                <a:cubicBezTo>
                  <a:pt x="25" y="11"/>
                  <a:pt x="24" y="12"/>
                  <a:pt x="24" y="13"/>
                </a:cubicBezTo>
                <a:cubicBezTo>
                  <a:pt x="24" y="37"/>
                  <a:pt x="24" y="37"/>
                  <a:pt x="24" y="37"/>
                </a:cubicBezTo>
                <a:cubicBezTo>
                  <a:pt x="24" y="38"/>
                  <a:pt x="25" y="39"/>
                  <a:pt x="25" y="39"/>
                </a:cubicBezTo>
                <a:cubicBezTo>
                  <a:pt x="26" y="39"/>
                  <a:pt x="26" y="39"/>
                  <a:pt x="26" y="39"/>
                </a:cubicBezTo>
                <a:cubicBezTo>
                  <a:pt x="27" y="39"/>
                  <a:pt x="27" y="39"/>
                  <a:pt x="28" y="39"/>
                </a:cubicBezTo>
                <a:cubicBezTo>
                  <a:pt x="47" y="27"/>
                  <a:pt x="47" y="27"/>
                  <a:pt x="47" y="27"/>
                </a:cubicBezTo>
                <a:cubicBezTo>
                  <a:pt x="48" y="26"/>
                  <a:pt x="48" y="26"/>
                  <a:pt x="48" y="25"/>
                </a:cubicBezTo>
                <a:cubicBezTo>
                  <a:pt x="48" y="24"/>
                  <a:pt x="48" y="23"/>
                  <a:pt x="47" y="23"/>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0" name="Freeform 117"/>
          <p:cNvSpPr>
            <a:spLocks noEditPoints="1"/>
          </p:cNvSpPr>
          <p:nvPr/>
        </p:nvSpPr>
        <p:spPr bwMode="auto">
          <a:xfrm>
            <a:off x="9241041" y="2692664"/>
            <a:ext cx="348475" cy="336761"/>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51" name="Freeform 65"/>
          <p:cNvSpPr>
            <a:spLocks noEditPoints="1"/>
          </p:cNvSpPr>
          <p:nvPr/>
        </p:nvSpPr>
        <p:spPr bwMode="auto">
          <a:xfrm>
            <a:off x="7701804" y="2627504"/>
            <a:ext cx="449353" cy="473549"/>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500"/>
                                  </p:stCondLst>
                                  <p:childTnLst>
                                    <p:set>
                                      <p:cBhvr>
                                        <p:cTn id="6" dur="1" fill="hold">
                                          <p:stCondLst>
                                            <p:cond delay="0"/>
                                          </p:stCondLst>
                                        </p:cTn>
                                        <p:tgtEl>
                                          <p:spTgt spid="46"/>
                                        </p:tgtEl>
                                        <p:attrNameLst>
                                          <p:attrName>style.visibility</p:attrName>
                                        </p:attrNameLst>
                                      </p:cBhvr>
                                      <p:to>
                                        <p:strVal val="visible"/>
                                      </p:to>
                                    </p:set>
                                    <p:animEffect transition="in" filter="plus(in)">
                                      <p:cBhvr>
                                        <p:cTn id="7" dur="500"/>
                                        <p:tgtEl>
                                          <p:spTgt spid="4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Effect transition="in" filter="fade">
                                      <p:cBhvr>
                                        <p:cTn id="25" dur="500"/>
                                        <p:tgtEl>
                                          <p:spTgt spid="42"/>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fltVal val="0"/>
                                          </p:val>
                                        </p:tav>
                                        <p:tav tm="100000">
                                          <p:val>
                                            <p:strVal val="#ppt_h"/>
                                          </p:val>
                                        </p:tav>
                                      </p:tavLst>
                                    </p:anim>
                                    <p:animEffect transition="in" filter="fade">
                                      <p:cBhvr>
                                        <p:cTn id="31" dur="500"/>
                                        <p:tgtEl>
                                          <p:spTgt spid="48"/>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animEffect transition="in" filter="fade">
                                      <p:cBhvr>
                                        <p:cTn id="43" dur="500"/>
                                        <p:tgtEl>
                                          <p:spTgt spid="49"/>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p:cTn id="65" dur="500" fill="hold"/>
                                        <p:tgtEl>
                                          <p:spTgt spid="50"/>
                                        </p:tgtEl>
                                        <p:attrNameLst>
                                          <p:attrName>ppt_w</p:attrName>
                                        </p:attrNameLst>
                                      </p:cBhvr>
                                      <p:tavLst>
                                        <p:tav tm="0">
                                          <p:val>
                                            <p:fltVal val="0"/>
                                          </p:val>
                                        </p:tav>
                                        <p:tav tm="100000">
                                          <p:val>
                                            <p:strVal val="#ppt_w"/>
                                          </p:val>
                                        </p:tav>
                                      </p:tavLst>
                                    </p:anim>
                                    <p:anim calcmode="lin" valueType="num">
                                      <p:cBhvr>
                                        <p:cTn id="66" dur="500" fill="hold"/>
                                        <p:tgtEl>
                                          <p:spTgt spid="50"/>
                                        </p:tgtEl>
                                        <p:attrNameLst>
                                          <p:attrName>ppt_h</p:attrName>
                                        </p:attrNameLst>
                                      </p:cBhvr>
                                      <p:tavLst>
                                        <p:tav tm="0">
                                          <p:val>
                                            <p:fltVal val="0"/>
                                          </p:val>
                                        </p:tav>
                                        <p:tav tm="100000">
                                          <p:val>
                                            <p:strVal val="#ppt_h"/>
                                          </p:val>
                                        </p:tav>
                                      </p:tavLst>
                                    </p:anim>
                                    <p:animEffect transition="in" filter="fade">
                                      <p:cBhvr>
                                        <p:cTn id="67" dur="500"/>
                                        <p:tgtEl>
                                          <p:spTgt spid="50"/>
                                        </p:tgtEl>
                                      </p:cBhvr>
                                    </p:animEffect>
                                  </p:childTnLst>
                                </p:cTn>
                              </p:par>
                            </p:childTnLst>
                          </p:cTn>
                        </p:par>
                        <p:par>
                          <p:cTn id="68" fill="hold">
                            <p:stCondLst>
                              <p:cond delay="6000"/>
                            </p:stCondLst>
                            <p:childTnLst>
                              <p:par>
                                <p:cTn id="69" presetID="2" presetClass="entr" presetSubtype="4" accel="50000" decel="50000" fill="hold" nodeType="after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75"/>
                                        </p:tgtEl>
                                        <p:attrNameLst>
                                          <p:attrName>style.visibility</p:attrName>
                                        </p:attrNameLst>
                                      </p:cBhvr>
                                      <p:to>
                                        <p:strVal val="visible"/>
                                      </p:to>
                                    </p:set>
                                    <p:anim calcmode="lin" valueType="num">
                                      <p:cBhvr>
                                        <p:cTn id="76" dur="500" fill="hold"/>
                                        <p:tgtEl>
                                          <p:spTgt spid="75"/>
                                        </p:tgtEl>
                                        <p:attrNameLst>
                                          <p:attrName>ppt_w</p:attrName>
                                        </p:attrNameLst>
                                      </p:cBhvr>
                                      <p:tavLst>
                                        <p:tav tm="0">
                                          <p:val>
                                            <p:fltVal val="0"/>
                                          </p:val>
                                        </p:tav>
                                        <p:tav tm="100000">
                                          <p:val>
                                            <p:strVal val="#ppt_w"/>
                                          </p:val>
                                        </p:tav>
                                      </p:tavLst>
                                    </p:anim>
                                    <p:anim calcmode="lin" valueType="num">
                                      <p:cBhvr>
                                        <p:cTn id="77" dur="500" fill="hold"/>
                                        <p:tgtEl>
                                          <p:spTgt spid="75"/>
                                        </p:tgtEl>
                                        <p:attrNameLst>
                                          <p:attrName>ppt_h</p:attrName>
                                        </p:attrNameLst>
                                      </p:cBhvr>
                                      <p:tavLst>
                                        <p:tav tm="0">
                                          <p:val>
                                            <p:fltVal val="0"/>
                                          </p:val>
                                        </p:tav>
                                        <p:tav tm="100000">
                                          <p:val>
                                            <p:strVal val="#ppt_h"/>
                                          </p:val>
                                        </p:tav>
                                      </p:tavLst>
                                    </p:anim>
                                    <p:animEffect transition="in" filter="fade">
                                      <p:cBhvr>
                                        <p:cTn id="78" dur="500"/>
                                        <p:tgtEl>
                                          <p:spTgt spid="75"/>
                                        </p:tgtEl>
                                      </p:cBhvr>
                                    </p:animEffect>
                                  </p:childTnLst>
                                </p:cTn>
                              </p:par>
                            </p:childTnLst>
                          </p:cTn>
                        </p:par>
                        <p:par>
                          <p:cTn id="79" fill="hold">
                            <p:stCondLst>
                              <p:cond delay="7000"/>
                            </p:stCondLst>
                            <p:childTnLst>
                              <p:par>
                                <p:cTn id="80" presetID="2" presetClass="entr" presetSubtype="4" accel="50000" decel="5000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 calcmode="lin" valueType="num">
                                      <p:cBhvr additive="base">
                                        <p:cTn id="82" dur="500" fill="hold"/>
                                        <p:tgtEl>
                                          <p:spTgt spid="6"/>
                                        </p:tgtEl>
                                        <p:attrNameLst>
                                          <p:attrName>ppt_x</p:attrName>
                                        </p:attrNameLst>
                                      </p:cBhvr>
                                      <p:tavLst>
                                        <p:tav tm="0">
                                          <p:val>
                                            <p:strVal val="#ppt_x"/>
                                          </p:val>
                                        </p:tav>
                                        <p:tav tm="100000">
                                          <p:val>
                                            <p:strVal val="#ppt_x"/>
                                          </p:val>
                                        </p:tav>
                                      </p:tavLst>
                                    </p:anim>
                                    <p:anim calcmode="lin" valueType="num">
                                      <p:cBhvr additive="base">
                                        <p:cTn id="83" dur="500" fill="hold"/>
                                        <p:tgtEl>
                                          <p:spTgt spid="6"/>
                                        </p:tgtEl>
                                        <p:attrNameLst>
                                          <p:attrName>ppt_y</p:attrName>
                                        </p:attrNameLst>
                                      </p:cBhvr>
                                      <p:tavLst>
                                        <p:tav tm="0">
                                          <p:val>
                                            <p:strVal val="1+#ppt_h/2"/>
                                          </p:val>
                                        </p:tav>
                                        <p:tav tm="100000">
                                          <p:val>
                                            <p:strVal val="#ppt_y"/>
                                          </p:val>
                                        </p:tav>
                                      </p:tavLst>
                                    </p:anim>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 calcmode="lin" valueType="num">
                                      <p:cBhvr>
                                        <p:cTn id="87" dur="500" fill="hold"/>
                                        <p:tgtEl>
                                          <p:spTgt spid="76"/>
                                        </p:tgtEl>
                                        <p:attrNameLst>
                                          <p:attrName>ppt_w</p:attrName>
                                        </p:attrNameLst>
                                      </p:cBhvr>
                                      <p:tavLst>
                                        <p:tav tm="0">
                                          <p:val>
                                            <p:fltVal val="0"/>
                                          </p:val>
                                        </p:tav>
                                        <p:tav tm="100000">
                                          <p:val>
                                            <p:strVal val="#ppt_w"/>
                                          </p:val>
                                        </p:tav>
                                      </p:tavLst>
                                    </p:anim>
                                    <p:anim calcmode="lin" valueType="num">
                                      <p:cBhvr>
                                        <p:cTn id="88" dur="500" fill="hold"/>
                                        <p:tgtEl>
                                          <p:spTgt spid="76"/>
                                        </p:tgtEl>
                                        <p:attrNameLst>
                                          <p:attrName>ppt_h</p:attrName>
                                        </p:attrNameLst>
                                      </p:cBhvr>
                                      <p:tavLst>
                                        <p:tav tm="0">
                                          <p:val>
                                            <p:fltVal val="0"/>
                                          </p:val>
                                        </p:tav>
                                        <p:tav tm="100000">
                                          <p:val>
                                            <p:strVal val="#ppt_h"/>
                                          </p:val>
                                        </p:tav>
                                      </p:tavLst>
                                    </p:anim>
                                    <p:animEffect transition="in" filter="fade">
                                      <p:cBhvr>
                                        <p:cTn id="89" dur="500"/>
                                        <p:tgtEl>
                                          <p:spTgt spid="76"/>
                                        </p:tgtEl>
                                      </p:cBhvr>
                                    </p:animEffect>
                                  </p:childTnLst>
                                </p:cTn>
                              </p:par>
                            </p:childTnLst>
                          </p:cTn>
                        </p:par>
                        <p:par>
                          <p:cTn id="90" fill="hold">
                            <p:stCondLst>
                              <p:cond delay="8000"/>
                            </p:stCondLst>
                            <p:childTnLst>
                              <p:par>
                                <p:cTn id="91" presetID="2" presetClass="entr" presetSubtype="4" accel="50000" decel="50000" fill="hold" nodeType="after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1+#ppt_h/2"/>
                                          </p:val>
                                        </p:tav>
                                        <p:tav tm="100000">
                                          <p:val>
                                            <p:strVal val="#ppt_y"/>
                                          </p:val>
                                        </p:tav>
                                      </p:tavLst>
                                    </p:anim>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77"/>
                                        </p:tgtEl>
                                        <p:attrNameLst>
                                          <p:attrName>style.visibility</p:attrName>
                                        </p:attrNameLst>
                                      </p:cBhvr>
                                      <p:to>
                                        <p:strVal val="visible"/>
                                      </p:to>
                                    </p:set>
                                    <p:anim calcmode="lin" valueType="num">
                                      <p:cBhvr>
                                        <p:cTn id="98" dur="500" fill="hold"/>
                                        <p:tgtEl>
                                          <p:spTgt spid="77"/>
                                        </p:tgtEl>
                                        <p:attrNameLst>
                                          <p:attrName>ppt_w</p:attrName>
                                        </p:attrNameLst>
                                      </p:cBhvr>
                                      <p:tavLst>
                                        <p:tav tm="0">
                                          <p:val>
                                            <p:fltVal val="0"/>
                                          </p:val>
                                        </p:tav>
                                        <p:tav tm="100000">
                                          <p:val>
                                            <p:strVal val="#ppt_w"/>
                                          </p:val>
                                        </p:tav>
                                      </p:tavLst>
                                    </p:anim>
                                    <p:anim calcmode="lin" valueType="num">
                                      <p:cBhvr>
                                        <p:cTn id="99" dur="500" fill="hold"/>
                                        <p:tgtEl>
                                          <p:spTgt spid="77"/>
                                        </p:tgtEl>
                                        <p:attrNameLst>
                                          <p:attrName>ppt_h</p:attrName>
                                        </p:attrNameLst>
                                      </p:cBhvr>
                                      <p:tavLst>
                                        <p:tav tm="0">
                                          <p:val>
                                            <p:fltVal val="0"/>
                                          </p:val>
                                        </p:tav>
                                        <p:tav tm="100000">
                                          <p:val>
                                            <p:strVal val="#ppt_h"/>
                                          </p:val>
                                        </p:tav>
                                      </p:tavLst>
                                    </p:anim>
                                    <p:animEffect transition="in" filter="fade">
                                      <p:cBhvr>
                                        <p:cTn id="100" dur="500"/>
                                        <p:tgtEl>
                                          <p:spTgt spid="77"/>
                                        </p:tgtEl>
                                      </p:cBhvr>
                                    </p:animEffect>
                                  </p:childTnLst>
                                </p:cTn>
                              </p:par>
                            </p:childTnLst>
                          </p:cTn>
                        </p:par>
                        <p:par>
                          <p:cTn id="101" fill="hold">
                            <p:stCondLst>
                              <p:cond delay="9000"/>
                            </p:stCondLst>
                            <p:childTnLst>
                              <p:par>
                                <p:cTn id="102" presetID="2" presetClass="entr" presetSubtype="4" accel="50000" decel="50000" fill="hold" nodeType="after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additive="base">
                                        <p:cTn id="104" dur="500" fill="hold"/>
                                        <p:tgtEl>
                                          <p:spTgt spid="11"/>
                                        </p:tgtEl>
                                        <p:attrNameLst>
                                          <p:attrName>ppt_x</p:attrName>
                                        </p:attrNameLst>
                                      </p:cBhvr>
                                      <p:tavLst>
                                        <p:tav tm="0">
                                          <p:val>
                                            <p:strVal val="#ppt_x"/>
                                          </p:val>
                                        </p:tav>
                                        <p:tav tm="100000">
                                          <p:val>
                                            <p:strVal val="#ppt_x"/>
                                          </p:val>
                                        </p:tav>
                                      </p:tavLst>
                                    </p:anim>
                                    <p:anim calcmode="lin" valueType="num">
                                      <p:cBhvr additive="base">
                                        <p:cTn id="105" dur="500" fill="hold"/>
                                        <p:tgtEl>
                                          <p:spTgt spid="11"/>
                                        </p:tgtEl>
                                        <p:attrNameLst>
                                          <p:attrName>ppt_y</p:attrName>
                                        </p:attrNameLst>
                                      </p:cBhvr>
                                      <p:tavLst>
                                        <p:tav tm="0">
                                          <p:val>
                                            <p:strVal val="1+#ppt_h/2"/>
                                          </p:val>
                                        </p:tav>
                                        <p:tav tm="100000">
                                          <p:val>
                                            <p:strVal val="#ppt_y"/>
                                          </p:val>
                                        </p:tav>
                                      </p:tavLst>
                                    </p:anim>
                                  </p:childTnLst>
                                </p:cTn>
                              </p:par>
                            </p:childTnLst>
                          </p:cTn>
                        </p:par>
                        <p:par>
                          <p:cTn id="106" fill="hold">
                            <p:stCondLst>
                              <p:cond delay="9500"/>
                            </p:stCondLst>
                            <p:childTnLst>
                              <p:par>
                                <p:cTn id="107" presetID="53" presetClass="entr" presetSubtype="16" fill="hold" grpId="0" nodeType="afterEffect">
                                  <p:stCondLst>
                                    <p:cond delay="0"/>
                                  </p:stCondLst>
                                  <p:childTnLst>
                                    <p:set>
                                      <p:cBhvr>
                                        <p:cTn id="108" dur="1" fill="hold">
                                          <p:stCondLst>
                                            <p:cond delay="0"/>
                                          </p:stCondLst>
                                        </p:cTn>
                                        <p:tgtEl>
                                          <p:spTgt spid="78"/>
                                        </p:tgtEl>
                                        <p:attrNameLst>
                                          <p:attrName>style.visibility</p:attrName>
                                        </p:attrNameLst>
                                      </p:cBhvr>
                                      <p:to>
                                        <p:strVal val="visible"/>
                                      </p:to>
                                    </p:set>
                                    <p:anim calcmode="lin" valueType="num">
                                      <p:cBhvr>
                                        <p:cTn id="109" dur="500" fill="hold"/>
                                        <p:tgtEl>
                                          <p:spTgt spid="78"/>
                                        </p:tgtEl>
                                        <p:attrNameLst>
                                          <p:attrName>ppt_w</p:attrName>
                                        </p:attrNameLst>
                                      </p:cBhvr>
                                      <p:tavLst>
                                        <p:tav tm="0">
                                          <p:val>
                                            <p:fltVal val="0"/>
                                          </p:val>
                                        </p:tav>
                                        <p:tav tm="100000">
                                          <p:val>
                                            <p:strVal val="#ppt_w"/>
                                          </p:val>
                                        </p:tav>
                                      </p:tavLst>
                                    </p:anim>
                                    <p:anim calcmode="lin" valueType="num">
                                      <p:cBhvr>
                                        <p:cTn id="110" dur="500" fill="hold"/>
                                        <p:tgtEl>
                                          <p:spTgt spid="78"/>
                                        </p:tgtEl>
                                        <p:attrNameLst>
                                          <p:attrName>ppt_h</p:attrName>
                                        </p:attrNameLst>
                                      </p:cBhvr>
                                      <p:tavLst>
                                        <p:tav tm="0">
                                          <p:val>
                                            <p:fltVal val="0"/>
                                          </p:val>
                                        </p:tav>
                                        <p:tav tm="100000">
                                          <p:val>
                                            <p:strVal val="#ppt_h"/>
                                          </p:val>
                                        </p:tav>
                                      </p:tavLst>
                                    </p:anim>
                                    <p:animEffect transition="in" filter="fade">
                                      <p:cBhvr>
                                        <p:cTn id="111" dur="500"/>
                                        <p:tgtEl>
                                          <p:spTgt spid="78"/>
                                        </p:tgtEl>
                                      </p:cBhvr>
                                    </p:animEffect>
                                  </p:childTnLst>
                                </p:cTn>
                              </p:par>
                            </p:childTnLst>
                          </p:cTn>
                        </p:par>
                        <p:par>
                          <p:cTn id="112" fill="hold">
                            <p:stCondLst>
                              <p:cond delay="10000"/>
                            </p:stCondLst>
                            <p:childTnLst>
                              <p:par>
                                <p:cTn id="113" presetID="2" presetClass="entr" presetSubtype="4" accel="50000" decel="50000" fill="hold" nodeType="after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additive="base">
                                        <p:cTn id="115" dur="500" fill="hold"/>
                                        <p:tgtEl>
                                          <p:spTgt spid="14"/>
                                        </p:tgtEl>
                                        <p:attrNameLst>
                                          <p:attrName>ppt_x</p:attrName>
                                        </p:attrNameLst>
                                      </p:cBhvr>
                                      <p:tavLst>
                                        <p:tav tm="0">
                                          <p:val>
                                            <p:strVal val="#ppt_x"/>
                                          </p:val>
                                        </p:tav>
                                        <p:tav tm="100000">
                                          <p:val>
                                            <p:strVal val="#ppt_x"/>
                                          </p:val>
                                        </p:tav>
                                      </p:tavLst>
                                    </p:anim>
                                    <p:anim calcmode="lin" valueType="num">
                                      <p:cBhvr additive="base">
                                        <p:cTn id="116" dur="500" fill="hold"/>
                                        <p:tgtEl>
                                          <p:spTgt spid="14"/>
                                        </p:tgtEl>
                                        <p:attrNameLst>
                                          <p:attrName>ppt_y</p:attrName>
                                        </p:attrNameLst>
                                      </p:cBhvr>
                                      <p:tavLst>
                                        <p:tav tm="0">
                                          <p:val>
                                            <p:strVal val="1+#ppt_h/2"/>
                                          </p:val>
                                        </p:tav>
                                        <p:tav tm="100000">
                                          <p:val>
                                            <p:strVal val="#ppt_y"/>
                                          </p:val>
                                        </p:tav>
                                      </p:tavLst>
                                    </p:anim>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79"/>
                                        </p:tgtEl>
                                        <p:attrNameLst>
                                          <p:attrName>style.visibility</p:attrName>
                                        </p:attrNameLst>
                                      </p:cBhvr>
                                      <p:to>
                                        <p:strVal val="visible"/>
                                      </p:to>
                                    </p:set>
                                    <p:anim calcmode="lin" valueType="num">
                                      <p:cBhvr>
                                        <p:cTn id="120" dur="500" fill="hold"/>
                                        <p:tgtEl>
                                          <p:spTgt spid="79"/>
                                        </p:tgtEl>
                                        <p:attrNameLst>
                                          <p:attrName>ppt_w</p:attrName>
                                        </p:attrNameLst>
                                      </p:cBhvr>
                                      <p:tavLst>
                                        <p:tav tm="0">
                                          <p:val>
                                            <p:fltVal val="0"/>
                                          </p:val>
                                        </p:tav>
                                        <p:tav tm="100000">
                                          <p:val>
                                            <p:strVal val="#ppt_w"/>
                                          </p:val>
                                        </p:tav>
                                      </p:tavLst>
                                    </p:anim>
                                    <p:anim calcmode="lin" valueType="num">
                                      <p:cBhvr>
                                        <p:cTn id="121" dur="500" fill="hold"/>
                                        <p:tgtEl>
                                          <p:spTgt spid="79"/>
                                        </p:tgtEl>
                                        <p:attrNameLst>
                                          <p:attrName>ppt_h</p:attrName>
                                        </p:attrNameLst>
                                      </p:cBhvr>
                                      <p:tavLst>
                                        <p:tav tm="0">
                                          <p:val>
                                            <p:fltVal val="0"/>
                                          </p:val>
                                        </p:tav>
                                        <p:tav tm="100000">
                                          <p:val>
                                            <p:strVal val="#ppt_h"/>
                                          </p:val>
                                        </p:tav>
                                      </p:tavLst>
                                    </p:anim>
                                    <p:animEffect transition="in" filter="fade">
                                      <p:cBhvr>
                                        <p:cTn id="12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79" grpId="0" animBg="1"/>
      <p:bldP spid="47" grpId="0" animBg="1"/>
      <p:bldP spid="48" grpId="0" animBg="1"/>
      <p:bldP spid="49" grpId="0" animBg="1"/>
      <p:bldP spid="50"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组合 89"/>
          <p:cNvGrpSpPr/>
          <p:nvPr/>
        </p:nvGrpSpPr>
        <p:grpSpPr>
          <a:xfrm>
            <a:off x="867040" y="2360688"/>
            <a:ext cx="2713957" cy="2713957"/>
            <a:chOff x="304800" y="673100"/>
            <a:chExt cx="4000500" cy="4000500"/>
          </a:xfrm>
          <a:effectLst>
            <a:outerShdw blurRad="444500" dist="254000" dir="8100000" algn="tr" rotWithShape="0">
              <a:prstClr val="black">
                <a:alpha val="50000"/>
              </a:prstClr>
            </a:outerShdw>
          </a:effectLst>
        </p:grpSpPr>
        <p:sp>
          <p:nvSpPr>
            <p:cNvPr id="91" name="同心圆 9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92" name="椭圆 9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kern="0">
                <a:solidFill>
                  <a:sysClr val="window" lastClr="FFFFFF"/>
                </a:solidFill>
                <a:latin typeface="Calibri" panose="020F0502020204030204"/>
                <a:ea typeface="宋体" panose="02010600030101010101" pitchFamily="2" charset="-122"/>
              </a:endParaRPr>
            </a:p>
          </p:txBody>
        </p:sp>
      </p:grpSp>
      <p:cxnSp>
        <p:nvCxnSpPr>
          <p:cNvPr id="93" name="直接连接符 92"/>
          <p:cNvCxnSpPr>
            <a:stCxn id="124" idx="7"/>
            <a:endCxn id="97" idx="3"/>
          </p:cNvCxnSpPr>
          <p:nvPr/>
        </p:nvCxnSpPr>
        <p:spPr>
          <a:xfrm flipV="1">
            <a:off x="3298482" y="1855810"/>
            <a:ext cx="1429367" cy="873111"/>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124" idx="5"/>
            <a:endCxn id="115" idx="3"/>
          </p:cNvCxnSpPr>
          <p:nvPr/>
        </p:nvCxnSpPr>
        <p:spPr>
          <a:xfrm>
            <a:off x="3298482" y="4743194"/>
            <a:ext cx="1429367" cy="990975"/>
          </a:xfrm>
          <a:prstGeom prst="line">
            <a:avLst/>
          </a:prstGeom>
          <a:ln w="12700">
            <a:solidFill>
              <a:schemeClr val="accent4"/>
            </a:solidFill>
            <a:prstDash val="sysDot"/>
          </a:ln>
        </p:spPr>
        <p:style>
          <a:lnRef idx="1">
            <a:schemeClr val="accent1"/>
          </a:lnRef>
          <a:fillRef idx="0">
            <a:schemeClr val="accent1"/>
          </a:fillRef>
          <a:effectRef idx="0">
            <a:schemeClr val="accent1"/>
          </a:effectRef>
          <a:fontRef idx="minor">
            <a:schemeClr val="tx1"/>
          </a:fontRef>
        </p:style>
      </p:cxnSp>
      <p:cxnSp>
        <p:nvCxnSpPr>
          <p:cNvPr id="95" name="直接连接符 94"/>
          <p:cNvCxnSpPr>
            <a:endCxn id="109" idx="3"/>
          </p:cNvCxnSpPr>
          <p:nvPr/>
        </p:nvCxnSpPr>
        <p:spPr>
          <a:xfrm>
            <a:off x="3521764" y="3865928"/>
            <a:ext cx="1206085" cy="587048"/>
          </a:xfrm>
          <a:prstGeom prst="line">
            <a:avLst/>
          </a:prstGeom>
          <a:ln w="127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96" name="直接连接符 95"/>
          <p:cNvCxnSpPr>
            <a:endCxn id="103" idx="3"/>
          </p:cNvCxnSpPr>
          <p:nvPr/>
        </p:nvCxnSpPr>
        <p:spPr>
          <a:xfrm flipV="1">
            <a:off x="3521764" y="3152177"/>
            <a:ext cx="1206085" cy="504056"/>
          </a:xfrm>
          <a:prstGeom prst="line">
            <a:avLst/>
          </a:prstGeom>
          <a:ln w="127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97" name="六边形 96"/>
          <p:cNvSpPr/>
          <p:nvPr/>
        </p:nvSpPr>
        <p:spPr>
          <a:xfrm>
            <a:off x="4727848" y="1351753"/>
            <a:ext cx="6624736" cy="1008112"/>
          </a:xfrm>
          <a:prstGeom prst="hexagon">
            <a:avLst/>
          </a:prstGeom>
          <a:solidFill>
            <a:schemeClr val="accent2"/>
          </a:soli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Calibri" panose="020F0502020204030204"/>
              <a:ea typeface="微软雅黑" panose="020B0503020204020204" pitchFamily="34" charset="-122"/>
            </a:endParaRPr>
          </a:p>
        </p:txBody>
      </p:sp>
      <p:grpSp>
        <p:nvGrpSpPr>
          <p:cNvPr id="98" name="组合 97"/>
          <p:cNvGrpSpPr/>
          <p:nvPr/>
        </p:nvGrpSpPr>
        <p:grpSpPr>
          <a:xfrm rot="16200000">
            <a:off x="5039716" y="1195965"/>
            <a:ext cx="1134781" cy="1280371"/>
            <a:chOff x="8439634" y="3544648"/>
            <a:chExt cx="1611146" cy="1817848"/>
          </a:xfrm>
        </p:grpSpPr>
        <p:sp>
          <p:nvSpPr>
            <p:cNvPr id="99"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defTabSz="1219200" fontAlgn="base">
                <a:spcBef>
                  <a:spcPct val="0"/>
                </a:spcBef>
                <a:spcAft>
                  <a:spcPct val="0"/>
                </a:spcAft>
              </a:pPr>
              <a:endParaRPr lang="zh-CN" altLang="en-US" sz="2400">
                <a:solidFill>
                  <a:srgbClr val="FFFFFF"/>
                </a:solidFill>
                <a:latin typeface="Calibri" panose="020F0502020204030204" pitchFamily="34" charset="0"/>
                <a:ea typeface="宋体" panose="02010600030101010101" pitchFamily="2" charset="-122"/>
              </a:endParaRPr>
            </a:p>
          </p:txBody>
        </p:sp>
        <p:sp>
          <p:nvSpPr>
            <p:cNvPr id="100"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defTabSz="1219200" fontAlgn="base">
                <a:spcBef>
                  <a:spcPct val="0"/>
                </a:spcBef>
                <a:spcAft>
                  <a:spcPct val="0"/>
                </a:spcAft>
              </a:pPr>
              <a:endParaRPr lang="zh-CN" altLang="en-US" sz="2400">
                <a:solidFill>
                  <a:srgbClr val="FFFFFF"/>
                </a:solidFill>
                <a:latin typeface="Calibri" panose="020F0502020204030204" pitchFamily="34" charset="0"/>
                <a:ea typeface="宋体" panose="02010600030101010101" pitchFamily="2" charset="-122"/>
              </a:endParaRPr>
            </a:p>
          </p:txBody>
        </p:sp>
      </p:grpSp>
      <p:sp>
        <p:nvSpPr>
          <p:cNvPr id="101" name="文本框 37"/>
          <p:cNvSpPr>
            <a:spLocks noChangeArrowheads="1"/>
          </p:cNvSpPr>
          <p:nvPr/>
        </p:nvSpPr>
        <p:spPr bwMode="auto">
          <a:xfrm>
            <a:off x="5278839" y="1528399"/>
            <a:ext cx="65653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1" tIns="60945" rIns="121891"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fontAlgn="base">
              <a:spcBef>
                <a:spcPct val="0"/>
              </a:spcBef>
              <a:spcAft>
                <a:spcPct val="0"/>
              </a:spcAft>
              <a:buNone/>
            </a:pPr>
            <a:r>
              <a:rPr lang="zh-CN" altLang="en-US" sz="1600" b="1" dirty="0">
                <a:solidFill>
                  <a:srgbClr val="FFFFFF"/>
                </a:solidFill>
                <a:sym typeface="微软雅黑" panose="020B0503020204020204" pitchFamily="34" charset="-122"/>
              </a:rPr>
              <a:t>文字</a:t>
            </a:r>
            <a:endParaRPr lang="en-US" altLang="zh-CN" sz="1600" b="1" dirty="0">
              <a:solidFill>
                <a:srgbClr val="FFFFFF"/>
              </a:solidFill>
              <a:sym typeface="微软雅黑" panose="020B0503020204020204" pitchFamily="34" charset="-122"/>
            </a:endParaRPr>
          </a:p>
          <a:p>
            <a:pPr algn="ctr" defTabSz="1219200" fontAlgn="base">
              <a:spcBef>
                <a:spcPct val="0"/>
              </a:spcBef>
              <a:spcAft>
                <a:spcPct val="0"/>
              </a:spcAft>
              <a:buNone/>
            </a:pPr>
            <a:r>
              <a:rPr lang="zh-CN" altLang="en-US" sz="1600" b="1" dirty="0">
                <a:solidFill>
                  <a:srgbClr val="FFFFFF"/>
                </a:solidFill>
                <a:sym typeface="微软雅黑" panose="020B0503020204020204" pitchFamily="34" charset="-122"/>
              </a:rPr>
              <a:t>内容</a:t>
            </a:r>
          </a:p>
        </p:txBody>
      </p:sp>
      <p:sp>
        <p:nvSpPr>
          <p:cNvPr id="102" name="文本1"/>
          <p:cNvSpPr>
            <a:spLocks noChangeArrowheads="1"/>
          </p:cNvSpPr>
          <p:nvPr/>
        </p:nvSpPr>
        <p:spPr bwMode="gray">
          <a:xfrm>
            <a:off x="6247293" y="1511961"/>
            <a:ext cx="4961415" cy="721236"/>
          </a:xfrm>
          <a:prstGeom prst="roundRect">
            <a:avLst>
              <a:gd name="adj" fmla="val 0"/>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20000"/>
              </a:lnSpc>
              <a:spcBef>
                <a:spcPct val="0"/>
              </a:spcBef>
              <a:spcAft>
                <a:spcPct val="0"/>
              </a:spcAft>
              <a:defRPr/>
            </a:pPr>
            <a:r>
              <a:rPr lang="zh-CN" altLang="en-US" sz="13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solidFill>
                <a:srgbClr val="FFFFFF"/>
              </a:solidFill>
              <a:latin typeface="微软雅黑" panose="020B0503020204020204" pitchFamily="34" charset="-122"/>
              <a:ea typeface="微软雅黑" panose="020B0503020204020204" pitchFamily="34" charset="-122"/>
            </a:endParaRPr>
          </a:p>
        </p:txBody>
      </p:sp>
      <p:sp>
        <p:nvSpPr>
          <p:cNvPr id="103" name="六边形 102"/>
          <p:cNvSpPr/>
          <p:nvPr/>
        </p:nvSpPr>
        <p:spPr>
          <a:xfrm>
            <a:off x="4727848" y="2648121"/>
            <a:ext cx="6624736" cy="1008112"/>
          </a:xfrm>
          <a:prstGeom prst="hexagon">
            <a:avLst/>
          </a:prstGeom>
          <a:solidFill>
            <a:schemeClr val="accent2"/>
          </a:soli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Calibri" panose="020F0502020204030204"/>
              <a:ea typeface="微软雅黑" panose="020B0503020204020204" pitchFamily="34" charset="-122"/>
            </a:endParaRPr>
          </a:p>
        </p:txBody>
      </p:sp>
      <p:grpSp>
        <p:nvGrpSpPr>
          <p:cNvPr id="104" name="组合 103"/>
          <p:cNvGrpSpPr/>
          <p:nvPr/>
        </p:nvGrpSpPr>
        <p:grpSpPr>
          <a:xfrm rot="16200000">
            <a:off x="5039716" y="2492333"/>
            <a:ext cx="1134781" cy="1280371"/>
            <a:chOff x="8439634" y="3544648"/>
            <a:chExt cx="1611146" cy="1817848"/>
          </a:xfrm>
        </p:grpSpPr>
        <p:sp>
          <p:nvSpPr>
            <p:cNvPr id="105"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defTabSz="1219200" fontAlgn="base">
                <a:spcBef>
                  <a:spcPct val="0"/>
                </a:spcBef>
                <a:spcAft>
                  <a:spcPct val="0"/>
                </a:spcAft>
              </a:pPr>
              <a:endParaRPr lang="zh-CN" altLang="en-US" sz="2400">
                <a:solidFill>
                  <a:srgbClr val="FFFFFF"/>
                </a:solidFill>
                <a:latin typeface="Calibri" panose="020F0502020204030204" pitchFamily="34" charset="0"/>
                <a:ea typeface="宋体" panose="02010600030101010101" pitchFamily="2" charset="-122"/>
              </a:endParaRPr>
            </a:p>
          </p:txBody>
        </p:sp>
        <p:sp>
          <p:nvSpPr>
            <p:cNvPr id="106"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defTabSz="1219200" fontAlgn="base">
                <a:spcBef>
                  <a:spcPct val="0"/>
                </a:spcBef>
                <a:spcAft>
                  <a:spcPct val="0"/>
                </a:spcAft>
              </a:pPr>
              <a:endParaRPr lang="zh-CN" altLang="en-US" sz="2400">
                <a:solidFill>
                  <a:srgbClr val="FFFFFF"/>
                </a:solidFill>
                <a:latin typeface="Calibri" panose="020F0502020204030204" pitchFamily="34" charset="0"/>
                <a:ea typeface="宋体" panose="02010600030101010101" pitchFamily="2" charset="-122"/>
              </a:endParaRPr>
            </a:p>
          </p:txBody>
        </p:sp>
      </p:grpSp>
      <p:sp>
        <p:nvSpPr>
          <p:cNvPr id="107" name="文本框 37"/>
          <p:cNvSpPr>
            <a:spLocks noChangeArrowheads="1"/>
          </p:cNvSpPr>
          <p:nvPr/>
        </p:nvSpPr>
        <p:spPr bwMode="auto">
          <a:xfrm>
            <a:off x="5278839" y="2824767"/>
            <a:ext cx="65653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1" tIns="60945" rIns="121891"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fontAlgn="base">
              <a:spcBef>
                <a:spcPct val="0"/>
              </a:spcBef>
              <a:spcAft>
                <a:spcPct val="0"/>
              </a:spcAft>
              <a:buNone/>
            </a:pPr>
            <a:r>
              <a:rPr lang="zh-CN" altLang="en-US" sz="1600" b="1" dirty="0">
                <a:solidFill>
                  <a:srgbClr val="FFFFFF"/>
                </a:solidFill>
                <a:sym typeface="微软雅黑" panose="020B0503020204020204" pitchFamily="34" charset="-122"/>
              </a:rPr>
              <a:t>文字</a:t>
            </a:r>
            <a:endParaRPr lang="en-US" altLang="zh-CN" sz="1600" b="1" dirty="0">
              <a:solidFill>
                <a:srgbClr val="FFFFFF"/>
              </a:solidFill>
              <a:sym typeface="微软雅黑" panose="020B0503020204020204" pitchFamily="34" charset="-122"/>
            </a:endParaRPr>
          </a:p>
          <a:p>
            <a:pPr algn="ctr" defTabSz="1219200" fontAlgn="base">
              <a:spcBef>
                <a:spcPct val="0"/>
              </a:spcBef>
              <a:spcAft>
                <a:spcPct val="0"/>
              </a:spcAft>
              <a:buNone/>
            </a:pPr>
            <a:r>
              <a:rPr lang="zh-CN" altLang="en-US" sz="1600" b="1" dirty="0">
                <a:solidFill>
                  <a:srgbClr val="FFFFFF"/>
                </a:solidFill>
                <a:sym typeface="微软雅黑" panose="020B0503020204020204" pitchFamily="34" charset="-122"/>
              </a:rPr>
              <a:t>内容</a:t>
            </a:r>
          </a:p>
        </p:txBody>
      </p:sp>
      <p:sp>
        <p:nvSpPr>
          <p:cNvPr id="108" name="文本1"/>
          <p:cNvSpPr>
            <a:spLocks noChangeArrowheads="1"/>
          </p:cNvSpPr>
          <p:nvPr/>
        </p:nvSpPr>
        <p:spPr bwMode="gray">
          <a:xfrm>
            <a:off x="6247293" y="2808329"/>
            <a:ext cx="4961415" cy="721236"/>
          </a:xfrm>
          <a:prstGeom prst="roundRect">
            <a:avLst>
              <a:gd name="adj" fmla="val 0"/>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20000"/>
              </a:lnSpc>
              <a:spcBef>
                <a:spcPct val="0"/>
              </a:spcBef>
              <a:spcAft>
                <a:spcPct val="0"/>
              </a:spcAft>
              <a:defRPr/>
            </a:pPr>
            <a:r>
              <a:rPr lang="zh-CN" altLang="en-US" sz="13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solidFill>
                <a:srgbClr val="FFFFFF"/>
              </a:solidFill>
              <a:latin typeface="微软雅黑" panose="020B0503020204020204" pitchFamily="34" charset="-122"/>
              <a:ea typeface="微软雅黑" panose="020B0503020204020204" pitchFamily="34" charset="-122"/>
            </a:endParaRPr>
          </a:p>
        </p:txBody>
      </p:sp>
      <p:sp>
        <p:nvSpPr>
          <p:cNvPr id="109" name="六边形 108"/>
          <p:cNvSpPr/>
          <p:nvPr/>
        </p:nvSpPr>
        <p:spPr>
          <a:xfrm>
            <a:off x="4727848" y="3948920"/>
            <a:ext cx="6624736" cy="1008112"/>
          </a:xfrm>
          <a:prstGeom prst="hexagon">
            <a:avLst/>
          </a:prstGeom>
          <a:solidFill>
            <a:schemeClr val="accent2"/>
          </a:soli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Calibri" panose="020F0502020204030204"/>
              <a:ea typeface="微软雅黑" panose="020B0503020204020204" pitchFamily="34" charset="-122"/>
            </a:endParaRPr>
          </a:p>
        </p:txBody>
      </p:sp>
      <p:grpSp>
        <p:nvGrpSpPr>
          <p:cNvPr id="110" name="组合 109"/>
          <p:cNvGrpSpPr/>
          <p:nvPr/>
        </p:nvGrpSpPr>
        <p:grpSpPr>
          <a:xfrm rot="16200000">
            <a:off x="5039716" y="3793133"/>
            <a:ext cx="1134781" cy="1280371"/>
            <a:chOff x="8439634" y="3544648"/>
            <a:chExt cx="1611146" cy="1817848"/>
          </a:xfrm>
        </p:grpSpPr>
        <p:sp>
          <p:nvSpPr>
            <p:cNvPr id="111"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defTabSz="1219200" fontAlgn="base">
                <a:spcBef>
                  <a:spcPct val="0"/>
                </a:spcBef>
                <a:spcAft>
                  <a:spcPct val="0"/>
                </a:spcAft>
              </a:pPr>
              <a:endParaRPr lang="zh-CN" altLang="en-US" sz="2400">
                <a:solidFill>
                  <a:srgbClr val="FFFFFF"/>
                </a:solidFill>
                <a:latin typeface="Calibri" panose="020F0502020204030204" pitchFamily="34" charset="0"/>
                <a:ea typeface="宋体" panose="02010600030101010101" pitchFamily="2" charset="-122"/>
              </a:endParaRPr>
            </a:p>
          </p:txBody>
        </p:sp>
        <p:sp>
          <p:nvSpPr>
            <p:cNvPr id="112"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defTabSz="1219200" fontAlgn="base">
                <a:spcBef>
                  <a:spcPct val="0"/>
                </a:spcBef>
                <a:spcAft>
                  <a:spcPct val="0"/>
                </a:spcAft>
              </a:pPr>
              <a:endParaRPr lang="zh-CN" altLang="en-US" sz="2400">
                <a:solidFill>
                  <a:srgbClr val="FFFFFF"/>
                </a:solidFill>
                <a:latin typeface="Calibri" panose="020F0502020204030204" pitchFamily="34" charset="0"/>
                <a:ea typeface="宋体" panose="02010600030101010101" pitchFamily="2" charset="-122"/>
              </a:endParaRPr>
            </a:p>
          </p:txBody>
        </p:sp>
      </p:grpSp>
      <p:sp>
        <p:nvSpPr>
          <p:cNvPr id="113" name="文本框 37"/>
          <p:cNvSpPr>
            <a:spLocks noChangeArrowheads="1"/>
          </p:cNvSpPr>
          <p:nvPr/>
        </p:nvSpPr>
        <p:spPr bwMode="auto">
          <a:xfrm>
            <a:off x="5278839" y="4125566"/>
            <a:ext cx="65653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1" tIns="60945" rIns="121891"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fontAlgn="base">
              <a:spcBef>
                <a:spcPct val="0"/>
              </a:spcBef>
              <a:spcAft>
                <a:spcPct val="0"/>
              </a:spcAft>
              <a:buNone/>
            </a:pPr>
            <a:r>
              <a:rPr lang="zh-CN" altLang="en-US" sz="1600" b="1" dirty="0">
                <a:solidFill>
                  <a:srgbClr val="FFFFFF"/>
                </a:solidFill>
                <a:sym typeface="微软雅黑" panose="020B0503020204020204" pitchFamily="34" charset="-122"/>
              </a:rPr>
              <a:t>文字</a:t>
            </a:r>
            <a:endParaRPr lang="en-US" altLang="zh-CN" sz="1600" b="1" dirty="0">
              <a:solidFill>
                <a:srgbClr val="FFFFFF"/>
              </a:solidFill>
              <a:sym typeface="微软雅黑" panose="020B0503020204020204" pitchFamily="34" charset="-122"/>
            </a:endParaRPr>
          </a:p>
          <a:p>
            <a:pPr algn="ctr" defTabSz="1219200" fontAlgn="base">
              <a:spcBef>
                <a:spcPct val="0"/>
              </a:spcBef>
              <a:spcAft>
                <a:spcPct val="0"/>
              </a:spcAft>
              <a:buNone/>
            </a:pPr>
            <a:r>
              <a:rPr lang="zh-CN" altLang="en-US" sz="1600" b="1" dirty="0">
                <a:solidFill>
                  <a:srgbClr val="FFFFFF"/>
                </a:solidFill>
                <a:sym typeface="微软雅黑" panose="020B0503020204020204" pitchFamily="34" charset="-122"/>
              </a:rPr>
              <a:t>内容</a:t>
            </a:r>
          </a:p>
        </p:txBody>
      </p:sp>
      <p:sp>
        <p:nvSpPr>
          <p:cNvPr id="114" name="文本1"/>
          <p:cNvSpPr>
            <a:spLocks noChangeArrowheads="1"/>
          </p:cNvSpPr>
          <p:nvPr/>
        </p:nvSpPr>
        <p:spPr bwMode="gray">
          <a:xfrm>
            <a:off x="6247293" y="4109127"/>
            <a:ext cx="4961415" cy="721236"/>
          </a:xfrm>
          <a:prstGeom prst="roundRect">
            <a:avLst>
              <a:gd name="adj" fmla="val 0"/>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20000"/>
              </a:lnSpc>
              <a:spcBef>
                <a:spcPct val="0"/>
              </a:spcBef>
              <a:spcAft>
                <a:spcPct val="0"/>
              </a:spcAft>
              <a:defRPr/>
            </a:pPr>
            <a:r>
              <a:rPr lang="zh-CN" altLang="en-US" sz="13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solidFill>
                <a:srgbClr val="FFFFFF"/>
              </a:solidFill>
              <a:latin typeface="微软雅黑" panose="020B0503020204020204" pitchFamily="34" charset="-122"/>
              <a:ea typeface="微软雅黑" panose="020B0503020204020204" pitchFamily="34" charset="-122"/>
            </a:endParaRPr>
          </a:p>
        </p:txBody>
      </p:sp>
      <p:sp>
        <p:nvSpPr>
          <p:cNvPr id="115" name="六边形 114"/>
          <p:cNvSpPr/>
          <p:nvPr/>
        </p:nvSpPr>
        <p:spPr>
          <a:xfrm>
            <a:off x="4727848" y="5230111"/>
            <a:ext cx="6624736" cy="1008112"/>
          </a:xfrm>
          <a:prstGeom prst="hexagon">
            <a:avLst/>
          </a:prstGeom>
          <a:solidFill>
            <a:schemeClr val="accent2"/>
          </a:solidFill>
          <a:ln>
            <a:gradFill>
              <a:gsLst>
                <a:gs pos="0">
                  <a:schemeClr val="bg1">
                    <a:lumMod val="71000"/>
                    <a:lumOff val="29000"/>
                  </a:schemeClr>
                </a:gs>
                <a:gs pos="100000">
                  <a:schemeClr val="bg1">
                    <a:lumMod val="85000"/>
                  </a:schemeClr>
                </a:gs>
              </a:gsLst>
              <a:lin ang="5400000" scaled="0"/>
            </a:gradFill>
          </a:ln>
          <a:effectLst>
            <a:outerShdw blurRad="482600" dist="241300" dir="2700000" algn="tl" rotWithShape="0">
              <a:prstClr val="black">
                <a:alpha val="4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Calibri" panose="020F0502020204030204"/>
              <a:ea typeface="微软雅黑" panose="020B0503020204020204" pitchFamily="34" charset="-122"/>
            </a:endParaRPr>
          </a:p>
        </p:txBody>
      </p:sp>
      <p:grpSp>
        <p:nvGrpSpPr>
          <p:cNvPr id="116" name="组合 115"/>
          <p:cNvGrpSpPr/>
          <p:nvPr/>
        </p:nvGrpSpPr>
        <p:grpSpPr>
          <a:xfrm rot="16200000">
            <a:off x="5039716" y="5074324"/>
            <a:ext cx="1134781" cy="1280371"/>
            <a:chOff x="8439634" y="3544648"/>
            <a:chExt cx="1611146" cy="1817848"/>
          </a:xfrm>
        </p:grpSpPr>
        <p:sp>
          <p:nvSpPr>
            <p:cNvPr id="117" name="Freeform 5"/>
            <p:cNvSpPr/>
            <p:nvPr/>
          </p:nvSpPr>
          <p:spPr bwMode="auto">
            <a:xfrm rot="5400000">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pPr defTabSz="1219200" fontAlgn="base">
                <a:spcBef>
                  <a:spcPct val="0"/>
                </a:spcBef>
                <a:spcAft>
                  <a:spcPct val="0"/>
                </a:spcAft>
              </a:pPr>
              <a:endParaRPr lang="zh-CN" altLang="en-US" sz="2400">
                <a:solidFill>
                  <a:srgbClr val="FFFFFF"/>
                </a:solidFill>
                <a:latin typeface="Calibri" panose="020F0502020204030204" pitchFamily="34" charset="0"/>
                <a:ea typeface="宋体" panose="02010600030101010101" pitchFamily="2" charset="-122"/>
              </a:endParaRPr>
            </a:p>
          </p:txBody>
        </p:sp>
        <p:sp>
          <p:nvSpPr>
            <p:cNvPr id="118" name="Freeform 5"/>
            <p:cNvSpPr/>
            <p:nvPr/>
          </p:nvSpPr>
          <p:spPr bwMode="auto">
            <a:xfrm rot="5400000">
              <a:off x="8582835" y="3866516"/>
              <a:ext cx="1324744"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pPr defTabSz="1219200" fontAlgn="base">
                <a:spcBef>
                  <a:spcPct val="0"/>
                </a:spcBef>
                <a:spcAft>
                  <a:spcPct val="0"/>
                </a:spcAft>
              </a:pPr>
              <a:endParaRPr lang="zh-CN" altLang="en-US" sz="2400">
                <a:solidFill>
                  <a:srgbClr val="FFFFFF"/>
                </a:solidFill>
                <a:latin typeface="Calibri" panose="020F0502020204030204" pitchFamily="34" charset="0"/>
                <a:ea typeface="宋体" panose="02010600030101010101" pitchFamily="2" charset="-122"/>
              </a:endParaRPr>
            </a:p>
          </p:txBody>
        </p:sp>
      </p:grpSp>
      <p:sp>
        <p:nvSpPr>
          <p:cNvPr id="119" name="文本框 37"/>
          <p:cNvSpPr>
            <a:spLocks noChangeArrowheads="1"/>
          </p:cNvSpPr>
          <p:nvPr/>
        </p:nvSpPr>
        <p:spPr bwMode="auto">
          <a:xfrm>
            <a:off x="5278839" y="5406757"/>
            <a:ext cx="656531" cy="61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1" tIns="60945" rIns="121891" bIns="6094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1219200" fontAlgn="base">
              <a:spcBef>
                <a:spcPct val="0"/>
              </a:spcBef>
              <a:spcAft>
                <a:spcPct val="0"/>
              </a:spcAft>
              <a:buNone/>
            </a:pPr>
            <a:r>
              <a:rPr lang="zh-CN" altLang="en-US" sz="1600" b="1" dirty="0">
                <a:solidFill>
                  <a:srgbClr val="FFFFFF"/>
                </a:solidFill>
                <a:sym typeface="微软雅黑" panose="020B0503020204020204" pitchFamily="34" charset="-122"/>
              </a:rPr>
              <a:t>文字</a:t>
            </a:r>
            <a:endParaRPr lang="en-US" altLang="zh-CN" sz="1600" b="1" dirty="0">
              <a:solidFill>
                <a:srgbClr val="FFFFFF"/>
              </a:solidFill>
              <a:sym typeface="微软雅黑" panose="020B0503020204020204" pitchFamily="34" charset="-122"/>
            </a:endParaRPr>
          </a:p>
          <a:p>
            <a:pPr algn="ctr" defTabSz="1219200" fontAlgn="base">
              <a:spcBef>
                <a:spcPct val="0"/>
              </a:spcBef>
              <a:spcAft>
                <a:spcPct val="0"/>
              </a:spcAft>
              <a:buNone/>
            </a:pPr>
            <a:r>
              <a:rPr lang="zh-CN" altLang="en-US" sz="1600" b="1" dirty="0">
                <a:solidFill>
                  <a:srgbClr val="FFFFFF"/>
                </a:solidFill>
                <a:sym typeface="微软雅黑" panose="020B0503020204020204" pitchFamily="34" charset="-122"/>
              </a:rPr>
              <a:t>内容</a:t>
            </a:r>
          </a:p>
        </p:txBody>
      </p:sp>
      <p:sp>
        <p:nvSpPr>
          <p:cNvPr id="120" name="文本1"/>
          <p:cNvSpPr>
            <a:spLocks noChangeArrowheads="1"/>
          </p:cNvSpPr>
          <p:nvPr/>
        </p:nvSpPr>
        <p:spPr bwMode="gray">
          <a:xfrm>
            <a:off x="6247293" y="5390319"/>
            <a:ext cx="4961415" cy="721236"/>
          </a:xfrm>
          <a:prstGeom prst="roundRect">
            <a:avLst>
              <a:gd name="adj" fmla="val 0"/>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fontAlgn="base">
              <a:lnSpc>
                <a:spcPct val="120000"/>
              </a:lnSpc>
              <a:spcBef>
                <a:spcPct val="0"/>
              </a:spcBef>
              <a:spcAft>
                <a:spcPct val="0"/>
              </a:spcAft>
              <a:defRPr/>
            </a:pPr>
            <a:r>
              <a:rPr lang="zh-CN" altLang="en-US" sz="1300" dirty="0">
                <a:solidFill>
                  <a:srgbClr val="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zh-CN" altLang="zh-CN" sz="1300" dirty="0">
              <a:solidFill>
                <a:srgbClr val="FFFFFF"/>
              </a:solidFill>
              <a:latin typeface="微软雅黑" panose="020B0503020204020204" pitchFamily="34" charset="-122"/>
              <a:ea typeface="微软雅黑" panose="020B0503020204020204" pitchFamily="34" charset="-122"/>
            </a:endParaRPr>
          </a:p>
        </p:txBody>
      </p:sp>
      <p:grpSp>
        <p:nvGrpSpPr>
          <p:cNvPr id="122" name="组合 121"/>
          <p:cNvGrpSpPr/>
          <p:nvPr/>
        </p:nvGrpSpPr>
        <p:grpSpPr>
          <a:xfrm>
            <a:off x="867039" y="2311751"/>
            <a:ext cx="2848613" cy="2848611"/>
            <a:chOff x="1752735" y="879940"/>
            <a:chExt cx="2070478" cy="2070476"/>
          </a:xfrm>
        </p:grpSpPr>
        <p:sp>
          <p:nvSpPr>
            <p:cNvPr id="123" name="同心圆 122"/>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sp>
          <p:nvSpPr>
            <p:cNvPr id="124" name="同心圆 123"/>
            <p:cNvSpPr/>
            <p:nvPr/>
          </p:nvSpPr>
          <p:spPr>
            <a:xfrm>
              <a:off x="1752735" y="879940"/>
              <a:ext cx="2070478" cy="2070476"/>
            </a:xfrm>
            <a:prstGeom prst="donut">
              <a:avLst>
                <a:gd name="adj" fmla="val 4879"/>
              </a:avLst>
            </a:prstGeom>
            <a:solidFill>
              <a:schemeClr val="accent2"/>
            </a:solidFill>
            <a:ln w="25400" cap="flat" cmpd="sng" algn="ctr">
              <a:noFill/>
              <a:prstDash val="solid"/>
            </a:ln>
            <a:effectLst/>
          </p:spPr>
          <p:txBody>
            <a:bodyPr rtlCol="0" anchor="ctr"/>
            <a:lstStyle/>
            <a:p>
              <a:pPr algn="ctr" defTabSz="914400">
                <a:defRPr/>
              </a:pPr>
              <a:endParaRPr lang="zh-CN" altLang="en-US" kern="0">
                <a:solidFill>
                  <a:sysClr val="windowText" lastClr="000000"/>
                </a:solidFill>
                <a:latin typeface="Calibri" panose="020F0502020204030204"/>
                <a:ea typeface="宋体" panose="02010600030101010101" pitchFamily="2" charset="-122"/>
              </a:endParaRPr>
            </a:p>
          </p:txBody>
        </p:sp>
      </p:grpSp>
      <p:sp>
        <p:nvSpPr>
          <p:cNvPr id="2" name="椭圆 1"/>
          <p:cNvSpPr/>
          <p:nvPr/>
        </p:nvSpPr>
        <p:spPr>
          <a:xfrm>
            <a:off x="1099835" y="2564905"/>
            <a:ext cx="2381087" cy="2381087"/>
          </a:xfrm>
          <a:prstGeom prst="ellipse">
            <a:avLst/>
          </a:prstGeom>
          <a:solidFill>
            <a:schemeClr val="accent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r>
              <a:rPr lang="zh-CN" altLang="en-US" sz="2535" b="1" dirty="0">
                <a:solidFill>
                  <a:srgbClr val="FFFFFF"/>
                </a:solidFill>
                <a:latin typeface="微软雅黑" panose="020B0503020204020204" pitchFamily="34" charset="-122"/>
                <a:ea typeface="微软雅黑" panose="020B0503020204020204" pitchFamily="34" charset="-122"/>
              </a:rPr>
              <a:t>点击添加</a:t>
            </a:r>
            <a:endParaRPr lang="en-US" altLang="zh-CN" sz="2535" b="1" dirty="0">
              <a:solidFill>
                <a:srgbClr val="FFFFFF"/>
              </a:solidFill>
              <a:latin typeface="微软雅黑" panose="020B0503020204020204" pitchFamily="34" charset="-122"/>
              <a:ea typeface="微软雅黑" panose="020B0503020204020204" pitchFamily="34" charset="-122"/>
            </a:endParaRPr>
          </a:p>
          <a:p>
            <a:pPr algn="ctr" defTabSz="1219200" fontAlgn="base">
              <a:spcBef>
                <a:spcPct val="0"/>
              </a:spcBef>
              <a:spcAft>
                <a:spcPct val="0"/>
              </a:spcAft>
            </a:pPr>
            <a:r>
              <a:rPr lang="zh-CN" altLang="en-US" sz="2535" b="1" dirty="0">
                <a:solidFill>
                  <a:srgbClr val="FFFFFF"/>
                </a:solidFill>
                <a:latin typeface="微软雅黑" panose="020B0503020204020204" pitchFamily="34" charset="-122"/>
                <a:ea typeface="微软雅黑" panose="020B0503020204020204" pitchFamily="34" charset="-122"/>
              </a:rPr>
              <a:t>文字内容</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anim calcmode="lin" valueType="num">
                                      <p:cBhvr>
                                        <p:cTn id="8" dur="1000" fill="hold"/>
                                        <p:tgtEl>
                                          <p:spTgt spid="90"/>
                                        </p:tgtEl>
                                        <p:attrNameLst>
                                          <p:attrName>ppt_x</p:attrName>
                                        </p:attrNameLst>
                                      </p:cBhvr>
                                      <p:tavLst>
                                        <p:tav tm="0">
                                          <p:val>
                                            <p:strVal val="#ppt_x"/>
                                          </p:val>
                                        </p:tav>
                                        <p:tav tm="100000">
                                          <p:val>
                                            <p:strVal val="#ppt_x"/>
                                          </p:val>
                                        </p:tav>
                                      </p:tavLst>
                                    </p:anim>
                                    <p:anim calcmode="lin" valueType="num">
                                      <p:cBhvr>
                                        <p:cTn id="9" dur="1000" fill="hold"/>
                                        <p:tgtEl>
                                          <p:spTgt spid="9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1000"/>
                                        <p:tgtEl>
                                          <p:spTgt spid="122"/>
                                        </p:tgtEl>
                                      </p:cBhvr>
                                    </p:animEffect>
                                    <p:anim calcmode="lin" valueType="num">
                                      <p:cBhvr>
                                        <p:cTn id="13" dur="1000" fill="hold"/>
                                        <p:tgtEl>
                                          <p:spTgt spid="122"/>
                                        </p:tgtEl>
                                        <p:attrNameLst>
                                          <p:attrName>ppt_x</p:attrName>
                                        </p:attrNameLst>
                                      </p:cBhvr>
                                      <p:tavLst>
                                        <p:tav tm="0">
                                          <p:val>
                                            <p:strVal val="#ppt_x"/>
                                          </p:val>
                                        </p:tav>
                                        <p:tav tm="100000">
                                          <p:val>
                                            <p:strVal val="#ppt_x"/>
                                          </p:val>
                                        </p:tav>
                                      </p:tavLst>
                                    </p:anim>
                                    <p:anim calcmode="lin" valueType="num">
                                      <p:cBhvr>
                                        <p:cTn id="14" dur="1000" fill="hold"/>
                                        <p:tgtEl>
                                          <p:spTgt spid="12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wipe(down)">
                                      <p:cBhvr>
                                        <p:cTn id="23" dur="500"/>
                                        <p:tgtEl>
                                          <p:spTgt spid="93"/>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98"/>
                                        </p:tgtEl>
                                        <p:attrNameLst>
                                          <p:attrName>style.visibility</p:attrName>
                                        </p:attrNameLst>
                                      </p:cBhvr>
                                      <p:to>
                                        <p:strVal val="visible"/>
                                      </p:to>
                                    </p:set>
                                    <p:anim calcmode="lin" valueType="num">
                                      <p:cBhvr additive="base">
                                        <p:cTn id="27" dur="500" fill="hold"/>
                                        <p:tgtEl>
                                          <p:spTgt spid="98"/>
                                        </p:tgtEl>
                                        <p:attrNameLst>
                                          <p:attrName>ppt_x</p:attrName>
                                        </p:attrNameLst>
                                      </p:cBhvr>
                                      <p:tavLst>
                                        <p:tav tm="0">
                                          <p:val>
                                            <p:strVal val="1+#ppt_w/2"/>
                                          </p:val>
                                        </p:tav>
                                        <p:tav tm="100000">
                                          <p:val>
                                            <p:strVal val="#ppt_x"/>
                                          </p:val>
                                        </p:tav>
                                      </p:tavLst>
                                    </p:anim>
                                    <p:anim calcmode="lin" valueType="num">
                                      <p:cBhvr additive="base">
                                        <p:cTn id="28" dur="500" fill="hold"/>
                                        <p:tgtEl>
                                          <p:spTgt spid="9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1+#ppt_w/2"/>
                                          </p:val>
                                        </p:tav>
                                        <p:tav tm="100000">
                                          <p:val>
                                            <p:strVal val="#ppt_x"/>
                                          </p:val>
                                        </p:tav>
                                      </p:tavLst>
                                    </p:anim>
                                    <p:anim calcmode="lin" valueType="num">
                                      <p:cBhvr additive="base">
                                        <p:cTn id="32" dur="500" fill="hold"/>
                                        <p:tgtEl>
                                          <p:spTgt spid="97"/>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01"/>
                                        </p:tgtEl>
                                        <p:attrNameLst>
                                          <p:attrName>style.visibility</p:attrName>
                                        </p:attrNameLst>
                                      </p:cBhvr>
                                      <p:to>
                                        <p:strVal val="visible"/>
                                      </p:to>
                                    </p:set>
                                    <p:anim calcmode="lin" valueType="num">
                                      <p:cBhvr>
                                        <p:cTn id="36" dur="500" fill="hold"/>
                                        <p:tgtEl>
                                          <p:spTgt spid="101"/>
                                        </p:tgtEl>
                                        <p:attrNameLst>
                                          <p:attrName>ppt_w</p:attrName>
                                        </p:attrNameLst>
                                      </p:cBhvr>
                                      <p:tavLst>
                                        <p:tav tm="0">
                                          <p:val>
                                            <p:fltVal val="0"/>
                                          </p:val>
                                        </p:tav>
                                        <p:tav tm="100000">
                                          <p:val>
                                            <p:strVal val="#ppt_w"/>
                                          </p:val>
                                        </p:tav>
                                      </p:tavLst>
                                    </p:anim>
                                    <p:anim calcmode="lin" valueType="num">
                                      <p:cBhvr>
                                        <p:cTn id="37" dur="500" fill="hold"/>
                                        <p:tgtEl>
                                          <p:spTgt spid="101"/>
                                        </p:tgtEl>
                                        <p:attrNameLst>
                                          <p:attrName>ppt_h</p:attrName>
                                        </p:attrNameLst>
                                      </p:cBhvr>
                                      <p:tavLst>
                                        <p:tav tm="0">
                                          <p:val>
                                            <p:fltVal val="0"/>
                                          </p:val>
                                        </p:tav>
                                        <p:tav tm="100000">
                                          <p:val>
                                            <p:strVal val="#ppt_h"/>
                                          </p:val>
                                        </p:tav>
                                      </p:tavLst>
                                    </p:anim>
                                    <p:animEffect transition="in" filter="fade">
                                      <p:cBhvr>
                                        <p:cTn id="38" dur="500"/>
                                        <p:tgtEl>
                                          <p:spTgt spid="101"/>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wipe(left)">
                                      <p:cBhvr>
                                        <p:cTn id="42" dur="500"/>
                                        <p:tgtEl>
                                          <p:spTgt spid="102"/>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wipe(left)">
                                      <p:cBhvr>
                                        <p:cTn id="46" dur="500"/>
                                        <p:tgtEl>
                                          <p:spTgt spid="96"/>
                                        </p:tgtEl>
                                      </p:cBhvr>
                                    </p:animEffect>
                                  </p:childTnLst>
                                </p:cTn>
                              </p:par>
                            </p:childTnLst>
                          </p:cTn>
                        </p:par>
                        <p:par>
                          <p:cTn id="47" fill="hold">
                            <p:stCondLst>
                              <p:cond delay="4000"/>
                            </p:stCondLst>
                            <p:childTnLst>
                              <p:par>
                                <p:cTn id="48" presetID="2" presetClass="entr" presetSubtype="2"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additive="base">
                                        <p:cTn id="50" dur="500" fill="hold"/>
                                        <p:tgtEl>
                                          <p:spTgt spid="104"/>
                                        </p:tgtEl>
                                        <p:attrNameLst>
                                          <p:attrName>ppt_x</p:attrName>
                                        </p:attrNameLst>
                                      </p:cBhvr>
                                      <p:tavLst>
                                        <p:tav tm="0">
                                          <p:val>
                                            <p:strVal val="1+#ppt_w/2"/>
                                          </p:val>
                                        </p:tav>
                                        <p:tav tm="100000">
                                          <p:val>
                                            <p:strVal val="#ppt_x"/>
                                          </p:val>
                                        </p:tav>
                                      </p:tavLst>
                                    </p:anim>
                                    <p:anim calcmode="lin" valueType="num">
                                      <p:cBhvr additive="base">
                                        <p:cTn id="51" dur="500" fill="hold"/>
                                        <p:tgtEl>
                                          <p:spTgt spid="104"/>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1+#ppt_w/2"/>
                                          </p:val>
                                        </p:tav>
                                        <p:tav tm="100000">
                                          <p:val>
                                            <p:strVal val="#ppt_x"/>
                                          </p:val>
                                        </p:tav>
                                      </p:tavLst>
                                    </p:anim>
                                    <p:anim calcmode="lin" valueType="num">
                                      <p:cBhvr additive="base">
                                        <p:cTn id="55" dur="500" fill="hold"/>
                                        <p:tgtEl>
                                          <p:spTgt spid="103"/>
                                        </p:tgtEl>
                                        <p:attrNameLst>
                                          <p:attrName>ppt_y</p:attrName>
                                        </p:attrNameLst>
                                      </p:cBhvr>
                                      <p:tavLst>
                                        <p:tav tm="0">
                                          <p:val>
                                            <p:strVal val="#ppt_y"/>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 calcmode="lin" valueType="num">
                                      <p:cBhvr>
                                        <p:cTn id="59" dur="500" fill="hold"/>
                                        <p:tgtEl>
                                          <p:spTgt spid="107"/>
                                        </p:tgtEl>
                                        <p:attrNameLst>
                                          <p:attrName>ppt_w</p:attrName>
                                        </p:attrNameLst>
                                      </p:cBhvr>
                                      <p:tavLst>
                                        <p:tav tm="0">
                                          <p:val>
                                            <p:fltVal val="0"/>
                                          </p:val>
                                        </p:tav>
                                        <p:tav tm="100000">
                                          <p:val>
                                            <p:strVal val="#ppt_w"/>
                                          </p:val>
                                        </p:tav>
                                      </p:tavLst>
                                    </p:anim>
                                    <p:anim calcmode="lin" valueType="num">
                                      <p:cBhvr>
                                        <p:cTn id="60" dur="500" fill="hold"/>
                                        <p:tgtEl>
                                          <p:spTgt spid="107"/>
                                        </p:tgtEl>
                                        <p:attrNameLst>
                                          <p:attrName>ppt_h</p:attrName>
                                        </p:attrNameLst>
                                      </p:cBhvr>
                                      <p:tavLst>
                                        <p:tav tm="0">
                                          <p:val>
                                            <p:fltVal val="0"/>
                                          </p:val>
                                        </p:tav>
                                        <p:tav tm="100000">
                                          <p:val>
                                            <p:strVal val="#ppt_h"/>
                                          </p:val>
                                        </p:tav>
                                      </p:tavLst>
                                    </p:anim>
                                    <p:animEffect transition="in" filter="fade">
                                      <p:cBhvr>
                                        <p:cTn id="61" dur="500"/>
                                        <p:tgtEl>
                                          <p:spTgt spid="107"/>
                                        </p:tgtEl>
                                      </p:cBhvr>
                                    </p:animEffect>
                                  </p:childTnLst>
                                </p:cTn>
                              </p:par>
                            </p:childTnLst>
                          </p:cTn>
                        </p:par>
                        <p:par>
                          <p:cTn id="62" fill="hold">
                            <p:stCondLst>
                              <p:cond delay="5000"/>
                            </p:stCondLst>
                            <p:childTnLst>
                              <p:par>
                                <p:cTn id="63" presetID="22" presetClass="entr" presetSubtype="8"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wipe(left)">
                                      <p:cBhvr>
                                        <p:cTn id="65" dur="500"/>
                                        <p:tgtEl>
                                          <p:spTgt spid="108"/>
                                        </p:tgtEl>
                                      </p:cBhvr>
                                    </p:animEffect>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wipe(left)">
                                      <p:cBhvr>
                                        <p:cTn id="69" dur="500"/>
                                        <p:tgtEl>
                                          <p:spTgt spid="95"/>
                                        </p:tgtEl>
                                      </p:cBhvr>
                                    </p:animEffect>
                                  </p:childTnLst>
                                </p:cTn>
                              </p:par>
                            </p:childTnLst>
                          </p:cTn>
                        </p:par>
                        <p:par>
                          <p:cTn id="70" fill="hold">
                            <p:stCondLst>
                              <p:cond delay="6000"/>
                            </p:stCondLst>
                            <p:childTnLst>
                              <p:par>
                                <p:cTn id="71" presetID="2" presetClass="entr" presetSubtype="2" fill="hold" nodeType="afterEffect">
                                  <p:stCondLst>
                                    <p:cond delay="0"/>
                                  </p:stCondLst>
                                  <p:childTnLst>
                                    <p:set>
                                      <p:cBhvr>
                                        <p:cTn id="72" dur="1" fill="hold">
                                          <p:stCondLst>
                                            <p:cond delay="0"/>
                                          </p:stCondLst>
                                        </p:cTn>
                                        <p:tgtEl>
                                          <p:spTgt spid="110"/>
                                        </p:tgtEl>
                                        <p:attrNameLst>
                                          <p:attrName>style.visibility</p:attrName>
                                        </p:attrNameLst>
                                      </p:cBhvr>
                                      <p:to>
                                        <p:strVal val="visible"/>
                                      </p:to>
                                    </p:set>
                                    <p:anim calcmode="lin" valueType="num">
                                      <p:cBhvr additive="base">
                                        <p:cTn id="73" dur="500" fill="hold"/>
                                        <p:tgtEl>
                                          <p:spTgt spid="110"/>
                                        </p:tgtEl>
                                        <p:attrNameLst>
                                          <p:attrName>ppt_x</p:attrName>
                                        </p:attrNameLst>
                                      </p:cBhvr>
                                      <p:tavLst>
                                        <p:tav tm="0">
                                          <p:val>
                                            <p:strVal val="1+#ppt_w/2"/>
                                          </p:val>
                                        </p:tav>
                                        <p:tav tm="100000">
                                          <p:val>
                                            <p:strVal val="#ppt_x"/>
                                          </p:val>
                                        </p:tav>
                                      </p:tavLst>
                                    </p:anim>
                                    <p:anim calcmode="lin" valueType="num">
                                      <p:cBhvr additive="base">
                                        <p:cTn id="74" dur="500" fill="hold"/>
                                        <p:tgtEl>
                                          <p:spTgt spid="110"/>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09"/>
                                        </p:tgtEl>
                                        <p:attrNameLst>
                                          <p:attrName>style.visibility</p:attrName>
                                        </p:attrNameLst>
                                      </p:cBhvr>
                                      <p:to>
                                        <p:strVal val="visible"/>
                                      </p:to>
                                    </p:set>
                                    <p:anim calcmode="lin" valueType="num">
                                      <p:cBhvr additive="base">
                                        <p:cTn id="77" dur="500" fill="hold"/>
                                        <p:tgtEl>
                                          <p:spTgt spid="109"/>
                                        </p:tgtEl>
                                        <p:attrNameLst>
                                          <p:attrName>ppt_x</p:attrName>
                                        </p:attrNameLst>
                                      </p:cBhvr>
                                      <p:tavLst>
                                        <p:tav tm="0">
                                          <p:val>
                                            <p:strVal val="1+#ppt_w/2"/>
                                          </p:val>
                                        </p:tav>
                                        <p:tav tm="100000">
                                          <p:val>
                                            <p:strVal val="#ppt_x"/>
                                          </p:val>
                                        </p:tav>
                                      </p:tavLst>
                                    </p:anim>
                                    <p:anim calcmode="lin" valueType="num">
                                      <p:cBhvr additive="base">
                                        <p:cTn id="78" dur="500" fill="hold"/>
                                        <p:tgtEl>
                                          <p:spTgt spid="109"/>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53" presetClass="entr" presetSubtype="16" fill="hold" grpId="0" nodeType="afterEffect">
                                  <p:stCondLst>
                                    <p:cond delay="0"/>
                                  </p:stCondLst>
                                  <p:childTnLst>
                                    <p:set>
                                      <p:cBhvr>
                                        <p:cTn id="81" dur="1" fill="hold">
                                          <p:stCondLst>
                                            <p:cond delay="0"/>
                                          </p:stCondLst>
                                        </p:cTn>
                                        <p:tgtEl>
                                          <p:spTgt spid="113"/>
                                        </p:tgtEl>
                                        <p:attrNameLst>
                                          <p:attrName>style.visibility</p:attrName>
                                        </p:attrNameLst>
                                      </p:cBhvr>
                                      <p:to>
                                        <p:strVal val="visible"/>
                                      </p:to>
                                    </p:set>
                                    <p:anim calcmode="lin" valueType="num">
                                      <p:cBhvr>
                                        <p:cTn id="82" dur="500" fill="hold"/>
                                        <p:tgtEl>
                                          <p:spTgt spid="113"/>
                                        </p:tgtEl>
                                        <p:attrNameLst>
                                          <p:attrName>ppt_w</p:attrName>
                                        </p:attrNameLst>
                                      </p:cBhvr>
                                      <p:tavLst>
                                        <p:tav tm="0">
                                          <p:val>
                                            <p:fltVal val="0"/>
                                          </p:val>
                                        </p:tav>
                                        <p:tav tm="100000">
                                          <p:val>
                                            <p:strVal val="#ppt_w"/>
                                          </p:val>
                                        </p:tav>
                                      </p:tavLst>
                                    </p:anim>
                                    <p:anim calcmode="lin" valueType="num">
                                      <p:cBhvr>
                                        <p:cTn id="83" dur="500" fill="hold"/>
                                        <p:tgtEl>
                                          <p:spTgt spid="113"/>
                                        </p:tgtEl>
                                        <p:attrNameLst>
                                          <p:attrName>ppt_h</p:attrName>
                                        </p:attrNameLst>
                                      </p:cBhvr>
                                      <p:tavLst>
                                        <p:tav tm="0">
                                          <p:val>
                                            <p:fltVal val="0"/>
                                          </p:val>
                                        </p:tav>
                                        <p:tav tm="100000">
                                          <p:val>
                                            <p:strVal val="#ppt_h"/>
                                          </p:val>
                                        </p:tav>
                                      </p:tavLst>
                                    </p:anim>
                                    <p:animEffect transition="in" filter="fade">
                                      <p:cBhvr>
                                        <p:cTn id="84" dur="500"/>
                                        <p:tgtEl>
                                          <p:spTgt spid="113"/>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left)">
                                      <p:cBhvr>
                                        <p:cTn id="88" dur="500"/>
                                        <p:tgtEl>
                                          <p:spTgt spid="114"/>
                                        </p:tgtEl>
                                      </p:cBhvr>
                                    </p:animEffect>
                                  </p:childTnLst>
                                </p:cTn>
                              </p:par>
                            </p:childTnLst>
                          </p:cTn>
                        </p:par>
                        <p:par>
                          <p:cTn id="89" fill="hold">
                            <p:stCondLst>
                              <p:cond delay="7500"/>
                            </p:stCondLst>
                            <p:childTnLst>
                              <p:par>
                                <p:cTn id="90" presetID="22" presetClass="entr" presetSubtype="8"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left)">
                                      <p:cBhvr>
                                        <p:cTn id="92" dur="500"/>
                                        <p:tgtEl>
                                          <p:spTgt spid="94"/>
                                        </p:tgtEl>
                                      </p:cBhvr>
                                    </p:animEffect>
                                  </p:childTnLst>
                                </p:cTn>
                              </p:par>
                            </p:childTnLst>
                          </p:cTn>
                        </p:par>
                        <p:par>
                          <p:cTn id="93" fill="hold">
                            <p:stCondLst>
                              <p:cond delay="8000"/>
                            </p:stCondLst>
                            <p:childTnLst>
                              <p:par>
                                <p:cTn id="94" presetID="2" presetClass="entr" presetSubtype="2" fill="hold" nodeType="afterEffect">
                                  <p:stCondLst>
                                    <p:cond delay="0"/>
                                  </p:stCondLst>
                                  <p:childTnLst>
                                    <p:set>
                                      <p:cBhvr>
                                        <p:cTn id="95" dur="1" fill="hold">
                                          <p:stCondLst>
                                            <p:cond delay="0"/>
                                          </p:stCondLst>
                                        </p:cTn>
                                        <p:tgtEl>
                                          <p:spTgt spid="116"/>
                                        </p:tgtEl>
                                        <p:attrNameLst>
                                          <p:attrName>style.visibility</p:attrName>
                                        </p:attrNameLst>
                                      </p:cBhvr>
                                      <p:to>
                                        <p:strVal val="visible"/>
                                      </p:to>
                                    </p:set>
                                    <p:anim calcmode="lin" valueType="num">
                                      <p:cBhvr additive="base">
                                        <p:cTn id="96" dur="500" fill="hold"/>
                                        <p:tgtEl>
                                          <p:spTgt spid="116"/>
                                        </p:tgtEl>
                                        <p:attrNameLst>
                                          <p:attrName>ppt_x</p:attrName>
                                        </p:attrNameLst>
                                      </p:cBhvr>
                                      <p:tavLst>
                                        <p:tav tm="0">
                                          <p:val>
                                            <p:strVal val="1+#ppt_w/2"/>
                                          </p:val>
                                        </p:tav>
                                        <p:tav tm="100000">
                                          <p:val>
                                            <p:strVal val="#ppt_x"/>
                                          </p:val>
                                        </p:tav>
                                      </p:tavLst>
                                    </p:anim>
                                    <p:anim calcmode="lin" valueType="num">
                                      <p:cBhvr additive="base">
                                        <p:cTn id="97" dur="500" fill="hold"/>
                                        <p:tgtEl>
                                          <p:spTgt spid="116"/>
                                        </p:tgtEl>
                                        <p:attrNameLst>
                                          <p:attrName>ppt_y</p:attrName>
                                        </p:attrNameLst>
                                      </p:cBhvr>
                                      <p:tavLst>
                                        <p:tav tm="0">
                                          <p:val>
                                            <p:strVal val="#ppt_y"/>
                                          </p:val>
                                        </p:tav>
                                        <p:tav tm="100000">
                                          <p:val>
                                            <p:strVal val="#ppt_y"/>
                                          </p:val>
                                        </p:tav>
                                      </p:tavLst>
                                    </p:anim>
                                  </p:childTnLst>
                                </p:cTn>
                              </p:par>
                              <p:par>
                                <p:cTn id="98" presetID="2" presetClass="entr" presetSubtype="2" fill="hold" grpId="0" nodeType="withEffect">
                                  <p:stCondLst>
                                    <p:cond delay="0"/>
                                  </p:stCondLst>
                                  <p:childTnLst>
                                    <p:set>
                                      <p:cBhvr>
                                        <p:cTn id="99" dur="1" fill="hold">
                                          <p:stCondLst>
                                            <p:cond delay="0"/>
                                          </p:stCondLst>
                                        </p:cTn>
                                        <p:tgtEl>
                                          <p:spTgt spid="115"/>
                                        </p:tgtEl>
                                        <p:attrNameLst>
                                          <p:attrName>style.visibility</p:attrName>
                                        </p:attrNameLst>
                                      </p:cBhvr>
                                      <p:to>
                                        <p:strVal val="visible"/>
                                      </p:to>
                                    </p:set>
                                    <p:anim calcmode="lin" valueType="num">
                                      <p:cBhvr additive="base">
                                        <p:cTn id="100" dur="500" fill="hold"/>
                                        <p:tgtEl>
                                          <p:spTgt spid="115"/>
                                        </p:tgtEl>
                                        <p:attrNameLst>
                                          <p:attrName>ppt_x</p:attrName>
                                        </p:attrNameLst>
                                      </p:cBhvr>
                                      <p:tavLst>
                                        <p:tav tm="0">
                                          <p:val>
                                            <p:strVal val="1+#ppt_w/2"/>
                                          </p:val>
                                        </p:tav>
                                        <p:tav tm="100000">
                                          <p:val>
                                            <p:strVal val="#ppt_x"/>
                                          </p:val>
                                        </p:tav>
                                      </p:tavLst>
                                    </p:anim>
                                    <p:anim calcmode="lin" valueType="num">
                                      <p:cBhvr additive="base">
                                        <p:cTn id="101" dur="500" fill="hold"/>
                                        <p:tgtEl>
                                          <p:spTgt spid="115"/>
                                        </p:tgtEl>
                                        <p:attrNameLst>
                                          <p:attrName>ppt_y</p:attrName>
                                        </p:attrNameLst>
                                      </p:cBhvr>
                                      <p:tavLst>
                                        <p:tav tm="0">
                                          <p:val>
                                            <p:strVal val="#ppt_y"/>
                                          </p:val>
                                        </p:tav>
                                        <p:tav tm="100000">
                                          <p:val>
                                            <p:strVal val="#ppt_y"/>
                                          </p:val>
                                        </p:tav>
                                      </p:tavLst>
                                    </p:anim>
                                  </p:childTnLst>
                                </p:cTn>
                              </p:par>
                            </p:childTnLst>
                          </p:cTn>
                        </p:par>
                        <p:par>
                          <p:cTn id="102" fill="hold">
                            <p:stCondLst>
                              <p:cond delay="8500"/>
                            </p:stCondLst>
                            <p:childTnLst>
                              <p:par>
                                <p:cTn id="103" presetID="53" presetClass="entr" presetSubtype="16" fill="hold" grpId="0" nodeType="afterEffect">
                                  <p:stCondLst>
                                    <p:cond delay="0"/>
                                  </p:stCondLst>
                                  <p:childTnLst>
                                    <p:set>
                                      <p:cBhvr>
                                        <p:cTn id="104" dur="1" fill="hold">
                                          <p:stCondLst>
                                            <p:cond delay="0"/>
                                          </p:stCondLst>
                                        </p:cTn>
                                        <p:tgtEl>
                                          <p:spTgt spid="119"/>
                                        </p:tgtEl>
                                        <p:attrNameLst>
                                          <p:attrName>style.visibility</p:attrName>
                                        </p:attrNameLst>
                                      </p:cBhvr>
                                      <p:to>
                                        <p:strVal val="visible"/>
                                      </p:to>
                                    </p:set>
                                    <p:anim calcmode="lin" valueType="num">
                                      <p:cBhvr>
                                        <p:cTn id="105" dur="500" fill="hold"/>
                                        <p:tgtEl>
                                          <p:spTgt spid="119"/>
                                        </p:tgtEl>
                                        <p:attrNameLst>
                                          <p:attrName>ppt_w</p:attrName>
                                        </p:attrNameLst>
                                      </p:cBhvr>
                                      <p:tavLst>
                                        <p:tav tm="0">
                                          <p:val>
                                            <p:fltVal val="0"/>
                                          </p:val>
                                        </p:tav>
                                        <p:tav tm="100000">
                                          <p:val>
                                            <p:strVal val="#ppt_w"/>
                                          </p:val>
                                        </p:tav>
                                      </p:tavLst>
                                    </p:anim>
                                    <p:anim calcmode="lin" valueType="num">
                                      <p:cBhvr>
                                        <p:cTn id="106" dur="500" fill="hold"/>
                                        <p:tgtEl>
                                          <p:spTgt spid="119"/>
                                        </p:tgtEl>
                                        <p:attrNameLst>
                                          <p:attrName>ppt_h</p:attrName>
                                        </p:attrNameLst>
                                      </p:cBhvr>
                                      <p:tavLst>
                                        <p:tav tm="0">
                                          <p:val>
                                            <p:fltVal val="0"/>
                                          </p:val>
                                        </p:tav>
                                        <p:tav tm="100000">
                                          <p:val>
                                            <p:strVal val="#ppt_h"/>
                                          </p:val>
                                        </p:tav>
                                      </p:tavLst>
                                    </p:anim>
                                    <p:animEffect transition="in" filter="fade">
                                      <p:cBhvr>
                                        <p:cTn id="107" dur="500"/>
                                        <p:tgtEl>
                                          <p:spTgt spid="119"/>
                                        </p:tgtEl>
                                      </p:cBhvr>
                                    </p:animEffect>
                                  </p:childTnLst>
                                </p:cTn>
                              </p:par>
                            </p:childTnLst>
                          </p:cTn>
                        </p:par>
                        <p:par>
                          <p:cTn id="108" fill="hold">
                            <p:stCondLst>
                              <p:cond delay="9000"/>
                            </p:stCondLst>
                            <p:childTnLst>
                              <p:par>
                                <p:cTn id="109" presetID="22" presetClass="entr" presetSubtype="8" fill="hold" grpId="0" nodeType="afterEffect">
                                  <p:stCondLst>
                                    <p:cond delay="0"/>
                                  </p:stCondLst>
                                  <p:childTnLst>
                                    <p:set>
                                      <p:cBhvr>
                                        <p:cTn id="110" dur="1" fill="hold">
                                          <p:stCondLst>
                                            <p:cond delay="0"/>
                                          </p:stCondLst>
                                        </p:cTn>
                                        <p:tgtEl>
                                          <p:spTgt spid="120"/>
                                        </p:tgtEl>
                                        <p:attrNameLst>
                                          <p:attrName>style.visibility</p:attrName>
                                        </p:attrNameLst>
                                      </p:cBhvr>
                                      <p:to>
                                        <p:strVal val="visible"/>
                                      </p:to>
                                    </p:set>
                                    <p:animEffect transition="in" filter="wipe(left)">
                                      <p:cBhvr>
                                        <p:cTn id="111"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p:bldP spid="102" grpId="0"/>
      <p:bldP spid="103" grpId="0" animBg="1"/>
      <p:bldP spid="107" grpId="0"/>
      <p:bldP spid="108" grpId="0"/>
      <p:bldP spid="109" grpId="0" animBg="1"/>
      <p:bldP spid="113" grpId="0"/>
      <p:bldP spid="114" grpId="0"/>
      <p:bldP spid="115" grpId="0" animBg="1"/>
      <p:bldP spid="119" grpId="0"/>
      <p:bldP spid="120"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 name="Freeform 78"/>
          <p:cNvSpPr/>
          <p:nvPr/>
        </p:nvSpPr>
        <p:spPr bwMode="auto">
          <a:xfrm rot="19278684">
            <a:off x="4656592" y="4219787"/>
            <a:ext cx="1771893" cy="1770248"/>
          </a:xfrm>
          <a:custGeom>
            <a:avLst/>
            <a:gdLst/>
            <a:ahLst/>
            <a:cxnLst>
              <a:cxn ang="0">
                <a:pos x="399" y="216"/>
              </a:cxn>
              <a:cxn ang="0">
                <a:pos x="472" y="181"/>
              </a:cxn>
              <a:cxn ang="0">
                <a:pos x="433" y="88"/>
              </a:cxn>
              <a:cxn ang="0">
                <a:pos x="601" y="88"/>
              </a:cxn>
              <a:cxn ang="0">
                <a:pos x="563" y="181"/>
              </a:cxn>
              <a:cxn ang="0">
                <a:pos x="636" y="216"/>
              </a:cxn>
              <a:cxn ang="0">
                <a:pos x="819" y="216"/>
              </a:cxn>
              <a:cxn ang="0">
                <a:pos x="819" y="399"/>
              </a:cxn>
              <a:cxn ang="0">
                <a:pos x="784" y="472"/>
              </a:cxn>
              <a:cxn ang="0">
                <a:pos x="691" y="434"/>
              </a:cxn>
              <a:cxn ang="0">
                <a:pos x="691" y="602"/>
              </a:cxn>
              <a:cxn ang="0">
                <a:pos x="784" y="563"/>
              </a:cxn>
              <a:cxn ang="0">
                <a:pos x="819" y="636"/>
              </a:cxn>
              <a:cxn ang="0">
                <a:pos x="819" y="819"/>
              </a:cxn>
              <a:cxn ang="0">
                <a:pos x="636" y="819"/>
              </a:cxn>
              <a:cxn ang="0">
                <a:pos x="563" y="784"/>
              </a:cxn>
              <a:cxn ang="0">
                <a:pos x="601" y="691"/>
              </a:cxn>
              <a:cxn ang="0">
                <a:pos x="433" y="691"/>
              </a:cxn>
              <a:cxn ang="0">
                <a:pos x="472" y="784"/>
              </a:cxn>
              <a:cxn ang="0">
                <a:pos x="399" y="819"/>
              </a:cxn>
              <a:cxn ang="0">
                <a:pos x="216" y="819"/>
              </a:cxn>
              <a:cxn ang="0">
                <a:pos x="216" y="636"/>
              </a:cxn>
              <a:cxn ang="0">
                <a:pos x="180" y="563"/>
              </a:cxn>
              <a:cxn ang="0">
                <a:pos x="88" y="602"/>
              </a:cxn>
              <a:cxn ang="0">
                <a:pos x="88" y="434"/>
              </a:cxn>
              <a:cxn ang="0">
                <a:pos x="180" y="472"/>
              </a:cxn>
              <a:cxn ang="0">
                <a:pos x="216" y="399"/>
              </a:cxn>
              <a:cxn ang="0">
                <a:pos x="216" y="216"/>
              </a:cxn>
              <a:cxn ang="0">
                <a:pos x="399" y="216"/>
              </a:cxn>
            </a:cxnLst>
            <a:rect l="0" t="0" r="r" b="b"/>
            <a:pathLst>
              <a:path w="819" h="819">
                <a:moveTo>
                  <a:pt x="399" y="216"/>
                </a:moveTo>
                <a:cubicBezTo>
                  <a:pt x="465" y="216"/>
                  <a:pt x="480" y="200"/>
                  <a:pt x="472" y="181"/>
                </a:cubicBezTo>
                <a:cubicBezTo>
                  <a:pt x="455" y="144"/>
                  <a:pt x="425" y="139"/>
                  <a:pt x="433" y="88"/>
                </a:cubicBezTo>
                <a:cubicBezTo>
                  <a:pt x="447" y="0"/>
                  <a:pt x="588" y="0"/>
                  <a:pt x="601" y="88"/>
                </a:cubicBezTo>
                <a:cubicBezTo>
                  <a:pt x="609" y="139"/>
                  <a:pt x="580" y="144"/>
                  <a:pt x="563" y="181"/>
                </a:cubicBezTo>
                <a:cubicBezTo>
                  <a:pt x="554" y="200"/>
                  <a:pt x="570" y="216"/>
                  <a:pt x="636" y="216"/>
                </a:cubicBezTo>
                <a:cubicBezTo>
                  <a:pt x="819" y="216"/>
                  <a:pt x="819" y="216"/>
                  <a:pt x="819" y="216"/>
                </a:cubicBezTo>
                <a:cubicBezTo>
                  <a:pt x="819" y="399"/>
                  <a:pt x="819" y="399"/>
                  <a:pt x="819" y="399"/>
                </a:cubicBezTo>
                <a:cubicBezTo>
                  <a:pt x="819" y="465"/>
                  <a:pt x="803" y="481"/>
                  <a:pt x="784" y="472"/>
                </a:cubicBezTo>
                <a:cubicBezTo>
                  <a:pt x="747" y="455"/>
                  <a:pt x="742" y="426"/>
                  <a:pt x="691" y="434"/>
                </a:cubicBezTo>
                <a:cubicBezTo>
                  <a:pt x="603" y="447"/>
                  <a:pt x="603" y="588"/>
                  <a:pt x="691" y="602"/>
                </a:cubicBezTo>
                <a:cubicBezTo>
                  <a:pt x="742" y="610"/>
                  <a:pt x="747" y="580"/>
                  <a:pt x="784" y="563"/>
                </a:cubicBezTo>
                <a:cubicBezTo>
                  <a:pt x="803" y="555"/>
                  <a:pt x="819" y="570"/>
                  <a:pt x="819" y="636"/>
                </a:cubicBezTo>
                <a:cubicBezTo>
                  <a:pt x="819" y="819"/>
                  <a:pt x="819" y="819"/>
                  <a:pt x="819" y="819"/>
                </a:cubicBezTo>
                <a:cubicBezTo>
                  <a:pt x="636" y="819"/>
                  <a:pt x="636" y="819"/>
                  <a:pt x="636" y="819"/>
                </a:cubicBezTo>
                <a:cubicBezTo>
                  <a:pt x="570" y="819"/>
                  <a:pt x="554" y="803"/>
                  <a:pt x="563" y="784"/>
                </a:cubicBezTo>
                <a:cubicBezTo>
                  <a:pt x="580" y="747"/>
                  <a:pt x="609" y="743"/>
                  <a:pt x="601" y="691"/>
                </a:cubicBezTo>
                <a:cubicBezTo>
                  <a:pt x="588" y="603"/>
                  <a:pt x="447" y="603"/>
                  <a:pt x="433" y="691"/>
                </a:cubicBezTo>
                <a:cubicBezTo>
                  <a:pt x="425" y="743"/>
                  <a:pt x="455" y="747"/>
                  <a:pt x="472" y="784"/>
                </a:cubicBezTo>
                <a:cubicBezTo>
                  <a:pt x="480" y="803"/>
                  <a:pt x="465" y="819"/>
                  <a:pt x="399" y="819"/>
                </a:cubicBezTo>
                <a:cubicBezTo>
                  <a:pt x="216" y="819"/>
                  <a:pt x="216" y="819"/>
                  <a:pt x="216" y="819"/>
                </a:cubicBezTo>
                <a:cubicBezTo>
                  <a:pt x="216" y="636"/>
                  <a:pt x="216" y="636"/>
                  <a:pt x="216" y="636"/>
                </a:cubicBezTo>
                <a:cubicBezTo>
                  <a:pt x="216" y="570"/>
                  <a:pt x="200" y="555"/>
                  <a:pt x="180" y="563"/>
                </a:cubicBezTo>
                <a:cubicBezTo>
                  <a:pt x="144" y="580"/>
                  <a:pt x="139" y="610"/>
                  <a:pt x="88" y="602"/>
                </a:cubicBezTo>
                <a:cubicBezTo>
                  <a:pt x="0" y="588"/>
                  <a:pt x="0" y="447"/>
                  <a:pt x="88" y="434"/>
                </a:cubicBezTo>
                <a:cubicBezTo>
                  <a:pt x="139" y="426"/>
                  <a:pt x="144" y="455"/>
                  <a:pt x="180" y="472"/>
                </a:cubicBezTo>
                <a:cubicBezTo>
                  <a:pt x="200" y="481"/>
                  <a:pt x="216" y="465"/>
                  <a:pt x="216" y="399"/>
                </a:cubicBezTo>
                <a:cubicBezTo>
                  <a:pt x="216" y="216"/>
                  <a:pt x="216" y="216"/>
                  <a:pt x="216" y="216"/>
                </a:cubicBezTo>
                <a:lnTo>
                  <a:pt x="399" y="216"/>
                </a:lnTo>
                <a:close/>
              </a:path>
            </a:pathLst>
          </a:custGeom>
          <a:solidFill>
            <a:schemeClr val="accent3"/>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124" name="Freeform 76"/>
          <p:cNvSpPr/>
          <p:nvPr/>
        </p:nvSpPr>
        <p:spPr bwMode="auto">
          <a:xfrm rot="19278684">
            <a:off x="5603820" y="1763909"/>
            <a:ext cx="1771893" cy="1770248"/>
          </a:xfrm>
          <a:custGeom>
            <a:avLst/>
            <a:gdLst/>
            <a:ahLst/>
            <a:cxnLst>
              <a:cxn ang="0">
                <a:pos x="183" y="603"/>
              </a:cxn>
              <a:cxn ang="0">
                <a:pos x="256" y="638"/>
              </a:cxn>
              <a:cxn ang="0">
                <a:pos x="218" y="731"/>
              </a:cxn>
              <a:cxn ang="0">
                <a:pos x="386" y="731"/>
              </a:cxn>
              <a:cxn ang="0">
                <a:pos x="347" y="638"/>
              </a:cxn>
              <a:cxn ang="0">
                <a:pos x="420" y="603"/>
              </a:cxn>
              <a:cxn ang="0">
                <a:pos x="603" y="603"/>
              </a:cxn>
              <a:cxn ang="0">
                <a:pos x="603" y="420"/>
              </a:cxn>
              <a:cxn ang="0">
                <a:pos x="639" y="347"/>
              </a:cxn>
              <a:cxn ang="0">
                <a:pos x="731" y="385"/>
              </a:cxn>
              <a:cxn ang="0">
                <a:pos x="731" y="217"/>
              </a:cxn>
              <a:cxn ang="0">
                <a:pos x="639" y="256"/>
              </a:cxn>
              <a:cxn ang="0">
                <a:pos x="603" y="183"/>
              </a:cxn>
              <a:cxn ang="0">
                <a:pos x="603" y="0"/>
              </a:cxn>
              <a:cxn ang="0">
                <a:pos x="420" y="0"/>
              </a:cxn>
              <a:cxn ang="0">
                <a:pos x="347" y="35"/>
              </a:cxn>
              <a:cxn ang="0">
                <a:pos x="386" y="128"/>
              </a:cxn>
              <a:cxn ang="0">
                <a:pos x="218" y="128"/>
              </a:cxn>
              <a:cxn ang="0">
                <a:pos x="256" y="35"/>
              </a:cxn>
              <a:cxn ang="0">
                <a:pos x="183" y="0"/>
              </a:cxn>
              <a:cxn ang="0">
                <a:pos x="0" y="0"/>
              </a:cxn>
              <a:cxn ang="0">
                <a:pos x="0" y="183"/>
              </a:cxn>
              <a:cxn ang="0">
                <a:pos x="35" y="256"/>
              </a:cxn>
              <a:cxn ang="0">
                <a:pos x="128" y="217"/>
              </a:cxn>
              <a:cxn ang="0">
                <a:pos x="128" y="385"/>
              </a:cxn>
              <a:cxn ang="0">
                <a:pos x="35" y="347"/>
              </a:cxn>
              <a:cxn ang="0">
                <a:pos x="0" y="420"/>
              </a:cxn>
              <a:cxn ang="0">
                <a:pos x="0" y="603"/>
              </a:cxn>
              <a:cxn ang="0">
                <a:pos x="183" y="603"/>
              </a:cxn>
            </a:cxnLst>
            <a:rect l="0" t="0" r="r" b="b"/>
            <a:pathLst>
              <a:path w="819" h="819">
                <a:moveTo>
                  <a:pt x="183" y="603"/>
                </a:moveTo>
                <a:cubicBezTo>
                  <a:pt x="249" y="603"/>
                  <a:pt x="265" y="619"/>
                  <a:pt x="256" y="638"/>
                </a:cubicBezTo>
                <a:cubicBezTo>
                  <a:pt x="239" y="675"/>
                  <a:pt x="210" y="680"/>
                  <a:pt x="218" y="731"/>
                </a:cubicBezTo>
                <a:cubicBezTo>
                  <a:pt x="231" y="819"/>
                  <a:pt x="372" y="819"/>
                  <a:pt x="386" y="731"/>
                </a:cubicBezTo>
                <a:cubicBezTo>
                  <a:pt x="394" y="680"/>
                  <a:pt x="364" y="675"/>
                  <a:pt x="347" y="638"/>
                </a:cubicBezTo>
                <a:cubicBezTo>
                  <a:pt x="339" y="619"/>
                  <a:pt x="354" y="603"/>
                  <a:pt x="420" y="603"/>
                </a:cubicBezTo>
                <a:cubicBezTo>
                  <a:pt x="603" y="603"/>
                  <a:pt x="603" y="603"/>
                  <a:pt x="603" y="603"/>
                </a:cubicBezTo>
                <a:cubicBezTo>
                  <a:pt x="603" y="420"/>
                  <a:pt x="603" y="420"/>
                  <a:pt x="603" y="420"/>
                </a:cubicBezTo>
                <a:cubicBezTo>
                  <a:pt x="603" y="354"/>
                  <a:pt x="619" y="338"/>
                  <a:pt x="639" y="347"/>
                </a:cubicBezTo>
                <a:cubicBezTo>
                  <a:pt x="675" y="364"/>
                  <a:pt x="680" y="393"/>
                  <a:pt x="731" y="385"/>
                </a:cubicBezTo>
                <a:cubicBezTo>
                  <a:pt x="819" y="372"/>
                  <a:pt x="819" y="231"/>
                  <a:pt x="731" y="217"/>
                </a:cubicBezTo>
                <a:cubicBezTo>
                  <a:pt x="680" y="209"/>
                  <a:pt x="675" y="239"/>
                  <a:pt x="639" y="256"/>
                </a:cubicBezTo>
                <a:cubicBezTo>
                  <a:pt x="619" y="264"/>
                  <a:pt x="603" y="249"/>
                  <a:pt x="603" y="183"/>
                </a:cubicBezTo>
                <a:cubicBezTo>
                  <a:pt x="603" y="0"/>
                  <a:pt x="603" y="0"/>
                  <a:pt x="603" y="0"/>
                </a:cubicBezTo>
                <a:cubicBezTo>
                  <a:pt x="420" y="0"/>
                  <a:pt x="420" y="0"/>
                  <a:pt x="420" y="0"/>
                </a:cubicBezTo>
                <a:cubicBezTo>
                  <a:pt x="354" y="0"/>
                  <a:pt x="339" y="16"/>
                  <a:pt x="347" y="35"/>
                </a:cubicBezTo>
                <a:cubicBezTo>
                  <a:pt x="364" y="72"/>
                  <a:pt x="394" y="76"/>
                  <a:pt x="386" y="128"/>
                </a:cubicBezTo>
                <a:cubicBezTo>
                  <a:pt x="372" y="216"/>
                  <a:pt x="231" y="216"/>
                  <a:pt x="218" y="128"/>
                </a:cubicBezTo>
                <a:cubicBezTo>
                  <a:pt x="210" y="76"/>
                  <a:pt x="239" y="72"/>
                  <a:pt x="256" y="35"/>
                </a:cubicBezTo>
                <a:cubicBezTo>
                  <a:pt x="265" y="16"/>
                  <a:pt x="249" y="0"/>
                  <a:pt x="183" y="0"/>
                </a:cubicBezTo>
                <a:cubicBezTo>
                  <a:pt x="0" y="0"/>
                  <a:pt x="0" y="0"/>
                  <a:pt x="0" y="0"/>
                </a:cubicBezTo>
                <a:cubicBezTo>
                  <a:pt x="0" y="183"/>
                  <a:pt x="0" y="183"/>
                  <a:pt x="0" y="183"/>
                </a:cubicBezTo>
                <a:cubicBezTo>
                  <a:pt x="0" y="249"/>
                  <a:pt x="16" y="264"/>
                  <a:pt x="35" y="256"/>
                </a:cubicBezTo>
                <a:cubicBezTo>
                  <a:pt x="72" y="239"/>
                  <a:pt x="77" y="209"/>
                  <a:pt x="128" y="217"/>
                </a:cubicBezTo>
                <a:cubicBezTo>
                  <a:pt x="216" y="231"/>
                  <a:pt x="216" y="372"/>
                  <a:pt x="128" y="385"/>
                </a:cubicBezTo>
                <a:cubicBezTo>
                  <a:pt x="77" y="393"/>
                  <a:pt x="72" y="364"/>
                  <a:pt x="35" y="347"/>
                </a:cubicBezTo>
                <a:cubicBezTo>
                  <a:pt x="16" y="338"/>
                  <a:pt x="0" y="354"/>
                  <a:pt x="0" y="420"/>
                </a:cubicBezTo>
                <a:cubicBezTo>
                  <a:pt x="0" y="603"/>
                  <a:pt x="0" y="603"/>
                  <a:pt x="0" y="603"/>
                </a:cubicBezTo>
                <a:lnTo>
                  <a:pt x="183" y="603"/>
                </a:lnTo>
                <a:close/>
              </a:path>
            </a:pathLst>
          </a:custGeom>
          <a:solidFill>
            <a:schemeClr val="accent2"/>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125" name="Freeform 77"/>
          <p:cNvSpPr/>
          <p:nvPr/>
        </p:nvSpPr>
        <p:spPr bwMode="auto">
          <a:xfrm rot="19278684">
            <a:off x="3878856" y="2546144"/>
            <a:ext cx="1771893" cy="1770248"/>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chemeClr val="accent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2127" name="Freeform 79"/>
          <p:cNvSpPr/>
          <p:nvPr/>
        </p:nvSpPr>
        <p:spPr bwMode="auto">
          <a:xfrm rot="19278684">
            <a:off x="6415000" y="3451188"/>
            <a:ext cx="1771893" cy="1771893"/>
          </a:xfrm>
          <a:custGeom>
            <a:avLst/>
            <a:gdLst/>
            <a:ahLst/>
            <a:cxnLst>
              <a:cxn ang="0">
                <a:pos x="216" y="420"/>
              </a:cxn>
              <a:cxn ang="0">
                <a:pos x="181" y="347"/>
              </a:cxn>
              <a:cxn ang="0">
                <a:pos x="88" y="386"/>
              </a:cxn>
              <a:cxn ang="0">
                <a:pos x="88" y="218"/>
              </a:cxn>
              <a:cxn ang="0">
                <a:pos x="181" y="256"/>
              </a:cxn>
              <a:cxn ang="0">
                <a:pos x="216" y="183"/>
              </a:cxn>
              <a:cxn ang="0">
                <a:pos x="216" y="0"/>
              </a:cxn>
              <a:cxn ang="0">
                <a:pos x="399" y="0"/>
              </a:cxn>
              <a:cxn ang="0">
                <a:pos x="472" y="35"/>
              </a:cxn>
              <a:cxn ang="0">
                <a:pos x="434" y="128"/>
              </a:cxn>
              <a:cxn ang="0">
                <a:pos x="602" y="128"/>
              </a:cxn>
              <a:cxn ang="0">
                <a:pos x="563" y="35"/>
              </a:cxn>
              <a:cxn ang="0">
                <a:pos x="636" y="0"/>
              </a:cxn>
              <a:cxn ang="0">
                <a:pos x="819" y="0"/>
              </a:cxn>
              <a:cxn ang="0">
                <a:pos x="819" y="183"/>
              </a:cxn>
              <a:cxn ang="0">
                <a:pos x="784" y="256"/>
              </a:cxn>
              <a:cxn ang="0">
                <a:pos x="691" y="218"/>
              </a:cxn>
              <a:cxn ang="0">
                <a:pos x="691" y="386"/>
              </a:cxn>
              <a:cxn ang="0">
                <a:pos x="784" y="347"/>
              </a:cxn>
              <a:cxn ang="0">
                <a:pos x="819" y="420"/>
              </a:cxn>
              <a:cxn ang="0">
                <a:pos x="819" y="603"/>
              </a:cxn>
              <a:cxn ang="0">
                <a:pos x="636" y="603"/>
              </a:cxn>
              <a:cxn ang="0">
                <a:pos x="563" y="639"/>
              </a:cxn>
              <a:cxn ang="0">
                <a:pos x="602" y="731"/>
              </a:cxn>
              <a:cxn ang="0">
                <a:pos x="434" y="731"/>
              </a:cxn>
              <a:cxn ang="0">
                <a:pos x="472" y="639"/>
              </a:cxn>
              <a:cxn ang="0">
                <a:pos x="399" y="603"/>
              </a:cxn>
              <a:cxn ang="0">
                <a:pos x="216" y="603"/>
              </a:cxn>
              <a:cxn ang="0">
                <a:pos x="216" y="420"/>
              </a:cxn>
            </a:cxnLst>
            <a:rect l="0" t="0" r="r" b="b"/>
            <a:pathLst>
              <a:path w="819" h="819">
                <a:moveTo>
                  <a:pt x="216" y="420"/>
                </a:moveTo>
                <a:cubicBezTo>
                  <a:pt x="216" y="354"/>
                  <a:pt x="200" y="339"/>
                  <a:pt x="181" y="347"/>
                </a:cubicBezTo>
                <a:cubicBezTo>
                  <a:pt x="144" y="364"/>
                  <a:pt x="139" y="394"/>
                  <a:pt x="88" y="386"/>
                </a:cubicBezTo>
                <a:cubicBezTo>
                  <a:pt x="0" y="372"/>
                  <a:pt x="0" y="231"/>
                  <a:pt x="88" y="218"/>
                </a:cubicBezTo>
                <a:cubicBezTo>
                  <a:pt x="139" y="210"/>
                  <a:pt x="144" y="239"/>
                  <a:pt x="181" y="256"/>
                </a:cubicBezTo>
                <a:cubicBezTo>
                  <a:pt x="200" y="265"/>
                  <a:pt x="216" y="249"/>
                  <a:pt x="216" y="183"/>
                </a:cubicBezTo>
                <a:cubicBezTo>
                  <a:pt x="216" y="0"/>
                  <a:pt x="216" y="0"/>
                  <a:pt x="216" y="0"/>
                </a:cubicBezTo>
                <a:cubicBezTo>
                  <a:pt x="399" y="0"/>
                  <a:pt x="399" y="0"/>
                  <a:pt x="399" y="0"/>
                </a:cubicBezTo>
                <a:cubicBezTo>
                  <a:pt x="465" y="0"/>
                  <a:pt x="481" y="16"/>
                  <a:pt x="472" y="35"/>
                </a:cubicBezTo>
                <a:cubicBezTo>
                  <a:pt x="455" y="72"/>
                  <a:pt x="426" y="77"/>
                  <a:pt x="434" y="128"/>
                </a:cubicBezTo>
                <a:cubicBezTo>
                  <a:pt x="447" y="216"/>
                  <a:pt x="588" y="216"/>
                  <a:pt x="602" y="128"/>
                </a:cubicBezTo>
                <a:cubicBezTo>
                  <a:pt x="610" y="77"/>
                  <a:pt x="580" y="72"/>
                  <a:pt x="563" y="35"/>
                </a:cubicBezTo>
                <a:cubicBezTo>
                  <a:pt x="555" y="16"/>
                  <a:pt x="570" y="0"/>
                  <a:pt x="636" y="0"/>
                </a:cubicBezTo>
                <a:cubicBezTo>
                  <a:pt x="819" y="0"/>
                  <a:pt x="819" y="0"/>
                  <a:pt x="819" y="0"/>
                </a:cubicBezTo>
                <a:cubicBezTo>
                  <a:pt x="819" y="183"/>
                  <a:pt x="819" y="183"/>
                  <a:pt x="819" y="183"/>
                </a:cubicBezTo>
                <a:cubicBezTo>
                  <a:pt x="819" y="249"/>
                  <a:pt x="803" y="265"/>
                  <a:pt x="784" y="256"/>
                </a:cubicBezTo>
                <a:cubicBezTo>
                  <a:pt x="747" y="239"/>
                  <a:pt x="743" y="210"/>
                  <a:pt x="691" y="218"/>
                </a:cubicBezTo>
                <a:cubicBezTo>
                  <a:pt x="603" y="231"/>
                  <a:pt x="603" y="372"/>
                  <a:pt x="691" y="386"/>
                </a:cubicBezTo>
                <a:cubicBezTo>
                  <a:pt x="743" y="394"/>
                  <a:pt x="747" y="364"/>
                  <a:pt x="784" y="347"/>
                </a:cubicBezTo>
                <a:cubicBezTo>
                  <a:pt x="803" y="339"/>
                  <a:pt x="819" y="354"/>
                  <a:pt x="819" y="420"/>
                </a:cubicBezTo>
                <a:cubicBezTo>
                  <a:pt x="819" y="603"/>
                  <a:pt x="819" y="603"/>
                  <a:pt x="819" y="603"/>
                </a:cubicBezTo>
                <a:cubicBezTo>
                  <a:pt x="636" y="603"/>
                  <a:pt x="636" y="603"/>
                  <a:pt x="636" y="603"/>
                </a:cubicBezTo>
                <a:cubicBezTo>
                  <a:pt x="570" y="603"/>
                  <a:pt x="555" y="619"/>
                  <a:pt x="563" y="639"/>
                </a:cubicBezTo>
                <a:cubicBezTo>
                  <a:pt x="580" y="675"/>
                  <a:pt x="610" y="680"/>
                  <a:pt x="602" y="731"/>
                </a:cubicBezTo>
                <a:cubicBezTo>
                  <a:pt x="588" y="819"/>
                  <a:pt x="447" y="819"/>
                  <a:pt x="434" y="731"/>
                </a:cubicBezTo>
                <a:cubicBezTo>
                  <a:pt x="426" y="680"/>
                  <a:pt x="455" y="675"/>
                  <a:pt x="472" y="639"/>
                </a:cubicBezTo>
                <a:cubicBezTo>
                  <a:pt x="481" y="619"/>
                  <a:pt x="465" y="603"/>
                  <a:pt x="399" y="603"/>
                </a:cubicBezTo>
                <a:cubicBezTo>
                  <a:pt x="216" y="603"/>
                  <a:pt x="216" y="603"/>
                  <a:pt x="216" y="603"/>
                </a:cubicBezTo>
                <a:lnTo>
                  <a:pt x="216" y="420"/>
                </a:lnTo>
                <a:close/>
              </a:path>
            </a:pathLst>
          </a:custGeom>
          <a:solidFill>
            <a:schemeClr val="accent6"/>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96" name="TextBox 95"/>
          <p:cNvSpPr txBox="1"/>
          <p:nvPr/>
        </p:nvSpPr>
        <p:spPr>
          <a:xfrm>
            <a:off x="1477706" y="3992607"/>
            <a:ext cx="2874305" cy="1159035"/>
          </a:xfrm>
          <a:prstGeom prst="rect">
            <a:avLst/>
          </a:prstGeom>
          <a:noFill/>
        </p:spPr>
        <p:txBody>
          <a:bodyPr wrap="square" rtlCol="0">
            <a:spAutoFit/>
          </a:bodyPr>
          <a:lstStyle/>
          <a:p>
            <a:pP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Title Goes Here</a:t>
            </a:r>
            <a:endParaRPr lang="en-US" sz="1600" dirty="0">
              <a:solidFill>
                <a:srgbClr val="C00000"/>
              </a:solidFill>
              <a:latin typeface="Calibri" panose="020F0502020204030204" pitchFamily="34" charset="0"/>
              <a:ea typeface="宋体" panose="02010600030101010101" pitchFamily="2" charset="-122"/>
            </a:endParaRPr>
          </a:p>
          <a:p>
            <a:pP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suffered </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alteration in</a:t>
            </a:r>
          </a:p>
        </p:txBody>
      </p:sp>
      <p:sp>
        <p:nvSpPr>
          <p:cNvPr id="97" name="TextBox 96"/>
          <p:cNvSpPr txBox="1"/>
          <p:nvPr/>
        </p:nvSpPr>
        <p:spPr>
          <a:xfrm>
            <a:off x="8093043" y="2392319"/>
            <a:ext cx="2611516" cy="953915"/>
          </a:xfrm>
          <a:prstGeom prst="rect">
            <a:avLst/>
          </a:prstGeom>
          <a:noFill/>
        </p:spPr>
        <p:txBody>
          <a:bodyPr wrap="square" rtlCol="0">
            <a:spAutoFit/>
          </a:bodyPr>
          <a:lstStyle/>
          <a:p>
            <a:pPr algn="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Title Goes Here</a:t>
            </a:r>
            <a:endParaRPr lang="en-US" sz="1600" dirty="0">
              <a:solidFill>
                <a:srgbClr val="FFC000"/>
              </a:solidFill>
              <a:latin typeface="Calibri" panose="020F0502020204030204" pitchFamily="34" charset="0"/>
              <a:ea typeface="宋体" panose="02010600030101010101" pitchFamily="2" charset="-122"/>
            </a:endParaRPr>
          </a:p>
          <a:p>
            <a:pPr algn="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suffered alteration in</a:t>
            </a:r>
          </a:p>
        </p:txBody>
      </p:sp>
      <p:sp>
        <p:nvSpPr>
          <p:cNvPr id="98" name="TextBox 97"/>
          <p:cNvSpPr txBox="1"/>
          <p:nvPr/>
        </p:nvSpPr>
        <p:spPr>
          <a:xfrm>
            <a:off x="1518346" y="2392319"/>
            <a:ext cx="2874305" cy="1159035"/>
          </a:xfrm>
          <a:prstGeom prst="rect">
            <a:avLst/>
          </a:prstGeom>
          <a:noFill/>
        </p:spPr>
        <p:txBody>
          <a:bodyPr wrap="square" rtlCol="0">
            <a:spAutoFit/>
          </a:bodyPr>
          <a:lstStyle/>
          <a:p>
            <a:pPr defTabSz="1219200" fontAlgn="base">
              <a:spcBef>
                <a:spcPct val="0"/>
              </a:spcBef>
              <a:spcAft>
                <a:spcPct val="0"/>
              </a:spcAft>
            </a:pPr>
            <a:r>
              <a:rPr lang="en-US" sz="1600" b="1" dirty="0">
                <a:solidFill>
                  <a:srgbClr val="C00000"/>
                </a:solidFill>
                <a:latin typeface="Calibri" panose="020F0502020204030204" pitchFamily="34" charset="0"/>
                <a:ea typeface="宋体" panose="02010600030101010101" pitchFamily="2" charset="-122"/>
              </a:rPr>
              <a:t>Title Goes Here</a:t>
            </a:r>
            <a:endParaRPr lang="en-US" sz="1600" dirty="0">
              <a:solidFill>
                <a:srgbClr val="C00000"/>
              </a:solidFill>
              <a:latin typeface="Calibri" panose="020F0502020204030204" pitchFamily="34" charset="0"/>
              <a:ea typeface="宋体" panose="02010600030101010101" pitchFamily="2" charset="-122"/>
            </a:endParaRPr>
          </a:p>
          <a:p>
            <a:pP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suffered</a:t>
            </a:r>
            <a:br>
              <a:rPr lang="en-US" sz="1335" dirty="0">
                <a:solidFill>
                  <a:srgbClr val="000000">
                    <a:lumMod val="65000"/>
                    <a:lumOff val="35000"/>
                  </a:srgbClr>
                </a:solidFill>
                <a:latin typeface="Calibri" panose="020F0502020204030204" pitchFamily="34" charset="0"/>
                <a:ea typeface="宋体" panose="02010600030101010101" pitchFamily="2" charset="-122"/>
              </a:rPr>
            </a:br>
            <a:r>
              <a:rPr lang="en-US" sz="1335" dirty="0">
                <a:solidFill>
                  <a:srgbClr val="000000">
                    <a:lumMod val="65000"/>
                    <a:lumOff val="35000"/>
                  </a:srgbClr>
                </a:solidFill>
                <a:latin typeface="Calibri" panose="020F0502020204030204" pitchFamily="34" charset="0"/>
                <a:ea typeface="宋体" panose="02010600030101010101" pitchFamily="2" charset="-122"/>
              </a:rPr>
              <a:t> alteration in</a:t>
            </a:r>
          </a:p>
        </p:txBody>
      </p:sp>
      <p:sp>
        <p:nvSpPr>
          <p:cNvPr id="99" name="TextBox 98"/>
          <p:cNvSpPr txBox="1"/>
          <p:nvPr/>
        </p:nvSpPr>
        <p:spPr>
          <a:xfrm>
            <a:off x="8029783" y="3992607"/>
            <a:ext cx="2611516" cy="953915"/>
          </a:xfrm>
          <a:prstGeom prst="rect">
            <a:avLst/>
          </a:prstGeom>
          <a:noFill/>
        </p:spPr>
        <p:txBody>
          <a:bodyPr wrap="square" rtlCol="0">
            <a:spAutoFit/>
          </a:bodyPr>
          <a:lstStyle/>
          <a:p>
            <a:pPr algn="r" defTabSz="1219200" fontAlgn="base">
              <a:spcBef>
                <a:spcPct val="0"/>
              </a:spcBef>
              <a:spcAft>
                <a:spcPct val="0"/>
              </a:spcAft>
            </a:pPr>
            <a:r>
              <a:rPr lang="en-US" sz="1600" b="1" dirty="0">
                <a:solidFill>
                  <a:srgbClr val="FFC000"/>
                </a:solidFill>
                <a:latin typeface="Calibri" panose="020F0502020204030204" pitchFamily="34" charset="0"/>
                <a:ea typeface="宋体" panose="02010600030101010101" pitchFamily="2" charset="-122"/>
              </a:rPr>
              <a:t>Title Goes Here</a:t>
            </a:r>
            <a:endParaRPr lang="en-US" sz="1600" dirty="0">
              <a:solidFill>
                <a:srgbClr val="FFC000"/>
              </a:solidFill>
              <a:latin typeface="Calibri" panose="020F0502020204030204" pitchFamily="34" charset="0"/>
              <a:ea typeface="宋体" panose="02010600030101010101" pitchFamily="2" charset="-122"/>
            </a:endParaRPr>
          </a:p>
          <a:p>
            <a:pPr algn="r" defTabSz="1219200" fontAlgn="base">
              <a:spcBef>
                <a:spcPct val="0"/>
              </a:spcBef>
              <a:spcAft>
                <a:spcPct val="0"/>
              </a:spcAft>
            </a:pPr>
            <a:r>
              <a:rPr lang="en-US" sz="1335" dirty="0">
                <a:solidFill>
                  <a:srgbClr val="000000">
                    <a:lumMod val="65000"/>
                    <a:lumOff val="35000"/>
                  </a:srgbClr>
                </a:solidFill>
                <a:latin typeface="Calibri" panose="020F0502020204030204" pitchFamily="34" charset="0"/>
                <a:ea typeface="宋体" panose="02010600030101010101" pitchFamily="2" charset="-122"/>
              </a:rPr>
              <a:t>There are many variations of passages of Lorem Ipsum available but the suffered alteration in</a:t>
            </a:r>
          </a:p>
        </p:txBody>
      </p:sp>
      <p:sp>
        <p:nvSpPr>
          <p:cNvPr id="101" name="Freeform 154"/>
          <p:cNvSpPr/>
          <p:nvPr/>
        </p:nvSpPr>
        <p:spPr bwMode="auto">
          <a:xfrm>
            <a:off x="5445816" y="4984272"/>
            <a:ext cx="519905" cy="414417"/>
          </a:xfrm>
          <a:custGeom>
            <a:avLst/>
            <a:gdLst/>
            <a:ahLst/>
            <a:cxnLst>
              <a:cxn ang="0">
                <a:pos x="57" y="12"/>
              </a:cxn>
              <a:cxn ang="0">
                <a:pos x="57" y="14"/>
              </a:cxn>
              <a:cxn ang="0">
                <a:pos x="20" y="51"/>
              </a:cxn>
              <a:cxn ang="0">
                <a:pos x="0" y="45"/>
              </a:cxn>
              <a:cxn ang="0">
                <a:pos x="3" y="45"/>
              </a:cxn>
              <a:cxn ang="0">
                <a:pos x="19" y="40"/>
              </a:cxn>
              <a:cxn ang="0">
                <a:pos x="7" y="31"/>
              </a:cxn>
              <a:cxn ang="0">
                <a:pos x="10" y="31"/>
              </a:cxn>
              <a:cxn ang="0">
                <a:pos x="13" y="31"/>
              </a:cxn>
              <a:cxn ang="0">
                <a:pos x="3" y="18"/>
              </a:cxn>
              <a:cxn ang="0">
                <a:pos x="3" y="18"/>
              </a:cxn>
              <a:cxn ang="0">
                <a:pos x="9" y="19"/>
              </a:cxn>
              <a:cxn ang="0">
                <a:pos x="3" y="9"/>
              </a:cxn>
              <a:cxn ang="0">
                <a:pos x="5" y="2"/>
              </a:cxn>
              <a:cxn ang="0">
                <a:pos x="31" y="16"/>
              </a:cxn>
              <a:cxn ang="0">
                <a:pos x="31" y="13"/>
              </a:cxn>
              <a:cxn ang="0">
                <a:pos x="44" y="0"/>
              </a:cxn>
              <a:cxn ang="0">
                <a:pos x="54" y="4"/>
              </a:cxn>
              <a:cxn ang="0">
                <a:pos x="62" y="1"/>
              </a:cxn>
              <a:cxn ang="0">
                <a:pos x="56" y="8"/>
              </a:cxn>
              <a:cxn ang="0">
                <a:pos x="64" y="6"/>
              </a:cxn>
              <a:cxn ang="0">
                <a:pos x="57" y="12"/>
              </a:cxn>
            </a:cxnLst>
            <a:rect l="0" t="0" r="r" b="b"/>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3" name="Freeform 78"/>
          <p:cNvSpPr/>
          <p:nvPr/>
        </p:nvSpPr>
        <p:spPr bwMode="auto">
          <a:xfrm>
            <a:off x="4585219" y="3448056"/>
            <a:ext cx="230428" cy="439633"/>
          </a:xfrm>
          <a:custGeom>
            <a:avLst/>
            <a:gdLst/>
            <a:ahLst/>
            <a:cxnLst>
              <a:cxn ang="0">
                <a:pos x="35" y="11"/>
              </a:cxn>
              <a:cxn ang="0">
                <a:pos x="29" y="11"/>
              </a:cxn>
              <a:cxn ang="0">
                <a:pos x="23" y="17"/>
              </a:cxn>
              <a:cxn ang="0">
                <a:pos x="23" y="25"/>
              </a:cxn>
              <a:cxn ang="0">
                <a:pos x="35" y="25"/>
              </a:cxn>
              <a:cxn ang="0">
                <a:pos x="33" y="37"/>
              </a:cxn>
              <a:cxn ang="0">
                <a:pos x="23" y="37"/>
              </a:cxn>
              <a:cxn ang="0">
                <a:pos x="23" y="67"/>
              </a:cxn>
              <a:cxn ang="0">
                <a:pos x="11" y="67"/>
              </a:cxn>
              <a:cxn ang="0">
                <a:pos x="11" y="37"/>
              </a:cxn>
              <a:cxn ang="0">
                <a:pos x="0" y="37"/>
              </a:cxn>
              <a:cxn ang="0">
                <a:pos x="0" y="25"/>
              </a:cxn>
              <a:cxn ang="0">
                <a:pos x="11" y="25"/>
              </a:cxn>
              <a:cxn ang="0">
                <a:pos x="11" y="16"/>
              </a:cxn>
              <a:cxn ang="0">
                <a:pos x="26" y="0"/>
              </a:cxn>
              <a:cxn ang="0">
                <a:pos x="35" y="1"/>
              </a:cxn>
              <a:cxn ang="0">
                <a:pos x="35" y="11"/>
              </a:cxn>
            </a:cxnLst>
            <a:rect l="0" t="0" r="r" b="b"/>
            <a:pathLst>
              <a:path w="35" h="67">
                <a:moveTo>
                  <a:pt x="35" y="11"/>
                </a:moveTo>
                <a:cubicBezTo>
                  <a:pt x="29" y="11"/>
                  <a:pt x="29" y="11"/>
                  <a:pt x="29" y="11"/>
                </a:cubicBezTo>
                <a:cubicBezTo>
                  <a:pt x="24" y="11"/>
                  <a:pt x="23" y="14"/>
                  <a:pt x="23" y="17"/>
                </a:cubicBezTo>
                <a:cubicBezTo>
                  <a:pt x="23" y="25"/>
                  <a:pt x="23" y="25"/>
                  <a:pt x="23" y="25"/>
                </a:cubicBezTo>
                <a:cubicBezTo>
                  <a:pt x="35" y="25"/>
                  <a:pt x="35" y="25"/>
                  <a:pt x="35" y="25"/>
                </a:cubicBezTo>
                <a:cubicBezTo>
                  <a:pt x="33" y="37"/>
                  <a:pt x="33" y="37"/>
                  <a:pt x="33" y="37"/>
                </a:cubicBezTo>
                <a:cubicBezTo>
                  <a:pt x="23" y="37"/>
                  <a:pt x="23" y="37"/>
                  <a:pt x="23" y="37"/>
                </a:cubicBezTo>
                <a:cubicBezTo>
                  <a:pt x="23" y="67"/>
                  <a:pt x="23" y="67"/>
                  <a:pt x="23" y="67"/>
                </a:cubicBezTo>
                <a:cubicBezTo>
                  <a:pt x="11" y="67"/>
                  <a:pt x="11" y="67"/>
                  <a:pt x="11" y="67"/>
                </a:cubicBezTo>
                <a:cubicBezTo>
                  <a:pt x="11" y="37"/>
                  <a:pt x="11" y="37"/>
                  <a:pt x="11" y="37"/>
                </a:cubicBezTo>
                <a:cubicBezTo>
                  <a:pt x="0" y="37"/>
                  <a:pt x="0" y="37"/>
                  <a:pt x="0" y="37"/>
                </a:cubicBezTo>
                <a:cubicBezTo>
                  <a:pt x="0" y="25"/>
                  <a:pt x="0" y="25"/>
                  <a:pt x="0" y="25"/>
                </a:cubicBezTo>
                <a:cubicBezTo>
                  <a:pt x="11" y="25"/>
                  <a:pt x="11" y="25"/>
                  <a:pt x="11" y="25"/>
                </a:cubicBezTo>
                <a:cubicBezTo>
                  <a:pt x="11" y="16"/>
                  <a:pt x="11" y="16"/>
                  <a:pt x="11" y="16"/>
                </a:cubicBezTo>
                <a:cubicBezTo>
                  <a:pt x="11" y="6"/>
                  <a:pt x="17" y="0"/>
                  <a:pt x="26" y="0"/>
                </a:cubicBezTo>
                <a:cubicBezTo>
                  <a:pt x="30" y="0"/>
                  <a:pt x="34" y="1"/>
                  <a:pt x="35" y="1"/>
                </a:cubicBezTo>
                <a:lnTo>
                  <a:pt x="35" y="11"/>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4" name="Freeform 65"/>
          <p:cNvSpPr>
            <a:spLocks noEditPoints="1"/>
          </p:cNvSpPr>
          <p:nvPr/>
        </p:nvSpPr>
        <p:spPr bwMode="auto">
          <a:xfrm>
            <a:off x="7203513" y="3919029"/>
            <a:ext cx="409625" cy="431683"/>
          </a:xfrm>
          <a:custGeom>
            <a:avLst/>
            <a:gdLst/>
            <a:ahLst/>
            <a:cxnLst>
              <a:cxn ang="0">
                <a:pos x="38" y="47"/>
              </a:cxn>
              <a:cxn ang="0">
                <a:pos x="36" y="54"/>
              </a:cxn>
              <a:cxn ang="0">
                <a:pos x="17" y="63"/>
              </a:cxn>
              <a:cxn ang="0">
                <a:pos x="1" y="56"/>
              </a:cxn>
              <a:cxn ang="0">
                <a:pos x="0" y="51"/>
              </a:cxn>
              <a:cxn ang="0">
                <a:pos x="6" y="41"/>
              </a:cxn>
              <a:cxn ang="0">
                <a:pos x="21" y="37"/>
              </a:cxn>
              <a:cxn ang="0">
                <a:pos x="19" y="32"/>
              </a:cxn>
              <a:cxn ang="0">
                <a:pos x="20" y="28"/>
              </a:cxn>
              <a:cxn ang="0">
                <a:pos x="17" y="29"/>
              </a:cxn>
              <a:cxn ang="0">
                <a:pos x="4" y="16"/>
              </a:cxn>
              <a:cxn ang="0">
                <a:pos x="9" y="5"/>
              </a:cxn>
              <a:cxn ang="0">
                <a:pos x="24" y="0"/>
              </a:cxn>
              <a:cxn ang="0">
                <a:pos x="40" y="0"/>
              </a:cxn>
              <a:cxn ang="0">
                <a:pos x="35" y="3"/>
              </a:cxn>
              <a:cxn ang="0">
                <a:pos x="30" y="3"/>
              </a:cxn>
              <a:cxn ang="0">
                <a:pos x="35" y="14"/>
              </a:cxn>
              <a:cxn ang="0">
                <a:pos x="26" y="30"/>
              </a:cxn>
              <a:cxn ang="0">
                <a:pos x="38" y="47"/>
              </a:cxn>
              <a:cxn ang="0">
                <a:pos x="33" y="51"/>
              </a:cxn>
              <a:cxn ang="0">
                <a:pos x="24" y="40"/>
              </a:cxn>
              <a:cxn ang="0">
                <a:pos x="22" y="40"/>
              </a:cxn>
              <a:cxn ang="0">
                <a:pos x="7" y="49"/>
              </a:cxn>
              <a:cxn ang="0">
                <a:pos x="21" y="59"/>
              </a:cxn>
              <a:cxn ang="0">
                <a:pos x="33" y="51"/>
              </a:cxn>
              <a:cxn ang="0">
                <a:pos x="26" y="24"/>
              </a:cxn>
              <a:cxn ang="0">
                <a:pos x="28" y="18"/>
              </a:cxn>
              <a:cxn ang="0">
                <a:pos x="18" y="3"/>
              </a:cxn>
              <a:cxn ang="0">
                <a:pos x="13" y="6"/>
              </a:cxn>
              <a:cxn ang="0">
                <a:pos x="11" y="12"/>
              </a:cxn>
              <a:cxn ang="0">
                <a:pos x="21" y="26"/>
              </a:cxn>
              <a:cxn ang="0">
                <a:pos x="26" y="24"/>
              </a:cxn>
              <a:cxn ang="0">
                <a:pos x="60" y="26"/>
              </a:cxn>
              <a:cxn ang="0">
                <a:pos x="60" y="30"/>
              </a:cxn>
              <a:cxn ang="0">
                <a:pos x="52" y="30"/>
              </a:cxn>
              <a:cxn ang="0">
                <a:pos x="52" y="39"/>
              </a:cxn>
              <a:cxn ang="0">
                <a:pos x="48" y="39"/>
              </a:cxn>
              <a:cxn ang="0">
                <a:pos x="48" y="30"/>
              </a:cxn>
              <a:cxn ang="0">
                <a:pos x="40" y="30"/>
              </a:cxn>
              <a:cxn ang="0">
                <a:pos x="40" y="26"/>
              </a:cxn>
              <a:cxn ang="0">
                <a:pos x="48" y="26"/>
              </a:cxn>
              <a:cxn ang="0">
                <a:pos x="48" y="18"/>
              </a:cxn>
              <a:cxn ang="0">
                <a:pos x="52" y="18"/>
              </a:cxn>
              <a:cxn ang="0">
                <a:pos x="52" y="26"/>
              </a:cxn>
              <a:cxn ang="0">
                <a:pos x="60" y="26"/>
              </a:cxn>
            </a:cxnLst>
            <a:rect l="0" t="0" r="r" b="b"/>
            <a:pathLst>
              <a:path w="60" h="63">
                <a:moveTo>
                  <a:pt x="38" y="47"/>
                </a:moveTo>
                <a:cubicBezTo>
                  <a:pt x="38" y="50"/>
                  <a:pt x="37" y="52"/>
                  <a:pt x="36" y="54"/>
                </a:cubicBezTo>
                <a:cubicBezTo>
                  <a:pt x="32" y="61"/>
                  <a:pt x="24" y="63"/>
                  <a:pt x="17" y="63"/>
                </a:cubicBezTo>
                <a:cubicBezTo>
                  <a:pt x="11" y="63"/>
                  <a:pt x="4" y="61"/>
                  <a:pt x="1" y="56"/>
                </a:cubicBezTo>
                <a:cubicBezTo>
                  <a:pt x="0" y="55"/>
                  <a:pt x="0" y="53"/>
                  <a:pt x="0" y="51"/>
                </a:cubicBezTo>
                <a:cubicBezTo>
                  <a:pt x="0" y="47"/>
                  <a:pt x="2" y="43"/>
                  <a:pt x="6" y="41"/>
                </a:cubicBezTo>
                <a:cubicBezTo>
                  <a:pt x="10" y="38"/>
                  <a:pt x="16" y="38"/>
                  <a:pt x="21" y="37"/>
                </a:cubicBezTo>
                <a:cubicBezTo>
                  <a:pt x="20" y="35"/>
                  <a:pt x="19" y="34"/>
                  <a:pt x="19" y="32"/>
                </a:cubicBezTo>
                <a:cubicBezTo>
                  <a:pt x="19" y="30"/>
                  <a:pt x="19" y="29"/>
                  <a:pt x="20" y="28"/>
                </a:cubicBezTo>
                <a:cubicBezTo>
                  <a:pt x="19" y="29"/>
                  <a:pt x="18" y="29"/>
                  <a:pt x="17" y="29"/>
                </a:cubicBezTo>
                <a:cubicBezTo>
                  <a:pt x="10" y="29"/>
                  <a:pt x="4" y="23"/>
                  <a:pt x="4" y="16"/>
                </a:cubicBezTo>
                <a:cubicBezTo>
                  <a:pt x="4" y="11"/>
                  <a:pt x="6" y="7"/>
                  <a:pt x="9" y="5"/>
                </a:cubicBezTo>
                <a:cubicBezTo>
                  <a:pt x="13" y="1"/>
                  <a:pt x="19" y="0"/>
                  <a:pt x="24" y="0"/>
                </a:cubicBezTo>
                <a:cubicBezTo>
                  <a:pt x="40" y="0"/>
                  <a:pt x="40" y="0"/>
                  <a:pt x="40" y="0"/>
                </a:cubicBezTo>
                <a:cubicBezTo>
                  <a:pt x="35" y="3"/>
                  <a:pt x="35" y="3"/>
                  <a:pt x="35" y="3"/>
                </a:cubicBezTo>
                <a:cubicBezTo>
                  <a:pt x="30" y="3"/>
                  <a:pt x="30" y="3"/>
                  <a:pt x="30" y="3"/>
                </a:cubicBezTo>
                <a:cubicBezTo>
                  <a:pt x="33" y="6"/>
                  <a:pt x="35" y="9"/>
                  <a:pt x="35" y="14"/>
                </a:cubicBezTo>
                <a:cubicBezTo>
                  <a:pt x="35" y="24"/>
                  <a:pt x="26" y="25"/>
                  <a:pt x="26" y="30"/>
                </a:cubicBezTo>
                <a:cubicBezTo>
                  <a:pt x="26" y="35"/>
                  <a:pt x="38" y="37"/>
                  <a:pt x="38" y="47"/>
                </a:cubicBezTo>
                <a:close/>
                <a:moveTo>
                  <a:pt x="33" y="51"/>
                </a:moveTo>
                <a:cubicBezTo>
                  <a:pt x="33" y="45"/>
                  <a:pt x="28" y="42"/>
                  <a:pt x="24" y="40"/>
                </a:cubicBezTo>
                <a:cubicBezTo>
                  <a:pt x="23" y="40"/>
                  <a:pt x="23" y="40"/>
                  <a:pt x="22" y="40"/>
                </a:cubicBezTo>
                <a:cubicBezTo>
                  <a:pt x="16" y="40"/>
                  <a:pt x="7" y="42"/>
                  <a:pt x="7" y="49"/>
                </a:cubicBezTo>
                <a:cubicBezTo>
                  <a:pt x="7" y="57"/>
                  <a:pt x="15" y="59"/>
                  <a:pt x="21" y="59"/>
                </a:cubicBezTo>
                <a:cubicBezTo>
                  <a:pt x="26" y="59"/>
                  <a:pt x="33" y="57"/>
                  <a:pt x="33" y="51"/>
                </a:cubicBezTo>
                <a:close/>
                <a:moveTo>
                  <a:pt x="26" y="24"/>
                </a:moveTo>
                <a:cubicBezTo>
                  <a:pt x="28" y="22"/>
                  <a:pt x="28" y="20"/>
                  <a:pt x="28" y="18"/>
                </a:cubicBezTo>
                <a:cubicBezTo>
                  <a:pt x="28" y="12"/>
                  <a:pt x="25" y="3"/>
                  <a:pt x="18" y="3"/>
                </a:cubicBezTo>
                <a:cubicBezTo>
                  <a:pt x="16" y="3"/>
                  <a:pt x="14" y="4"/>
                  <a:pt x="13" y="6"/>
                </a:cubicBezTo>
                <a:cubicBezTo>
                  <a:pt x="11" y="7"/>
                  <a:pt x="11" y="9"/>
                  <a:pt x="11" y="12"/>
                </a:cubicBezTo>
                <a:cubicBezTo>
                  <a:pt x="11" y="17"/>
                  <a:pt x="14" y="26"/>
                  <a:pt x="21" y="26"/>
                </a:cubicBezTo>
                <a:cubicBezTo>
                  <a:pt x="23" y="26"/>
                  <a:pt x="25" y="25"/>
                  <a:pt x="26" y="24"/>
                </a:cubicBezTo>
                <a:close/>
                <a:moveTo>
                  <a:pt x="60" y="26"/>
                </a:moveTo>
                <a:cubicBezTo>
                  <a:pt x="60" y="30"/>
                  <a:pt x="60" y="30"/>
                  <a:pt x="60" y="30"/>
                </a:cubicBezTo>
                <a:cubicBezTo>
                  <a:pt x="52" y="30"/>
                  <a:pt x="52" y="30"/>
                  <a:pt x="52" y="30"/>
                </a:cubicBezTo>
                <a:cubicBezTo>
                  <a:pt x="52" y="39"/>
                  <a:pt x="52" y="39"/>
                  <a:pt x="52" y="39"/>
                </a:cubicBezTo>
                <a:cubicBezTo>
                  <a:pt x="48" y="39"/>
                  <a:pt x="48" y="39"/>
                  <a:pt x="48" y="39"/>
                </a:cubicBezTo>
                <a:cubicBezTo>
                  <a:pt x="48" y="30"/>
                  <a:pt x="48" y="30"/>
                  <a:pt x="48" y="30"/>
                </a:cubicBezTo>
                <a:cubicBezTo>
                  <a:pt x="40" y="30"/>
                  <a:pt x="40" y="30"/>
                  <a:pt x="40" y="30"/>
                </a:cubicBezTo>
                <a:cubicBezTo>
                  <a:pt x="40" y="26"/>
                  <a:pt x="40" y="26"/>
                  <a:pt x="40" y="26"/>
                </a:cubicBezTo>
                <a:cubicBezTo>
                  <a:pt x="48" y="26"/>
                  <a:pt x="48" y="26"/>
                  <a:pt x="48" y="26"/>
                </a:cubicBezTo>
                <a:cubicBezTo>
                  <a:pt x="48" y="18"/>
                  <a:pt x="48" y="18"/>
                  <a:pt x="48" y="18"/>
                </a:cubicBezTo>
                <a:cubicBezTo>
                  <a:pt x="52" y="18"/>
                  <a:pt x="52" y="18"/>
                  <a:pt x="52" y="18"/>
                </a:cubicBezTo>
                <a:cubicBezTo>
                  <a:pt x="52" y="26"/>
                  <a:pt x="52" y="26"/>
                  <a:pt x="52" y="26"/>
                </a:cubicBezTo>
                <a:lnTo>
                  <a:pt x="60" y="26"/>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5" name="Freeform 117"/>
          <p:cNvSpPr>
            <a:spLocks noEditPoints="1"/>
          </p:cNvSpPr>
          <p:nvPr/>
        </p:nvSpPr>
        <p:spPr bwMode="auto">
          <a:xfrm>
            <a:off x="6115659" y="2419717"/>
            <a:ext cx="413800" cy="399891"/>
          </a:xfrm>
          <a:custGeom>
            <a:avLst/>
            <a:gdLst/>
            <a:ahLst/>
            <a:cxnLst>
              <a:cxn ang="0">
                <a:pos x="6" y="13"/>
              </a:cxn>
              <a:cxn ang="0">
                <a:pos x="6" y="13"/>
              </a:cxn>
              <a:cxn ang="0">
                <a:pos x="0" y="7"/>
              </a:cxn>
              <a:cxn ang="0">
                <a:pos x="6" y="0"/>
              </a:cxn>
              <a:cxn ang="0">
                <a:pos x="13" y="7"/>
              </a:cxn>
              <a:cxn ang="0">
                <a:pos x="6" y="13"/>
              </a:cxn>
              <a:cxn ang="0">
                <a:pos x="12" y="53"/>
              </a:cxn>
              <a:cxn ang="0">
                <a:pos x="0" y="53"/>
              </a:cxn>
              <a:cxn ang="0">
                <a:pos x="0" y="17"/>
              </a:cxn>
              <a:cxn ang="0">
                <a:pos x="12" y="17"/>
              </a:cxn>
              <a:cxn ang="0">
                <a:pos x="12" y="53"/>
              </a:cxn>
              <a:cxn ang="0">
                <a:pos x="55" y="53"/>
              </a:cxn>
              <a:cxn ang="0">
                <a:pos x="43" y="53"/>
              </a:cxn>
              <a:cxn ang="0">
                <a:pos x="43" y="34"/>
              </a:cxn>
              <a:cxn ang="0">
                <a:pos x="37" y="26"/>
              </a:cxn>
              <a:cxn ang="0">
                <a:pos x="31" y="30"/>
              </a:cxn>
              <a:cxn ang="0">
                <a:pos x="30" y="33"/>
              </a:cxn>
              <a:cxn ang="0">
                <a:pos x="30" y="53"/>
              </a:cxn>
              <a:cxn ang="0">
                <a:pos x="19" y="53"/>
              </a:cxn>
              <a:cxn ang="0">
                <a:pos x="19" y="17"/>
              </a:cxn>
              <a:cxn ang="0">
                <a:pos x="30" y="17"/>
              </a:cxn>
              <a:cxn ang="0">
                <a:pos x="30" y="23"/>
              </a:cxn>
              <a:cxn ang="0">
                <a:pos x="30" y="23"/>
              </a:cxn>
              <a:cxn ang="0">
                <a:pos x="41" y="17"/>
              </a:cxn>
              <a:cxn ang="0">
                <a:pos x="55" y="33"/>
              </a:cxn>
              <a:cxn ang="0">
                <a:pos x="55" y="53"/>
              </a:cxn>
            </a:cxnLst>
            <a:rect l="0" t="0" r="r" b="b"/>
            <a:pathLst>
              <a:path w="55" h="53">
                <a:moveTo>
                  <a:pt x="6" y="13"/>
                </a:moveTo>
                <a:cubicBezTo>
                  <a:pt x="6" y="13"/>
                  <a:pt x="6" y="13"/>
                  <a:pt x="6" y="13"/>
                </a:cubicBezTo>
                <a:cubicBezTo>
                  <a:pt x="2" y="13"/>
                  <a:pt x="0" y="10"/>
                  <a:pt x="0" y="7"/>
                </a:cubicBezTo>
                <a:cubicBezTo>
                  <a:pt x="0" y="3"/>
                  <a:pt x="2" y="0"/>
                  <a:pt x="6" y="0"/>
                </a:cubicBezTo>
                <a:cubicBezTo>
                  <a:pt x="10" y="0"/>
                  <a:pt x="13" y="3"/>
                  <a:pt x="13" y="7"/>
                </a:cubicBezTo>
                <a:cubicBezTo>
                  <a:pt x="13" y="10"/>
                  <a:pt x="10" y="13"/>
                  <a:pt x="6" y="13"/>
                </a:cubicBezTo>
                <a:close/>
                <a:moveTo>
                  <a:pt x="12" y="53"/>
                </a:moveTo>
                <a:cubicBezTo>
                  <a:pt x="0" y="53"/>
                  <a:pt x="0" y="53"/>
                  <a:pt x="0" y="53"/>
                </a:cubicBezTo>
                <a:cubicBezTo>
                  <a:pt x="0" y="17"/>
                  <a:pt x="0" y="17"/>
                  <a:pt x="0" y="17"/>
                </a:cubicBezTo>
                <a:cubicBezTo>
                  <a:pt x="12" y="17"/>
                  <a:pt x="12" y="17"/>
                  <a:pt x="12" y="17"/>
                </a:cubicBezTo>
                <a:lnTo>
                  <a:pt x="12" y="53"/>
                </a:lnTo>
                <a:close/>
                <a:moveTo>
                  <a:pt x="55" y="53"/>
                </a:moveTo>
                <a:cubicBezTo>
                  <a:pt x="43" y="53"/>
                  <a:pt x="43" y="53"/>
                  <a:pt x="43" y="53"/>
                </a:cubicBezTo>
                <a:cubicBezTo>
                  <a:pt x="43" y="34"/>
                  <a:pt x="43" y="34"/>
                  <a:pt x="43" y="34"/>
                </a:cubicBezTo>
                <a:cubicBezTo>
                  <a:pt x="43" y="29"/>
                  <a:pt x="41" y="26"/>
                  <a:pt x="37" y="26"/>
                </a:cubicBezTo>
                <a:cubicBezTo>
                  <a:pt x="34" y="26"/>
                  <a:pt x="32" y="28"/>
                  <a:pt x="31" y="30"/>
                </a:cubicBezTo>
                <a:cubicBezTo>
                  <a:pt x="31" y="31"/>
                  <a:pt x="30" y="32"/>
                  <a:pt x="30" y="33"/>
                </a:cubicBezTo>
                <a:cubicBezTo>
                  <a:pt x="30" y="53"/>
                  <a:pt x="30" y="53"/>
                  <a:pt x="30" y="53"/>
                </a:cubicBezTo>
                <a:cubicBezTo>
                  <a:pt x="19" y="53"/>
                  <a:pt x="19" y="53"/>
                  <a:pt x="19" y="53"/>
                </a:cubicBezTo>
                <a:cubicBezTo>
                  <a:pt x="19" y="21"/>
                  <a:pt x="19" y="17"/>
                  <a:pt x="19" y="17"/>
                </a:cubicBezTo>
                <a:cubicBezTo>
                  <a:pt x="30" y="17"/>
                  <a:pt x="30" y="17"/>
                  <a:pt x="30" y="17"/>
                </a:cubicBezTo>
                <a:cubicBezTo>
                  <a:pt x="30" y="23"/>
                  <a:pt x="30" y="23"/>
                  <a:pt x="30" y="23"/>
                </a:cubicBezTo>
                <a:cubicBezTo>
                  <a:pt x="30" y="23"/>
                  <a:pt x="30" y="23"/>
                  <a:pt x="30" y="23"/>
                </a:cubicBezTo>
                <a:cubicBezTo>
                  <a:pt x="32" y="20"/>
                  <a:pt x="35" y="17"/>
                  <a:pt x="41" y="17"/>
                </a:cubicBezTo>
                <a:cubicBezTo>
                  <a:pt x="49" y="17"/>
                  <a:pt x="55" y="22"/>
                  <a:pt x="55" y="33"/>
                </a:cubicBezTo>
                <a:lnTo>
                  <a:pt x="55" y="53"/>
                </a:lnTo>
                <a:close/>
              </a:path>
            </a:pathLst>
          </a:custGeom>
          <a:solidFill>
            <a:schemeClr val="bg1"/>
          </a:solidFill>
          <a:ln w="9525">
            <a:noFill/>
            <a:round/>
          </a:ln>
        </p:spPr>
        <p:txBody>
          <a:bodyPr vert="horz" wrap="square" lIns="121920" tIns="60960" rIns="121920" bIns="60960" numCol="1" anchor="t" anchorCtr="0" compatLnSpc="1"/>
          <a:lstStyle/>
          <a:p>
            <a:pPr defTabSz="1219200" fontAlgn="base">
              <a:spcBef>
                <a:spcPct val="0"/>
              </a:spcBef>
              <a:spcAft>
                <a:spcPct val="0"/>
              </a:spcAft>
            </a:pPr>
            <a:endParaRPr lang="en-US" sz="2400">
              <a:solidFill>
                <a:srgbClr val="000000"/>
              </a:solidFill>
              <a:latin typeface="Calibri" panose="020F0502020204030204" pitchFamily="34" charset="0"/>
              <a:ea typeface="宋体" panose="02010600030101010101" pitchFamily="2" charset="-122"/>
            </a:endParaRPr>
          </a:p>
        </p:txBody>
      </p:sp>
      <p:sp>
        <p:nvSpPr>
          <p:cNvPr id="106" name="Text Placeholder 3"/>
          <p:cNvSpPr txBox="1"/>
          <p:nvPr/>
        </p:nvSpPr>
        <p:spPr>
          <a:xfrm>
            <a:off x="1745001" y="1667353"/>
            <a:ext cx="107401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4800" dirty="0">
                <a:solidFill>
                  <a:srgbClr val="C00000"/>
                </a:solidFill>
                <a:latin typeface="Calibri" panose="020F0502020204030204" pitchFamily="34" charset="0"/>
                <a:ea typeface="宋体" panose="02010600030101010101" pitchFamily="2" charset="-122"/>
              </a:rPr>
              <a:t>20%</a:t>
            </a:r>
          </a:p>
        </p:txBody>
      </p:sp>
      <p:sp>
        <p:nvSpPr>
          <p:cNvPr id="107" name="Text Placeholder 3"/>
          <p:cNvSpPr txBox="1"/>
          <p:nvPr/>
        </p:nvSpPr>
        <p:spPr>
          <a:xfrm>
            <a:off x="9345593" y="5197900"/>
            <a:ext cx="107401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4800" dirty="0">
                <a:solidFill>
                  <a:srgbClr val="FFC000"/>
                </a:solidFill>
                <a:latin typeface="Calibri" panose="020F0502020204030204" pitchFamily="34" charset="0"/>
                <a:ea typeface="宋体" panose="02010600030101010101" pitchFamily="2" charset="-122"/>
              </a:rPr>
              <a:t>50%</a:t>
            </a:r>
          </a:p>
        </p:txBody>
      </p:sp>
      <p:sp>
        <p:nvSpPr>
          <p:cNvPr id="108" name="Text Placeholder 3"/>
          <p:cNvSpPr txBox="1"/>
          <p:nvPr/>
        </p:nvSpPr>
        <p:spPr>
          <a:xfrm>
            <a:off x="9447641" y="1667353"/>
            <a:ext cx="107401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4800" dirty="0">
                <a:solidFill>
                  <a:srgbClr val="FFC000"/>
                </a:solidFill>
                <a:latin typeface="Calibri" panose="020F0502020204030204" pitchFamily="34" charset="0"/>
                <a:ea typeface="宋体" panose="02010600030101010101" pitchFamily="2" charset="-122"/>
              </a:rPr>
              <a:t>70%</a:t>
            </a:r>
          </a:p>
        </p:txBody>
      </p:sp>
      <p:sp>
        <p:nvSpPr>
          <p:cNvPr id="109" name="Text Placeholder 3"/>
          <p:cNvSpPr txBox="1"/>
          <p:nvPr/>
        </p:nvSpPr>
        <p:spPr>
          <a:xfrm>
            <a:off x="1679083" y="5197900"/>
            <a:ext cx="107401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200" fontAlgn="base">
              <a:spcBef>
                <a:spcPct val="20000"/>
              </a:spcBef>
              <a:spcAft>
                <a:spcPct val="0"/>
              </a:spcAft>
              <a:defRPr/>
            </a:pPr>
            <a:r>
              <a:rPr lang="en-US" sz="4800" dirty="0">
                <a:solidFill>
                  <a:srgbClr val="C00000"/>
                </a:solidFill>
                <a:latin typeface="Calibri" panose="020F0502020204030204" pitchFamily="34" charset="0"/>
                <a:ea typeface="宋体" panose="02010600030101010101" pitchFamily="2" charset="-122"/>
              </a:rPr>
              <a:t>90%</a:t>
            </a:r>
          </a:p>
        </p:txBody>
      </p:sp>
    </p:spTree>
  </p:cSld>
  <p:clrMapOvr>
    <a:masterClrMapping/>
  </p:clrMapOvr>
  <mc:AlternateContent xmlns:mc="http://schemas.openxmlformats.org/markup-compatibility/2006" xmlns:p14="http://schemas.microsoft.com/office/powerpoint/2010/main">
    <mc:Choice Requires="p14">
      <p:transition spd="slow" p14:dur="1500" advClick="0" advTm="4000">
        <p:random/>
      </p:transition>
    </mc:Choice>
    <mc:Fallback xmlns="">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25"/>
                                        </p:tgtEl>
                                        <p:attrNameLst>
                                          <p:attrName>style.visibility</p:attrName>
                                        </p:attrNameLst>
                                      </p:cBhvr>
                                      <p:to>
                                        <p:strVal val="visible"/>
                                      </p:to>
                                    </p:set>
                                    <p:anim calcmode="lin" valueType="num">
                                      <p:cBhvr>
                                        <p:cTn id="7" dur="500" fill="hold"/>
                                        <p:tgtEl>
                                          <p:spTgt spid="2125"/>
                                        </p:tgtEl>
                                        <p:attrNameLst>
                                          <p:attrName>ppt_w</p:attrName>
                                        </p:attrNameLst>
                                      </p:cBhvr>
                                      <p:tavLst>
                                        <p:tav tm="0">
                                          <p:val>
                                            <p:fltVal val="0"/>
                                          </p:val>
                                        </p:tav>
                                        <p:tav tm="100000">
                                          <p:val>
                                            <p:strVal val="#ppt_w"/>
                                          </p:val>
                                        </p:tav>
                                      </p:tavLst>
                                    </p:anim>
                                    <p:anim calcmode="lin" valueType="num">
                                      <p:cBhvr>
                                        <p:cTn id="8" dur="500" fill="hold"/>
                                        <p:tgtEl>
                                          <p:spTgt spid="2125"/>
                                        </p:tgtEl>
                                        <p:attrNameLst>
                                          <p:attrName>ppt_h</p:attrName>
                                        </p:attrNameLst>
                                      </p:cBhvr>
                                      <p:tavLst>
                                        <p:tav tm="0">
                                          <p:val>
                                            <p:fltVal val="0"/>
                                          </p:val>
                                        </p:tav>
                                        <p:tav tm="100000">
                                          <p:val>
                                            <p:strVal val="#ppt_h"/>
                                          </p:val>
                                        </p:tav>
                                      </p:tavLst>
                                    </p:anim>
                                    <p:animEffect transition="in" filter="fade">
                                      <p:cBhvr>
                                        <p:cTn id="9" dur="500"/>
                                        <p:tgtEl>
                                          <p:spTgt spid="212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p:cTn id="13" dur="500" fill="hold"/>
                                        <p:tgtEl>
                                          <p:spTgt spid="103"/>
                                        </p:tgtEl>
                                        <p:attrNameLst>
                                          <p:attrName>ppt_w</p:attrName>
                                        </p:attrNameLst>
                                      </p:cBhvr>
                                      <p:tavLst>
                                        <p:tav tm="0">
                                          <p:val>
                                            <p:fltVal val="0"/>
                                          </p:val>
                                        </p:tav>
                                        <p:tav tm="100000">
                                          <p:val>
                                            <p:strVal val="#ppt_w"/>
                                          </p:val>
                                        </p:tav>
                                      </p:tavLst>
                                    </p:anim>
                                    <p:anim calcmode="lin" valueType="num">
                                      <p:cBhvr>
                                        <p:cTn id="14" dur="500" fill="hold"/>
                                        <p:tgtEl>
                                          <p:spTgt spid="103"/>
                                        </p:tgtEl>
                                        <p:attrNameLst>
                                          <p:attrName>ppt_h</p:attrName>
                                        </p:attrNameLst>
                                      </p:cBhvr>
                                      <p:tavLst>
                                        <p:tav tm="0">
                                          <p:val>
                                            <p:fltVal val="0"/>
                                          </p:val>
                                        </p:tav>
                                        <p:tav tm="100000">
                                          <p:val>
                                            <p:strVal val="#ppt_h"/>
                                          </p:val>
                                        </p:tav>
                                      </p:tavLst>
                                    </p:anim>
                                    <p:animEffect transition="in" filter="fade">
                                      <p:cBhvr>
                                        <p:cTn id="15" dur="500"/>
                                        <p:tgtEl>
                                          <p:spTgt spid="103"/>
                                        </p:tgtEl>
                                      </p:cBhvr>
                                    </p:animEffect>
                                  </p:childTnLst>
                                </p:cTn>
                              </p:par>
                              <p:par>
                                <p:cTn id="16" presetID="2" presetClass="entr" presetSubtype="8" accel="50000" decel="50000" fill="hold" grpId="0" nodeType="withEffect">
                                  <p:stCondLst>
                                    <p:cond delay="0"/>
                                  </p:stCondLst>
                                  <p:childTnLst>
                                    <p:set>
                                      <p:cBhvr>
                                        <p:cTn id="17" dur="1" fill="hold">
                                          <p:stCondLst>
                                            <p:cond delay="0"/>
                                          </p:stCondLst>
                                        </p:cTn>
                                        <p:tgtEl>
                                          <p:spTgt spid="98"/>
                                        </p:tgtEl>
                                        <p:attrNameLst>
                                          <p:attrName>style.visibility</p:attrName>
                                        </p:attrNameLst>
                                      </p:cBhvr>
                                      <p:to>
                                        <p:strVal val="visible"/>
                                      </p:to>
                                    </p:set>
                                    <p:anim calcmode="lin" valueType="num">
                                      <p:cBhvr additive="base">
                                        <p:cTn id="18" dur="500" fill="hold"/>
                                        <p:tgtEl>
                                          <p:spTgt spid="98"/>
                                        </p:tgtEl>
                                        <p:attrNameLst>
                                          <p:attrName>ppt_x</p:attrName>
                                        </p:attrNameLst>
                                      </p:cBhvr>
                                      <p:tavLst>
                                        <p:tav tm="0">
                                          <p:val>
                                            <p:strVal val="0-#ppt_w/2"/>
                                          </p:val>
                                        </p:tav>
                                        <p:tav tm="100000">
                                          <p:val>
                                            <p:strVal val="#ppt_x"/>
                                          </p:val>
                                        </p:tav>
                                      </p:tavLst>
                                    </p:anim>
                                    <p:anim calcmode="lin" valueType="num">
                                      <p:cBhvr additive="base">
                                        <p:cTn id="19" dur="500" fill="hold"/>
                                        <p:tgtEl>
                                          <p:spTgt spid="98"/>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8" accel="50000" decel="50000" fill="hold" grpId="0" nodeType="after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additive="base">
                                        <p:cTn id="23" dur="500" fill="hold"/>
                                        <p:tgtEl>
                                          <p:spTgt spid="106"/>
                                        </p:tgtEl>
                                        <p:attrNameLst>
                                          <p:attrName>ppt_x</p:attrName>
                                        </p:attrNameLst>
                                      </p:cBhvr>
                                      <p:tavLst>
                                        <p:tav tm="0">
                                          <p:val>
                                            <p:strVal val="0-#ppt_w/2"/>
                                          </p:val>
                                        </p:tav>
                                        <p:tav tm="100000">
                                          <p:val>
                                            <p:strVal val="#ppt_x"/>
                                          </p:val>
                                        </p:tav>
                                      </p:tavLst>
                                    </p:anim>
                                    <p:anim calcmode="lin" valueType="num">
                                      <p:cBhvr additive="base">
                                        <p:cTn id="24" dur="500" fill="hold"/>
                                        <p:tgtEl>
                                          <p:spTgt spid="10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2126"/>
                                        </p:tgtEl>
                                        <p:attrNameLst>
                                          <p:attrName>style.visibility</p:attrName>
                                        </p:attrNameLst>
                                      </p:cBhvr>
                                      <p:to>
                                        <p:strVal val="visible"/>
                                      </p:to>
                                    </p:set>
                                    <p:anim calcmode="lin" valueType="num">
                                      <p:cBhvr>
                                        <p:cTn id="28" dur="500" fill="hold"/>
                                        <p:tgtEl>
                                          <p:spTgt spid="2126"/>
                                        </p:tgtEl>
                                        <p:attrNameLst>
                                          <p:attrName>ppt_w</p:attrName>
                                        </p:attrNameLst>
                                      </p:cBhvr>
                                      <p:tavLst>
                                        <p:tav tm="0">
                                          <p:val>
                                            <p:fltVal val="0"/>
                                          </p:val>
                                        </p:tav>
                                        <p:tav tm="100000">
                                          <p:val>
                                            <p:strVal val="#ppt_w"/>
                                          </p:val>
                                        </p:tav>
                                      </p:tavLst>
                                    </p:anim>
                                    <p:anim calcmode="lin" valueType="num">
                                      <p:cBhvr>
                                        <p:cTn id="29" dur="500" fill="hold"/>
                                        <p:tgtEl>
                                          <p:spTgt spid="2126"/>
                                        </p:tgtEl>
                                        <p:attrNameLst>
                                          <p:attrName>ppt_h</p:attrName>
                                        </p:attrNameLst>
                                      </p:cBhvr>
                                      <p:tavLst>
                                        <p:tav tm="0">
                                          <p:val>
                                            <p:fltVal val="0"/>
                                          </p:val>
                                        </p:tav>
                                        <p:tav tm="100000">
                                          <p:val>
                                            <p:strVal val="#ppt_h"/>
                                          </p:val>
                                        </p:tav>
                                      </p:tavLst>
                                    </p:anim>
                                    <p:animEffect transition="in" filter="fade">
                                      <p:cBhvr>
                                        <p:cTn id="30" dur="500"/>
                                        <p:tgtEl>
                                          <p:spTgt spid="2126"/>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1"/>
                                        </p:tgtEl>
                                        <p:attrNameLst>
                                          <p:attrName>style.visibility</p:attrName>
                                        </p:attrNameLst>
                                      </p:cBhvr>
                                      <p:to>
                                        <p:strVal val="visible"/>
                                      </p:to>
                                    </p:set>
                                    <p:anim calcmode="lin" valueType="num">
                                      <p:cBhvr>
                                        <p:cTn id="34" dur="500" fill="hold"/>
                                        <p:tgtEl>
                                          <p:spTgt spid="101"/>
                                        </p:tgtEl>
                                        <p:attrNameLst>
                                          <p:attrName>ppt_w</p:attrName>
                                        </p:attrNameLst>
                                      </p:cBhvr>
                                      <p:tavLst>
                                        <p:tav tm="0">
                                          <p:val>
                                            <p:fltVal val="0"/>
                                          </p:val>
                                        </p:tav>
                                        <p:tav tm="100000">
                                          <p:val>
                                            <p:strVal val="#ppt_w"/>
                                          </p:val>
                                        </p:tav>
                                      </p:tavLst>
                                    </p:anim>
                                    <p:anim calcmode="lin" valueType="num">
                                      <p:cBhvr>
                                        <p:cTn id="35" dur="500" fill="hold"/>
                                        <p:tgtEl>
                                          <p:spTgt spid="101"/>
                                        </p:tgtEl>
                                        <p:attrNameLst>
                                          <p:attrName>ppt_h</p:attrName>
                                        </p:attrNameLst>
                                      </p:cBhvr>
                                      <p:tavLst>
                                        <p:tav tm="0">
                                          <p:val>
                                            <p:fltVal val="0"/>
                                          </p:val>
                                        </p:tav>
                                        <p:tav tm="100000">
                                          <p:val>
                                            <p:strVal val="#ppt_h"/>
                                          </p:val>
                                        </p:tav>
                                      </p:tavLst>
                                    </p:anim>
                                    <p:animEffect transition="in" filter="fade">
                                      <p:cBhvr>
                                        <p:cTn id="36" dur="500"/>
                                        <p:tgtEl>
                                          <p:spTgt spid="101"/>
                                        </p:tgtEl>
                                      </p:cBhvr>
                                    </p:animEffect>
                                  </p:childTnLst>
                                </p:cTn>
                              </p:par>
                              <p:par>
                                <p:cTn id="37" presetID="2" presetClass="entr" presetSubtype="8" accel="50000" decel="50000" fill="hold" grpId="0" nodeType="withEffect">
                                  <p:stCondLst>
                                    <p:cond delay="0"/>
                                  </p:stCondLst>
                                  <p:childTnLst>
                                    <p:set>
                                      <p:cBhvr>
                                        <p:cTn id="38" dur="1" fill="hold">
                                          <p:stCondLst>
                                            <p:cond delay="0"/>
                                          </p:stCondLst>
                                        </p:cTn>
                                        <p:tgtEl>
                                          <p:spTgt spid="96"/>
                                        </p:tgtEl>
                                        <p:attrNameLst>
                                          <p:attrName>style.visibility</p:attrName>
                                        </p:attrNameLst>
                                      </p:cBhvr>
                                      <p:to>
                                        <p:strVal val="visible"/>
                                      </p:to>
                                    </p:set>
                                    <p:anim calcmode="lin" valueType="num">
                                      <p:cBhvr additive="base">
                                        <p:cTn id="39" dur="500" fill="hold"/>
                                        <p:tgtEl>
                                          <p:spTgt spid="96"/>
                                        </p:tgtEl>
                                        <p:attrNameLst>
                                          <p:attrName>ppt_x</p:attrName>
                                        </p:attrNameLst>
                                      </p:cBhvr>
                                      <p:tavLst>
                                        <p:tav tm="0">
                                          <p:val>
                                            <p:strVal val="0-#ppt_w/2"/>
                                          </p:val>
                                        </p:tav>
                                        <p:tav tm="100000">
                                          <p:val>
                                            <p:strVal val="#ppt_x"/>
                                          </p:val>
                                        </p:tav>
                                      </p:tavLst>
                                    </p:anim>
                                    <p:anim calcmode="lin" valueType="num">
                                      <p:cBhvr additive="base">
                                        <p:cTn id="40" dur="500" fill="hold"/>
                                        <p:tgtEl>
                                          <p:spTgt spid="96"/>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accel="50000" decel="50000" fill="hold" grpId="0" nodeType="afterEffect">
                                  <p:stCondLst>
                                    <p:cond delay="0"/>
                                  </p:stCondLst>
                                  <p:childTnLst>
                                    <p:set>
                                      <p:cBhvr>
                                        <p:cTn id="43" dur="1" fill="hold">
                                          <p:stCondLst>
                                            <p:cond delay="0"/>
                                          </p:stCondLst>
                                        </p:cTn>
                                        <p:tgtEl>
                                          <p:spTgt spid="109"/>
                                        </p:tgtEl>
                                        <p:attrNameLst>
                                          <p:attrName>style.visibility</p:attrName>
                                        </p:attrNameLst>
                                      </p:cBhvr>
                                      <p:to>
                                        <p:strVal val="visible"/>
                                      </p:to>
                                    </p:set>
                                    <p:anim calcmode="lin" valueType="num">
                                      <p:cBhvr additive="base">
                                        <p:cTn id="44" dur="500" fill="hold"/>
                                        <p:tgtEl>
                                          <p:spTgt spid="109"/>
                                        </p:tgtEl>
                                        <p:attrNameLst>
                                          <p:attrName>ppt_x</p:attrName>
                                        </p:attrNameLst>
                                      </p:cBhvr>
                                      <p:tavLst>
                                        <p:tav tm="0">
                                          <p:val>
                                            <p:strVal val="0-#ppt_w/2"/>
                                          </p:val>
                                        </p:tav>
                                        <p:tav tm="100000">
                                          <p:val>
                                            <p:strVal val="#ppt_x"/>
                                          </p:val>
                                        </p:tav>
                                      </p:tavLst>
                                    </p:anim>
                                    <p:anim calcmode="lin" valueType="num">
                                      <p:cBhvr additive="base">
                                        <p:cTn id="45" dur="500" fill="hold"/>
                                        <p:tgtEl>
                                          <p:spTgt spid="10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2124"/>
                                        </p:tgtEl>
                                        <p:attrNameLst>
                                          <p:attrName>style.visibility</p:attrName>
                                        </p:attrNameLst>
                                      </p:cBhvr>
                                      <p:to>
                                        <p:strVal val="visible"/>
                                      </p:to>
                                    </p:set>
                                    <p:anim calcmode="lin" valueType="num">
                                      <p:cBhvr>
                                        <p:cTn id="49" dur="500" fill="hold"/>
                                        <p:tgtEl>
                                          <p:spTgt spid="2124"/>
                                        </p:tgtEl>
                                        <p:attrNameLst>
                                          <p:attrName>ppt_w</p:attrName>
                                        </p:attrNameLst>
                                      </p:cBhvr>
                                      <p:tavLst>
                                        <p:tav tm="0">
                                          <p:val>
                                            <p:fltVal val="0"/>
                                          </p:val>
                                        </p:tav>
                                        <p:tav tm="100000">
                                          <p:val>
                                            <p:strVal val="#ppt_w"/>
                                          </p:val>
                                        </p:tav>
                                      </p:tavLst>
                                    </p:anim>
                                    <p:anim calcmode="lin" valueType="num">
                                      <p:cBhvr>
                                        <p:cTn id="50" dur="500" fill="hold"/>
                                        <p:tgtEl>
                                          <p:spTgt spid="2124"/>
                                        </p:tgtEl>
                                        <p:attrNameLst>
                                          <p:attrName>ppt_h</p:attrName>
                                        </p:attrNameLst>
                                      </p:cBhvr>
                                      <p:tavLst>
                                        <p:tav tm="0">
                                          <p:val>
                                            <p:fltVal val="0"/>
                                          </p:val>
                                        </p:tav>
                                        <p:tav tm="100000">
                                          <p:val>
                                            <p:strVal val="#ppt_h"/>
                                          </p:val>
                                        </p:tav>
                                      </p:tavLst>
                                    </p:anim>
                                    <p:animEffect transition="in" filter="fade">
                                      <p:cBhvr>
                                        <p:cTn id="51" dur="500"/>
                                        <p:tgtEl>
                                          <p:spTgt spid="2124"/>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105"/>
                                        </p:tgtEl>
                                        <p:attrNameLst>
                                          <p:attrName>style.visibility</p:attrName>
                                        </p:attrNameLst>
                                      </p:cBhvr>
                                      <p:to>
                                        <p:strVal val="visible"/>
                                      </p:to>
                                    </p:set>
                                    <p:anim calcmode="lin" valueType="num">
                                      <p:cBhvr>
                                        <p:cTn id="55" dur="500" fill="hold"/>
                                        <p:tgtEl>
                                          <p:spTgt spid="105"/>
                                        </p:tgtEl>
                                        <p:attrNameLst>
                                          <p:attrName>ppt_w</p:attrName>
                                        </p:attrNameLst>
                                      </p:cBhvr>
                                      <p:tavLst>
                                        <p:tav tm="0">
                                          <p:val>
                                            <p:fltVal val="0"/>
                                          </p:val>
                                        </p:tav>
                                        <p:tav tm="100000">
                                          <p:val>
                                            <p:strVal val="#ppt_w"/>
                                          </p:val>
                                        </p:tav>
                                      </p:tavLst>
                                    </p:anim>
                                    <p:anim calcmode="lin" valueType="num">
                                      <p:cBhvr>
                                        <p:cTn id="56" dur="500" fill="hold"/>
                                        <p:tgtEl>
                                          <p:spTgt spid="105"/>
                                        </p:tgtEl>
                                        <p:attrNameLst>
                                          <p:attrName>ppt_h</p:attrName>
                                        </p:attrNameLst>
                                      </p:cBhvr>
                                      <p:tavLst>
                                        <p:tav tm="0">
                                          <p:val>
                                            <p:fltVal val="0"/>
                                          </p:val>
                                        </p:tav>
                                        <p:tav tm="100000">
                                          <p:val>
                                            <p:strVal val="#ppt_h"/>
                                          </p:val>
                                        </p:tav>
                                      </p:tavLst>
                                    </p:anim>
                                    <p:animEffect transition="in" filter="fade">
                                      <p:cBhvr>
                                        <p:cTn id="57" dur="500"/>
                                        <p:tgtEl>
                                          <p:spTgt spid="105"/>
                                        </p:tgtEl>
                                      </p:cBhvr>
                                    </p:animEffect>
                                  </p:childTnLst>
                                </p:cTn>
                              </p:par>
                              <p:par>
                                <p:cTn id="58" presetID="2" presetClass="entr" presetSubtype="2" accel="50000" decel="50000"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additive="base">
                                        <p:cTn id="60" dur="500" fill="hold"/>
                                        <p:tgtEl>
                                          <p:spTgt spid="97"/>
                                        </p:tgtEl>
                                        <p:attrNameLst>
                                          <p:attrName>ppt_x</p:attrName>
                                        </p:attrNameLst>
                                      </p:cBhvr>
                                      <p:tavLst>
                                        <p:tav tm="0">
                                          <p:val>
                                            <p:strVal val="1+#ppt_w/2"/>
                                          </p:val>
                                        </p:tav>
                                        <p:tav tm="100000">
                                          <p:val>
                                            <p:strVal val="#ppt_x"/>
                                          </p:val>
                                        </p:tav>
                                      </p:tavLst>
                                    </p:anim>
                                    <p:anim calcmode="lin" valueType="num">
                                      <p:cBhvr additive="base">
                                        <p:cTn id="61" dur="500" fill="hold"/>
                                        <p:tgtEl>
                                          <p:spTgt spid="97"/>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2" presetClass="entr" presetSubtype="2" accel="50000" decel="5000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 calcmode="lin" valueType="num">
                                      <p:cBhvr additive="base">
                                        <p:cTn id="65" dur="500" fill="hold"/>
                                        <p:tgtEl>
                                          <p:spTgt spid="108"/>
                                        </p:tgtEl>
                                        <p:attrNameLst>
                                          <p:attrName>ppt_x</p:attrName>
                                        </p:attrNameLst>
                                      </p:cBhvr>
                                      <p:tavLst>
                                        <p:tav tm="0">
                                          <p:val>
                                            <p:strVal val="1+#ppt_w/2"/>
                                          </p:val>
                                        </p:tav>
                                        <p:tav tm="100000">
                                          <p:val>
                                            <p:strVal val="#ppt_x"/>
                                          </p:val>
                                        </p:tav>
                                      </p:tavLst>
                                    </p:anim>
                                    <p:anim calcmode="lin" valueType="num">
                                      <p:cBhvr additive="base">
                                        <p:cTn id="66" dur="500" fill="hold"/>
                                        <p:tgtEl>
                                          <p:spTgt spid="108"/>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2127"/>
                                        </p:tgtEl>
                                        <p:attrNameLst>
                                          <p:attrName>style.visibility</p:attrName>
                                        </p:attrNameLst>
                                      </p:cBhvr>
                                      <p:to>
                                        <p:strVal val="visible"/>
                                      </p:to>
                                    </p:set>
                                    <p:anim calcmode="lin" valueType="num">
                                      <p:cBhvr>
                                        <p:cTn id="70" dur="500" fill="hold"/>
                                        <p:tgtEl>
                                          <p:spTgt spid="2127"/>
                                        </p:tgtEl>
                                        <p:attrNameLst>
                                          <p:attrName>ppt_w</p:attrName>
                                        </p:attrNameLst>
                                      </p:cBhvr>
                                      <p:tavLst>
                                        <p:tav tm="0">
                                          <p:val>
                                            <p:fltVal val="0"/>
                                          </p:val>
                                        </p:tav>
                                        <p:tav tm="100000">
                                          <p:val>
                                            <p:strVal val="#ppt_w"/>
                                          </p:val>
                                        </p:tav>
                                      </p:tavLst>
                                    </p:anim>
                                    <p:anim calcmode="lin" valueType="num">
                                      <p:cBhvr>
                                        <p:cTn id="71" dur="500" fill="hold"/>
                                        <p:tgtEl>
                                          <p:spTgt spid="2127"/>
                                        </p:tgtEl>
                                        <p:attrNameLst>
                                          <p:attrName>ppt_h</p:attrName>
                                        </p:attrNameLst>
                                      </p:cBhvr>
                                      <p:tavLst>
                                        <p:tav tm="0">
                                          <p:val>
                                            <p:fltVal val="0"/>
                                          </p:val>
                                        </p:tav>
                                        <p:tav tm="100000">
                                          <p:val>
                                            <p:strVal val="#ppt_h"/>
                                          </p:val>
                                        </p:tav>
                                      </p:tavLst>
                                    </p:anim>
                                    <p:animEffect transition="in" filter="fade">
                                      <p:cBhvr>
                                        <p:cTn id="72" dur="500"/>
                                        <p:tgtEl>
                                          <p:spTgt spid="2127"/>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104"/>
                                        </p:tgtEl>
                                        <p:attrNameLst>
                                          <p:attrName>style.visibility</p:attrName>
                                        </p:attrNameLst>
                                      </p:cBhvr>
                                      <p:to>
                                        <p:strVal val="visible"/>
                                      </p:to>
                                    </p:set>
                                    <p:anim calcmode="lin" valueType="num">
                                      <p:cBhvr>
                                        <p:cTn id="76" dur="500" fill="hold"/>
                                        <p:tgtEl>
                                          <p:spTgt spid="104"/>
                                        </p:tgtEl>
                                        <p:attrNameLst>
                                          <p:attrName>ppt_w</p:attrName>
                                        </p:attrNameLst>
                                      </p:cBhvr>
                                      <p:tavLst>
                                        <p:tav tm="0">
                                          <p:val>
                                            <p:fltVal val="0"/>
                                          </p:val>
                                        </p:tav>
                                        <p:tav tm="100000">
                                          <p:val>
                                            <p:strVal val="#ppt_w"/>
                                          </p:val>
                                        </p:tav>
                                      </p:tavLst>
                                    </p:anim>
                                    <p:anim calcmode="lin" valueType="num">
                                      <p:cBhvr>
                                        <p:cTn id="77" dur="500" fill="hold"/>
                                        <p:tgtEl>
                                          <p:spTgt spid="104"/>
                                        </p:tgtEl>
                                        <p:attrNameLst>
                                          <p:attrName>ppt_h</p:attrName>
                                        </p:attrNameLst>
                                      </p:cBhvr>
                                      <p:tavLst>
                                        <p:tav tm="0">
                                          <p:val>
                                            <p:fltVal val="0"/>
                                          </p:val>
                                        </p:tav>
                                        <p:tav tm="100000">
                                          <p:val>
                                            <p:strVal val="#ppt_h"/>
                                          </p:val>
                                        </p:tav>
                                      </p:tavLst>
                                    </p:anim>
                                    <p:animEffect transition="in" filter="fade">
                                      <p:cBhvr>
                                        <p:cTn id="78" dur="500"/>
                                        <p:tgtEl>
                                          <p:spTgt spid="104"/>
                                        </p:tgtEl>
                                      </p:cBhvr>
                                    </p:animEffect>
                                  </p:childTnLst>
                                </p:cTn>
                              </p:par>
                              <p:par>
                                <p:cTn id="79" presetID="2" presetClass="entr" presetSubtype="2" accel="50000" decel="50000" fill="hold" grpId="0" nodeType="withEffect">
                                  <p:stCondLst>
                                    <p:cond delay="0"/>
                                  </p:stCondLst>
                                  <p:childTnLst>
                                    <p:set>
                                      <p:cBhvr>
                                        <p:cTn id="80" dur="1" fill="hold">
                                          <p:stCondLst>
                                            <p:cond delay="0"/>
                                          </p:stCondLst>
                                        </p:cTn>
                                        <p:tgtEl>
                                          <p:spTgt spid="99"/>
                                        </p:tgtEl>
                                        <p:attrNameLst>
                                          <p:attrName>style.visibility</p:attrName>
                                        </p:attrNameLst>
                                      </p:cBhvr>
                                      <p:to>
                                        <p:strVal val="visible"/>
                                      </p:to>
                                    </p:set>
                                    <p:anim calcmode="lin" valueType="num">
                                      <p:cBhvr additive="base">
                                        <p:cTn id="81" dur="500" fill="hold"/>
                                        <p:tgtEl>
                                          <p:spTgt spid="99"/>
                                        </p:tgtEl>
                                        <p:attrNameLst>
                                          <p:attrName>ppt_x</p:attrName>
                                        </p:attrNameLst>
                                      </p:cBhvr>
                                      <p:tavLst>
                                        <p:tav tm="0">
                                          <p:val>
                                            <p:strVal val="1+#ppt_w/2"/>
                                          </p:val>
                                        </p:tav>
                                        <p:tav tm="100000">
                                          <p:val>
                                            <p:strVal val="#ppt_x"/>
                                          </p:val>
                                        </p:tav>
                                      </p:tavLst>
                                    </p:anim>
                                    <p:anim calcmode="lin" valueType="num">
                                      <p:cBhvr additive="base">
                                        <p:cTn id="82" dur="500" fill="hold"/>
                                        <p:tgtEl>
                                          <p:spTgt spid="99"/>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 presetClass="entr" presetSubtype="2" accel="50000" decel="50000" fill="hold" grpId="0" nodeType="afterEffect">
                                  <p:stCondLst>
                                    <p:cond delay="0"/>
                                  </p:stCondLst>
                                  <p:childTnLst>
                                    <p:set>
                                      <p:cBhvr>
                                        <p:cTn id="85" dur="1" fill="hold">
                                          <p:stCondLst>
                                            <p:cond delay="0"/>
                                          </p:stCondLst>
                                        </p:cTn>
                                        <p:tgtEl>
                                          <p:spTgt spid="107"/>
                                        </p:tgtEl>
                                        <p:attrNameLst>
                                          <p:attrName>style.visibility</p:attrName>
                                        </p:attrNameLst>
                                      </p:cBhvr>
                                      <p:to>
                                        <p:strVal val="visible"/>
                                      </p:to>
                                    </p:set>
                                    <p:anim calcmode="lin" valueType="num">
                                      <p:cBhvr additive="base">
                                        <p:cTn id="86" dur="500" fill="hold"/>
                                        <p:tgtEl>
                                          <p:spTgt spid="107"/>
                                        </p:tgtEl>
                                        <p:attrNameLst>
                                          <p:attrName>ppt_x</p:attrName>
                                        </p:attrNameLst>
                                      </p:cBhvr>
                                      <p:tavLst>
                                        <p:tav tm="0">
                                          <p:val>
                                            <p:strVal val="1+#ppt_w/2"/>
                                          </p:val>
                                        </p:tav>
                                        <p:tav tm="100000">
                                          <p:val>
                                            <p:strVal val="#ppt_x"/>
                                          </p:val>
                                        </p:tav>
                                      </p:tavLst>
                                    </p:anim>
                                    <p:anim calcmode="lin" valueType="num">
                                      <p:cBhvr additive="base">
                                        <p:cTn id="87" dur="5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6" grpId="0" animBg="1"/>
      <p:bldP spid="2124" grpId="0" animBg="1"/>
      <p:bldP spid="2125" grpId="0" animBg="1"/>
      <p:bldP spid="2127" grpId="0" animBg="1"/>
      <p:bldP spid="96" grpId="0"/>
      <p:bldP spid="97" grpId="0"/>
      <p:bldP spid="98" grpId="0"/>
      <p:bldP spid="99" grpId="0"/>
      <p:bldP spid="101" grpId="0" animBg="1"/>
      <p:bldP spid="103" grpId="0" animBg="1"/>
      <p:bldP spid="104" grpId="0" animBg="1"/>
      <p:bldP spid="105" grpId="0" animBg="1"/>
      <p:bldP spid="106" grpId="0"/>
      <p:bldP spid="107" grpId="0"/>
      <p:bldP spid="108" grpId="0"/>
      <p:bldP spid="10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1_Office 主题​​">
  <a:themeElements>
    <a:clrScheme name="自定义 440">
      <a:dk1>
        <a:srgbClr val="000000"/>
      </a:dk1>
      <a:lt1>
        <a:srgbClr val="FFFFFF"/>
      </a:lt1>
      <a:dk2>
        <a:srgbClr val="000000"/>
      </a:dk2>
      <a:lt2>
        <a:srgbClr val="FFFFFF"/>
      </a:lt2>
      <a:accent1>
        <a:srgbClr val="C00000"/>
      </a:accent1>
      <a:accent2>
        <a:srgbClr val="FFC000"/>
      </a:accent2>
      <a:accent3>
        <a:srgbClr val="C00000"/>
      </a:accent3>
      <a:accent4>
        <a:srgbClr val="FFC000"/>
      </a:accent4>
      <a:accent5>
        <a:srgbClr val="C00000"/>
      </a:accent5>
      <a:accent6>
        <a:srgbClr val="FFC000"/>
      </a:accent6>
      <a:hlink>
        <a:srgbClr val="C00000"/>
      </a:hlink>
      <a:folHlink>
        <a:srgbClr val="FFC00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2120</Words>
  <Application>Microsoft Office PowerPoint</Application>
  <PresentationFormat>宽屏</PresentationFormat>
  <Paragraphs>340</Paragraphs>
  <Slides>29</Slides>
  <Notes>29</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29</vt:i4>
      </vt:variant>
    </vt:vector>
  </HeadingPairs>
  <TitlesOfParts>
    <vt:vector size="44" baseType="lpstr">
      <vt:lpstr>Impact</vt:lpstr>
      <vt:lpstr>Roboto Light</vt:lpstr>
      <vt:lpstr>Arial</vt:lpstr>
      <vt:lpstr>Roboto condensed</vt:lpstr>
      <vt:lpstr>Clear Sans</vt:lpstr>
      <vt:lpstr>Roboto Medium</vt:lpstr>
      <vt:lpstr>Helvetica Light</vt:lpstr>
      <vt:lpstr>Lato Light</vt:lpstr>
      <vt:lpstr>Calibri</vt:lpstr>
      <vt:lpstr>FontAwesome</vt:lpstr>
      <vt:lpstr>微软雅黑</vt:lpstr>
      <vt:lpstr>等线</vt:lpstr>
      <vt:lpstr>Lato</vt:lpstr>
      <vt:lpstr>Open Sans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2018-04-04T11:29:00Z</dcterms:created>
  <dcterms:modified xsi:type="dcterms:W3CDTF">2021-01-06T00:37:16Z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