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embeddedFontLst>
    <p:embeddedFont>
      <p:font typeface="等线" panose="02010600030101010101" pitchFamily="2" charset="-122"/>
      <p:regular r:id="rId27"/>
      <p:bold r:id="rId28"/>
    </p:embeddedFont>
    <p:embeddedFont>
      <p:font typeface="方正兰亭黑_GBK" panose="02000000000000000000" pitchFamily="2" charset="-122"/>
      <p:regular r:id="rId29"/>
    </p:embeddedFont>
    <p:embeddedFont>
      <p:font typeface="方正兰亭纤黑简体" panose="03000509000000000000" pitchFamily="65" charset="-122"/>
      <p:regular r:id="rId30"/>
    </p:embeddedFont>
    <p:embeddedFont>
      <p:font typeface="微软雅黑" panose="020B0503020204020204" pitchFamily="34" charset="-122"/>
      <p:regular r:id="rId31"/>
      <p:bold r:id="rId32"/>
    </p:embeddedFont>
    <p:embeddedFont>
      <p:font typeface="Calibri" panose="020F0502020204030204" pitchFamily="34" charset="0"/>
      <p:regular r:id="rId33"/>
      <p:bold r:id="rId34"/>
      <p:italic r:id="rId35"/>
      <p:boldItalic r:id="rId36"/>
    </p:embeddedFont>
    <p:embeddedFont>
      <p:font typeface="Eras Bold ITC" panose="020B0907030504020204" pitchFamily="34" charset="0"/>
      <p:regular r:id="rId37"/>
    </p:embeddedFont>
    <p:embeddedFont>
      <p:font typeface="Impact" panose="020B0806030902050204" pitchFamily="34" charset="0"/>
      <p:regular r:id="rId3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5375592642099"/>
          <c:y val="0"/>
          <c:w val="0.70417817618099099"/>
          <c:h val="0.77170969438042802"/>
        </c:manualLayout>
      </c:layout>
      <c:barChart>
        <c:barDir val="bar"/>
        <c:grouping val="stacked"/>
        <c:varyColors val="0"/>
        <c:ser>
          <c:idx val="0"/>
          <c:order val="0"/>
          <c:tx>
            <c:strRef>
              <c:f>Sheet1!$B$1</c:f>
              <c:strCache>
                <c:ptCount val="1"/>
                <c:pt idx="0">
                  <c:v>系列 1</c:v>
                </c:pt>
              </c:strCache>
            </c:strRef>
          </c:tx>
          <c:spPr>
            <a:solidFill>
              <a:schemeClr val="accent1"/>
            </a:solidFill>
            <a:effectLst/>
          </c:spPr>
          <c:invertIfNegative val="0"/>
          <c:dPt>
            <c:idx val="0"/>
            <c:invertIfNegative val="0"/>
            <c:bubble3D val="0"/>
            <c:spPr>
              <a:solidFill>
                <a:schemeClr val="accent2"/>
              </a:solidFill>
              <a:effectLst/>
            </c:spPr>
            <c:extLst>
              <c:ext xmlns:c16="http://schemas.microsoft.com/office/drawing/2014/chart" uri="{C3380CC4-5D6E-409C-BE32-E72D297353CC}">
                <c16:uniqueId val="{00000001-3991-438F-9607-D4C33B8E8B24}"/>
              </c:ext>
            </c:extLst>
          </c:dPt>
          <c:dPt>
            <c:idx val="2"/>
            <c:invertIfNegative val="0"/>
            <c:bubble3D val="0"/>
            <c:spPr>
              <a:solidFill>
                <a:schemeClr val="accent4"/>
              </a:solidFill>
              <a:effectLst/>
            </c:spPr>
            <c:extLst>
              <c:ext xmlns:c16="http://schemas.microsoft.com/office/drawing/2014/chart" uri="{C3380CC4-5D6E-409C-BE32-E72D297353CC}">
                <c16:uniqueId val="{00000003-3991-438F-9607-D4C33B8E8B24}"/>
              </c:ext>
            </c:extLst>
          </c:dPt>
          <c:dPt>
            <c:idx val="4"/>
            <c:invertIfNegative val="0"/>
            <c:bubble3D val="0"/>
            <c:spPr>
              <a:solidFill>
                <a:schemeClr val="accent2"/>
              </a:solidFill>
              <a:effectLst/>
            </c:spPr>
            <c:extLst>
              <c:ext xmlns:c16="http://schemas.microsoft.com/office/drawing/2014/chart" uri="{C3380CC4-5D6E-409C-BE32-E72D297353CC}">
                <c16:uniqueId val="{00000005-3991-438F-9607-D4C33B8E8B24}"/>
              </c:ext>
            </c:extLst>
          </c:dPt>
          <c:dLbls>
            <c:dLbl>
              <c:idx val="0"/>
              <c:tx>
                <c:rich>
                  <a:bodyPr/>
                  <a:lstStyle/>
                  <a:p>
                    <a:r>
                      <a:rPr lang="en-US" altLang="zh-CN" sz="1100">
                        <a:latin typeface="微软雅黑" panose="020B0503020204020204" pitchFamily="34" charset="-122"/>
                        <a:ea typeface="微软雅黑" panose="020B0503020204020204" pitchFamily="34" charset="-122"/>
                      </a:rPr>
                      <a:t>60</a:t>
                    </a:r>
                    <a:r>
                      <a:rPr lang="zh-CN" altLang="en-US" sz="1100">
                        <a:latin typeface="微软雅黑" panose="020B0503020204020204" pitchFamily="34" charset="-122"/>
                        <a:ea typeface="微软雅黑" panose="020B0503020204020204" pitchFamily="34" charset="-122"/>
                      </a:rPr>
                      <a:t>万</a:t>
                    </a:r>
                    <a:endParaRPr lang="zh-CN" alt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991-438F-9607-D4C33B8E8B24}"/>
                </c:ext>
              </c:extLst>
            </c:dLbl>
            <c:dLbl>
              <c:idx val="1"/>
              <c:tx>
                <c:rich>
                  <a:bodyPr/>
                  <a:lstStyle/>
                  <a:p>
                    <a:r>
                      <a:rPr lang="en-US" altLang="zh-CN" sz="1100">
                        <a:latin typeface="微软雅黑" panose="020B0503020204020204" pitchFamily="34" charset="-122"/>
                        <a:ea typeface="微软雅黑" panose="020B0503020204020204" pitchFamily="34" charset="-122"/>
                      </a:rPr>
                      <a:t>80</a:t>
                    </a:r>
                    <a:r>
                      <a:rPr lang="zh-CN" altLang="en-US" sz="1100">
                        <a:latin typeface="微软雅黑" panose="020B0503020204020204" pitchFamily="34" charset="-122"/>
                        <a:ea typeface="微软雅黑" panose="020B0503020204020204" pitchFamily="34" charset="-122"/>
                      </a:rPr>
                      <a:t>万</a:t>
                    </a:r>
                    <a:endParaRPr lang="zh-CN" alt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991-438F-9607-D4C33B8E8B24}"/>
                </c:ext>
              </c:extLst>
            </c:dLbl>
            <c:dLbl>
              <c:idx val="2"/>
              <c:tx>
                <c:rich>
                  <a:bodyPr/>
                  <a:lstStyle/>
                  <a:p>
                    <a:r>
                      <a:rPr lang="en-US" altLang="zh-CN" sz="1100">
                        <a:latin typeface="微软雅黑" panose="020B0503020204020204" pitchFamily="34" charset="-122"/>
                        <a:ea typeface="微软雅黑" panose="020B0503020204020204" pitchFamily="34" charset="-122"/>
                      </a:rPr>
                      <a:t>100</a:t>
                    </a:r>
                    <a:r>
                      <a:rPr lang="zh-CN" altLang="en-US" sz="1100">
                        <a:latin typeface="微软雅黑" panose="020B0503020204020204" pitchFamily="34" charset="-122"/>
                        <a:ea typeface="微软雅黑" panose="020B0503020204020204" pitchFamily="34" charset="-122"/>
                      </a:rPr>
                      <a:t>万</a:t>
                    </a:r>
                    <a:endParaRPr lang="zh-CN" alt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991-438F-9607-D4C33B8E8B24}"/>
                </c:ext>
              </c:extLst>
            </c:dLbl>
            <c:dLbl>
              <c:idx val="3"/>
              <c:tx>
                <c:rich>
                  <a:bodyPr/>
                  <a:lstStyle/>
                  <a:p>
                    <a:r>
                      <a:rPr lang="en-US" altLang="zh-CN" sz="1100">
                        <a:latin typeface="微软雅黑" panose="020B0503020204020204" pitchFamily="34" charset="-122"/>
                        <a:ea typeface="微软雅黑" panose="020B0503020204020204" pitchFamily="34" charset="-122"/>
                      </a:rPr>
                      <a:t>60</a:t>
                    </a:r>
                    <a:r>
                      <a:rPr lang="zh-CN" altLang="en-US" sz="1100">
                        <a:latin typeface="微软雅黑" panose="020B0503020204020204" pitchFamily="34" charset="-122"/>
                        <a:ea typeface="微软雅黑" panose="020B0503020204020204" pitchFamily="34" charset="-122"/>
                      </a:rPr>
                      <a:t>万</a:t>
                    </a:r>
                    <a:endParaRPr lang="zh-CN" alt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991-438F-9607-D4C33B8E8B24}"/>
                </c:ext>
              </c:extLst>
            </c:dLbl>
            <c:dLbl>
              <c:idx val="4"/>
              <c:tx>
                <c:rich>
                  <a:bodyPr/>
                  <a:lstStyle/>
                  <a:p>
                    <a:r>
                      <a:rPr lang="en-US" altLang="zh-CN" sz="1100">
                        <a:latin typeface="微软雅黑" panose="020B0503020204020204" pitchFamily="34" charset="-122"/>
                        <a:ea typeface="微软雅黑" panose="020B0503020204020204" pitchFamily="34" charset="-122"/>
                      </a:rPr>
                      <a:t>100</a:t>
                    </a:r>
                    <a:r>
                      <a:rPr lang="zh-CN" altLang="en-US" sz="1100">
                        <a:latin typeface="微软雅黑" panose="020B0503020204020204" pitchFamily="34" charset="-122"/>
                        <a:ea typeface="微软雅黑" panose="020B0503020204020204" pitchFamily="34" charset="-122"/>
                      </a:rPr>
                      <a:t>万</a:t>
                    </a:r>
                    <a:endParaRPr lang="zh-CN" alt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991-438F-9607-D4C33B8E8B24}"/>
                </c:ext>
              </c:extLst>
            </c:dLbl>
            <c:dLbl>
              <c:idx val="5"/>
              <c:tx>
                <c:rich>
                  <a:bodyPr/>
                  <a:lstStyle/>
                  <a:p>
                    <a:r>
                      <a:rPr lang="en-US" altLang="zh-CN" sz="1100">
                        <a:latin typeface="微软雅黑" panose="020B0503020204020204" pitchFamily="34" charset="-122"/>
                        <a:ea typeface="微软雅黑" panose="020B0503020204020204" pitchFamily="34" charset="-122"/>
                      </a:rPr>
                      <a:t>50</a:t>
                    </a:r>
                    <a:r>
                      <a:rPr lang="zh-CN" altLang="en-US" sz="1100">
                        <a:latin typeface="微软雅黑" panose="020B0503020204020204" pitchFamily="34" charset="-122"/>
                        <a:ea typeface="微软雅黑" panose="020B0503020204020204" pitchFamily="34" charset="-122"/>
                      </a:rPr>
                      <a:t>万</a:t>
                    </a:r>
                    <a:endParaRPr lang="zh-CN" alt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991-438F-9607-D4C33B8E8B24}"/>
                </c:ext>
              </c:extLst>
            </c:dLbl>
            <c:spPr>
              <a:noFill/>
              <a:ln>
                <a:noFill/>
              </a:ln>
              <a:effectLst/>
            </c:spPr>
            <c:txPr>
              <a:bodyPr rot="0" spcFirstLastPara="0" vertOverflow="ellipsis" vert="horz" wrap="square" lIns="38100" tIns="19050" rIns="38100" bIns="19050" anchor="ctr" anchorCtr="1"/>
              <a:lstStyle/>
              <a:p>
                <a:pPr>
                  <a:defRPr lang="zh-CN" sz="11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右键编辑数据</c:v>
                </c:pt>
                <c:pt idx="1">
                  <c:v>右键编辑数据</c:v>
                </c:pt>
                <c:pt idx="2">
                  <c:v>右键编辑数据</c:v>
                </c:pt>
                <c:pt idx="3">
                  <c:v>右键编辑数据</c:v>
                </c:pt>
                <c:pt idx="4">
                  <c:v>右键编辑数据</c:v>
                </c:pt>
                <c:pt idx="5">
                  <c:v>右键编辑数据</c:v>
                </c:pt>
              </c:strCache>
            </c:strRef>
          </c:cat>
          <c:val>
            <c:numRef>
              <c:f>Sheet1!$B$2:$B$7</c:f>
              <c:numCache>
                <c:formatCode>General</c:formatCode>
                <c:ptCount val="6"/>
                <c:pt idx="0">
                  <c:v>60</c:v>
                </c:pt>
                <c:pt idx="1">
                  <c:v>80</c:v>
                </c:pt>
                <c:pt idx="2">
                  <c:v>100</c:v>
                </c:pt>
                <c:pt idx="3">
                  <c:v>60</c:v>
                </c:pt>
                <c:pt idx="4">
                  <c:v>100</c:v>
                </c:pt>
                <c:pt idx="5">
                  <c:v>50</c:v>
                </c:pt>
              </c:numCache>
            </c:numRef>
          </c:val>
          <c:extLst>
            <c:ext xmlns:c16="http://schemas.microsoft.com/office/drawing/2014/chart" uri="{C3380CC4-5D6E-409C-BE32-E72D297353CC}">
              <c16:uniqueId val="{00000009-3991-438F-9607-D4C33B8E8B24}"/>
            </c:ext>
          </c:extLst>
        </c:ser>
        <c:dLbls>
          <c:showLegendKey val="0"/>
          <c:showVal val="0"/>
          <c:showCatName val="0"/>
          <c:showSerName val="0"/>
          <c:showPercent val="0"/>
          <c:showBubbleSize val="0"/>
        </c:dLbls>
        <c:gapWidth val="50"/>
        <c:overlap val="100"/>
        <c:axId val="278447616"/>
        <c:axId val="278449152"/>
      </c:barChart>
      <c:catAx>
        <c:axId val="278447616"/>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5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278449152"/>
        <c:crosses val="autoZero"/>
        <c:auto val="1"/>
        <c:lblAlgn val="ctr"/>
        <c:lblOffset val="100"/>
        <c:noMultiLvlLbl val="0"/>
      </c:catAx>
      <c:valAx>
        <c:axId val="27844915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zh-CN"/>
          </a:p>
        </c:txPr>
        <c:crossAx val="278447616"/>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effectLst>
              <a:outerShdw blurRad="50800" dist="38100" dir="5400000" algn="t" rotWithShape="0">
                <a:prstClr val="black">
                  <a:alpha val="40000"/>
                </a:prstClr>
              </a:outerShdw>
            </a:effectLst>
          </c:spPr>
          <c:dPt>
            <c:idx val="0"/>
            <c:bubble3D val="0"/>
            <c:spPr>
              <a:solidFill>
                <a:schemeClr val="accent2"/>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1-7FA0-47E5-B6A0-DC8AE1C980C4}"/>
              </c:ext>
            </c:extLst>
          </c:dPt>
          <c:dPt>
            <c:idx val="1"/>
            <c:bubble3D val="0"/>
            <c:spPr>
              <a:solidFill>
                <a:schemeClr val="accent1"/>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3-7FA0-47E5-B6A0-DC8AE1C980C4}"/>
              </c:ext>
            </c:extLst>
          </c:dPt>
          <c:dPt>
            <c:idx val="2"/>
            <c:bubble3D val="0"/>
            <c:spPr>
              <a:solidFill>
                <a:schemeClr val="accent4"/>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5-7FA0-47E5-B6A0-DC8AE1C980C4}"/>
              </c:ext>
            </c:extLst>
          </c:dPt>
          <c:dPt>
            <c:idx val="3"/>
            <c:bubble3D val="0"/>
            <c:spPr>
              <a:solidFill>
                <a:schemeClr val="accent3"/>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7-7FA0-47E5-B6A0-DC8AE1C980C4}"/>
              </c:ext>
            </c:extLst>
          </c:dPt>
          <c:dPt>
            <c:idx val="4"/>
            <c:bubble3D val="0"/>
            <c:spPr>
              <a:solidFill>
                <a:schemeClr val="accent2"/>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9-7FA0-47E5-B6A0-DC8AE1C980C4}"/>
              </c:ext>
            </c:extLst>
          </c:dPt>
          <c:dPt>
            <c:idx val="5"/>
            <c:bubble3D val="0"/>
            <c:spPr>
              <a:solidFill>
                <a:schemeClr val="accent1"/>
              </a:solidFill>
              <a:effectLst>
                <a:outerShdw blurRad="50800" dist="38100" dir="5400000" algn="t" rotWithShape="0">
                  <a:prstClr val="black">
                    <a:alpha val="40000"/>
                  </a:prstClr>
                </a:outerShdw>
              </a:effectLst>
            </c:spPr>
            <c:extLst>
              <c:ext xmlns:c16="http://schemas.microsoft.com/office/drawing/2014/chart" uri="{C3380CC4-5D6E-409C-BE32-E72D297353CC}">
                <c16:uniqueId val="{0000000B-7FA0-47E5-B6A0-DC8AE1C980C4}"/>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流动资金</c:v>
                </c:pt>
                <c:pt idx="1">
                  <c:v>办公地改善及扩建</c:v>
                </c:pt>
                <c:pt idx="2">
                  <c:v>扩招人员及人员工资</c:v>
                </c:pt>
                <c:pt idx="3">
                  <c:v>市场运营与宣传</c:v>
                </c:pt>
                <c:pt idx="4">
                  <c:v>研发投入</c:v>
                </c:pt>
                <c:pt idx="5">
                  <c:v>研发实验设备及服务器</c:v>
                </c:pt>
              </c:strCache>
            </c:strRef>
          </c:cat>
          <c:val>
            <c:numRef>
              <c:f>Sheet1!$B$2:$B$7</c:f>
              <c:numCache>
                <c:formatCode>General</c:formatCode>
                <c:ptCount val="6"/>
                <c:pt idx="0">
                  <c:v>60</c:v>
                </c:pt>
                <c:pt idx="1">
                  <c:v>80</c:v>
                </c:pt>
                <c:pt idx="2">
                  <c:v>100</c:v>
                </c:pt>
                <c:pt idx="3">
                  <c:v>60</c:v>
                </c:pt>
                <c:pt idx="4">
                  <c:v>100</c:v>
                </c:pt>
                <c:pt idx="5">
                  <c:v>50</c:v>
                </c:pt>
              </c:numCache>
            </c:numRef>
          </c:val>
          <c:extLst>
            <c:ext xmlns:c16="http://schemas.microsoft.com/office/drawing/2014/chart" uri="{C3380CC4-5D6E-409C-BE32-E72D297353CC}">
              <c16:uniqueId val="{0000000C-7FA0-47E5-B6A0-DC8AE1C980C4}"/>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34B30-BD21-46F3-8155-4EDEC73524F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10CC-3294-4BF2-AF2E-3AE717BD33C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2869645-561F-47F0-9357-72E27DD8C3B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zh-CN" dirty="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8EBE660E-5CC2-4A50-916A-880C808B748D}" type="slidenum">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2</a:t>
            </a:fld>
            <a:endPar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B91D2EE-BEE4-4DC7-94C0-82E80F62EBE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7F4DA30-AA03-4F72-96B9-33D624FA8F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684989" y="516885"/>
            <a:ext cx="2394787" cy="41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135"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项目介绍</a:t>
            </a:r>
            <a:endParaRPr lang="zh-CN" altLang="en-US" sz="2135"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82" y="280460"/>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581" y="292956"/>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684989" y="516885"/>
            <a:ext cx="2394787" cy="41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135"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产品运行</a:t>
            </a:r>
            <a:endParaRPr lang="zh-CN" altLang="en-US" sz="2135"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82" y="280460"/>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581" y="292956"/>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684989" y="516885"/>
            <a:ext cx="2394787" cy="41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135"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市场分析</a:t>
            </a:r>
            <a:endParaRPr lang="zh-CN" altLang="en-US" sz="2135"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82" y="280460"/>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581" y="292956"/>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5" name="文本框 12"/>
          <p:cNvSpPr txBox="1">
            <a:spLocks noChangeArrowheads="1"/>
          </p:cNvSpPr>
          <p:nvPr userDrawn="1"/>
        </p:nvSpPr>
        <p:spPr bwMode="auto">
          <a:xfrm>
            <a:off x="1684989" y="516885"/>
            <a:ext cx="2394787" cy="41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135"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投资回报</a:t>
            </a:r>
            <a:endParaRPr lang="zh-CN" altLang="en-US" sz="2135" dirty="0">
              <a:solidFill>
                <a:schemeClr val="accent1"/>
              </a:solidFill>
              <a:latin typeface="微软雅黑" panose="020B0503020204020204" pitchFamily="34" charset="-122"/>
              <a:ea typeface="微软雅黑" panose="020B0503020204020204" pitchFamily="34" charset="-122"/>
              <a:cs typeface="+mn-ea"/>
              <a:sym typeface="+mn-lt"/>
            </a:endParaRPr>
          </a:p>
        </p:txBody>
      </p:sp>
      <p:pic>
        <p:nvPicPr>
          <p:cNvPr id="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382" y="280460"/>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581" y="292956"/>
            <a:ext cx="812801" cy="8128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00" fill="hold"/>
                                        <p:tgtEl>
                                          <p:spTgt spid="6"/>
                                        </p:tgtEl>
                                        <p:attrNameLst>
                                          <p:attrName>ppt_x</p:attrName>
                                        </p:attrNameLst>
                                      </p:cBhvr>
                                      <p:tavLst>
                                        <p:tav tm="0">
                                          <p:val>
                                            <p:strVal val="0-#ppt_w/2"/>
                                          </p:val>
                                        </p:tav>
                                        <p:tav tm="100000">
                                          <p:val>
                                            <p:strVal val="#ppt_x"/>
                                          </p:val>
                                        </p:tav>
                                      </p:tavLst>
                                    </p:anim>
                                    <p:anim calcmode="lin" valueType="num">
                                      <p:cBhvr additive="base">
                                        <p:cTn id="8" dur="12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00" fill="hold"/>
                                        <p:tgtEl>
                                          <p:spTgt spid="7"/>
                                        </p:tgtEl>
                                        <p:attrNameLst>
                                          <p:attrName>ppt_x</p:attrName>
                                        </p:attrNameLst>
                                      </p:cBhvr>
                                      <p:tavLst>
                                        <p:tav tm="0">
                                          <p:val>
                                            <p:strVal val="#ppt_x"/>
                                          </p:val>
                                        </p:tav>
                                        <p:tav tm="100000">
                                          <p:val>
                                            <p:strVal val="#ppt_x"/>
                                          </p:val>
                                        </p:tav>
                                      </p:tavLst>
                                    </p:anim>
                                    <p:anim calcmode="lin" valueType="num">
                                      <p:cBhvr additive="base">
                                        <p:cTn id="12" dur="12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grpSp>
      <p:sp>
        <p:nvSpPr>
          <p:cNvPr id="6" name="文本框 12"/>
          <p:cNvSpPr txBox="1">
            <a:spLocks noChangeArrowheads="1"/>
          </p:cNvSpPr>
          <p:nvPr userDrawn="1"/>
        </p:nvSpPr>
        <p:spPr bwMode="auto">
          <a:xfrm>
            <a:off x="-2" y="493729"/>
            <a:ext cx="2394787" cy="82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85000"/>
                <a:lumOff val="15000"/>
              </a:schemeClr>
            </a:gs>
            <a:gs pos="100000">
              <a:schemeClr val="tx1">
                <a:lumMod val="95000"/>
                <a:lumOff val="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9"/>
            <a:ext cx="10972800" cy="114300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1"/>
            <a:ext cx="10972800" cy="4525963"/>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2"/>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ransition/>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59"/>
          <p:cNvSpPr>
            <a:spLocks noChangeArrowheads="1"/>
          </p:cNvSpPr>
          <p:nvPr/>
        </p:nvSpPr>
        <p:spPr bwMode="auto">
          <a:xfrm>
            <a:off x="1199456" y="2651619"/>
            <a:ext cx="6915312" cy="820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zh-CN" altLang="en-US" sz="5335" b="1" dirty="0">
                <a:solidFill>
                  <a:prstClr val="black">
                    <a:lumMod val="75000"/>
                    <a:lumOff val="25000"/>
                  </a:prstClr>
                </a:solidFill>
                <a:latin typeface="Arial" panose="020B0604020202020204" pitchFamily="34" charset="0"/>
                <a:cs typeface="Arial" panose="020B0604020202020204" pitchFamily="34" charset="0"/>
              </a:rPr>
              <a:t>金融投资</a:t>
            </a:r>
            <a:r>
              <a:rPr lang="en-US" altLang="zh-CN" sz="5335" b="1" dirty="0">
                <a:solidFill>
                  <a:prstClr val="black">
                    <a:lumMod val="75000"/>
                    <a:lumOff val="25000"/>
                  </a:prstClr>
                </a:solidFill>
                <a:latin typeface="Arial" panose="020B0604020202020204" pitchFamily="34" charset="0"/>
                <a:cs typeface="Arial" panose="020B0604020202020204" pitchFamily="34" charset="0"/>
              </a:rPr>
              <a:t>PPT</a:t>
            </a:r>
            <a:r>
              <a:rPr lang="zh-CN" altLang="en-US" sz="5335" b="1" dirty="0">
                <a:solidFill>
                  <a:prstClr val="black">
                    <a:lumMod val="75000"/>
                    <a:lumOff val="25000"/>
                  </a:prstClr>
                </a:solidFill>
                <a:latin typeface="Arial" panose="020B0604020202020204" pitchFamily="34" charset="0"/>
                <a:cs typeface="Arial" panose="020B0604020202020204" pitchFamily="34" charset="0"/>
              </a:rPr>
              <a:t>模板</a:t>
            </a:r>
            <a:endParaRPr lang="en-US" altLang="zh-CN" sz="5335" b="1" dirty="0">
              <a:solidFill>
                <a:prstClr val="black">
                  <a:lumMod val="75000"/>
                  <a:lumOff val="25000"/>
                </a:prstClr>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133" y="384043"/>
            <a:ext cx="6975867" cy="6117299"/>
          </a:xfrm>
          <a:prstGeom prst="rect">
            <a:avLst/>
          </a:prstGeom>
        </p:spPr>
      </p:pic>
      <p:sp>
        <p:nvSpPr>
          <p:cNvPr id="12" name="矩形 259"/>
          <p:cNvSpPr>
            <a:spLocks noChangeArrowheads="1"/>
          </p:cNvSpPr>
          <p:nvPr/>
        </p:nvSpPr>
        <p:spPr bwMode="auto">
          <a:xfrm>
            <a:off x="1199459" y="4653526"/>
            <a:ext cx="4489893"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zh-CN" altLang="en-US" sz="1465">
                <a:solidFill>
                  <a:prstClr val="black">
                    <a:lumMod val="75000"/>
                    <a:lumOff val="25000"/>
                  </a:prstClr>
                </a:solidFill>
                <a:cs typeface="Arial" panose="020B0604020202020204" pitchFamily="34" charset="0"/>
              </a:rPr>
              <a:t>汇报人：</a:t>
            </a:r>
            <a:r>
              <a:rPr lang="en-US" altLang="zh-CN" sz="1465">
                <a:solidFill>
                  <a:prstClr val="black">
                    <a:lumMod val="75000"/>
                    <a:lumOff val="25000"/>
                  </a:prstClr>
                </a:solidFill>
                <a:cs typeface="Arial" panose="020B0604020202020204" pitchFamily="34" charset="0"/>
              </a:rPr>
              <a:t>xiazaii</a:t>
            </a:r>
            <a:endParaRPr lang="zh-CN" altLang="en-US" sz="1465" dirty="0">
              <a:solidFill>
                <a:prstClr val="black">
                  <a:lumMod val="75000"/>
                  <a:lumOff val="25000"/>
                </a:prstClr>
              </a:solidFill>
              <a:cs typeface="Arial" panose="020B0604020202020204" pitchFamily="34" charset="0"/>
            </a:endParaRPr>
          </a:p>
        </p:txBody>
      </p:sp>
      <p:sp>
        <p:nvSpPr>
          <p:cNvPr id="20" name="矩形 259"/>
          <p:cNvSpPr>
            <a:spLocks noChangeArrowheads="1"/>
          </p:cNvSpPr>
          <p:nvPr/>
        </p:nvSpPr>
        <p:spPr bwMode="auto">
          <a:xfrm>
            <a:off x="1199457" y="3579518"/>
            <a:ext cx="5803312" cy="632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en-US" altLang="zh-CN" sz="2665" dirty="0">
                <a:solidFill>
                  <a:prstClr val="black">
                    <a:lumMod val="75000"/>
                    <a:lumOff val="25000"/>
                  </a:prstClr>
                </a:solidFill>
                <a:latin typeface="Arial" panose="020B0604020202020204" pitchFamily="34" charset="0"/>
                <a:cs typeface="Arial" panose="020B0604020202020204" pitchFamily="34" charset="0"/>
              </a:rPr>
              <a:t>BUSINESS FINANCING PPT</a:t>
            </a:r>
          </a:p>
          <a:p>
            <a:pPr defTabSz="1219200">
              <a:buNone/>
            </a:pPr>
            <a:r>
              <a:rPr lang="zh-CN" altLang="en-US" sz="1200" dirty="0">
                <a:solidFill>
                  <a:prstClr val="black">
                    <a:lumMod val="75000"/>
                    <a:lumOff val="25000"/>
                  </a:prstClr>
                </a:solidFill>
                <a:latin typeface="Arial" panose="020B0604020202020204" pitchFamily="34" charset="0"/>
                <a:cs typeface="Arial" panose="020B0604020202020204" pitchFamily="34" charset="0"/>
              </a:rPr>
              <a:t>工作计划 工作报告 销售培训 年终总结</a:t>
            </a:r>
            <a:endParaRPr lang="en-US" altLang="zh-CN"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1202000" y="1220755"/>
            <a:ext cx="3552395" cy="1353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200">
              <a:buNone/>
            </a:pPr>
            <a:r>
              <a:rPr lang="en-US" altLang="zh-CN" sz="8800" b="1" dirty="0">
                <a:solidFill>
                  <a:srgbClr val="C00000"/>
                </a:solidFill>
                <a:cs typeface="Arial" panose="020B0604020202020204" pitchFamily="34" charset="0"/>
              </a:rPr>
              <a:t>202X</a:t>
            </a:r>
          </a:p>
        </p:txBody>
      </p:sp>
      <p:pic>
        <p:nvPicPr>
          <p:cNvPr id="5" name="伤9">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780289" y="30656"/>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anim calcmode="lin" valueType="num">
                                      <p:cBhvr>
                                        <p:cTn id="2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2"/>
                                        </p:tgtEl>
                                      </p:cBhvr>
                                    </p:animEffect>
                                  </p:childTnLst>
                                </p:cTn>
                              </p:par>
                            </p:childTnLst>
                          </p:cTn>
                        </p:par>
                        <p:par>
                          <p:cTn id="23" fill="hold">
                            <p:stCondLst>
                              <p:cond delay="64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22"/>
                                        </p:tgtEl>
                                      </p:cBhvr>
                                    </p:animEffect>
                                    <p:animScale>
                                      <p:cBhvr>
                                        <p:cTn id="26" dur="250" autoRev="1" fill="hold"/>
                                        <p:tgtEl>
                                          <p:spTgt spid="22"/>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childTnLst>
                          </p:cTn>
                        </p:par>
                        <p:par>
                          <p:cTn id="36" fill="hold">
                            <p:stCondLst>
                              <p:cond delay="899"/>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21"/>
                                        </p:tgtEl>
                                      </p:cBhvr>
                                    </p:animEffect>
                                    <p:animScale>
                                      <p:cBhvr>
                                        <p:cTn id="39" dur="250" autoRev="1" fill="hold"/>
                                        <p:tgtEl>
                                          <p:spTgt spid="21"/>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0"/>
                                        </p:tgtEl>
                                        <p:attrNameLst>
                                          <p:attrName>ppt_y</p:attrName>
                                        </p:attrNameLst>
                                      </p:cBhvr>
                                      <p:tavLst>
                                        <p:tav tm="0">
                                          <p:val>
                                            <p:strVal val="#ppt_y"/>
                                          </p:val>
                                        </p:tav>
                                        <p:tav tm="100000">
                                          <p:val>
                                            <p:strVal val="#ppt_y"/>
                                          </p:val>
                                        </p:tav>
                                      </p:tavLst>
                                    </p:anim>
                                    <p:anim calcmode="lin" valueType="num">
                                      <p:cBhvr>
                                        <p:cTn id="4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0"/>
                                        </p:tgtEl>
                                      </p:cBhvr>
                                    </p:animEffect>
                                  </p:childTnLst>
                                </p:cTn>
                              </p:par>
                            </p:childTnLst>
                          </p:cTn>
                        </p:par>
                        <p:par>
                          <p:cTn id="49" fill="hold">
                            <p:stCondLst>
                              <p:cond delay="2500"/>
                            </p:stCondLst>
                            <p:childTnLst>
                              <p:par>
                                <p:cTn id="50" presetID="26" presetClass="emph" presetSubtype="0" fill="hold" grpId="1" nodeType="afterEffect">
                                  <p:stCondLst>
                                    <p:cond delay="0"/>
                                  </p:stCondLst>
                                  <p:iterate type="lt">
                                    <p:tmPct val="0"/>
                                  </p:iterate>
                                  <p:childTnLst>
                                    <p:animEffect transition="out" filter="fade">
                                      <p:cBhvr>
                                        <p:cTn id="51" dur="500" tmFilter="0, 0; .2, .5; .8, .5; 1, 0"/>
                                        <p:tgtEl>
                                          <p:spTgt spid="20"/>
                                        </p:tgtEl>
                                      </p:cBhvr>
                                    </p:animEffect>
                                    <p:animScale>
                                      <p:cBhvr>
                                        <p:cTn id="52" dur="250" autoRev="1" fill="hold"/>
                                        <p:tgtEl>
                                          <p:spTgt spid="20"/>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2"/>
                                        </p:tgtEl>
                                        <p:attrNameLst>
                                          <p:attrName>ppt_y</p:attrName>
                                        </p:attrNameLst>
                                      </p:cBhvr>
                                      <p:tavLst>
                                        <p:tav tm="0">
                                          <p:val>
                                            <p:strVal val="#ppt_y"/>
                                          </p:val>
                                        </p:tav>
                                        <p:tav tm="100000">
                                          <p:val>
                                            <p:strVal val="#ppt_y"/>
                                          </p:val>
                                        </p:tav>
                                      </p:tavLst>
                                    </p:anim>
                                    <p:anim calcmode="lin" valueType="num">
                                      <p:cBhvr>
                                        <p:cTn id="5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2"/>
                                        </p:tgtEl>
                                      </p:cBhvr>
                                    </p:animEffect>
                                  </p:childTnLst>
                                </p:cTn>
                              </p:par>
                            </p:childTnLst>
                          </p:cTn>
                        </p:par>
                        <p:par>
                          <p:cTn id="62" fill="hold">
                            <p:stCondLst>
                              <p:cond delay="1000"/>
                            </p:stCondLst>
                            <p:childTnLst>
                              <p:par>
                                <p:cTn id="63" presetID="26" presetClass="emph" presetSubtype="0" fill="hold" grpId="1" nodeType="afterEffect">
                                  <p:stCondLst>
                                    <p:cond delay="0"/>
                                  </p:stCondLst>
                                  <p:iterate type="lt">
                                    <p:tmPct val="0"/>
                                  </p:iterate>
                                  <p:childTnLst>
                                    <p:animEffect transition="out" filter="fade">
                                      <p:cBhvr>
                                        <p:cTn id="64" dur="500" tmFilter="0, 0; .2, .5; .8, .5; 1, 0"/>
                                        <p:tgtEl>
                                          <p:spTgt spid="12"/>
                                        </p:tgtEl>
                                      </p:cBhvr>
                                    </p:animEffect>
                                    <p:animScale>
                                      <p:cBhvr>
                                        <p:cTn id="6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hold" display="0">
                  <p:stCondLst>
                    <p:cond delay="indefinite"/>
                  </p:stCondLst>
                  <p:endCondLst>
                    <p:cond evt="onStopAudio" delay="0">
                      <p:tgtEl>
                        <p:sldTgt/>
                      </p:tgtEl>
                    </p:cond>
                  </p:endCondLst>
                </p:cTn>
                <p:tgtEl>
                  <p:spTgt spid="5"/>
                </p:tgtEl>
              </p:cMediaNode>
            </p:audio>
          </p:childTnLst>
        </p:cTn>
      </p:par>
    </p:tnLst>
    <p:bldLst>
      <p:bldP spid="21" grpId="0"/>
      <p:bldP spid="21" grpId="1"/>
      <p:bldP spid="12" grpId="0" bldLvl="0" animBg="1"/>
      <p:bldP spid="12" grpId="1" bldLvl="0" animBg="1"/>
      <p:bldP spid="20" grpId="0"/>
      <p:bldP spid="20" grpId="1"/>
      <p:bldP spid="22" grpId="0" bldLvl="0" animBg="1"/>
      <p:bldP spid="22"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4"/>
          <p:cNvGrpSpPr/>
          <p:nvPr/>
        </p:nvGrpSpPr>
        <p:grpSpPr>
          <a:xfrm>
            <a:off x="1491111" y="1538467"/>
            <a:ext cx="4118020" cy="1824508"/>
            <a:chOff x="1490077" y="1538466"/>
            <a:chExt cx="4120364" cy="1824508"/>
          </a:xfrm>
        </p:grpSpPr>
        <p:sp>
          <p:nvSpPr>
            <p:cNvPr id="66" name="任意多边形 65"/>
            <p:cNvSpPr/>
            <p:nvPr/>
          </p:nvSpPr>
          <p:spPr>
            <a:xfrm>
              <a:off x="1700277" y="1538466"/>
              <a:ext cx="3685604" cy="1716378"/>
            </a:xfrm>
            <a:custGeom>
              <a:avLst/>
              <a:gdLst>
                <a:gd name="connsiteX0" fmla="*/ 702018 w 793458"/>
                <a:gd name="connsiteY0" fmla="*/ 1664080 h 1755520"/>
                <a:gd name="connsiteX1" fmla="*/ 286769 w 793458"/>
                <a:gd name="connsiteY1" fmla="*/ 1664080 h 1755520"/>
                <a:gd name="connsiteX2" fmla="*/ 286769 w 793458"/>
                <a:gd name="connsiteY2" fmla="*/ 771911 h 1755520"/>
                <a:gd name="connsiteX3" fmla="*/ 277518 w 793458"/>
                <a:gd name="connsiteY3" fmla="*/ 539619 h 1755520"/>
                <a:gd name="connsiteX4" fmla="*/ 226640 w 793458"/>
                <a:gd name="connsiteY4" fmla="*/ 480518 h 1755520"/>
                <a:gd name="connsiteX5" fmla="*/ 41114 w 793458"/>
                <a:gd name="connsiteY5" fmla="*/ 460475 h 1755520"/>
                <a:gd name="connsiteX6" fmla="*/ 0 w 793458"/>
                <a:gd name="connsiteY6" fmla="*/ 460475 h 1755520"/>
                <a:gd name="connsiteX7" fmla="*/ 0 w 793458"/>
                <a:gd name="connsiteY7" fmla="*/ 266469 h 1755520"/>
                <a:gd name="connsiteX8" fmla="*/ 457391 w 793458"/>
                <a:gd name="connsiteY8" fmla="*/ 0 h 1755520"/>
                <a:gd name="connsiteX9" fmla="*/ 702018 w 793458"/>
                <a:gd name="connsiteY9" fmla="*/ 0 h 1755520"/>
                <a:gd name="connsiteX10" fmla="*/ 793458 w 793458"/>
                <a:gd name="connsiteY10" fmla="*/ 1755520 h 1755520"/>
                <a:gd name="connsiteX0-1" fmla="*/ 0 w 1958340"/>
                <a:gd name="connsiteY0-2" fmla="*/ 1676780 h 1755520"/>
                <a:gd name="connsiteX1-3" fmla="*/ 1451651 w 1958340"/>
                <a:gd name="connsiteY1-4" fmla="*/ 1664080 h 1755520"/>
                <a:gd name="connsiteX2-5" fmla="*/ 1451651 w 1958340"/>
                <a:gd name="connsiteY2-6" fmla="*/ 771911 h 1755520"/>
                <a:gd name="connsiteX3-7" fmla="*/ 1442400 w 1958340"/>
                <a:gd name="connsiteY3-8" fmla="*/ 539619 h 1755520"/>
                <a:gd name="connsiteX4-9" fmla="*/ 1391522 w 1958340"/>
                <a:gd name="connsiteY4-10" fmla="*/ 480518 h 1755520"/>
                <a:gd name="connsiteX5-11" fmla="*/ 1205996 w 1958340"/>
                <a:gd name="connsiteY5-12" fmla="*/ 460475 h 1755520"/>
                <a:gd name="connsiteX6-13" fmla="*/ 1164882 w 1958340"/>
                <a:gd name="connsiteY6-14" fmla="*/ 460475 h 1755520"/>
                <a:gd name="connsiteX7-15" fmla="*/ 1164882 w 1958340"/>
                <a:gd name="connsiteY7-16" fmla="*/ 266469 h 1755520"/>
                <a:gd name="connsiteX8-17" fmla="*/ 1622273 w 1958340"/>
                <a:gd name="connsiteY8-18" fmla="*/ 0 h 1755520"/>
                <a:gd name="connsiteX9-19" fmla="*/ 1866900 w 1958340"/>
                <a:gd name="connsiteY9-20" fmla="*/ 0 h 1755520"/>
                <a:gd name="connsiteX10-21" fmla="*/ 1958340 w 1958340"/>
                <a:gd name="connsiteY10-22" fmla="*/ 1755520 h 1755520"/>
                <a:gd name="connsiteX0-23" fmla="*/ 0 w 1901190"/>
                <a:gd name="connsiteY0-24" fmla="*/ 1676780 h 1676780"/>
                <a:gd name="connsiteX1-25" fmla="*/ 1451651 w 1901190"/>
                <a:gd name="connsiteY1-26" fmla="*/ 1664080 h 1676780"/>
                <a:gd name="connsiteX2-27" fmla="*/ 1451651 w 1901190"/>
                <a:gd name="connsiteY2-28" fmla="*/ 771911 h 1676780"/>
                <a:gd name="connsiteX3-29" fmla="*/ 1442400 w 1901190"/>
                <a:gd name="connsiteY3-30" fmla="*/ 539619 h 1676780"/>
                <a:gd name="connsiteX4-31" fmla="*/ 1391522 w 1901190"/>
                <a:gd name="connsiteY4-32" fmla="*/ 480518 h 1676780"/>
                <a:gd name="connsiteX5-33" fmla="*/ 1205996 w 1901190"/>
                <a:gd name="connsiteY5-34" fmla="*/ 460475 h 1676780"/>
                <a:gd name="connsiteX6-35" fmla="*/ 1164882 w 1901190"/>
                <a:gd name="connsiteY6-36" fmla="*/ 460475 h 1676780"/>
                <a:gd name="connsiteX7-37" fmla="*/ 1164882 w 1901190"/>
                <a:gd name="connsiteY7-38" fmla="*/ 266469 h 1676780"/>
                <a:gd name="connsiteX8-39" fmla="*/ 1622273 w 1901190"/>
                <a:gd name="connsiteY8-40" fmla="*/ 0 h 1676780"/>
                <a:gd name="connsiteX9-41" fmla="*/ 1866900 w 1901190"/>
                <a:gd name="connsiteY9-42" fmla="*/ 0 h 1676780"/>
                <a:gd name="connsiteX10-43" fmla="*/ 1901190 w 1901190"/>
                <a:gd name="connsiteY10-44" fmla="*/ 1666620 h 1676780"/>
                <a:gd name="connsiteX0-45" fmla="*/ 0 w 1901190"/>
                <a:gd name="connsiteY0-46" fmla="*/ 1676780 h 1687854"/>
                <a:gd name="connsiteX1-47" fmla="*/ 1451651 w 1901190"/>
                <a:gd name="connsiteY1-48" fmla="*/ 1664080 h 1687854"/>
                <a:gd name="connsiteX2-49" fmla="*/ 1451651 w 1901190"/>
                <a:gd name="connsiteY2-50" fmla="*/ 771911 h 1687854"/>
                <a:gd name="connsiteX3-51" fmla="*/ 1442400 w 1901190"/>
                <a:gd name="connsiteY3-52" fmla="*/ 539619 h 1687854"/>
                <a:gd name="connsiteX4-53" fmla="*/ 1391522 w 1901190"/>
                <a:gd name="connsiteY4-54" fmla="*/ 480518 h 1687854"/>
                <a:gd name="connsiteX5-55" fmla="*/ 1205996 w 1901190"/>
                <a:gd name="connsiteY5-56" fmla="*/ 460475 h 1687854"/>
                <a:gd name="connsiteX6-57" fmla="*/ 1164882 w 1901190"/>
                <a:gd name="connsiteY6-58" fmla="*/ 460475 h 1687854"/>
                <a:gd name="connsiteX7-59" fmla="*/ 1164882 w 1901190"/>
                <a:gd name="connsiteY7-60" fmla="*/ 266469 h 1687854"/>
                <a:gd name="connsiteX8-61" fmla="*/ 1622273 w 1901190"/>
                <a:gd name="connsiteY8-62" fmla="*/ 0 h 1687854"/>
                <a:gd name="connsiteX9-63" fmla="*/ 1866900 w 1901190"/>
                <a:gd name="connsiteY9-64" fmla="*/ 0 h 1687854"/>
                <a:gd name="connsiteX10-65" fmla="*/ 1882773 w 1901190"/>
                <a:gd name="connsiteY10-66" fmla="*/ 1519154 h 1687854"/>
                <a:gd name="connsiteX11" fmla="*/ 1901190 w 1901190"/>
                <a:gd name="connsiteY11" fmla="*/ 1666620 h 1687854"/>
                <a:gd name="connsiteX0-67" fmla="*/ 0 w 2517140"/>
                <a:gd name="connsiteY0-68" fmla="*/ 1676780 h 1681863"/>
                <a:gd name="connsiteX1-69" fmla="*/ 1451651 w 2517140"/>
                <a:gd name="connsiteY1-70" fmla="*/ 1664080 h 1681863"/>
                <a:gd name="connsiteX2-71" fmla="*/ 1451651 w 2517140"/>
                <a:gd name="connsiteY2-72" fmla="*/ 771911 h 1681863"/>
                <a:gd name="connsiteX3-73" fmla="*/ 1442400 w 2517140"/>
                <a:gd name="connsiteY3-74" fmla="*/ 539619 h 1681863"/>
                <a:gd name="connsiteX4-75" fmla="*/ 1391522 w 2517140"/>
                <a:gd name="connsiteY4-76" fmla="*/ 480518 h 1681863"/>
                <a:gd name="connsiteX5-77" fmla="*/ 1205996 w 2517140"/>
                <a:gd name="connsiteY5-78" fmla="*/ 460475 h 1681863"/>
                <a:gd name="connsiteX6-79" fmla="*/ 1164882 w 2517140"/>
                <a:gd name="connsiteY6-80" fmla="*/ 460475 h 1681863"/>
                <a:gd name="connsiteX7-81" fmla="*/ 1164882 w 2517140"/>
                <a:gd name="connsiteY7-82" fmla="*/ 266469 h 1681863"/>
                <a:gd name="connsiteX8-83" fmla="*/ 1622273 w 2517140"/>
                <a:gd name="connsiteY8-84" fmla="*/ 0 h 1681863"/>
                <a:gd name="connsiteX9-85" fmla="*/ 1866900 w 2517140"/>
                <a:gd name="connsiteY9-86" fmla="*/ 0 h 1681863"/>
                <a:gd name="connsiteX10-87" fmla="*/ 1882773 w 2517140"/>
                <a:gd name="connsiteY10-88" fmla="*/ 1519154 h 1681863"/>
                <a:gd name="connsiteX11-89" fmla="*/ 2517140 w 2517140"/>
                <a:gd name="connsiteY11-90" fmla="*/ 1653920 h 1681863"/>
                <a:gd name="connsiteX0-91" fmla="*/ 0 w 2517140"/>
                <a:gd name="connsiteY0-92" fmla="*/ 1676780 h 1752086"/>
                <a:gd name="connsiteX1-93" fmla="*/ 1451651 w 2517140"/>
                <a:gd name="connsiteY1-94" fmla="*/ 1664080 h 1752086"/>
                <a:gd name="connsiteX2-95" fmla="*/ 1451651 w 2517140"/>
                <a:gd name="connsiteY2-96" fmla="*/ 771911 h 1752086"/>
                <a:gd name="connsiteX3-97" fmla="*/ 1442400 w 2517140"/>
                <a:gd name="connsiteY3-98" fmla="*/ 539619 h 1752086"/>
                <a:gd name="connsiteX4-99" fmla="*/ 1391522 w 2517140"/>
                <a:gd name="connsiteY4-100" fmla="*/ 480518 h 1752086"/>
                <a:gd name="connsiteX5-101" fmla="*/ 1205996 w 2517140"/>
                <a:gd name="connsiteY5-102" fmla="*/ 460475 h 1752086"/>
                <a:gd name="connsiteX6-103" fmla="*/ 1164882 w 2517140"/>
                <a:gd name="connsiteY6-104" fmla="*/ 460475 h 1752086"/>
                <a:gd name="connsiteX7-105" fmla="*/ 1164882 w 2517140"/>
                <a:gd name="connsiteY7-106" fmla="*/ 266469 h 1752086"/>
                <a:gd name="connsiteX8-107" fmla="*/ 1622273 w 2517140"/>
                <a:gd name="connsiteY8-108" fmla="*/ 0 h 1752086"/>
                <a:gd name="connsiteX9-109" fmla="*/ 1866900 w 2517140"/>
                <a:gd name="connsiteY9-110" fmla="*/ 0 h 1752086"/>
                <a:gd name="connsiteX10-111" fmla="*/ 1882773 w 2517140"/>
                <a:gd name="connsiteY10-112" fmla="*/ 1627104 h 1752086"/>
                <a:gd name="connsiteX11-113" fmla="*/ 2517140 w 2517140"/>
                <a:gd name="connsiteY11-114" fmla="*/ 1653920 h 1752086"/>
                <a:gd name="connsiteX0-115" fmla="*/ 0 w 2517140"/>
                <a:gd name="connsiteY0-116" fmla="*/ 1676780 h 1752086"/>
                <a:gd name="connsiteX1-117" fmla="*/ 1451651 w 2517140"/>
                <a:gd name="connsiteY1-118" fmla="*/ 1664080 h 1752086"/>
                <a:gd name="connsiteX2-119" fmla="*/ 1451651 w 2517140"/>
                <a:gd name="connsiteY2-120" fmla="*/ 771911 h 1752086"/>
                <a:gd name="connsiteX3-121" fmla="*/ 1442400 w 2517140"/>
                <a:gd name="connsiteY3-122" fmla="*/ 539619 h 1752086"/>
                <a:gd name="connsiteX4-123" fmla="*/ 1391522 w 2517140"/>
                <a:gd name="connsiteY4-124" fmla="*/ 480518 h 1752086"/>
                <a:gd name="connsiteX5-125" fmla="*/ 1205996 w 2517140"/>
                <a:gd name="connsiteY5-126" fmla="*/ 460475 h 1752086"/>
                <a:gd name="connsiteX6-127" fmla="*/ 1164882 w 2517140"/>
                <a:gd name="connsiteY6-128" fmla="*/ 460475 h 1752086"/>
                <a:gd name="connsiteX7-129" fmla="*/ 1164882 w 2517140"/>
                <a:gd name="connsiteY7-130" fmla="*/ 266469 h 1752086"/>
                <a:gd name="connsiteX8-131" fmla="*/ 1622273 w 2517140"/>
                <a:gd name="connsiteY8-132" fmla="*/ 0 h 1752086"/>
                <a:gd name="connsiteX9-133" fmla="*/ 1866900 w 2517140"/>
                <a:gd name="connsiteY9-134" fmla="*/ 0 h 1752086"/>
                <a:gd name="connsiteX10-135" fmla="*/ 1882773 w 2517140"/>
                <a:gd name="connsiteY10-136" fmla="*/ 1627104 h 1752086"/>
                <a:gd name="connsiteX11-137" fmla="*/ 2517140 w 2517140"/>
                <a:gd name="connsiteY11-138" fmla="*/ 1653920 h 1752086"/>
                <a:gd name="connsiteX0-139" fmla="*/ 0 w 2517140"/>
                <a:gd name="connsiteY0-140" fmla="*/ 1676780 h 1752086"/>
                <a:gd name="connsiteX1-141" fmla="*/ 1451651 w 2517140"/>
                <a:gd name="connsiteY1-142" fmla="*/ 1664080 h 1752086"/>
                <a:gd name="connsiteX2-143" fmla="*/ 1451651 w 2517140"/>
                <a:gd name="connsiteY2-144" fmla="*/ 771911 h 1752086"/>
                <a:gd name="connsiteX3-145" fmla="*/ 1442400 w 2517140"/>
                <a:gd name="connsiteY3-146" fmla="*/ 539619 h 1752086"/>
                <a:gd name="connsiteX4-147" fmla="*/ 1391522 w 2517140"/>
                <a:gd name="connsiteY4-148" fmla="*/ 480518 h 1752086"/>
                <a:gd name="connsiteX5-149" fmla="*/ 1205996 w 2517140"/>
                <a:gd name="connsiteY5-150" fmla="*/ 460475 h 1752086"/>
                <a:gd name="connsiteX6-151" fmla="*/ 1164882 w 2517140"/>
                <a:gd name="connsiteY6-152" fmla="*/ 460475 h 1752086"/>
                <a:gd name="connsiteX7-153" fmla="*/ 1164882 w 2517140"/>
                <a:gd name="connsiteY7-154" fmla="*/ 266469 h 1752086"/>
                <a:gd name="connsiteX8-155" fmla="*/ 1622273 w 2517140"/>
                <a:gd name="connsiteY8-156" fmla="*/ 0 h 1752086"/>
                <a:gd name="connsiteX9-157" fmla="*/ 1866900 w 2517140"/>
                <a:gd name="connsiteY9-158" fmla="*/ 0 h 1752086"/>
                <a:gd name="connsiteX10-159" fmla="*/ 1882773 w 2517140"/>
                <a:gd name="connsiteY10-160" fmla="*/ 1627104 h 1752086"/>
                <a:gd name="connsiteX11-161" fmla="*/ 2517140 w 2517140"/>
                <a:gd name="connsiteY11-162" fmla="*/ 1653920 h 1752086"/>
                <a:gd name="connsiteX0-163" fmla="*/ 0 w 2929890"/>
                <a:gd name="connsiteY0-164" fmla="*/ 1676780 h 1744818"/>
                <a:gd name="connsiteX1-165" fmla="*/ 1451651 w 2929890"/>
                <a:gd name="connsiteY1-166" fmla="*/ 1664080 h 1744818"/>
                <a:gd name="connsiteX2-167" fmla="*/ 1451651 w 2929890"/>
                <a:gd name="connsiteY2-168" fmla="*/ 771911 h 1744818"/>
                <a:gd name="connsiteX3-169" fmla="*/ 1442400 w 2929890"/>
                <a:gd name="connsiteY3-170" fmla="*/ 539619 h 1744818"/>
                <a:gd name="connsiteX4-171" fmla="*/ 1391522 w 2929890"/>
                <a:gd name="connsiteY4-172" fmla="*/ 480518 h 1744818"/>
                <a:gd name="connsiteX5-173" fmla="*/ 1205996 w 2929890"/>
                <a:gd name="connsiteY5-174" fmla="*/ 460475 h 1744818"/>
                <a:gd name="connsiteX6-175" fmla="*/ 1164882 w 2929890"/>
                <a:gd name="connsiteY6-176" fmla="*/ 460475 h 1744818"/>
                <a:gd name="connsiteX7-177" fmla="*/ 1164882 w 2929890"/>
                <a:gd name="connsiteY7-178" fmla="*/ 266469 h 1744818"/>
                <a:gd name="connsiteX8-179" fmla="*/ 1622273 w 2929890"/>
                <a:gd name="connsiteY8-180" fmla="*/ 0 h 1744818"/>
                <a:gd name="connsiteX9-181" fmla="*/ 1866900 w 2929890"/>
                <a:gd name="connsiteY9-182" fmla="*/ 0 h 1744818"/>
                <a:gd name="connsiteX10-183" fmla="*/ 1882773 w 2929890"/>
                <a:gd name="connsiteY10-184" fmla="*/ 1627104 h 1744818"/>
                <a:gd name="connsiteX11-185" fmla="*/ 2929890 w 2929890"/>
                <a:gd name="connsiteY11-186" fmla="*/ 1634870 h 1744818"/>
                <a:gd name="connsiteX0-187" fmla="*/ 0 w 2929890"/>
                <a:gd name="connsiteY0-188" fmla="*/ 1676780 h 1767931"/>
                <a:gd name="connsiteX1-189" fmla="*/ 1451651 w 2929890"/>
                <a:gd name="connsiteY1-190" fmla="*/ 1664080 h 1767931"/>
                <a:gd name="connsiteX2-191" fmla="*/ 1451651 w 2929890"/>
                <a:gd name="connsiteY2-192" fmla="*/ 771911 h 1767931"/>
                <a:gd name="connsiteX3-193" fmla="*/ 1442400 w 2929890"/>
                <a:gd name="connsiteY3-194" fmla="*/ 539619 h 1767931"/>
                <a:gd name="connsiteX4-195" fmla="*/ 1391522 w 2929890"/>
                <a:gd name="connsiteY4-196" fmla="*/ 480518 h 1767931"/>
                <a:gd name="connsiteX5-197" fmla="*/ 1205996 w 2929890"/>
                <a:gd name="connsiteY5-198" fmla="*/ 460475 h 1767931"/>
                <a:gd name="connsiteX6-199" fmla="*/ 1164882 w 2929890"/>
                <a:gd name="connsiteY6-200" fmla="*/ 460475 h 1767931"/>
                <a:gd name="connsiteX7-201" fmla="*/ 1164882 w 2929890"/>
                <a:gd name="connsiteY7-202" fmla="*/ 266469 h 1767931"/>
                <a:gd name="connsiteX8-203" fmla="*/ 1622273 w 2929890"/>
                <a:gd name="connsiteY8-204" fmla="*/ 0 h 1767931"/>
                <a:gd name="connsiteX9-205" fmla="*/ 1866900 w 2929890"/>
                <a:gd name="connsiteY9-206" fmla="*/ 0 h 1767931"/>
                <a:gd name="connsiteX10-207" fmla="*/ 1882773 w 2929890"/>
                <a:gd name="connsiteY10-208" fmla="*/ 1627104 h 1767931"/>
                <a:gd name="connsiteX11-209" fmla="*/ 2929890 w 2929890"/>
                <a:gd name="connsiteY11-210" fmla="*/ 1634870 h 1767931"/>
                <a:gd name="connsiteX0-211" fmla="*/ 0 w 2929890"/>
                <a:gd name="connsiteY0-212" fmla="*/ 1676780 h 1768155"/>
                <a:gd name="connsiteX1-213" fmla="*/ 1451651 w 2929890"/>
                <a:gd name="connsiteY1-214" fmla="*/ 1664080 h 1768155"/>
                <a:gd name="connsiteX2-215" fmla="*/ 1451651 w 2929890"/>
                <a:gd name="connsiteY2-216" fmla="*/ 771911 h 1768155"/>
                <a:gd name="connsiteX3-217" fmla="*/ 1442400 w 2929890"/>
                <a:gd name="connsiteY3-218" fmla="*/ 539619 h 1768155"/>
                <a:gd name="connsiteX4-219" fmla="*/ 1391522 w 2929890"/>
                <a:gd name="connsiteY4-220" fmla="*/ 480518 h 1768155"/>
                <a:gd name="connsiteX5-221" fmla="*/ 1205996 w 2929890"/>
                <a:gd name="connsiteY5-222" fmla="*/ 460475 h 1768155"/>
                <a:gd name="connsiteX6-223" fmla="*/ 1164882 w 2929890"/>
                <a:gd name="connsiteY6-224" fmla="*/ 460475 h 1768155"/>
                <a:gd name="connsiteX7-225" fmla="*/ 1164882 w 2929890"/>
                <a:gd name="connsiteY7-226" fmla="*/ 266469 h 1768155"/>
                <a:gd name="connsiteX8-227" fmla="*/ 1622273 w 2929890"/>
                <a:gd name="connsiteY8-228" fmla="*/ 0 h 1768155"/>
                <a:gd name="connsiteX9-229" fmla="*/ 1866900 w 2929890"/>
                <a:gd name="connsiteY9-230" fmla="*/ 0 h 1768155"/>
                <a:gd name="connsiteX10-231" fmla="*/ 1882773 w 2929890"/>
                <a:gd name="connsiteY10-232" fmla="*/ 1627104 h 1768155"/>
                <a:gd name="connsiteX11-233" fmla="*/ 2929890 w 2929890"/>
                <a:gd name="connsiteY11-234" fmla="*/ 1634870 h 1768155"/>
                <a:gd name="connsiteX0-235" fmla="*/ 0 w 2929890"/>
                <a:gd name="connsiteY0-236" fmla="*/ 1676780 h 1792399"/>
                <a:gd name="connsiteX1-237" fmla="*/ 1451651 w 2929890"/>
                <a:gd name="connsiteY1-238" fmla="*/ 1664080 h 1792399"/>
                <a:gd name="connsiteX2-239" fmla="*/ 1451651 w 2929890"/>
                <a:gd name="connsiteY2-240" fmla="*/ 771911 h 1792399"/>
                <a:gd name="connsiteX3-241" fmla="*/ 1442400 w 2929890"/>
                <a:gd name="connsiteY3-242" fmla="*/ 539619 h 1792399"/>
                <a:gd name="connsiteX4-243" fmla="*/ 1391522 w 2929890"/>
                <a:gd name="connsiteY4-244" fmla="*/ 480518 h 1792399"/>
                <a:gd name="connsiteX5-245" fmla="*/ 1205996 w 2929890"/>
                <a:gd name="connsiteY5-246" fmla="*/ 460475 h 1792399"/>
                <a:gd name="connsiteX6-247" fmla="*/ 1164882 w 2929890"/>
                <a:gd name="connsiteY6-248" fmla="*/ 460475 h 1792399"/>
                <a:gd name="connsiteX7-249" fmla="*/ 1164882 w 2929890"/>
                <a:gd name="connsiteY7-250" fmla="*/ 266469 h 1792399"/>
                <a:gd name="connsiteX8-251" fmla="*/ 1622273 w 2929890"/>
                <a:gd name="connsiteY8-252" fmla="*/ 0 h 1792399"/>
                <a:gd name="connsiteX9-253" fmla="*/ 1866900 w 2929890"/>
                <a:gd name="connsiteY9-254" fmla="*/ 0 h 1792399"/>
                <a:gd name="connsiteX10-255" fmla="*/ 1895473 w 2929890"/>
                <a:gd name="connsiteY10-256" fmla="*/ 1658854 h 1792399"/>
                <a:gd name="connsiteX11-257" fmla="*/ 2929890 w 2929890"/>
                <a:gd name="connsiteY11-258" fmla="*/ 1634870 h 1792399"/>
                <a:gd name="connsiteX0-259" fmla="*/ 0 w 2929890"/>
                <a:gd name="connsiteY0-260" fmla="*/ 1676780 h 1792399"/>
                <a:gd name="connsiteX1-261" fmla="*/ 1451651 w 2929890"/>
                <a:gd name="connsiteY1-262" fmla="*/ 1664080 h 1792399"/>
                <a:gd name="connsiteX2-263" fmla="*/ 1451651 w 2929890"/>
                <a:gd name="connsiteY2-264" fmla="*/ 771911 h 1792399"/>
                <a:gd name="connsiteX3-265" fmla="*/ 1442400 w 2929890"/>
                <a:gd name="connsiteY3-266" fmla="*/ 539619 h 1792399"/>
                <a:gd name="connsiteX4-267" fmla="*/ 1391522 w 2929890"/>
                <a:gd name="connsiteY4-268" fmla="*/ 480518 h 1792399"/>
                <a:gd name="connsiteX5-269" fmla="*/ 1205996 w 2929890"/>
                <a:gd name="connsiteY5-270" fmla="*/ 460475 h 1792399"/>
                <a:gd name="connsiteX6-271" fmla="*/ 1164882 w 2929890"/>
                <a:gd name="connsiteY6-272" fmla="*/ 460475 h 1792399"/>
                <a:gd name="connsiteX7-273" fmla="*/ 1164882 w 2929890"/>
                <a:gd name="connsiteY7-274" fmla="*/ 266469 h 1792399"/>
                <a:gd name="connsiteX8-275" fmla="*/ 1622273 w 2929890"/>
                <a:gd name="connsiteY8-276" fmla="*/ 0 h 1792399"/>
                <a:gd name="connsiteX9-277" fmla="*/ 1866900 w 2929890"/>
                <a:gd name="connsiteY9-278" fmla="*/ 0 h 1792399"/>
                <a:gd name="connsiteX10-279" fmla="*/ 1895473 w 2929890"/>
                <a:gd name="connsiteY10-280" fmla="*/ 1658854 h 1792399"/>
                <a:gd name="connsiteX11-281" fmla="*/ 2929890 w 2929890"/>
                <a:gd name="connsiteY11-282" fmla="*/ 1634870 h 1792399"/>
                <a:gd name="connsiteX0-283" fmla="*/ 0 w 2929890"/>
                <a:gd name="connsiteY0-284" fmla="*/ 1676780 h 1792399"/>
                <a:gd name="connsiteX1-285" fmla="*/ 1451651 w 2929890"/>
                <a:gd name="connsiteY1-286" fmla="*/ 1664080 h 1792399"/>
                <a:gd name="connsiteX2-287" fmla="*/ 1451651 w 2929890"/>
                <a:gd name="connsiteY2-288" fmla="*/ 771911 h 1792399"/>
                <a:gd name="connsiteX3-289" fmla="*/ 1442400 w 2929890"/>
                <a:gd name="connsiteY3-290" fmla="*/ 539619 h 1792399"/>
                <a:gd name="connsiteX4-291" fmla="*/ 1391522 w 2929890"/>
                <a:gd name="connsiteY4-292" fmla="*/ 480518 h 1792399"/>
                <a:gd name="connsiteX5-293" fmla="*/ 1205996 w 2929890"/>
                <a:gd name="connsiteY5-294" fmla="*/ 460475 h 1792399"/>
                <a:gd name="connsiteX6-295" fmla="*/ 1164882 w 2929890"/>
                <a:gd name="connsiteY6-296" fmla="*/ 460475 h 1792399"/>
                <a:gd name="connsiteX7-297" fmla="*/ 1164882 w 2929890"/>
                <a:gd name="connsiteY7-298" fmla="*/ 266469 h 1792399"/>
                <a:gd name="connsiteX8-299" fmla="*/ 1622273 w 2929890"/>
                <a:gd name="connsiteY8-300" fmla="*/ 0 h 1792399"/>
                <a:gd name="connsiteX9-301" fmla="*/ 1866900 w 2929890"/>
                <a:gd name="connsiteY9-302" fmla="*/ 0 h 1792399"/>
                <a:gd name="connsiteX10-303" fmla="*/ 1895473 w 2929890"/>
                <a:gd name="connsiteY10-304" fmla="*/ 1658854 h 1792399"/>
                <a:gd name="connsiteX11-305" fmla="*/ 2929890 w 2929890"/>
                <a:gd name="connsiteY11-306" fmla="*/ 1634870 h 1792399"/>
                <a:gd name="connsiteX0-307" fmla="*/ 0 w 2929890"/>
                <a:gd name="connsiteY0-308" fmla="*/ 1676780 h 1807315"/>
                <a:gd name="connsiteX1-309" fmla="*/ 1451651 w 2929890"/>
                <a:gd name="connsiteY1-310" fmla="*/ 1664080 h 1807315"/>
                <a:gd name="connsiteX2-311" fmla="*/ 1451651 w 2929890"/>
                <a:gd name="connsiteY2-312" fmla="*/ 771911 h 1807315"/>
                <a:gd name="connsiteX3-313" fmla="*/ 1442400 w 2929890"/>
                <a:gd name="connsiteY3-314" fmla="*/ 539619 h 1807315"/>
                <a:gd name="connsiteX4-315" fmla="*/ 1391522 w 2929890"/>
                <a:gd name="connsiteY4-316" fmla="*/ 480518 h 1807315"/>
                <a:gd name="connsiteX5-317" fmla="*/ 1205996 w 2929890"/>
                <a:gd name="connsiteY5-318" fmla="*/ 460475 h 1807315"/>
                <a:gd name="connsiteX6-319" fmla="*/ 1164882 w 2929890"/>
                <a:gd name="connsiteY6-320" fmla="*/ 460475 h 1807315"/>
                <a:gd name="connsiteX7-321" fmla="*/ 1164882 w 2929890"/>
                <a:gd name="connsiteY7-322" fmla="*/ 266469 h 1807315"/>
                <a:gd name="connsiteX8-323" fmla="*/ 1622273 w 2929890"/>
                <a:gd name="connsiteY8-324" fmla="*/ 0 h 1807315"/>
                <a:gd name="connsiteX9-325" fmla="*/ 1866900 w 2929890"/>
                <a:gd name="connsiteY9-326" fmla="*/ 0 h 1807315"/>
                <a:gd name="connsiteX10-327" fmla="*/ 1876423 w 2929890"/>
                <a:gd name="connsiteY10-328" fmla="*/ 1677904 h 1807315"/>
                <a:gd name="connsiteX11-329" fmla="*/ 2929890 w 2929890"/>
                <a:gd name="connsiteY11-330" fmla="*/ 1634870 h 1807315"/>
                <a:gd name="connsiteX0-331" fmla="*/ 0 w 2929890"/>
                <a:gd name="connsiteY0-332" fmla="*/ 1676780 h 1807316"/>
                <a:gd name="connsiteX1-333" fmla="*/ 1451651 w 2929890"/>
                <a:gd name="connsiteY1-334" fmla="*/ 1664080 h 1807316"/>
                <a:gd name="connsiteX2-335" fmla="*/ 1451651 w 2929890"/>
                <a:gd name="connsiteY2-336" fmla="*/ 771911 h 1807316"/>
                <a:gd name="connsiteX3-337" fmla="*/ 1442400 w 2929890"/>
                <a:gd name="connsiteY3-338" fmla="*/ 539619 h 1807316"/>
                <a:gd name="connsiteX4-339" fmla="*/ 1391522 w 2929890"/>
                <a:gd name="connsiteY4-340" fmla="*/ 480518 h 1807316"/>
                <a:gd name="connsiteX5-341" fmla="*/ 1205996 w 2929890"/>
                <a:gd name="connsiteY5-342" fmla="*/ 460475 h 1807316"/>
                <a:gd name="connsiteX6-343" fmla="*/ 1164882 w 2929890"/>
                <a:gd name="connsiteY6-344" fmla="*/ 460475 h 1807316"/>
                <a:gd name="connsiteX7-345" fmla="*/ 1164882 w 2929890"/>
                <a:gd name="connsiteY7-346" fmla="*/ 266469 h 1807316"/>
                <a:gd name="connsiteX8-347" fmla="*/ 1622273 w 2929890"/>
                <a:gd name="connsiteY8-348" fmla="*/ 0 h 1807316"/>
                <a:gd name="connsiteX9-349" fmla="*/ 1866900 w 2929890"/>
                <a:gd name="connsiteY9-350" fmla="*/ 0 h 1807316"/>
                <a:gd name="connsiteX10-351" fmla="*/ 1876423 w 2929890"/>
                <a:gd name="connsiteY10-352" fmla="*/ 1677904 h 1807316"/>
                <a:gd name="connsiteX11-353" fmla="*/ 2929890 w 2929890"/>
                <a:gd name="connsiteY11-354" fmla="*/ 1634870 h 1807316"/>
                <a:gd name="connsiteX0-355" fmla="*/ 0 w 2929890"/>
                <a:gd name="connsiteY0-356" fmla="*/ 1676780 h 1807316"/>
                <a:gd name="connsiteX1-357" fmla="*/ 1451651 w 2929890"/>
                <a:gd name="connsiteY1-358" fmla="*/ 1664080 h 1807316"/>
                <a:gd name="connsiteX2-359" fmla="*/ 1451651 w 2929890"/>
                <a:gd name="connsiteY2-360" fmla="*/ 771911 h 1807316"/>
                <a:gd name="connsiteX3-361" fmla="*/ 1442400 w 2929890"/>
                <a:gd name="connsiteY3-362" fmla="*/ 539619 h 1807316"/>
                <a:gd name="connsiteX4-363" fmla="*/ 1391522 w 2929890"/>
                <a:gd name="connsiteY4-364" fmla="*/ 480518 h 1807316"/>
                <a:gd name="connsiteX5-365" fmla="*/ 1205996 w 2929890"/>
                <a:gd name="connsiteY5-366" fmla="*/ 460475 h 1807316"/>
                <a:gd name="connsiteX6-367" fmla="*/ 1164882 w 2929890"/>
                <a:gd name="connsiteY6-368" fmla="*/ 460475 h 1807316"/>
                <a:gd name="connsiteX7-369" fmla="*/ 1164882 w 2929890"/>
                <a:gd name="connsiteY7-370" fmla="*/ 266469 h 1807316"/>
                <a:gd name="connsiteX8-371" fmla="*/ 1622273 w 2929890"/>
                <a:gd name="connsiteY8-372" fmla="*/ 0 h 1807316"/>
                <a:gd name="connsiteX9-373" fmla="*/ 1866900 w 2929890"/>
                <a:gd name="connsiteY9-374" fmla="*/ 0 h 1807316"/>
                <a:gd name="connsiteX10-375" fmla="*/ 1876423 w 2929890"/>
                <a:gd name="connsiteY10-376" fmla="*/ 1677904 h 1807316"/>
                <a:gd name="connsiteX11-377" fmla="*/ 2929890 w 2929890"/>
                <a:gd name="connsiteY11-378" fmla="*/ 1634870 h 1807316"/>
                <a:gd name="connsiteX0-379" fmla="*/ 0 w 2929890"/>
                <a:gd name="connsiteY0-380" fmla="*/ 1676780 h 1807316"/>
                <a:gd name="connsiteX1-381" fmla="*/ 1451651 w 2929890"/>
                <a:gd name="connsiteY1-382" fmla="*/ 1664080 h 1807316"/>
                <a:gd name="connsiteX2-383" fmla="*/ 1451651 w 2929890"/>
                <a:gd name="connsiteY2-384" fmla="*/ 771911 h 1807316"/>
                <a:gd name="connsiteX3-385" fmla="*/ 1442400 w 2929890"/>
                <a:gd name="connsiteY3-386" fmla="*/ 539619 h 1807316"/>
                <a:gd name="connsiteX4-387" fmla="*/ 1391522 w 2929890"/>
                <a:gd name="connsiteY4-388" fmla="*/ 480518 h 1807316"/>
                <a:gd name="connsiteX5-389" fmla="*/ 1205996 w 2929890"/>
                <a:gd name="connsiteY5-390" fmla="*/ 460475 h 1807316"/>
                <a:gd name="connsiteX6-391" fmla="*/ 1164882 w 2929890"/>
                <a:gd name="connsiteY6-392" fmla="*/ 460475 h 1807316"/>
                <a:gd name="connsiteX7-393" fmla="*/ 1164882 w 2929890"/>
                <a:gd name="connsiteY7-394" fmla="*/ 266469 h 1807316"/>
                <a:gd name="connsiteX8-395" fmla="*/ 1622273 w 2929890"/>
                <a:gd name="connsiteY8-396" fmla="*/ 0 h 1807316"/>
                <a:gd name="connsiteX9-397" fmla="*/ 1866900 w 2929890"/>
                <a:gd name="connsiteY9-398" fmla="*/ 0 h 1807316"/>
                <a:gd name="connsiteX10-399" fmla="*/ 1876423 w 2929890"/>
                <a:gd name="connsiteY10-400" fmla="*/ 1677904 h 1807316"/>
                <a:gd name="connsiteX11-401" fmla="*/ 2929890 w 2929890"/>
                <a:gd name="connsiteY11-402" fmla="*/ 1634870 h 1807316"/>
                <a:gd name="connsiteX0-403" fmla="*/ 0 w 2929890"/>
                <a:gd name="connsiteY0-404" fmla="*/ 1676780 h 1677904"/>
                <a:gd name="connsiteX1-405" fmla="*/ 1451651 w 2929890"/>
                <a:gd name="connsiteY1-406" fmla="*/ 1664080 h 1677904"/>
                <a:gd name="connsiteX2-407" fmla="*/ 1451651 w 2929890"/>
                <a:gd name="connsiteY2-408" fmla="*/ 771911 h 1677904"/>
                <a:gd name="connsiteX3-409" fmla="*/ 1442400 w 2929890"/>
                <a:gd name="connsiteY3-410" fmla="*/ 539619 h 1677904"/>
                <a:gd name="connsiteX4-411" fmla="*/ 1391522 w 2929890"/>
                <a:gd name="connsiteY4-412" fmla="*/ 480518 h 1677904"/>
                <a:gd name="connsiteX5-413" fmla="*/ 1205996 w 2929890"/>
                <a:gd name="connsiteY5-414" fmla="*/ 460475 h 1677904"/>
                <a:gd name="connsiteX6-415" fmla="*/ 1164882 w 2929890"/>
                <a:gd name="connsiteY6-416" fmla="*/ 460475 h 1677904"/>
                <a:gd name="connsiteX7-417" fmla="*/ 1164882 w 2929890"/>
                <a:gd name="connsiteY7-418" fmla="*/ 266469 h 1677904"/>
                <a:gd name="connsiteX8-419" fmla="*/ 1622273 w 2929890"/>
                <a:gd name="connsiteY8-420" fmla="*/ 0 h 1677904"/>
                <a:gd name="connsiteX9-421" fmla="*/ 1866900 w 2929890"/>
                <a:gd name="connsiteY9-422" fmla="*/ 0 h 1677904"/>
                <a:gd name="connsiteX10-423" fmla="*/ 1876423 w 2929890"/>
                <a:gd name="connsiteY10-424" fmla="*/ 1677904 h 1677904"/>
                <a:gd name="connsiteX11-425" fmla="*/ 2929890 w 2929890"/>
                <a:gd name="connsiteY11-426" fmla="*/ 1634870 h 1677904"/>
                <a:gd name="connsiteX0-427" fmla="*/ 0 w 2942590"/>
                <a:gd name="connsiteY0-428" fmla="*/ 1676780 h 1677904"/>
                <a:gd name="connsiteX1-429" fmla="*/ 1451651 w 2942590"/>
                <a:gd name="connsiteY1-430" fmla="*/ 1664080 h 1677904"/>
                <a:gd name="connsiteX2-431" fmla="*/ 1451651 w 2942590"/>
                <a:gd name="connsiteY2-432" fmla="*/ 771911 h 1677904"/>
                <a:gd name="connsiteX3-433" fmla="*/ 1442400 w 2942590"/>
                <a:gd name="connsiteY3-434" fmla="*/ 539619 h 1677904"/>
                <a:gd name="connsiteX4-435" fmla="*/ 1391522 w 2942590"/>
                <a:gd name="connsiteY4-436" fmla="*/ 480518 h 1677904"/>
                <a:gd name="connsiteX5-437" fmla="*/ 1205996 w 2942590"/>
                <a:gd name="connsiteY5-438" fmla="*/ 460475 h 1677904"/>
                <a:gd name="connsiteX6-439" fmla="*/ 1164882 w 2942590"/>
                <a:gd name="connsiteY6-440" fmla="*/ 460475 h 1677904"/>
                <a:gd name="connsiteX7-441" fmla="*/ 1164882 w 2942590"/>
                <a:gd name="connsiteY7-442" fmla="*/ 266469 h 1677904"/>
                <a:gd name="connsiteX8-443" fmla="*/ 1622273 w 2942590"/>
                <a:gd name="connsiteY8-444" fmla="*/ 0 h 1677904"/>
                <a:gd name="connsiteX9-445" fmla="*/ 1866900 w 2942590"/>
                <a:gd name="connsiteY9-446" fmla="*/ 0 h 1677904"/>
                <a:gd name="connsiteX10-447" fmla="*/ 1876423 w 2942590"/>
                <a:gd name="connsiteY10-448" fmla="*/ 1677904 h 1677904"/>
                <a:gd name="connsiteX11-449" fmla="*/ 2942590 w 2942590"/>
                <a:gd name="connsiteY11-450" fmla="*/ 1653920 h 1677904"/>
                <a:gd name="connsiteX0-451" fmla="*/ 0 w 2580640"/>
                <a:gd name="connsiteY0-452" fmla="*/ 1676780 h 1692020"/>
                <a:gd name="connsiteX1-453" fmla="*/ 1451651 w 2580640"/>
                <a:gd name="connsiteY1-454" fmla="*/ 1664080 h 1692020"/>
                <a:gd name="connsiteX2-455" fmla="*/ 1451651 w 2580640"/>
                <a:gd name="connsiteY2-456" fmla="*/ 771911 h 1692020"/>
                <a:gd name="connsiteX3-457" fmla="*/ 1442400 w 2580640"/>
                <a:gd name="connsiteY3-458" fmla="*/ 539619 h 1692020"/>
                <a:gd name="connsiteX4-459" fmla="*/ 1391522 w 2580640"/>
                <a:gd name="connsiteY4-460" fmla="*/ 480518 h 1692020"/>
                <a:gd name="connsiteX5-461" fmla="*/ 1205996 w 2580640"/>
                <a:gd name="connsiteY5-462" fmla="*/ 460475 h 1692020"/>
                <a:gd name="connsiteX6-463" fmla="*/ 1164882 w 2580640"/>
                <a:gd name="connsiteY6-464" fmla="*/ 460475 h 1692020"/>
                <a:gd name="connsiteX7-465" fmla="*/ 1164882 w 2580640"/>
                <a:gd name="connsiteY7-466" fmla="*/ 266469 h 1692020"/>
                <a:gd name="connsiteX8-467" fmla="*/ 1622273 w 2580640"/>
                <a:gd name="connsiteY8-468" fmla="*/ 0 h 1692020"/>
                <a:gd name="connsiteX9-469" fmla="*/ 1866900 w 2580640"/>
                <a:gd name="connsiteY9-470" fmla="*/ 0 h 1692020"/>
                <a:gd name="connsiteX10-471" fmla="*/ 1876423 w 2580640"/>
                <a:gd name="connsiteY10-472" fmla="*/ 1677904 h 1692020"/>
                <a:gd name="connsiteX11-473" fmla="*/ 2580640 w 2580640"/>
                <a:gd name="connsiteY11-474" fmla="*/ 1692020 h 1692020"/>
                <a:gd name="connsiteX0-475" fmla="*/ 0 w 2574290"/>
                <a:gd name="connsiteY0-476" fmla="*/ 1676780 h 1677904"/>
                <a:gd name="connsiteX1-477" fmla="*/ 1451651 w 2574290"/>
                <a:gd name="connsiteY1-478" fmla="*/ 1664080 h 1677904"/>
                <a:gd name="connsiteX2-479" fmla="*/ 1451651 w 2574290"/>
                <a:gd name="connsiteY2-480" fmla="*/ 771911 h 1677904"/>
                <a:gd name="connsiteX3-481" fmla="*/ 1442400 w 2574290"/>
                <a:gd name="connsiteY3-482" fmla="*/ 539619 h 1677904"/>
                <a:gd name="connsiteX4-483" fmla="*/ 1391522 w 2574290"/>
                <a:gd name="connsiteY4-484" fmla="*/ 480518 h 1677904"/>
                <a:gd name="connsiteX5-485" fmla="*/ 1205996 w 2574290"/>
                <a:gd name="connsiteY5-486" fmla="*/ 460475 h 1677904"/>
                <a:gd name="connsiteX6-487" fmla="*/ 1164882 w 2574290"/>
                <a:gd name="connsiteY6-488" fmla="*/ 460475 h 1677904"/>
                <a:gd name="connsiteX7-489" fmla="*/ 1164882 w 2574290"/>
                <a:gd name="connsiteY7-490" fmla="*/ 266469 h 1677904"/>
                <a:gd name="connsiteX8-491" fmla="*/ 1622273 w 2574290"/>
                <a:gd name="connsiteY8-492" fmla="*/ 0 h 1677904"/>
                <a:gd name="connsiteX9-493" fmla="*/ 1866900 w 2574290"/>
                <a:gd name="connsiteY9-494" fmla="*/ 0 h 1677904"/>
                <a:gd name="connsiteX10-495" fmla="*/ 1876423 w 2574290"/>
                <a:gd name="connsiteY10-496" fmla="*/ 1677904 h 1677904"/>
                <a:gd name="connsiteX11-497" fmla="*/ 2574290 w 2574290"/>
                <a:gd name="connsiteY11-498" fmla="*/ 1672970 h 1677904"/>
                <a:gd name="connsiteX0-499" fmla="*/ 0 w 2580640"/>
                <a:gd name="connsiteY0-500" fmla="*/ 1670430 h 1677904"/>
                <a:gd name="connsiteX1-501" fmla="*/ 1458001 w 2580640"/>
                <a:gd name="connsiteY1-502" fmla="*/ 1664080 h 1677904"/>
                <a:gd name="connsiteX2-503" fmla="*/ 1458001 w 2580640"/>
                <a:gd name="connsiteY2-504" fmla="*/ 771911 h 1677904"/>
                <a:gd name="connsiteX3-505" fmla="*/ 1448750 w 2580640"/>
                <a:gd name="connsiteY3-506" fmla="*/ 539619 h 1677904"/>
                <a:gd name="connsiteX4-507" fmla="*/ 1397872 w 2580640"/>
                <a:gd name="connsiteY4-508" fmla="*/ 480518 h 1677904"/>
                <a:gd name="connsiteX5-509" fmla="*/ 1212346 w 2580640"/>
                <a:gd name="connsiteY5-510" fmla="*/ 460475 h 1677904"/>
                <a:gd name="connsiteX6-511" fmla="*/ 1171232 w 2580640"/>
                <a:gd name="connsiteY6-512" fmla="*/ 460475 h 1677904"/>
                <a:gd name="connsiteX7-513" fmla="*/ 1171232 w 2580640"/>
                <a:gd name="connsiteY7-514" fmla="*/ 266469 h 1677904"/>
                <a:gd name="connsiteX8-515" fmla="*/ 1628623 w 2580640"/>
                <a:gd name="connsiteY8-516" fmla="*/ 0 h 1677904"/>
                <a:gd name="connsiteX9-517" fmla="*/ 1873250 w 2580640"/>
                <a:gd name="connsiteY9-518" fmla="*/ 0 h 1677904"/>
                <a:gd name="connsiteX10-519" fmla="*/ 1882773 w 2580640"/>
                <a:gd name="connsiteY10-520" fmla="*/ 1677904 h 1677904"/>
                <a:gd name="connsiteX11-521" fmla="*/ 2580640 w 2580640"/>
                <a:gd name="connsiteY11-522" fmla="*/ 1672970 h 1677904"/>
                <a:gd name="connsiteX0-523" fmla="*/ 0 w 3602990"/>
                <a:gd name="connsiteY0-524" fmla="*/ 1683130 h 1683130"/>
                <a:gd name="connsiteX1-525" fmla="*/ 2480351 w 3602990"/>
                <a:gd name="connsiteY1-526" fmla="*/ 1664080 h 1683130"/>
                <a:gd name="connsiteX2-527" fmla="*/ 2480351 w 3602990"/>
                <a:gd name="connsiteY2-528" fmla="*/ 771911 h 1683130"/>
                <a:gd name="connsiteX3-529" fmla="*/ 2471100 w 3602990"/>
                <a:gd name="connsiteY3-530" fmla="*/ 539619 h 1683130"/>
                <a:gd name="connsiteX4-531" fmla="*/ 2420222 w 3602990"/>
                <a:gd name="connsiteY4-532" fmla="*/ 480518 h 1683130"/>
                <a:gd name="connsiteX5-533" fmla="*/ 2234696 w 3602990"/>
                <a:gd name="connsiteY5-534" fmla="*/ 460475 h 1683130"/>
                <a:gd name="connsiteX6-535" fmla="*/ 2193582 w 3602990"/>
                <a:gd name="connsiteY6-536" fmla="*/ 460475 h 1683130"/>
                <a:gd name="connsiteX7-537" fmla="*/ 2193582 w 3602990"/>
                <a:gd name="connsiteY7-538" fmla="*/ 266469 h 1683130"/>
                <a:gd name="connsiteX8-539" fmla="*/ 2650973 w 3602990"/>
                <a:gd name="connsiteY8-540" fmla="*/ 0 h 1683130"/>
                <a:gd name="connsiteX9-541" fmla="*/ 2895600 w 3602990"/>
                <a:gd name="connsiteY9-542" fmla="*/ 0 h 1683130"/>
                <a:gd name="connsiteX10-543" fmla="*/ 2905123 w 3602990"/>
                <a:gd name="connsiteY10-544" fmla="*/ 1677904 h 1683130"/>
                <a:gd name="connsiteX11-545" fmla="*/ 3602990 w 3602990"/>
                <a:gd name="connsiteY11-546" fmla="*/ 1672970 h 1683130"/>
                <a:gd name="connsiteX0-547" fmla="*/ 0 w 3602990"/>
                <a:gd name="connsiteY0-548" fmla="*/ 1676780 h 1677904"/>
                <a:gd name="connsiteX1-549" fmla="*/ 2480351 w 3602990"/>
                <a:gd name="connsiteY1-550" fmla="*/ 1664080 h 1677904"/>
                <a:gd name="connsiteX2-551" fmla="*/ 2480351 w 3602990"/>
                <a:gd name="connsiteY2-552" fmla="*/ 771911 h 1677904"/>
                <a:gd name="connsiteX3-553" fmla="*/ 2471100 w 3602990"/>
                <a:gd name="connsiteY3-554" fmla="*/ 539619 h 1677904"/>
                <a:gd name="connsiteX4-555" fmla="*/ 2420222 w 3602990"/>
                <a:gd name="connsiteY4-556" fmla="*/ 480518 h 1677904"/>
                <a:gd name="connsiteX5-557" fmla="*/ 2234696 w 3602990"/>
                <a:gd name="connsiteY5-558" fmla="*/ 460475 h 1677904"/>
                <a:gd name="connsiteX6-559" fmla="*/ 2193582 w 3602990"/>
                <a:gd name="connsiteY6-560" fmla="*/ 460475 h 1677904"/>
                <a:gd name="connsiteX7-561" fmla="*/ 2193582 w 3602990"/>
                <a:gd name="connsiteY7-562" fmla="*/ 266469 h 1677904"/>
                <a:gd name="connsiteX8-563" fmla="*/ 2650973 w 3602990"/>
                <a:gd name="connsiteY8-564" fmla="*/ 0 h 1677904"/>
                <a:gd name="connsiteX9-565" fmla="*/ 2895600 w 3602990"/>
                <a:gd name="connsiteY9-566" fmla="*/ 0 h 1677904"/>
                <a:gd name="connsiteX10-567" fmla="*/ 2905123 w 3602990"/>
                <a:gd name="connsiteY10-568" fmla="*/ 1677904 h 1677904"/>
                <a:gd name="connsiteX11-569" fmla="*/ 3602990 w 3602990"/>
                <a:gd name="connsiteY11-570" fmla="*/ 1672970 h 1677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Lst>
              <a:rect l="l" t="t" r="r" b="b"/>
              <a:pathLst>
                <a:path w="3602990" h="1677904">
                  <a:moveTo>
                    <a:pt x="0" y="1676780"/>
                  </a:moveTo>
                  <a:lnTo>
                    <a:pt x="2480351" y="1664080"/>
                  </a:lnTo>
                  <a:lnTo>
                    <a:pt x="2480351" y="771911"/>
                  </a:lnTo>
                  <a:cubicBezTo>
                    <a:pt x="2480351" y="643088"/>
                    <a:pt x="2477267" y="565657"/>
                    <a:pt x="2471100" y="539619"/>
                  </a:cubicBezTo>
                  <a:cubicBezTo>
                    <a:pt x="2464933" y="513580"/>
                    <a:pt x="2447974" y="493880"/>
                    <a:pt x="2420222" y="480518"/>
                  </a:cubicBezTo>
                  <a:cubicBezTo>
                    <a:pt x="2392470" y="467156"/>
                    <a:pt x="2330628" y="460475"/>
                    <a:pt x="2234696" y="460475"/>
                  </a:cubicBezTo>
                  <a:lnTo>
                    <a:pt x="2193582" y="460475"/>
                  </a:lnTo>
                  <a:lnTo>
                    <a:pt x="2193582" y="266469"/>
                  </a:lnTo>
                  <a:cubicBezTo>
                    <a:pt x="2394355" y="223257"/>
                    <a:pt x="2546818" y="134434"/>
                    <a:pt x="2650973" y="0"/>
                  </a:cubicBezTo>
                  <a:lnTo>
                    <a:pt x="2895600" y="0"/>
                  </a:lnTo>
                  <a:cubicBezTo>
                    <a:pt x="2907267" y="614084"/>
                    <a:pt x="2905758" y="859326"/>
                    <a:pt x="2905123" y="1677904"/>
                  </a:cubicBezTo>
                  <a:lnTo>
                    <a:pt x="3602990" y="1672970"/>
                  </a:lnTo>
                </a:path>
              </a:pathLst>
            </a:cu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ln>
                  <a:solidFill>
                    <a:srgbClr val="C00000"/>
                  </a:solidFill>
                </a:ln>
                <a:noFill/>
                <a:latin typeface="Calibri" panose="020F0502020204030204"/>
                <a:ea typeface="宋体" panose="02010600030101010101" pitchFamily="2" charset="-122"/>
              </a:endParaRPr>
            </a:p>
          </p:txBody>
        </p:sp>
        <p:grpSp>
          <p:nvGrpSpPr>
            <p:cNvPr id="5" name="组合 66"/>
            <p:cNvGrpSpPr/>
            <p:nvPr/>
          </p:nvGrpSpPr>
          <p:grpSpPr>
            <a:xfrm>
              <a:off x="1490077" y="3146713"/>
              <a:ext cx="216261" cy="216261"/>
              <a:chOff x="2218721" y="3717673"/>
              <a:chExt cx="248226" cy="248226"/>
            </a:xfrm>
          </p:grpSpPr>
          <p:sp>
            <p:nvSpPr>
              <p:cNvPr id="71" name="椭圆 70"/>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72" name="椭圆 71"/>
              <p:cNvSpPr/>
              <p:nvPr/>
            </p:nvSpPr>
            <p:spPr>
              <a:xfrm>
                <a:off x="2262420" y="3763753"/>
                <a:ext cx="156066" cy="156066"/>
              </a:xfrm>
              <a:prstGeom prst="ellipse">
                <a:avLst/>
              </a:prstGeom>
              <a:solidFill>
                <a:schemeClr val="accent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grpSp>
          <p:nvGrpSpPr>
            <p:cNvPr id="6" name="组合 67"/>
            <p:cNvGrpSpPr/>
            <p:nvPr/>
          </p:nvGrpSpPr>
          <p:grpSpPr>
            <a:xfrm>
              <a:off x="5394180" y="3146713"/>
              <a:ext cx="216261" cy="216261"/>
              <a:chOff x="2218721" y="3717673"/>
              <a:chExt cx="248226" cy="248226"/>
            </a:xfrm>
          </p:grpSpPr>
          <p:sp>
            <p:nvSpPr>
              <p:cNvPr id="69" name="椭圆 68"/>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70" name="椭圆 69"/>
              <p:cNvSpPr/>
              <p:nvPr/>
            </p:nvSpPr>
            <p:spPr>
              <a:xfrm>
                <a:off x="2262420" y="3763753"/>
                <a:ext cx="156066" cy="156066"/>
              </a:xfrm>
              <a:prstGeom prst="ellipse">
                <a:avLst/>
              </a:prstGeom>
              <a:solidFill>
                <a:schemeClr val="accent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grpSp>
      <p:sp>
        <p:nvSpPr>
          <p:cNvPr id="73" name="文本框 23"/>
          <p:cNvSpPr txBox="1"/>
          <p:nvPr/>
        </p:nvSpPr>
        <p:spPr>
          <a:xfrm>
            <a:off x="1726541" y="2331458"/>
            <a:ext cx="2113905" cy="646288"/>
          </a:xfrm>
          <a:prstGeom prst="rect">
            <a:avLst/>
          </a:prstGeom>
          <a:noFill/>
        </p:spPr>
        <p:txBody>
          <a:bodyPr wrap="square" lIns="91400" tIns="45699" rIns="91400" bIns="45699" rtlCol="0">
            <a:spAutoFit/>
          </a:bodyPr>
          <a:lstStyle/>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在此添加详细的文字信息介绍。在此添加详细的文字。</a:t>
            </a:r>
          </a:p>
          <a:p>
            <a:pPr defTabSz="1219200"/>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7" name="组合 73"/>
          <p:cNvGrpSpPr/>
          <p:nvPr/>
        </p:nvGrpSpPr>
        <p:grpSpPr>
          <a:xfrm>
            <a:off x="1810528" y="1650630"/>
            <a:ext cx="1441483" cy="655814"/>
            <a:chOff x="4806096" y="2627316"/>
            <a:chExt cx="1442304" cy="655815"/>
          </a:xfrm>
          <a:solidFill>
            <a:schemeClr val="accent1"/>
          </a:solidFill>
        </p:grpSpPr>
        <p:sp>
          <p:nvSpPr>
            <p:cNvPr id="75" name="矩形 74"/>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lumMod val="95000"/>
                  </a:prstClr>
                </a:solidFill>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77" name="文本框 32"/>
            <p:cNvSpPr txBox="1"/>
            <p:nvPr/>
          </p:nvSpPr>
          <p:spPr>
            <a:xfrm>
              <a:off x="4901581" y="2768085"/>
              <a:ext cx="1240097" cy="338554"/>
            </a:xfrm>
            <a:prstGeom prst="rect">
              <a:avLst/>
            </a:prstGeom>
            <a:grpFill/>
          </p:spPr>
          <p:txBody>
            <a:bodyPr wrap="square" rtlCol="0">
              <a:spAutoFit/>
            </a:bodyPr>
            <a:lstStyle/>
            <a:p>
              <a:pPr algn="ctr" defTabSz="1219200"/>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8" name="组合 77"/>
          <p:cNvGrpSpPr/>
          <p:nvPr/>
        </p:nvGrpSpPr>
        <p:grpSpPr>
          <a:xfrm>
            <a:off x="6220294" y="1479033"/>
            <a:ext cx="4435829" cy="1879852"/>
            <a:chOff x="6221950" y="1479032"/>
            <a:chExt cx="4438354" cy="1879852"/>
          </a:xfrm>
        </p:grpSpPr>
        <p:sp>
          <p:nvSpPr>
            <p:cNvPr id="79" name="任意多边形 78"/>
            <p:cNvSpPr/>
            <p:nvPr/>
          </p:nvSpPr>
          <p:spPr>
            <a:xfrm>
              <a:off x="6330080" y="1479032"/>
              <a:ext cx="4239939" cy="1771721"/>
            </a:xfrm>
            <a:custGeom>
              <a:avLst/>
              <a:gdLst>
                <a:gd name="connsiteX0" fmla="*/ 1095678 w 1187118"/>
                <a:gd name="connsiteY0" fmla="*/ 2033597 h 2125037"/>
                <a:gd name="connsiteX1" fmla="*/ 0 w 1187118"/>
                <a:gd name="connsiteY1" fmla="*/ 2033597 h 2125037"/>
                <a:gd name="connsiteX2" fmla="*/ 308 w 1187118"/>
                <a:gd name="connsiteY2" fmla="*/ 1748894 h 2125037"/>
                <a:gd name="connsiteX3" fmla="*/ 578959 w 1187118"/>
                <a:gd name="connsiteY3" fmla="*/ 763524 h 2125037"/>
                <a:gd name="connsiteX4" fmla="*/ 670779 w 1187118"/>
                <a:gd name="connsiteY4" fmla="*/ 468344 h 2125037"/>
                <a:gd name="connsiteX5" fmla="*/ 643010 w 1187118"/>
                <a:gd name="connsiteY5" fmla="*/ 346944 h 2125037"/>
                <a:gd name="connsiteX6" fmla="*/ 558469 w 1187118"/>
                <a:gd name="connsiteY6" fmla="*/ 306889 h 2125037"/>
                <a:gd name="connsiteX7" fmla="*/ 473928 w 1187118"/>
                <a:gd name="connsiteY7" fmla="*/ 351258 h 2125037"/>
                <a:gd name="connsiteX8" fmla="*/ 446159 w 1187118"/>
                <a:gd name="connsiteY8" fmla="*/ 527503 h 2125037"/>
                <a:gd name="connsiteX9" fmla="*/ 446159 w 1187118"/>
                <a:gd name="connsiteY9" fmla="*/ 717305 h 2125037"/>
                <a:gd name="connsiteX10" fmla="*/ 0 w 1187118"/>
                <a:gd name="connsiteY10" fmla="*/ 717305 h 2125037"/>
                <a:gd name="connsiteX11" fmla="*/ 0 w 1187118"/>
                <a:gd name="connsiteY11" fmla="*/ 644589 h 2125037"/>
                <a:gd name="connsiteX12" fmla="*/ 17255 w 1187118"/>
                <a:gd name="connsiteY12" fmla="*/ 380221 h 2125037"/>
                <a:gd name="connsiteX13" fmla="*/ 102296 w 1187118"/>
                <a:gd name="connsiteY13" fmla="*/ 189803 h 2125037"/>
                <a:gd name="connsiteX14" fmla="*/ 278541 w 1187118"/>
                <a:gd name="connsiteY14" fmla="*/ 48067 h 2125037"/>
                <a:gd name="connsiteX15" fmla="*/ 538595 w 1187118"/>
                <a:gd name="connsiteY15" fmla="*/ 0 h 2125037"/>
                <a:gd name="connsiteX16" fmla="*/ 987835 w 1187118"/>
                <a:gd name="connsiteY16" fmla="*/ 147282 h 2125037"/>
                <a:gd name="connsiteX17" fmla="*/ 1140047 w 1187118"/>
                <a:gd name="connsiteY17" fmla="*/ 520108 h 2125037"/>
                <a:gd name="connsiteX18" fmla="*/ 1054380 w 1187118"/>
                <a:gd name="connsiteY18" fmla="*/ 882458 h 2125037"/>
                <a:gd name="connsiteX19" fmla="*/ 549649 w 1187118"/>
                <a:gd name="connsiteY19" fmla="*/ 1693432 h 2125037"/>
                <a:gd name="connsiteX20" fmla="*/ 1095678 w 1187118"/>
                <a:gd name="connsiteY20" fmla="*/ 1693432 h 2125037"/>
                <a:gd name="connsiteX21" fmla="*/ 1187118 w 1187118"/>
                <a:gd name="connsiteY21" fmla="*/ 2125037 h 2125037"/>
                <a:gd name="connsiteX0-1" fmla="*/ 0 w 3901440"/>
                <a:gd name="connsiteY0-2" fmla="*/ 2033597 h 2125037"/>
                <a:gd name="connsiteX1-3" fmla="*/ 2714322 w 3901440"/>
                <a:gd name="connsiteY1-4" fmla="*/ 2033597 h 2125037"/>
                <a:gd name="connsiteX2-5" fmla="*/ 2714630 w 3901440"/>
                <a:gd name="connsiteY2-6" fmla="*/ 1748894 h 2125037"/>
                <a:gd name="connsiteX3-7" fmla="*/ 3293281 w 3901440"/>
                <a:gd name="connsiteY3-8" fmla="*/ 763524 h 2125037"/>
                <a:gd name="connsiteX4-9" fmla="*/ 3385101 w 3901440"/>
                <a:gd name="connsiteY4-10" fmla="*/ 468344 h 2125037"/>
                <a:gd name="connsiteX5-11" fmla="*/ 3357332 w 3901440"/>
                <a:gd name="connsiteY5-12" fmla="*/ 346944 h 2125037"/>
                <a:gd name="connsiteX6-13" fmla="*/ 3272791 w 3901440"/>
                <a:gd name="connsiteY6-14" fmla="*/ 306889 h 2125037"/>
                <a:gd name="connsiteX7-15" fmla="*/ 3188250 w 3901440"/>
                <a:gd name="connsiteY7-16" fmla="*/ 351258 h 2125037"/>
                <a:gd name="connsiteX8-17" fmla="*/ 3160481 w 3901440"/>
                <a:gd name="connsiteY8-18" fmla="*/ 527503 h 2125037"/>
                <a:gd name="connsiteX9-19" fmla="*/ 3160481 w 3901440"/>
                <a:gd name="connsiteY9-20" fmla="*/ 717305 h 2125037"/>
                <a:gd name="connsiteX10-21" fmla="*/ 2714322 w 3901440"/>
                <a:gd name="connsiteY10-22" fmla="*/ 717305 h 2125037"/>
                <a:gd name="connsiteX11-23" fmla="*/ 2714322 w 3901440"/>
                <a:gd name="connsiteY11-24" fmla="*/ 644589 h 2125037"/>
                <a:gd name="connsiteX12-25" fmla="*/ 2731577 w 3901440"/>
                <a:gd name="connsiteY12-26" fmla="*/ 380221 h 2125037"/>
                <a:gd name="connsiteX13-27" fmla="*/ 2816618 w 3901440"/>
                <a:gd name="connsiteY13-28" fmla="*/ 189803 h 2125037"/>
                <a:gd name="connsiteX14-29" fmla="*/ 2992863 w 3901440"/>
                <a:gd name="connsiteY14-30" fmla="*/ 48067 h 2125037"/>
                <a:gd name="connsiteX15-31" fmla="*/ 3252917 w 3901440"/>
                <a:gd name="connsiteY15-32" fmla="*/ 0 h 2125037"/>
                <a:gd name="connsiteX16-33" fmla="*/ 3702157 w 3901440"/>
                <a:gd name="connsiteY16-34" fmla="*/ 147282 h 2125037"/>
                <a:gd name="connsiteX17-35" fmla="*/ 3854369 w 3901440"/>
                <a:gd name="connsiteY17-36" fmla="*/ 520108 h 2125037"/>
                <a:gd name="connsiteX18-37" fmla="*/ 3768702 w 3901440"/>
                <a:gd name="connsiteY18-38" fmla="*/ 882458 h 2125037"/>
                <a:gd name="connsiteX19-39" fmla="*/ 3263971 w 3901440"/>
                <a:gd name="connsiteY19-40" fmla="*/ 1693432 h 2125037"/>
                <a:gd name="connsiteX20-41" fmla="*/ 3810000 w 3901440"/>
                <a:gd name="connsiteY20-42" fmla="*/ 1693432 h 2125037"/>
                <a:gd name="connsiteX21-43" fmla="*/ 3901440 w 3901440"/>
                <a:gd name="connsiteY21-44" fmla="*/ 2125037 h 2125037"/>
                <a:gd name="connsiteX0-45" fmla="*/ 0 w 4148183"/>
                <a:gd name="connsiteY0-46" fmla="*/ 2033597 h 2125037"/>
                <a:gd name="connsiteX1-47" fmla="*/ 2961065 w 4148183"/>
                <a:gd name="connsiteY1-48" fmla="*/ 2033597 h 2125037"/>
                <a:gd name="connsiteX2-49" fmla="*/ 2961373 w 4148183"/>
                <a:gd name="connsiteY2-50" fmla="*/ 1748894 h 2125037"/>
                <a:gd name="connsiteX3-51" fmla="*/ 3540024 w 4148183"/>
                <a:gd name="connsiteY3-52" fmla="*/ 763524 h 2125037"/>
                <a:gd name="connsiteX4-53" fmla="*/ 3631844 w 4148183"/>
                <a:gd name="connsiteY4-54" fmla="*/ 468344 h 2125037"/>
                <a:gd name="connsiteX5-55" fmla="*/ 3604075 w 4148183"/>
                <a:gd name="connsiteY5-56" fmla="*/ 346944 h 2125037"/>
                <a:gd name="connsiteX6-57" fmla="*/ 3519534 w 4148183"/>
                <a:gd name="connsiteY6-58" fmla="*/ 306889 h 2125037"/>
                <a:gd name="connsiteX7-59" fmla="*/ 3434993 w 4148183"/>
                <a:gd name="connsiteY7-60" fmla="*/ 351258 h 2125037"/>
                <a:gd name="connsiteX8-61" fmla="*/ 3407224 w 4148183"/>
                <a:gd name="connsiteY8-62" fmla="*/ 527503 h 2125037"/>
                <a:gd name="connsiteX9-63" fmla="*/ 3407224 w 4148183"/>
                <a:gd name="connsiteY9-64" fmla="*/ 717305 h 2125037"/>
                <a:gd name="connsiteX10-65" fmla="*/ 2961065 w 4148183"/>
                <a:gd name="connsiteY10-66" fmla="*/ 717305 h 2125037"/>
                <a:gd name="connsiteX11-67" fmla="*/ 2961065 w 4148183"/>
                <a:gd name="connsiteY11-68" fmla="*/ 644589 h 2125037"/>
                <a:gd name="connsiteX12-69" fmla="*/ 2978320 w 4148183"/>
                <a:gd name="connsiteY12-70" fmla="*/ 380221 h 2125037"/>
                <a:gd name="connsiteX13-71" fmla="*/ 3063361 w 4148183"/>
                <a:gd name="connsiteY13-72" fmla="*/ 189803 h 2125037"/>
                <a:gd name="connsiteX14-73" fmla="*/ 3239606 w 4148183"/>
                <a:gd name="connsiteY14-74" fmla="*/ 48067 h 2125037"/>
                <a:gd name="connsiteX15-75" fmla="*/ 3499660 w 4148183"/>
                <a:gd name="connsiteY15-76" fmla="*/ 0 h 2125037"/>
                <a:gd name="connsiteX16-77" fmla="*/ 3948900 w 4148183"/>
                <a:gd name="connsiteY16-78" fmla="*/ 147282 h 2125037"/>
                <a:gd name="connsiteX17-79" fmla="*/ 4101112 w 4148183"/>
                <a:gd name="connsiteY17-80" fmla="*/ 520108 h 2125037"/>
                <a:gd name="connsiteX18-81" fmla="*/ 4015445 w 4148183"/>
                <a:gd name="connsiteY18-82" fmla="*/ 882458 h 2125037"/>
                <a:gd name="connsiteX19-83" fmla="*/ 3510714 w 4148183"/>
                <a:gd name="connsiteY19-84" fmla="*/ 1693432 h 2125037"/>
                <a:gd name="connsiteX20-85" fmla="*/ 4056743 w 4148183"/>
                <a:gd name="connsiteY20-86" fmla="*/ 1693432 h 2125037"/>
                <a:gd name="connsiteX21-87" fmla="*/ 4148183 w 4148183"/>
                <a:gd name="connsiteY21-88" fmla="*/ 2125037 h 2125037"/>
                <a:gd name="connsiteX0-89" fmla="*/ 0 w 4003040"/>
                <a:gd name="connsiteY0-90" fmla="*/ 2033597 h 2125037"/>
                <a:gd name="connsiteX1-91" fmla="*/ 2815922 w 4003040"/>
                <a:gd name="connsiteY1-92" fmla="*/ 2033597 h 2125037"/>
                <a:gd name="connsiteX2-93" fmla="*/ 2816230 w 4003040"/>
                <a:gd name="connsiteY2-94" fmla="*/ 1748894 h 2125037"/>
                <a:gd name="connsiteX3-95" fmla="*/ 3394881 w 4003040"/>
                <a:gd name="connsiteY3-96" fmla="*/ 763524 h 2125037"/>
                <a:gd name="connsiteX4-97" fmla="*/ 3486701 w 4003040"/>
                <a:gd name="connsiteY4-98" fmla="*/ 468344 h 2125037"/>
                <a:gd name="connsiteX5-99" fmla="*/ 3458932 w 4003040"/>
                <a:gd name="connsiteY5-100" fmla="*/ 346944 h 2125037"/>
                <a:gd name="connsiteX6-101" fmla="*/ 3374391 w 4003040"/>
                <a:gd name="connsiteY6-102" fmla="*/ 306889 h 2125037"/>
                <a:gd name="connsiteX7-103" fmla="*/ 3289850 w 4003040"/>
                <a:gd name="connsiteY7-104" fmla="*/ 351258 h 2125037"/>
                <a:gd name="connsiteX8-105" fmla="*/ 3262081 w 4003040"/>
                <a:gd name="connsiteY8-106" fmla="*/ 527503 h 2125037"/>
                <a:gd name="connsiteX9-107" fmla="*/ 3262081 w 4003040"/>
                <a:gd name="connsiteY9-108" fmla="*/ 717305 h 2125037"/>
                <a:gd name="connsiteX10-109" fmla="*/ 2815922 w 4003040"/>
                <a:gd name="connsiteY10-110" fmla="*/ 717305 h 2125037"/>
                <a:gd name="connsiteX11-111" fmla="*/ 2815922 w 4003040"/>
                <a:gd name="connsiteY11-112" fmla="*/ 644589 h 2125037"/>
                <a:gd name="connsiteX12-113" fmla="*/ 2833177 w 4003040"/>
                <a:gd name="connsiteY12-114" fmla="*/ 380221 h 2125037"/>
                <a:gd name="connsiteX13-115" fmla="*/ 2918218 w 4003040"/>
                <a:gd name="connsiteY13-116" fmla="*/ 189803 h 2125037"/>
                <a:gd name="connsiteX14-117" fmla="*/ 3094463 w 4003040"/>
                <a:gd name="connsiteY14-118" fmla="*/ 48067 h 2125037"/>
                <a:gd name="connsiteX15-119" fmla="*/ 3354517 w 4003040"/>
                <a:gd name="connsiteY15-120" fmla="*/ 0 h 2125037"/>
                <a:gd name="connsiteX16-121" fmla="*/ 3803757 w 4003040"/>
                <a:gd name="connsiteY16-122" fmla="*/ 147282 h 2125037"/>
                <a:gd name="connsiteX17-123" fmla="*/ 3955969 w 4003040"/>
                <a:gd name="connsiteY17-124" fmla="*/ 520108 h 2125037"/>
                <a:gd name="connsiteX18-125" fmla="*/ 3870302 w 4003040"/>
                <a:gd name="connsiteY18-126" fmla="*/ 882458 h 2125037"/>
                <a:gd name="connsiteX19-127" fmla="*/ 3365571 w 4003040"/>
                <a:gd name="connsiteY19-128" fmla="*/ 1693432 h 2125037"/>
                <a:gd name="connsiteX20-129" fmla="*/ 3911600 w 4003040"/>
                <a:gd name="connsiteY20-130" fmla="*/ 1693432 h 2125037"/>
                <a:gd name="connsiteX21-131" fmla="*/ 4003040 w 4003040"/>
                <a:gd name="connsiteY21-132" fmla="*/ 2125037 h 2125037"/>
                <a:gd name="connsiteX0-133" fmla="*/ 0 w 4003040"/>
                <a:gd name="connsiteY0-134" fmla="*/ 2033597 h 2125037"/>
                <a:gd name="connsiteX1-135" fmla="*/ 2815922 w 4003040"/>
                <a:gd name="connsiteY1-136" fmla="*/ 2033597 h 2125037"/>
                <a:gd name="connsiteX2-137" fmla="*/ 2816230 w 4003040"/>
                <a:gd name="connsiteY2-138" fmla="*/ 1748894 h 2125037"/>
                <a:gd name="connsiteX3-139" fmla="*/ 3394881 w 4003040"/>
                <a:gd name="connsiteY3-140" fmla="*/ 763524 h 2125037"/>
                <a:gd name="connsiteX4-141" fmla="*/ 3486701 w 4003040"/>
                <a:gd name="connsiteY4-142" fmla="*/ 468344 h 2125037"/>
                <a:gd name="connsiteX5-143" fmla="*/ 3458932 w 4003040"/>
                <a:gd name="connsiteY5-144" fmla="*/ 346944 h 2125037"/>
                <a:gd name="connsiteX6-145" fmla="*/ 3374391 w 4003040"/>
                <a:gd name="connsiteY6-146" fmla="*/ 306889 h 2125037"/>
                <a:gd name="connsiteX7-147" fmla="*/ 3289850 w 4003040"/>
                <a:gd name="connsiteY7-148" fmla="*/ 351258 h 2125037"/>
                <a:gd name="connsiteX8-149" fmla="*/ 3262081 w 4003040"/>
                <a:gd name="connsiteY8-150" fmla="*/ 527503 h 2125037"/>
                <a:gd name="connsiteX9-151" fmla="*/ 3262081 w 4003040"/>
                <a:gd name="connsiteY9-152" fmla="*/ 717305 h 2125037"/>
                <a:gd name="connsiteX10-153" fmla="*/ 2815922 w 4003040"/>
                <a:gd name="connsiteY10-154" fmla="*/ 717305 h 2125037"/>
                <a:gd name="connsiteX11-155" fmla="*/ 2815922 w 4003040"/>
                <a:gd name="connsiteY11-156" fmla="*/ 644589 h 2125037"/>
                <a:gd name="connsiteX12-157" fmla="*/ 2833177 w 4003040"/>
                <a:gd name="connsiteY12-158" fmla="*/ 380221 h 2125037"/>
                <a:gd name="connsiteX13-159" fmla="*/ 2918218 w 4003040"/>
                <a:gd name="connsiteY13-160" fmla="*/ 189803 h 2125037"/>
                <a:gd name="connsiteX14-161" fmla="*/ 3094463 w 4003040"/>
                <a:gd name="connsiteY14-162" fmla="*/ 48067 h 2125037"/>
                <a:gd name="connsiteX15-163" fmla="*/ 3354517 w 4003040"/>
                <a:gd name="connsiteY15-164" fmla="*/ 0 h 2125037"/>
                <a:gd name="connsiteX16-165" fmla="*/ 3803757 w 4003040"/>
                <a:gd name="connsiteY16-166" fmla="*/ 147282 h 2125037"/>
                <a:gd name="connsiteX17-167" fmla="*/ 3955969 w 4003040"/>
                <a:gd name="connsiteY17-168" fmla="*/ 520108 h 2125037"/>
                <a:gd name="connsiteX18-169" fmla="*/ 3870302 w 4003040"/>
                <a:gd name="connsiteY18-170" fmla="*/ 882458 h 2125037"/>
                <a:gd name="connsiteX19-171" fmla="*/ 3365571 w 4003040"/>
                <a:gd name="connsiteY19-172" fmla="*/ 1693432 h 2125037"/>
                <a:gd name="connsiteX20-173" fmla="*/ 3911600 w 4003040"/>
                <a:gd name="connsiteY20-174" fmla="*/ 1693432 h 2125037"/>
                <a:gd name="connsiteX21-175" fmla="*/ 3956897 w 4003040"/>
                <a:gd name="connsiteY21-176" fmla="*/ 1974406 h 2125037"/>
                <a:gd name="connsiteX22" fmla="*/ 4003040 w 4003040"/>
                <a:gd name="connsiteY22" fmla="*/ 2125037 h 2125037"/>
                <a:gd name="connsiteX0-177" fmla="*/ 0 w 4923790"/>
                <a:gd name="connsiteY0-178" fmla="*/ 2033597 h 2033597"/>
                <a:gd name="connsiteX1-179" fmla="*/ 2815922 w 4923790"/>
                <a:gd name="connsiteY1-180" fmla="*/ 2033597 h 2033597"/>
                <a:gd name="connsiteX2-181" fmla="*/ 2816230 w 4923790"/>
                <a:gd name="connsiteY2-182" fmla="*/ 1748894 h 2033597"/>
                <a:gd name="connsiteX3-183" fmla="*/ 3394881 w 4923790"/>
                <a:gd name="connsiteY3-184" fmla="*/ 763524 h 2033597"/>
                <a:gd name="connsiteX4-185" fmla="*/ 3486701 w 4923790"/>
                <a:gd name="connsiteY4-186" fmla="*/ 468344 h 2033597"/>
                <a:gd name="connsiteX5-187" fmla="*/ 3458932 w 4923790"/>
                <a:gd name="connsiteY5-188" fmla="*/ 346944 h 2033597"/>
                <a:gd name="connsiteX6-189" fmla="*/ 3374391 w 4923790"/>
                <a:gd name="connsiteY6-190" fmla="*/ 306889 h 2033597"/>
                <a:gd name="connsiteX7-191" fmla="*/ 3289850 w 4923790"/>
                <a:gd name="connsiteY7-192" fmla="*/ 351258 h 2033597"/>
                <a:gd name="connsiteX8-193" fmla="*/ 3262081 w 4923790"/>
                <a:gd name="connsiteY8-194" fmla="*/ 527503 h 2033597"/>
                <a:gd name="connsiteX9-195" fmla="*/ 3262081 w 4923790"/>
                <a:gd name="connsiteY9-196" fmla="*/ 717305 h 2033597"/>
                <a:gd name="connsiteX10-197" fmla="*/ 2815922 w 4923790"/>
                <a:gd name="connsiteY10-198" fmla="*/ 717305 h 2033597"/>
                <a:gd name="connsiteX11-199" fmla="*/ 2815922 w 4923790"/>
                <a:gd name="connsiteY11-200" fmla="*/ 644589 h 2033597"/>
                <a:gd name="connsiteX12-201" fmla="*/ 2833177 w 4923790"/>
                <a:gd name="connsiteY12-202" fmla="*/ 380221 h 2033597"/>
                <a:gd name="connsiteX13-203" fmla="*/ 2918218 w 4923790"/>
                <a:gd name="connsiteY13-204" fmla="*/ 189803 h 2033597"/>
                <a:gd name="connsiteX14-205" fmla="*/ 3094463 w 4923790"/>
                <a:gd name="connsiteY14-206" fmla="*/ 48067 h 2033597"/>
                <a:gd name="connsiteX15-207" fmla="*/ 3354517 w 4923790"/>
                <a:gd name="connsiteY15-208" fmla="*/ 0 h 2033597"/>
                <a:gd name="connsiteX16-209" fmla="*/ 3803757 w 4923790"/>
                <a:gd name="connsiteY16-210" fmla="*/ 147282 h 2033597"/>
                <a:gd name="connsiteX17-211" fmla="*/ 3955969 w 4923790"/>
                <a:gd name="connsiteY17-212" fmla="*/ 520108 h 2033597"/>
                <a:gd name="connsiteX18-213" fmla="*/ 3870302 w 4923790"/>
                <a:gd name="connsiteY18-214" fmla="*/ 882458 h 2033597"/>
                <a:gd name="connsiteX19-215" fmla="*/ 3365571 w 4923790"/>
                <a:gd name="connsiteY19-216" fmla="*/ 1693432 h 2033597"/>
                <a:gd name="connsiteX20-217" fmla="*/ 3911600 w 4923790"/>
                <a:gd name="connsiteY20-218" fmla="*/ 1693432 h 2033597"/>
                <a:gd name="connsiteX21-219" fmla="*/ 3956897 w 4923790"/>
                <a:gd name="connsiteY21-220" fmla="*/ 1974406 h 2033597"/>
                <a:gd name="connsiteX22-221" fmla="*/ 4923790 w 4923790"/>
                <a:gd name="connsiteY22-222" fmla="*/ 1998037 h 2033597"/>
                <a:gd name="connsiteX0-223" fmla="*/ 0 w 4923790"/>
                <a:gd name="connsiteY0-224" fmla="*/ 2033597 h 2042452"/>
                <a:gd name="connsiteX1-225" fmla="*/ 2815922 w 4923790"/>
                <a:gd name="connsiteY1-226" fmla="*/ 2033597 h 2042452"/>
                <a:gd name="connsiteX2-227" fmla="*/ 2816230 w 4923790"/>
                <a:gd name="connsiteY2-228" fmla="*/ 1748894 h 2042452"/>
                <a:gd name="connsiteX3-229" fmla="*/ 3394881 w 4923790"/>
                <a:gd name="connsiteY3-230" fmla="*/ 763524 h 2042452"/>
                <a:gd name="connsiteX4-231" fmla="*/ 3486701 w 4923790"/>
                <a:gd name="connsiteY4-232" fmla="*/ 468344 h 2042452"/>
                <a:gd name="connsiteX5-233" fmla="*/ 3458932 w 4923790"/>
                <a:gd name="connsiteY5-234" fmla="*/ 346944 h 2042452"/>
                <a:gd name="connsiteX6-235" fmla="*/ 3374391 w 4923790"/>
                <a:gd name="connsiteY6-236" fmla="*/ 306889 h 2042452"/>
                <a:gd name="connsiteX7-237" fmla="*/ 3289850 w 4923790"/>
                <a:gd name="connsiteY7-238" fmla="*/ 351258 h 2042452"/>
                <a:gd name="connsiteX8-239" fmla="*/ 3262081 w 4923790"/>
                <a:gd name="connsiteY8-240" fmla="*/ 527503 h 2042452"/>
                <a:gd name="connsiteX9-241" fmla="*/ 3262081 w 4923790"/>
                <a:gd name="connsiteY9-242" fmla="*/ 717305 h 2042452"/>
                <a:gd name="connsiteX10-243" fmla="*/ 2815922 w 4923790"/>
                <a:gd name="connsiteY10-244" fmla="*/ 717305 h 2042452"/>
                <a:gd name="connsiteX11-245" fmla="*/ 2815922 w 4923790"/>
                <a:gd name="connsiteY11-246" fmla="*/ 644589 h 2042452"/>
                <a:gd name="connsiteX12-247" fmla="*/ 2833177 w 4923790"/>
                <a:gd name="connsiteY12-248" fmla="*/ 380221 h 2042452"/>
                <a:gd name="connsiteX13-249" fmla="*/ 2918218 w 4923790"/>
                <a:gd name="connsiteY13-250" fmla="*/ 189803 h 2042452"/>
                <a:gd name="connsiteX14-251" fmla="*/ 3094463 w 4923790"/>
                <a:gd name="connsiteY14-252" fmla="*/ 48067 h 2042452"/>
                <a:gd name="connsiteX15-253" fmla="*/ 3354517 w 4923790"/>
                <a:gd name="connsiteY15-254" fmla="*/ 0 h 2042452"/>
                <a:gd name="connsiteX16-255" fmla="*/ 3803757 w 4923790"/>
                <a:gd name="connsiteY16-256" fmla="*/ 147282 h 2042452"/>
                <a:gd name="connsiteX17-257" fmla="*/ 3955969 w 4923790"/>
                <a:gd name="connsiteY17-258" fmla="*/ 520108 h 2042452"/>
                <a:gd name="connsiteX18-259" fmla="*/ 3870302 w 4923790"/>
                <a:gd name="connsiteY18-260" fmla="*/ 882458 h 2042452"/>
                <a:gd name="connsiteX19-261" fmla="*/ 3365571 w 4923790"/>
                <a:gd name="connsiteY19-262" fmla="*/ 1693432 h 2042452"/>
                <a:gd name="connsiteX20-263" fmla="*/ 3911600 w 4923790"/>
                <a:gd name="connsiteY20-264" fmla="*/ 1693432 h 2042452"/>
                <a:gd name="connsiteX21-265" fmla="*/ 3944197 w 4923790"/>
                <a:gd name="connsiteY21-266" fmla="*/ 2018856 h 2042452"/>
                <a:gd name="connsiteX22-267" fmla="*/ 4923790 w 4923790"/>
                <a:gd name="connsiteY22-268" fmla="*/ 1998037 h 2042452"/>
                <a:gd name="connsiteX0-269" fmla="*/ 0 w 4923790"/>
                <a:gd name="connsiteY0-270" fmla="*/ 2033597 h 2042452"/>
                <a:gd name="connsiteX1-271" fmla="*/ 2815922 w 4923790"/>
                <a:gd name="connsiteY1-272" fmla="*/ 2033597 h 2042452"/>
                <a:gd name="connsiteX2-273" fmla="*/ 2816230 w 4923790"/>
                <a:gd name="connsiteY2-274" fmla="*/ 1748894 h 2042452"/>
                <a:gd name="connsiteX3-275" fmla="*/ 3394881 w 4923790"/>
                <a:gd name="connsiteY3-276" fmla="*/ 763524 h 2042452"/>
                <a:gd name="connsiteX4-277" fmla="*/ 3486701 w 4923790"/>
                <a:gd name="connsiteY4-278" fmla="*/ 468344 h 2042452"/>
                <a:gd name="connsiteX5-279" fmla="*/ 3458932 w 4923790"/>
                <a:gd name="connsiteY5-280" fmla="*/ 346944 h 2042452"/>
                <a:gd name="connsiteX6-281" fmla="*/ 3374391 w 4923790"/>
                <a:gd name="connsiteY6-282" fmla="*/ 306889 h 2042452"/>
                <a:gd name="connsiteX7-283" fmla="*/ 3289850 w 4923790"/>
                <a:gd name="connsiteY7-284" fmla="*/ 351258 h 2042452"/>
                <a:gd name="connsiteX8-285" fmla="*/ 3262081 w 4923790"/>
                <a:gd name="connsiteY8-286" fmla="*/ 527503 h 2042452"/>
                <a:gd name="connsiteX9-287" fmla="*/ 3262081 w 4923790"/>
                <a:gd name="connsiteY9-288" fmla="*/ 717305 h 2042452"/>
                <a:gd name="connsiteX10-289" fmla="*/ 2815922 w 4923790"/>
                <a:gd name="connsiteY10-290" fmla="*/ 717305 h 2042452"/>
                <a:gd name="connsiteX11-291" fmla="*/ 2815922 w 4923790"/>
                <a:gd name="connsiteY11-292" fmla="*/ 644589 h 2042452"/>
                <a:gd name="connsiteX12-293" fmla="*/ 2833177 w 4923790"/>
                <a:gd name="connsiteY12-294" fmla="*/ 380221 h 2042452"/>
                <a:gd name="connsiteX13-295" fmla="*/ 2918218 w 4923790"/>
                <a:gd name="connsiteY13-296" fmla="*/ 189803 h 2042452"/>
                <a:gd name="connsiteX14-297" fmla="*/ 3094463 w 4923790"/>
                <a:gd name="connsiteY14-298" fmla="*/ 48067 h 2042452"/>
                <a:gd name="connsiteX15-299" fmla="*/ 3354517 w 4923790"/>
                <a:gd name="connsiteY15-300" fmla="*/ 0 h 2042452"/>
                <a:gd name="connsiteX16-301" fmla="*/ 3803757 w 4923790"/>
                <a:gd name="connsiteY16-302" fmla="*/ 147282 h 2042452"/>
                <a:gd name="connsiteX17-303" fmla="*/ 3955969 w 4923790"/>
                <a:gd name="connsiteY17-304" fmla="*/ 520108 h 2042452"/>
                <a:gd name="connsiteX18-305" fmla="*/ 3870302 w 4923790"/>
                <a:gd name="connsiteY18-306" fmla="*/ 882458 h 2042452"/>
                <a:gd name="connsiteX19-307" fmla="*/ 3365571 w 4923790"/>
                <a:gd name="connsiteY19-308" fmla="*/ 1693432 h 2042452"/>
                <a:gd name="connsiteX20-309" fmla="*/ 3911600 w 4923790"/>
                <a:gd name="connsiteY20-310" fmla="*/ 1693432 h 2042452"/>
                <a:gd name="connsiteX21-311" fmla="*/ 3944197 w 4923790"/>
                <a:gd name="connsiteY21-312" fmla="*/ 2018856 h 2042452"/>
                <a:gd name="connsiteX22-313" fmla="*/ 4923790 w 4923790"/>
                <a:gd name="connsiteY22-314" fmla="*/ 1998037 h 2042452"/>
                <a:gd name="connsiteX0-315" fmla="*/ 0 w 4923790"/>
                <a:gd name="connsiteY0-316" fmla="*/ 2033597 h 2042452"/>
                <a:gd name="connsiteX1-317" fmla="*/ 2815922 w 4923790"/>
                <a:gd name="connsiteY1-318" fmla="*/ 2033597 h 2042452"/>
                <a:gd name="connsiteX2-319" fmla="*/ 2816230 w 4923790"/>
                <a:gd name="connsiteY2-320" fmla="*/ 1748894 h 2042452"/>
                <a:gd name="connsiteX3-321" fmla="*/ 3394881 w 4923790"/>
                <a:gd name="connsiteY3-322" fmla="*/ 763524 h 2042452"/>
                <a:gd name="connsiteX4-323" fmla="*/ 3486701 w 4923790"/>
                <a:gd name="connsiteY4-324" fmla="*/ 468344 h 2042452"/>
                <a:gd name="connsiteX5-325" fmla="*/ 3458932 w 4923790"/>
                <a:gd name="connsiteY5-326" fmla="*/ 346944 h 2042452"/>
                <a:gd name="connsiteX6-327" fmla="*/ 3374391 w 4923790"/>
                <a:gd name="connsiteY6-328" fmla="*/ 306889 h 2042452"/>
                <a:gd name="connsiteX7-329" fmla="*/ 3289850 w 4923790"/>
                <a:gd name="connsiteY7-330" fmla="*/ 351258 h 2042452"/>
                <a:gd name="connsiteX8-331" fmla="*/ 3262081 w 4923790"/>
                <a:gd name="connsiteY8-332" fmla="*/ 527503 h 2042452"/>
                <a:gd name="connsiteX9-333" fmla="*/ 3262081 w 4923790"/>
                <a:gd name="connsiteY9-334" fmla="*/ 717305 h 2042452"/>
                <a:gd name="connsiteX10-335" fmla="*/ 2815922 w 4923790"/>
                <a:gd name="connsiteY10-336" fmla="*/ 717305 h 2042452"/>
                <a:gd name="connsiteX11-337" fmla="*/ 2815922 w 4923790"/>
                <a:gd name="connsiteY11-338" fmla="*/ 644589 h 2042452"/>
                <a:gd name="connsiteX12-339" fmla="*/ 2833177 w 4923790"/>
                <a:gd name="connsiteY12-340" fmla="*/ 380221 h 2042452"/>
                <a:gd name="connsiteX13-341" fmla="*/ 2918218 w 4923790"/>
                <a:gd name="connsiteY13-342" fmla="*/ 189803 h 2042452"/>
                <a:gd name="connsiteX14-343" fmla="*/ 3094463 w 4923790"/>
                <a:gd name="connsiteY14-344" fmla="*/ 48067 h 2042452"/>
                <a:gd name="connsiteX15-345" fmla="*/ 3354517 w 4923790"/>
                <a:gd name="connsiteY15-346" fmla="*/ 0 h 2042452"/>
                <a:gd name="connsiteX16-347" fmla="*/ 3803757 w 4923790"/>
                <a:gd name="connsiteY16-348" fmla="*/ 147282 h 2042452"/>
                <a:gd name="connsiteX17-349" fmla="*/ 3955969 w 4923790"/>
                <a:gd name="connsiteY17-350" fmla="*/ 520108 h 2042452"/>
                <a:gd name="connsiteX18-351" fmla="*/ 3870302 w 4923790"/>
                <a:gd name="connsiteY18-352" fmla="*/ 882458 h 2042452"/>
                <a:gd name="connsiteX19-353" fmla="*/ 3365571 w 4923790"/>
                <a:gd name="connsiteY19-354" fmla="*/ 1693432 h 2042452"/>
                <a:gd name="connsiteX20-355" fmla="*/ 3911600 w 4923790"/>
                <a:gd name="connsiteY20-356" fmla="*/ 1693432 h 2042452"/>
                <a:gd name="connsiteX21-357" fmla="*/ 3944197 w 4923790"/>
                <a:gd name="connsiteY21-358" fmla="*/ 2018856 h 2042452"/>
                <a:gd name="connsiteX22-359" fmla="*/ 4923790 w 4923790"/>
                <a:gd name="connsiteY22-360" fmla="*/ 1998037 h 2042452"/>
                <a:gd name="connsiteX0-361" fmla="*/ 0 w 4923790"/>
                <a:gd name="connsiteY0-362" fmla="*/ 2033597 h 2034670"/>
                <a:gd name="connsiteX1-363" fmla="*/ 2815922 w 4923790"/>
                <a:gd name="connsiteY1-364" fmla="*/ 2033597 h 2034670"/>
                <a:gd name="connsiteX2-365" fmla="*/ 2816230 w 4923790"/>
                <a:gd name="connsiteY2-366" fmla="*/ 1748894 h 2034670"/>
                <a:gd name="connsiteX3-367" fmla="*/ 3394881 w 4923790"/>
                <a:gd name="connsiteY3-368" fmla="*/ 763524 h 2034670"/>
                <a:gd name="connsiteX4-369" fmla="*/ 3486701 w 4923790"/>
                <a:gd name="connsiteY4-370" fmla="*/ 468344 h 2034670"/>
                <a:gd name="connsiteX5-371" fmla="*/ 3458932 w 4923790"/>
                <a:gd name="connsiteY5-372" fmla="*/ 346944 h 2034670"/>
                <a:gd name="connsiteX6-373" fmla="*/ 3374391 w 4923790"/>
                <a:gd name="connsiteY6-374" fmla="*/ 306889 h 2034670"/>
                <a:gd name="connsiteX7-375" fmla="*/ 3289850 w 4923790"/>
                <a:gd name="connsiteY7-376" fmla="*/ 351258 h 2034670"/>
                <a:gd name="connsiteX8-377" fmla="*/ 3262081 w 4923790"/>
                <a:gd name="connsiteY8-378" fmla="*/ 527503 h 2034670"/>
                <a:gd name="connsiteX9-379" fmla="*/ 3262081 w 4923790"/>
                <a:gd name="connsiteY9-380" fmla="*/ 717305 h 2034670"/>
                <a:gd name="connsiteX10-381" fmla="*/ 2815922 w 4923790"/>
                <a:gd name="connsiteY10-382" fmla="*/ 717305 h 2034670"/>
                <a:gd name="connsiteX11-383" fmla="*/ 2815922 w 4923790"/>
                <a:gd name="connsiteY11-384" fmla="*/ 644589 h 2034670"/>
                <a:gd name="connsiteX12-385" fmla="*/ 2833177 w 4923790"/>
                <a:gd name="connsiteY12-386" fmla="*/ 380221 h 2034670"/>
                <a:gd name="connsiteX13-387" fmla="*/ 2918218 w 4923790"/>
                <a:gd name="connsiteY13-388" fmla="*/ 189803 h 2034670"/>
                <a:gd name="connsiteX14-389" fmla="*/ 3094463 w 4923790"/>
                <a:gd name="connsiteY14-390" fmla="*/ 48067 h 2034670"/>
                <a:gd name="connsiteX15-391" fmla="*/ 3354517 w 4923790"/>
                <a:gd name="connsiteY15-392" fmla="*/ 0 h 2034670"/>
                <a:gd name="connsiteX16-393" fmla="*/ 3803757 w 4923790"/>
                <a:gd name="connsiteY16-394" fmla="*/ 147282 h 2034670"/>
                <a:gd name="connsiteX17-395" fmla="*/ 3955969 w 4923790"/>
                <a:gd name="connsiteY17-396" fmla="*/ 520108 h 2034670"/>
                <a:gd name="connsiteX18-397" fmla="*/ 3870302 w 4923790"/>
                <a:gd name="connsiteY18-398" fmla="*/ 882458 h 2034670"/>
                <a:gd name="connsiteX19-399" fmla="*/ 3365571 w 4923790"/>
                <a:gd name="connsiteY19-400" fmla="*/ 1693432 h 2034670"/>
                <a:gd name="connsiteX20-401" fmla="*/ 3911600 w 4923790"/>
                <a:gd name="connsiteY20-402" fmla="*/ 1693432 h 2034670"/>
                <a:gd name="connsiteX21-403" fmla="*/ 3944197 w 4923790"/>
                <a:gd name="connsiteY21-404" fmla="*/ 2018856 h 2034670"/>
                <a:gd name="connsiteX22-405" fmla="*/ 4923790 w 4923790"/>
                <a:gd name="connsiteY22-406" fmla="*/ 1998037 h 2034670"/>
                <a:gd name="connsiteX0-407" fmla="*/ 0 w 4923790"/>
                <a:gd name="connsiteY0-408" fmla="*/ 2033597 h 2034670"/>
                <a:gd name="connsiteX1-409" fmla="*/ 2815922 w 4923790"/>
                <a:gd name="connsiteY1-410" fmla="*/ 2033597 h 2034670"/>
                <a:gd name="connsiteX2-411" fmla="*/ 2816230 w 4923790"/>
                <a:gd name="connsiteY2-412" fmla="*/ 1748894 h 2034670"/>
                <a:gd name="connsiteX3-413" fmla="*/ 3394881 w 4923790"/>
                <a:gd name="connsiteY3-414" fmla="*/ 763524 h 2034670"/>
                <a:gd name="connsiteX4-415" fmla="*/ 3486701 w 4923790"/>
                <a:gd name="connsiteY4-416" fmla="*/ 468344 h 2034670"/>
                <a:gd name="connsiteX5-417" fmla="*/ 3458932 w 4923790"/>
                <a:gd name="connsiteY5-418" fmla="*/ 346944 h 2034670"/>
                <a:gd name="connsiteX6-419" fmla="*/ 3374391 w 4923790"/>
                <a:gd name="connsiteY6-420" fmla="*/ 306889 h 2034670"/>
                <a:gd name="connsiteX7-421" fmla="*/ 3289850 w 4923790"/>
                <a:gd name="connsiteY7-422" fmla="*/ 351258 h 2034670"/>
                <a:gd name="connsiteX8-423" fmla="*/ 3262081 w 4923790"/>
                <a:gd name="connsiteY8-424" fmla="*/ 527503 h 2034670"/>
                <a:gd name="connsiteX9-425" fmla="*/ 3262081 w 4923790"/>
                <a:gd name="connsiteY9-426" fmla="*/ 717305 h 2034670"/>
                <a:gd name="connsiteX10-427" fmla="*/ 2815922 w 4923790"/>
                <a:gd name="connsiteY10-428" fmla="*/ 717305 h 2034670"/>
                <a:gd name="connsiteX11-429" fmla="*/ 2815922 w 4923790"/>
                <a:gd name="connsiteY11-430" fmla="*/ 644589 h 2034670"/>
                <a:gd name="connsiteX12-431" fmla="*/ 2833177 w 4923790"/>
                <a:gd name="connsiteY12-432" fmla="*/ 380221 h 2034670"/>
                <a:gd name="connsiteX13-433" fmla="*/ 2918218 w 4923790"/>
                <a:gd name="connsiteY13-434" fmla="*/ 189803 h 2034670"/>
                <a:gd name="connsiteX14-435" fmla="*/ 3094463 w 4923790"/>
                <a:gd name="connsiteY14-436" fmla="*/ 48067 h 2034670"/>
                <a:gd name="connsiteX15-437" fmla="*/ 3354517 w 4923790"/>
                <a:gd name="connsiteY15-438" fmla="*/ 0 h 2034670"/>
                <a:gd name="connsiteX16-439" fmla="*/ 3803757 w 4923790"/>
                <a:gd name="connsiteY16-440" fmla="*/ 147282 h 2034670"/>
                <a:gd name="connsiteX17-441" fmla="*/ 3955969 w 4923790"/>
                <a:gd name="connsiteY17-442" fmla="*/ 520108 h 2034670"/>
                <a:gd name="connsiteX18-443" fmla="*/ 3870302 w 4923790"/>
                <a:gd name="connsiteY18-444" fmla="*/ 882458 h 2034670"/>
                <a:gd name="connsiteX19-445" fmla="*/ 3365571 w 4923790"/>
                <a:gd name="connsiteY19-446" fmla="*/ 1693432 h 2034670"/>
                <a:gd name="connsiteX20-447" fmla="*/ 3911600 w 4923790"/>
                <a:gd name="connsiteY20-448" fmla="*/ 1693432 h 2034670"/>
                <a:gd name="connsiteX21-449" fmla="*/ 3944197 w 4923790"/>
                <a:gd name="connsiteY21-450" fmla="*/ 2018856 h 2034670"/>
                <a:gd name="connsiteX22-451" fmla="*/ 4923790 w 4923790"/>
                <a:gd name="connsiteY22-452" fmla="*/ 1998037 h 2034670"/>
                <a:gd name="connsiteX0-453" fmla="*/ 0 w 4923790"/>
                <a:gd name="connsiteY0-454" fmla="*/ 2033597 h 2034670"/>
                <a:gd name="connsiteX1-455" fmla="*/ 2815922 w 4923790"/>
                <a:gd name="connsiteY1-456" fmla="*/ 2033597 h 2034670"/>
                <a:gd name="connsiteX2-457" fmla="*/ 2816230 w 4923790"/>
                <a:gd name="connsiteY2-458" fmla="*/ 1748894 h 2034670"/>
                <a:gd name="connsiteX3-459" fmla="*/ 3394881 w 4923790"/>
                <a:gd name="connsiteY3-460" fmla="*/ 763524 h 2034670"/>
                <a:gd name="connsiteX4-461" fmla="*/ 3486701 w 4923790"/>
                <a:gd name="connsiteY4-462" fmla="*/ 468344 h 2034670"/>
                <a:gd name="connsiteX5-463" fmla="*/ 3458932 w 4923790"/>
                <a:gd name="connsiteY5-464" fmla="*/ 346944 h 2034670"/>
                <a:gd name="connsiteX6-465" fmla="*/ 3374391 w 4923790"/>
                <a:gd name="connsiteY6-466" fmla="*/ 306889 h 2034670"/>
                <a:gd name="connsiteX7-467" fmla="*/ 3289850 w 4923790"/>
                <a:gd name="connsiteY7-468" fmla="*/ 351258 h 2034670"/>
                <a:gd name="connsiteX8-469" fmla="*/ 3262081 w 4923790"/>
                <a:gd name="connsiteY8-470" fmla="*/ 527503 h 2034670"/>
                <a:gd name="connsiteX9-471" fmla="*/ 3262081 w 4923790"/>
                <a:gd name="connsiteY9-472" fmla="*/ 717305 h 2034670"/>
                <a:gd name="connsiteX10-473" fmla="*/ 2815922 w 4923790"/>
                <a:gd name="connsiteY10-474" fmla="*/ 717305 h 2034670"/>
                <a:gd name="connsiteX11-475" fmla="*/ 2815922 w 4923790"/>
                <a:gd name="connsiteY11-476" fmla="*/ 644589 h 2034670"/>
                <a:gd name="connsiteX12-477" fmla="*/ 2833177 w 4923790"/>
                <a:gd name="connsiteY12-478" fmla="*/ 380221 h 2034670"/>
                <a:gd name="connsiteX13-479" fmla="*/ 2918218 w 4923790"/>
                <a:gd name="connsiteY13-480" fmla="*/ 189803 h 2034670"/>
                <a:gd name="connsiteX14-481" fmla="*/ 3094463 w 4923790"/>
                <a:gd name="connsiteY14-482" fmla="*/ 48067 h 2034670"/>
                <a:gd name="connsiteX15-483" fmla="*/ 3354517 w 4923790"/>
                <a:gd name="connsiteY15-484" fmla="*/ 0 h 2034670"/>
                <a:gd name="connsiteX16-485" fmla="*/ 3803757 w 4923790"/>
                <a:gd name="connsiteY16-486" fmla="*/ 147282 h 2034670"/>
                <a:gd name="connsiteX17-487" fmla="*/ 3955969 w 4923790"/>
                <a:gd name="connsiteY17-488" fmla="*/ 520108 h 2034670"/>
                <a:gd name="connsiteX18-489" fmla="*/ 3870302 w 4923790"/>
                <a:gd name="connsiteY18-490" fmla="*/ 882458 h 2034670"/>
                <a:gd name="connsiteX19-491" fmla="*/ 3365571 w 4923790"/>
                <a:gd name="connsiteY19-492" fmla="*/ 1693432 h 2034670"/>
                <a:gd name="connsiteX20-493" fmla="*/ 3911600 w 4923790"/>
                <a:gd name="connsiteY20-494" fmla="*/ 1693432 h 2034670"/>
                <a:gd name="connsiteX21-495" fmla="*/ 3912447 w 4923790"/>
                <a:gd name="connsiteY21-496" fmla="*/ 2018856 h 2034670"/>
                <a:gd name="connsiteX22-497" fmla="*/ 4923790 w 4923790"/>
                <a:gd name="connsiteY22-498" fmla="*/ 1998037 h 2034670"/>
                <a:gd name="connsiteX0-499" fmla="*/ 0 w 4923790"/>
                <a:gd name="connsiteY0-500" fmla="*/ 2033597 h 2034670"/>
                <a:gd name="connsiteX1-501" fmla="*/ 2815922 w 4923790"/>
                <a:gd name="connsiteY1-502" fmla="*/ 2033597 h 2034670"/>
                <a:gd name="connsiteX2-503" fmla="*/ 2816230 w 4923790"/>
                <a:gd name="connsiteY2-504" fmla="*/ 1748894 h 2034670"/>
                <a:gd name="connsiteX3-505" fmla="*/ 3394881 w 4923790"/>
                <a:gd name="connsiteY3-506" fmla="*/ 763524 h 2034670"/>
                <a:gd name="connsiteX4-507" fmla="*/ 3486701 w 4923790"/>
                <a:gd name="connsiteY4-508" fmla="*/ 468344 h 2034670"/>
                <a:gd name="connsiteX5-509" fmla="*/ 3458932 w 4923790"/>
                <a:gd name="connsiteY5-510" fmla="*/ 346944 h 2034670"/>
                <a:gd name="connsiteX6-511" fmla="*/ 3374391 w 4923790"/>
                <a:gd name="connsiteY6-512" fmla="*/ 306889 h 2034670"/>
                <a:gd name="connsiteX7-513" fmla="*/ 3289850 w 4923790"/>
                <a:gd name="connsiteY7-514" fmla="*/ 351258 h 2034670"/>
                <a:gd name="connsiteX8-515" fmla="*/ 3262081 w 4923790"/>
                <a:gd name="connsiteY8-516" fmla="*/ 527503 h 2034670"/>
                <a:gd name="connsiteX9-517" fmla="*/ 3262081 w 4923790"/>
                <a:gd name="connsiteY9-518" fmla="*/ 717305 h 2034670"/>
                <a:gd name="connsiteX10-519" fmla="*/ 2815922 w 4923790"/>
                <a:gd name="connsiteY10-520" fmla="*/ 717305 h 2034670"/>
                <a:gd name="connsiteX11-521" fmla="*/ 2815922 w 4923790"/>
                <a:gd name="connsiteY11-522" fmla="*/ 644589 h 2034670"/>
                <a:gd name="connsiteX12-523" fmla="*/ 2833177 w 4923790"/>
                <a:gd name="connsiteY12-524" fmla="*/ 380221 h 2034670"/>
                <a:gd name="connsiteX13-525" fmla="*/ 2918218 w 4923790"/>
                <a:gd name="connsiteY13-526" fmla="*/ 189803 h 2034670"/>
                <a:gd name="connsiteX14-527" fmla="*/ 3094463 w 4923790"/>
                <a:gd name="connsiteY14-528" fmla="*/ 48067 h 2034670"/>
                <a:gd name="connsiteX15-529" fmla="*/ 3354517 w 4923790"/>
                <a:gd name="connsiteY15-530" fmla="*/ 0 h 2034670"/>
                <a:gd name="connsiteX16-531" fmla="*/ 3803757 w 4923790"/>
                <a:gd name="connsiteY16-532" fmla="*/ 147282 h 2034670"/>
                <a:gd name="connsiteX17-533" fmla="*/ 3955969 w 4923790"/>
                <a:gd name="connsiteY17-534" fmla="*/ 520108 h 2034670"/>
                <a:gd name="connsiteX18-535" fmla="*/ 3870302 w 4923790"/>
                <a:gd name="connsiteY18-536" fmla="*/ 882458 h 2034670"/>
                <a:gd name="connsiteX19-537" fmla="*/ 3365571 w 4923790"/>
                <a:gd name="connsiteY19-538" fmla="*/ 1693432 h 2034670"/>
                <a:gd name="connsiteX20-539" fmla="*/ 3911600 w 4923790"/>
                <a:gd name="connsiteY20-540" fmla="*/ 1693432 h 2034670"/>
                <a:gd name="connsiteX21-541" fmla="*/ 3912447 w 4923790"/>
                <a:gd name="connsiteY21-542" fmla="*/ 2018856 h 2034670"/>
                <a:gd name="connsiteX22-543" fmla="*/ 4923790 w 4923790"/>
                <a:gd name="connsiteY22-544" fmla="*/ 1998037 h 2034670"/>
                <a:gd name="connsiteX0-545" fmla="*/ 0 w 4923790"/>
                <a:gd name="connsiteY0-546" fmla="*/ 2033597 h 2034670"/>
                <a:gd name="connsiteX1-547" fmla="*/ 2815922 w 4923790"/>
                <a:gd name="connsiteY1-548" fmla="*/ 2033597 h 2034670"/>
                <a:gd name="connsiteX2-549" fmla="*/ 2816230 w 4923790"/>
                <a:gd name="connsiteY2-550" fmla="*/ 1748894 h 2034670"/>
                <a:gd name="connsiteX3-551" fmla="*/ 3394881 w 4923790"/>
                <a:gd name="connsiteY3-552" fmla="*/ 763524 h 2034670"/>
                <a:gd name="connsiteX4-553" fmla="*/ 3486701 w 4923790"/>
                <a:gd name="connsiteY4-554" fmla="*/ 468344 h 2034670"/>
                <a:gd name="connsiteX5-555" fmla="*/ 3458932 w 4923790"/>
                <a:gd name="connsiteY5-556" fmla="*/ 346944 h 2034670"/>
                <a:gd name="connsiteX6-557" fmla="*/ 3374391 w 4923790"/>
                <a:gd name="connsiteY6-558" fmla="*/ 306889 h 2034670"/>
                <a:gd name="connsiteX7-559" fmla="*/ 3289850 w 4923790"/>
                <a:gd name="connsiteY7-560" fmla="*/ 351258 h 2034670"/>
                <a:gd name="connsiteX8-561" fmla="*/ 3262081 w 4923790"/>
                <a:gd name="connsiteY8-562" fmla="*/ 527503 h 2034670"/>
                <a:gd name="connsiteX9-563" fmla="*/ 3262081 w 4923790"/>
                <a:gd name="connsiteY9-564" fmla="*/ 717305 h 2034670"/>
                <a:gd name="connsiteX10-565" fmla="*/ 2815922 w 4923790"/>
                <a:gd name="connsiteY10-566" fmla="*/ 717305 h 2034670"/>
                <a:gd name="connsiteX11-567" fmla="*/ 2815922 w 4923790"/>
                <a:gd name="connsiteY11-568" fmla="*/ 644589 h 2034670"/>
                <a:gd name="connsiteX12-569" fmla="*/ 2833177 w 4923790"/>
                <a:gd name="connsiteY12-570" fmla="*/ 380221 h 2034670"/>
                <a:gd name="connsiteX13-571" fmla="*/ 2918218 w 4923790"/>
                <a:gd name="connsiteY13-572" fmla="*/ 189803 h 2034670"/>
                <a:gd name="connsiteX14-573" fmla="*/ 3094463 w 4923790"/>
                <a:gd name="connsiteY14-574" fmla="*/ 48067 h 2034670"/>
                <a:gd name="connsiteX15-575" fmla="*/ 3354517 w 4923790"/>
                <a:gd name="connsiteY15-576" fmla="*/ 0 h 2034670"/>
                <a:gd name="connsiteX16-577" fmla="*/ 3803757 w 4923790"/>
                <a:gd name="connsiteY16-578" fmla="*/ 147282 h 2034670"/>
                <a:gd name="connsiteX17-579" fmla="*/ 3955969 w 4923790"/>
                <a:gd name="connsiteY17-580" fmla="*/ 520108 h 2034670"/>
                <a:gd name="connsiteX18-581" fmla="*/ 3870302 w 4923790"/>
                <a:gd name="connsiteY18-582" fmla="*/ 882458 h 2034670"/>
                <a:gd name="connsiteX19-583" fmla="*/ 3365571 w 4923790"/>
                <a:gd name="connsiteY19-584" fmla="*/ 1693432 h 2034670"/>
                <a:gd name="connsiteX20-585" fmla="*/ 3911600 w 4923790"/>
                <a:gd name="connsiteY20-586" fmla="*/ 1693432 h 2034670"/>
                <a:gd name="connsiteX21-587" fmla="*/ 3912447 w 4923790"/>
                <a:gd name="connsiteY21-588" fmla="*/ 2018856 h 2034670"/>
                <a:gd name="connsiteX22-589" fmla="*/ 4923790 w 4923790"/>
                <a:gd name="connsiteY22-590" fmla="*/ 1998037 h 2034670"/>
                <a:gd name="connsiteX0-591" fmla="*/ 0 w 4923790"/>
                <a:gd name="connsiteY0-592" fmla="*/ 2033597 h 2034670"/>
                <a:gd name="connsiteX1-593" fmla="*/ 2815922 w 4923790"/>
                <a:gd name="connsiteY1-594" fmla="*/ 2033597 h 2034670"/>
                <a:gd name="connsiteX2-595" fmla="*/ 2816230 w 4923790"/>
                <a:gd name="connsiteY2-596" fmla="*/ 1748894 h 2034670"/>
                <a:gd name="connsiteX3-597" fmla="*/ 3394881 w 4923790"/>
                <a:gd name="connsiteY3-598" fmla="*/ 763524 h 2034670"/>
                <a:gd name="connsiteX4-599" fmla="*/ 3486701 w 4923790"/>
                <a:gd name="connsiteY4-600" fmla="*/ 468344 h 2034670"/>
                <a:gd name="connsiteX5-601" fmla="*/ 3458932 w 4923790"/>
                <a:gd name="connsiteY5-602" fmla="*/ 346944 h 2034670"/>
                <a:gd name="connsiteX6-603" fmla="*/ 3374391 w 4923790"/>
                <a:gd name="connsiteY6-604" fmla="*/ 306889 h 2034670"/>
                <a:gd name="connsiteX7-605" fmla="*/ 3289850 w 4923790"/>
                <a:gd name="connsiteY7-606" fmla="*/ 351258 h 2034670"/>
                <a:gd name="connsiteX8-607" fmla="*/ 3262081 w 4923790"/>
                <a:gd name="connsiteY8-608" fmla="*/ 527503 h 2034670"/>
                <a:gd name="connsiteX9-609" fmla="*/ 3262081 w 4923790"/>
                <a:gd name="connsiteY9-610" fmla="*/ 717305 h 2034670"/>
                <a:gd name="connsiteX10-611" fmla="*/ 2815922 w 4923790"/>
                <a:gd name="connsiteY10-612" fmla="*/ 717305 h 2034670"/>
                <a:gd name="connsiteX11-613" fmla="*/ 2815922 w 4923790"/>
                <a:gd name="connsiteY11-614" fmla="*/ 644589 h 2034670"/>
                <a:gd name="connsiteX12-615" fmla="*/ 2833177 w 4923790"/>
                <a:gd name="connsiteY12-616" fmla="*/ 380221 h 2034670"/>
                <a:gd name="connsiteX13-617" fmla="*/ 2918218 w 4923790"/>
                <a:gd name="connsiteY13-618" fmla="*/ 189803 h 2034670"/>
                <a:gd name="connsiteX14-619" fmla="*/ 3094463 w 4923790"/>
                <a:gd name="connsiteY14-620" fmla="*/ 48067 h 2034670"/>
                <a:gd name="connsiteX15-621" fmla="*/ 3354517 w 4923790"/>
                <a:gd name="connsiteY15-622" fmla="*/ 0 h 2034670"/>
                <a:gd name="connsiteX16-623" fmla="*/ 3803757 w 4923790"/>
                <a:gd name="connsiteY16-624" fmla="*/ 147282 h 2034670"/>
                <a:gd name="connsiteX17-625" fmla="*/ 3955969 w 4923790"/>
                <a:gd name="connsiteY17-626" fmla="*/ 520108 h 2034670"/>
                <a:gd name="connsiteX18-627" fmla="*/ 3870302 w 4923790"/>
                <a:gd name="connsiteY18-628" fmla="*/ 882458 h 2034670"/>
                <a:gd name="connsiteX19-629" fmla="*/ 3365571 w 4923790"/>
                <a:gd name="connsiteY19-630" fmla="*/ 1693432 h 2034670"/>
                <a:gd name="connsiteX20-631" fmla="*/ 3911600 w 4923790"/>
                <a:gd name="connsiteY20-632" fmla="*/ 1693432 h 2034670"/>
                <a:gd name="connsiteX21-633" fmla="*/ 3912447 w 4923790"/>
                <a:gd name="connsiteY21-634" fmla="*/ 2018856 h 2034670"/>
                <a:gd name="connsiteX22-635" fmla="*/ 4923790 w 4923790"/>
                <a:gd name="connsiteY22-636" fmla="*/ 1998037 h 2034670"/>
                <a:gd name="connsiteX0-637" fmla="*/ 0 w 4923790"/>
                <a:gd name="connsiteY0-638" fmla="*/ 2033597 h 2045972"/>
                <a:gd name="connsiteX1-639" fmla="*/ 2815922 w 4923790"/>
                <a:gd name="connsiteY1-640" fmla="*/ 2033597 h 2045972"/>
                <a:gd name="connsiteX2-641" fmla="*/ 2816230 w 4923790"/>
                <a:gd name="connsiteY2-642" fmla="*/ 1748894 h 2045972"/>
                <a:gd name="connsiteX3-643" fmla="*/ 3394881 w 4923790"/>
                <a:gd name="connsiteY3-644" fmla="*/ 763524 h 2045972"/>
                <a:gd name="connsiteX4-645" fmla="*/ 3486701 w 4923790"/>
                <a:gd name="connsiteY4-646" fmla="*/ 468344 h 2045972"/>
                <a:gd name="connsiteX5-647" fmla="*/ 3458932 w 4923790"/>
                <a:gd name="connsiteY5-648" fmla="*/ 346944 h 2045972"/>
                <a:gd name="connsiteX6-649" fmla="*/ 3374391 w 4923790"/>
                <a:gd name="connsiteY6-650" fmla="*/ 306889 h 2045972"/>
                <a:gd name="connsiteX7-651" fmla="*/ 3289850 w 4923790"/>
                <a:gd name="connsiteY7-652" fmla="*/ 351258 h 2045972"/>
                <a:gd name="connsiteX8-653" fmla="*/ 3262081 w 4923790"/>
                <a:gd name="connsiteY8-654" fmla="*/ 527503 h 2045972"/>
                <a:gd name="connsiteX9-655" fmla="*/ 3262081 w 4923790"/>
                <a:gd name="connsiteY9-656" fmla="*/ 717305 h 2045972"/>
                <a:gd name="connsiteX10-657" fmla="*/ 2815922 w 4923790"/>
                <a:gd name="connsiteY10-658" fmla="*/ 717305 h 2045972"/>
                <a:gd name="connsiteX11-659" fmla="*/ 2815922 w 4923790"/>
                <a:gd name="connsiteY11-660" fmla="*/ 644589 h 2045972"/>
                <a:gd name="connsiteX12-661" fmla="*/ 2833177 w 4923790"/>
                <a:gd name="connsiteY12-662" fmla="*/ 380221 h 2045972"/>
                <a:gd name="connsiteX13-663" fmla="*/ 2918218 w 4923790"/>
                <a:gd name="connsiteY13-664" fmla="*/ 189803 h 2045972"/>
                <a:gd name="connsiteX14-665" fmla="*/ 3094463 w 4923790"/>
                <a:gd name="connsiteY14-666" fmla="*/ 48067 h 2045972"/>
                <a:gd name="connsiteX15-667" fmla="*/ 3354517 w 4923790"/>
                <a:gd name="connsiteY15-668" fmla="*/ 0 h 2045972"/>
                <a:gd name="connsiteX16-669" fmla="*/ 3803757 w 4923790"/>
                <a:gd name="connsiteY16-670" fmla="*/ 147282 h 2045972"/>
                <a:gd name="connsiteX17-671" fmla="*/ 3955969 w 4923790"/>
                <a:gd name="connsiteY17-672" fmla="*/ 520108 h 2045972"/>
                <a:gd name="connsiteX18-673" fmla="*/ 3870302 w 4923790"/>
                <a:gd name="connsiteY18-674" fmla="*/ 882458 h 2045972"/>
                <a:gd name="connsiteX19-675" fmla="*/ 3365571 w 4923790"/>
                <a:gd name="connsiteY19-676" fmla="*/ 1693432 h 2045972"/>
                <a:gd name="connsiteX20-677" fmla="*/ 3911600 w 4923790"/>
                <a:gd name="connsiteY20-678" fmla="*/ 1693432 h 2045972"/>
                <a:gd name="connsiteX21-679" fmla="*/ 3906097 w 4923790"/>
                <a:gd name="connsiteY21-680" fmla="*/ 2031556 h 2045972"/>
                <a:gd name="connsiteX22-681" fmla="*/ 4923790 w 4923790"/>
                <a:gd name="connsiteY22-682" fmla="*/ 1998037 h 2045972"/>
                <a:gd name="connsiteX0-683" fmla="*/ 0 w 4923790"/>
                <a:gd name="connsiteY0-684" fmla="*/ 2033597 h 2045972"/>
                <a:gd name="connsiteX1-685" fmla="*/ 2815922 w 4923790"/>
                <a:gd name="connsiteY1-686" fmla="*/ 2033597 h 2045972"/>
                <a:gd name="connsiteX2-687" fmla="*/ 2816230 w 4923790"/>
                <a:gd name="connsiteY2-688" fmla="*/ 1748894 h 2045972"/>
                <a:gd name="connsiteX3-689" fmla="*/ 3394881 w 4923790"/>
                <a:gd name="connsiteY3-690" fmla="*/ 763524 h 2045972"/>
                <a:gd name="connsiteX4-691" fmla="*/ 3486701 w 4923790"/>
                <a:gd name="connsiteY4-692" fmla="*/ 468344 h 2045972"/>
                <a:gd name="connsiteX5-693" fmla="*/ 3458932 w 4923790"/>
                <a:gd name="connsiteY5-694" fmla="*/ 346944 h 2045972"/>
                <a:gd name="connsiteX6-695" fmla="*/ 3374391 w 4923790"/>
                <a:gd name="connsiteY6-696" fmla="*/ 306889 h 2045972"/>
                <a:gd name="connsiteX7-697" fmla="*/ 3289850 w 4923790"/>
                <a:gd name="connsiteY7-698" fmla="*/ 351258 h 2045972"/>
                <a:gd name="connsiteX8-699" fmla="*/ 3262081 w 4923790"/>
                <a:gd name="connsiteY8-700" fmla="*/ 527503 h 2045972"/>
                <a:gd name="connsiteX9-701" fmla="*/ 3262081 w 4923790"/>
                <a:gd name="connsiteY9-702" fmla="*/ 717305 h 2045972"/>
                <a:gd name="connsiteX10-703" fmla="*/ 2815922 w 4923790"/>
                <a:gd name="connsiteY10-704" fmla="*/ 717305 h 2045972"/>
                <a:gd name="connsiteX11-705" fmla="*/ 2815922 w 4923790"/>
                <a:gd name="connsiteY11-706" fmla="*/ 644589 h 2045972"/>
                <a:gd name="connsiteX12-707" fmla="*/ 2833177 w 4923790"/>
                <a:gd name="connsiteY12-708" fmla="*/ 380221 h 2045972"/>
                <a:gd name="connsiteX13-709" fmla="*/ 2918218 w 4923790"/>
                <a:gd name="connsiteY13-710" fmla="*/ 189803 h 2045972"/>
                <a:gd name="connsiteX14-711" fmla="*/ 3094463 w 4923790"/>
                <a:gd name="connsiteY14-712" fmla="*/ 48067 h 2045972"/>
                <a:gd name="connsiteX15-713" fmla="*/ 3354517 w 4923790"/>
                <a:gd name="connsiteY15-714" fmla="*/ 0 h 2045972"/>
                <a:gd name="connsiteX16-715" fmla="*/ 3803757 w 4923790"/>
                <a:gd name="connsiteY16-716" fmla="*/ 147282 h 2045972"/>
                <a:gd name="connsiteX17-717" fmla="*/ 3955969 w 4923790"/>
                <a:gd name="connsiteY17-718" fmla="*/ 520108 h 2045972"/>
                <a:gd name="connsiteX18-719" fmla="*/ 3870302 w 4923790"/>
                <a:gd name="connsiteY18-720" fmla="*/ 882458 h 2045972"/>
                <a:gd name="connsiteX19-721" fmla="*/ 3365571 w 4923790"/>
                <a:gd name="connsiteY19-722" fmla="*/ 1693432 h 2045972"/>
                <a:gd name="connsiteX20-723" fmla="*/ 3911600 w 4923790"/>
                <a:gd name="connsiteY20-724" fmla="*/ 1693432 h 2045972"/>
                <a:gd name="connsiteX21-725" fmla="*/ 3906097 w 4923790"/>
                <a:gd name="connsiteY21-726" fmla="*/ 2031556 h 2045972"/>
                <a:gd name="connsiteX22-727" fmla="*/ 4923790 w 4923790"/>
                <a:gd name="connsiteY22-728" fmla="*/ 1998037 h 2045972"/>
                <a:gd name="connsiteX0-729" fmla="*/ 0 w 4923790"/>
                <a:gd name="connsiteY0-730" fmla="*/ 2033597 h 2033597"/>
                <a:gd name="connsiteX1-731" fmla="*/ 2815922 w 4923790"/>
                <a:gd name="connsiteY1-732" fmla="*/ 2033597 h 2033597"/>
                <a:gd name="connsiteX2-733" fmla="*/ 2816230 w 4923790"/>
                <a:gd name="connsiteY2-734" fmla="*/ 1748894 h 2033597"/>
                <a:gd name="connsiteX3-735" fmla="*/ 3394881 w 4923790"/>
                <a:gd name="connsiteY3-736" fmla="*/ 763524 h 2033597"/>
                <a:gd name="connsiteX4-737" fmla="*/ 3486701 w 4923790"/>
                <a:gd name="connsiteY4-738" fmla="*/ 468344 h 2033597"/>
                <a:gd name="connsiteX5-739" fmla="*/ 3458932 w 4923790"/>
                <a:gd name="connsiteY5-740" fmla="*/ 346944 h 2033597"/>
                <a:gd name="connsiteX6-741" fmla="*/ 3374391 w 4923790"/>
                <a:gd name="connsiteY6-742" fmla="*/ 306889 h 2033597"/>
                <a:gd name="connsiteX7-743" fmla="*/ 3289850 w 4923790"/>
                <a:gd name="connsiteY7-744" fmla="*/ 351258 h 2033597"/>
                <a:gd name="connsiteX8-745" fmla="*/ 3262081 w 4923790"/>
                <a:gd name="connsiteY8-746" fmla="*/ 527503 h 2033597"/>
                <a:gd name="connsiteX9-747" fmla="*/ 3262081 w 4923790"/>
                <a:gd name="connsiteY9-748" fmla="*/ 717305 h 2033597"/>
                <a:gd name="connsiteX10-749" fmla="*/ 2815922 w 4923790"/>
                <a:gd name="connsiteY10-750" fmla="*/ 717305 h 2033597"/>
                <a:gd name="connsiteX11-751" fmla="*/ 2815922 w 4923790"/>
                <a:gd name="connsiteY11-752" fmla="*/ 644589 h 2033597"/>
                <a:gd name="connsiteX12-753" fmla="*/ 2833177 w 4923790"/>
                <a:gd name="connsiteY12-754" fmla="*/ 380221 h 2033597"/>
                <a:gd name="connsiteX13-755" fmla="*/ 2918218 w 4923790"/>
                <a:gd name="connsiteY13-756" fmla="*/ 189803 h 2033597"/>
                <a:gd name="connsiteX14-757" fmla="*/ 3094463 w 4923790"/>
                <a:gd name="connsiteY14-758" fmla="*/ 48067 h 2033597"/>
                <a:gd name="connsiteX15-759" fmla="*/ 3354517 w 4923790"/>
                <a:gd name="connsiteY15-760" fmla="*/ 0 h 2033597"/>
                <a:gd name="connsiteX16-761" fmla="*/ 3803757 w 4923790"/>
                <a:gd name="connsiteY16-762" fmla="*/ 147282 h 2033597"/>
                <a:gd name="connsiteX17-763" fmla="*/ 3955969 w 4923790"/>
                <a:gd name="connsiteY17-764" fmla="*/ 520108 h 2033597"/>
                <a:gd name="connsiteX18-765" fmla="*/ 3870302 w 4923790"/>
                <a:gd name="connsiteY18-766" fmla="*/ 882458 h 2033597"/>
                <a:gd name="connsiteX19-767" fmla="*/ 3365571 w 4923790"/>
                <a:gd name="connsiteY19-768" fmla="*/ 1693432 h 2033597"/>
                <a:gd name="connsiteX20-769" fmla="*/ 3911600 w 4923790"/>
                <a:gd name="connsiteY20-770" fmla="*/ 1693432 h 2033597"/>
                <a:gd name="connsiteX21-771" fmla="*/ 3906097 w 4923790"/>
                <a:gd name="connsiteY21-772" fmla="*/ 2031556 h 2033597"/>
                <a:gd name="connsiteX22-773" fmla="*/ 4923790 w 4923790"/>
                <a:gd name="connsiteY22-774" fmla="*/ 1998037 h 2033597"/>
                <a:gd name="connsiteX0-775" fmla="*/ 0 w 4968240"/>
                <a:gd name="connsiteY0-776" fmla="*/ 2033597 h 2036137"/>
                <a:gd name="connsiteX1-777" fmla="*/ 2815922 w 4968240"/>
                <a:gd name="connsiteY1-778" fmla="*/ 2033597 h 2036137"/>
                <a:gd name="connsiteX2-779" fmla="*/ 2816230 w 4968240"/>
                <a:gd name="connsiteY2-780" fmla="*/ 1748894 h 2036137"/>
                <a:gd name="connsiteX3-781" fmla="*/ 3394881 w 4968240"/>
                <a:gd name="connsiteY3-782" fmla="*/ 763524 h 2036137"/>
                <a:gd name="connsiteX4-783" fmla="*/ 3486701 w 4968240"/>
                <a:gd name="connsiteY4-784" fmla="*/ 468344 h 2036137"/>
                <a:gd name="connsiteX5-785" fmla="*/ 3458932 w 4968240"/>
                <a:gd name="connsiteY5-786" fmla="*/ 346944 h 2036137"/>
                <a:gd name="connsiteX6-787" fmla="*/ 3374391 w 4968240"/>
                <a:gd name="connsiteY6-788" fmla="*/ 306889 h 2036137"/>
                <a:gd name="connsiteX7-789" fmla="*/ 3289850 w 4968240"/>
                <a:gd name="connsiteY7-790" fmla="*/ 351258 h 2036137"/>
                <a:gd name="connsiteX8-791" fmla="*/ 3262081 w 4968240"/>
                <a:gd name="connsiteY8-792" fmla="*/ 527503 h 2036137"/>
                <a:gd name="connsiteX9-793" fmla="*/ 3262081 w 4968240"/>
                <a:gd name="connsiteY9-794" fmla="*/ 717305 h 2036137"/>
                <a:gd name="connsiteX10-795" fmla="*/ 2815922 w 4968240"/>
                <a:gd name="connsiteY10-796" fmla="*/ 717305 h 2036137"/>
                <a:gd name="connsiteX11-797" fmla="*/ 2815922 w 4968240"/>
                <a:gd name="connsiteY11-798" fmla="*/ 644589 h 2036137"/>
                <a:gd name="connsiteX12-799" fmla="*/ 2833177 w 4968240"/>
                <a:gd name="connsiteY12-800" fmla="*/ 380221 h 2036137"/>
                <a:gd name="connsiteX13-801" fmla="*/ 2918218 w 4968240"/>
                <a:gd name="connsiteY13-802" fmla="*/ 189803 h 2036137"/>
                <a:gd name="connsiteX14-803" fmla="*/ 3094463 w 4968240"/>
                <a:gd name="connsiteY14-804" fmla="*/ 48067 h 2036137"/>
                <a:gd name="connsiteX15-805" fmla="*/ 3354517 w 4968240"/>
                <a:gd name="connsiteY15-806" fmla="*/ 0 h 2036137"/>
                <a:gd name="connsiteX16-807" fmla="*/ 3803757 w 4968240"/>
                <a:gd name="connsiteY16-808" fmla="*/ 147282 h 2036137"/>
                <a:gd name="connsiteX17-809" fmla="*/ 3955969 w 4968240"/>
                <a:gd name="connsiteY17-810" fmla="*/ 520108 h 2036137"/>
                <a:gd name="connsiteX18-811" fmla="*/ 3870302 w 4968240"/>
                <a:gd name="connsiteY18-812" fmla="*/ 882458 h 2036137"/>
                <a:gd name="connsiteX19-813" fmla="*/ 3365571 w 4968240"/>
                <a:gd name="connsiteY19-814" fmla="*/ 1693432 h 2036137"/>
                <a:gd name="connsiteX20-815" fmla="*/ 3911600 w 4968240"/>
                <a:gd name="connsiteY20-816" fmla="*/ 1693432 h 2036137"/>
                <a:gd name="connsiteX21-817" fmla="*/ 3906097 w 4968240"/>
                <a:gd name="connsiteY21-818" fmla="*/ 2031556 h 2036137"/>
                <a:gd name="connsiteX22-819" fmla="*/ 4968240 w 4968240"/>
                <a:gd name="connsiteY22-820" fmla="*/ 2036137 h 2036137"/>
                <a:gd name="connsiteX0-821" fmla="*/ 0 w 4968240"/>
                <a:gd name="connsiteY0-822" fmla="*/ 2033597 h 2041886"/>
                <a:gd name="connsiteX1-823" fmla="*/ 2815922 w 4968240"/>
                <a:gd name="connsiteY1-824" fmla="*/ 2033597 h 2041886"/>
                <a:gd name="connsiteX2-825" fmla="*/ 2816230 w 4968240"/>
                <a:gd name="connsiteY2-826" fmla="*/ 1748894 h 2041886"/>
                <a:gd name="connsiteX3-827" fmla="*/ 3394881 w 4968240"/>
                <a:gd name="connsiteY3-828" fmla="*/ 763524 h 2041886"/>
                <a:gd name="connsiteX4-829" fmla="*/ 3486701 w 4968240"/>
                <a:gd name="connsiteY4-830" fmla="*/ 468344 h 2041886"/>
                <a:gd name="connsiteX5-831" fmla="*/ 3458932 w 4968240"/>
                <a:gd name="connsiteY5-832" fmla="*/ 346944 h 2041886"/>
                <a:gd name="connsiteX6-833" fmla="*/ 3374391 w 4968240"/>
                <a:gd name="connsiteY6-834" fmla="*/ 306889 h 2041886"/>
                <a:gd name="connsiteX7-835" fmla="*/ 3289850 w 4968240"/>
                <a:gd name="connsiteY7-836" fmla="*/ 351258 h 2041886"/>
                <a:gd name="connsiteX8-837" fmla="*/ 3262081 w 4968240"/>
                <a:gd name="connsiteY8-838" fmla="*/ 527503 h 2041886"/>
                <a:gd name="connsiteX9-839" fmla="*/ 3262081 w 4968240"/>
                <a:gd name="connsiteY9-840" fmla="*/ 717305 h 2041886"/>
                <a:gd name="connsiteX10-841" fmla="*/ 2815922 w 4968240"/>
                <a:gd name="connsiteY10-842" fmla="*/ 717305 h 2041886"/>
                <a:gd name="connsiteX11-843" fmla="*/ 2815922 w 4968240"/>
                <a:gd name="connsiteY11-844" fmla="*/ 644589 h 2041886"/>
                <a:gd name="connsiteX12-845" fmla="*/ 2833177 w 4968240"/>
                <a:gd name="connsiteY12-846" fmla="*/ 380221 h 2041886"/>
                <a:gd name="connsiteX13-847" fmla="*/ 2918218 w 4968240"/>
                <a:gd name="connsiteY13-848" fmla="*/ 189803 h 2041886"/>
                <a:gd name="connsiteX14-849" fmla="*/ 3094463 w 4968240"/>
                <a:gd name="connsiteY14-850" fmla="*/ 48067 h 2041886"/>
                <a:gd name="connsiteX15-851" fmla="*/ 3354517 w 4968240"/>
                <a:gd name="connsiteY15-852" fmla="*/ 0 h 2041886"/>
                <a:gd name="connsiteX16-853" fmla="*/ 3803757 w 4968240"/>
                <a:gd name="connsiteY16-854" fmla="*/ 147282 h 2041886"/>
                <a:gd name="connsiteX17-855" fmla="*/ 3955969 w 4968240"/>
                <a:gd name="connsiteY17-856" fmla="*/ 520108 h 2041886"/>
                <a:gd name="connsiteX18-857" fmla="*/ 3870302 w 4968240"/>
                <a:gd name="connsiteY18-858" fmla="*/ 882458 h 2041886"/>
                <a:gd name="connsiteX19-859" fmla="*/ 3365571 w 4968240"/>
                <a:gd name="connsiteY19-860" fmla="*/ 1693432 h 2041886"/>
                <a:gd name="connsiteX20-861" fmla="*/ 3911600 w 4968240"/>
                <a:gd name="connsiteY20-862" fmla="*/ 1693432 h 2041886"/>
                <a:gd name="connsiteX21-863" fmla="*/ 3906097 w 4968240"/>
                <a:gd name="connsiteY21-864" fmla="*/ 2031556 h 2041886"/>
                <a:gd name="connsiteX22-865" fmla="*/ 4968240 w 4968240"/>
                <a:gd name="connsiteY22-866" fmla="*/ 2036137 h 2041886"/>
                <a:gd name="connsiteX0-867" fmla="*/ 0 w 4866640"/>
                <a:gd name="connsiteY0-868" fmla="*/ 2033597 h 2039247"/>
                <a:gd name="connsiteX1-869" fmla="*/ 2815922 w 4866640"/>
                <a:gd name="connsiteY1-870" fmla="*/ 2033597 h 2039247"/>
                <a:gd name="connsiteX2-871" fmla="*/ 2816230 w 4866640"/>
                <a:gd name="connsiteY2-872" fmla="*/ 1748894 h 2039247"/>
                <a:gd name="connsiteX3-873" fmla="*/ 3394881 w 4866640"/>
                <a:gd name="connsiteY3-874" fmla="*/ 763524 h 2039247"/>
                <a:gd name="connsiteX4-875" fmla="*/ 3486701 w 4866640"/>
                <a:gd name="connsiteY4-876" fmla="*/ 468344 h 2039247"/>
                <a:gd name="connsiteX5-877" fmla="*/ 3458932 w 4866640"/>
                <a:gd name="connsiteY5-878" fmla="*/ 346944 h 2039247"/>
                <a:gd name="connsiteX6-879" fmla="*/ 3374391 w 4866640"/>
                <a:gd name="connsiteY6-880" fmla="*/ 306889 h 2039247"/>
                <a:gd name="connsiteX7-881" fmla="*/ 3289850 w 4866640"/>
                <a:gd name="connsiteY7-882" fmla="*/ 351258 h 2039247"/>
                <a:gd name="connsiteX8-883" fmla="*/ 3262081 w 4866640"/>
                <a:gd name="connsiteY8-884" fmla="*/ 527503 h 2039247"/>
                <a:gd name="connsiteX9-885" fmla="*/ 3262081 w 4866640"/>
                <a:gd name="connsiteY9-886" fmla="*/ 717305 h 2039247"/>
                <a:gd name="connsiteX10-887" fmla="*/ 2815922 w 4866640"/>
                <a:gd name="connsiteY10-888" fmla="*/ 717305 h 2039247"/>
                <a:gd name="connsiteX11-889" fmla="*/ 2815922 w 4866640"/>
                <a:gd name="connsiteY11-890" fmla="*/ 644589 h 2039247"/>
                <a:gd name="connsiteX12-891" fmla="*/ 2833177 w 4866640"/>
                <a:gd name="connsiteY12-892" fmla="*/ 380221 h 2039247"/>
                <a:gd name="connsiteX13-893" fmla="*/ 2918218 w 4866640"/>
                <a:gd name="connsiteY13-894" fmla="*/ 189803 h 2039247"/>
                <a:gd name="connsiteX14-895" fmla="*/ 3094463 w 4866640"/>
                <a:gd name="connsiteY14-896" fmla="*/ 48067 h 2039247"/>
                <a:gd name="connsiteX15-897" fmla="*/ 3354517 w 4866640"/>
                <a:gd name="connsiteY15-898" fmla="*/ 0 h 2039247"/>
                <a:gd name="connsiteX16-899" fmla="*/ 3803757 w 4866640"/>
                <a:gd name="connsiteY16-900" fmla="*/ 147282 h 2039247"/>
                <a:gd name="connsiteX17-901" fmla="*/ 3955969 w 4866640"/>
                <a:gd name="connsiteY17-902" fmla="*/ 520108 h 2039247"/>
                <a:gd name="connsiteX18-903" fmla="*/ 3870302 w 4866640"/>
                <a:gd name="connsiteY18-904" fmla="*/ 882458 h 2039247"/>
                <a:gd name="connsiteX19-905" fmla="*/ 3365571 w 4866640"/>
                <a:gd name="connsiteY19-906" fmla="*/ 1693432 h 2039247"/>
                <a:gd name="connsiteX20-907" fmla="*/ 3911600 w 4866640"/>
                <a:gd name="connsiteY20-908" fmla="*/ 1693432 h 2039247"/>
                <a:gd name="connsiteX21-909" fmla="*/ 3906097 w 4866640"/>
                <a:gd name="connsiteY21-910" fmla="*/ 2031556 h 2039247"/>
                <a:gd name="connsiteX22-911" fmla="*/ 4866640 w 4866640"/>
                <a:gd name="connsiteY22-912" fmla="*/ 2029787 h 2039247"/>
                <a:gd name="connsiteX0-913" fmla="*/ 0 w 4866640"/>
                <a:gd name="connsiteY0-914" fmla="*/ 2033597 h 2037756"/>
                <a:gd name="connsiteX1-915" fmla="*/ 2815922 w 4866640"/>
                <a:gd name="connsiteY1-916" fmla="*/ 2033597 h 2037756"/>
                <a:gd name="connsiteX2-917" fmla="*/ 2816230 w 4866640"/>
                <a:gd name="connsiteY2-918" fmla="*/ 1748894 h 2037756"/>
                <a:gd name="connsiteX3-919" fmla="*/ 3394881 w 4866640"/>
                <a:gd name="connsiteY3-920" fmla="*/ 763524 h 2037756"/>
                <a:gd name="connsiteX4-921" fmla="*/ 3486701 w 4866640"/>
                <a:gd name="connsiteY4-922" fmla="*/ 468344 h 2037756"/>
                <a:gd name="connsiteX5-923" fmla="*/ 3458932 w 4866640"/>
                <a:gd name="connsiteY5-924" fmla="*/ 346944 h 2037756"/>
                <a:gd name="connsiteX6-925" fmla="*/ 3374391 w 4866640"/>
                <a:gd name="connsiteY6-926" fmla="*/ 306889 h 2037756"/>
                <a:gd name="connsiteX7-927" fmla="*/ 3289850 w 4866640"/>
                <a:gd name="connsiteY7-928" fmla="*/ 351258 h 2037756"/>
                <a:gd name="connsiteX8-929" fmla="*/ 3262081 w 4866640"/>
                <a:gd name="connsiteY8-930" fmla="*/ 527503 h 2037756"/>
                <a:gd name="connsiteX9-931" fmla="*/ 3262081 w 4866640"/>
                <a:gd name="connsiteY9-932" fmla="*/ 717305 h 2037756"/>
                <a:gd name="connsiteX10-933" fmla="*/ 2815922 w 4866640"/>
                <a:gd name="connsiteY10-934" fmla="*/ 717305 h 2037756"/>
                <a:gd name="connsiteX11-935" fmla="*/ 2815922 w 4866640"/>
                <a:gd name="connsiteY11-936" fmla="*/ 644589 h 2037756"/>
                <a:gd name="connsiteX12-937" fmla="*/ 2833177 w 4866640"/>
                <a:gd name="connsiteY12-938" fmla="*/ 380221 h 2037756"/>
                <a:gd name="connsiteX13-939" fmla="*/ 2918218 w 4866640"/>
                <a:gd name="connsiteY13-940" fmla="*/ 189803 h 2037756"/>
                <a:gd name="connsiteX14-941" fmla="*/ 3094463 w 4866640"/>
                <a:gd name="connsiteY14-942" fmla="*/ 48067 h 2037756"/>
                <a:gd name="connsiteX15-943" fmla="*/ 3354517 w 4866640"/>
                <a:gd name="connsiteY15-944" fmla="*/ 0 h 2037756"/>
                <a:gd name="connsiteX16-945" fmla="*/ 3803757 w 4866640"/>
                <a:gd name="connsiteY16-946" fmla="*/ 147282 h 2037756"/>
                <a:gd name="connsiteX17-947" fmla="*/ 3955969 w 4866640"/>
                <a:gd name="connsiteY17-948" fmla="*/ 520108 h 2037756"/>
                <a:gd name="connsiteX18-949" fmla="*/ 3870302 w 4866640"/>
                <a:gd name="connsiteY18-950" fmla="*/ 882458 h 2037756"/>
                <a:gd name="connsiteX19-951" fmla="*/ 3365571 w 4866640"/>
                <a:gd name="connsiteY19-952" fmla="*/ 1693432 h 2037756"/>
                <a:gd name="connsiteX20-953" fmla="*/ 3911600 w 4866640"/>
                <a:gd name="connsiteY20-954" fmla="*/ 1693432 h 2037756"/>
                <a:gd name="connsiteX21-955" fmla="*/ 3906097 w 4866640"/>
                <a:gd name="connsiteY21-956" fmla="*/ 2031556 h 2037756"/>
                <a:gd name="connsiteX22-957" fmla="*/ 4866640 w 4866640"/>
                <a:gd name="connsiteY22-958" fmla="*/ 2029787 h 2037756"/>
                <a:gd name="connsiteX0-959" fmla="*/ 0 w 4866640"/>
                <a:gd name="connsiteY0-960" fmla="*/ 2033597 h 2033597"/>
                <a:gd name="connsiteX1-961" fmla="*/ 2815922 w 4866640"/>
                <a:gd name="connsiteY1-962" fmla="*/ 2033597 h 2033597"/>
                <a:gd name="connsiteX2-963" fmla="*/ 2816230 w 4866640"/>
                <a:gd name="connsiteY2-964" fmla="*/ 1748894 h 2033597"/>
                <a:gd name="connsiteX3-965" fmla="*/ 3394881 w 4866640"/>
                <a:gd name="connsiteY3-966" fmla="*/ 763524 h 2033597"/>
                <a:gd name="connsiteX4-967" fmla="*/ 3486701 w 4866640"/>
                <a:gd name="connsiteY4-968" fmla="*/ 468344 h 2033597"/>
                <a:gd name="connsiteX5-969" fmla="*/ 3458932 w 4866640"/>
                <a:gd name="connsiteY5-970" fmla="*/ 346944 h 2033597"/>
                <a:gd name="connsiteX6-971" fmla="*/ 3374391 w 4866640"/>
                <a:gd name="connsiteY6-972" fmla="*/ 306889 h 2033597"/>
                <a:gd name="connsiteX7-973" fmla="*/ 3289850 w 4866640"/>
                <a:gd name="connsiteY7-974" fmla="*/ 351258 h 2033597"/>
                <a:gd name="connsiteX8-975" fmla="*/ 3262081 w 4866640"/>
                <a:gd name="connsiteY8-976" fmla="*/ 527503 h 2033597"/>
                <a:gd name="connsiteX9-977" fmla="*/ 3262081 w 4866640"/>
                <a:gd name="connsiteY9-978" fmla="*/ 717305 h 2033597"/>
                <a:gd name="connsiteX10-979" fmla="*/ 2815922 w 4866640"/>
                <a:gd name="connsiteY10-980" fmla="*/ 717305 h 2033597"/>
                <a:gd name="connsiteX11-981" fmla="*/ 2815922 w 4866640"/>
                <a:gd name="connsiteY11-982" fmla="*/ 644589 h 2033597"/>
                <a:gd name="connsiteX12-983" fmla="*/ 2833177 w 4866640"/>
                <a:gd name="connsiteY12-984" fmla="*/ 380221 h 2033597"/>
                <a:gd name="connsiteX13-985" fmla="*/ 2918218 w 4866640"/>
                <a:gd name="connsiteY13-986" fmla="*/ 189803 h 2033597"/>
                <a:gd name="connsiteX14-987" fmla="*/ 3094463 w 4866640"/>
                <a:gd name="connsiteY14-988" fmla="*/ 48067 h 2033597"/>
                <a:gd name="connsiteX15-989" fmla="*/ 3354517 w 4866640"/>
                <a:gd name="connsiteY15-990" fmla="*/ 0 h 2033597"/>
                <a:gd name="connsiteX16-991" fmla="*/ 3803757 w 4866640"/>
                <a:gd name="connsiteY16-992" fmla="*/ 147282 h 2033597"/>
                <a:gd name="connsiteX17-993" fmla="*/ 3955969 w 4866640"/>
                <a:gd name="connsiteY17-994" fmla="*/ 520108 h 2033597"/>
                <a:gd name="connsiteX18-995" fmla="*/ 3870302 w 4866640"/>
                <a:gd name="connsiteY18-996" fmla="*/ 882458 h 2033597"/>
                <a:gd name="connsiteX19-997" fmla="*/ 3365571 w 4866640"/>
                <a:gd name="connsiteY19-998" fmla="*/ 1693432 h 2033597"/>
                <a:gd name="connsiteX20-999" fmla="*/ 3911600 w 4866640"/>
                <a:gd name="connsiteY20-1000" fmla="*/ 1693432 h 2033597"/>
                <a:gd name="connsiteX21-1001" fmla="*/ 3906097 w 4866640"/>
                <a:gd name="connsiteY21-1002" fmla="*/ 2031556 h 2033597"/>
                <a:gd name="connsiteX22-1003" fmla="*/ 4866640 w 4866640"/>
                <a:gd name="connsiteY22-1004" fmla="*/ 2029787 h 2033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221" y="connsiteY22-222"/>
                </a:cxn>
              </a:cxnLst>
              <a:rect l="l" t="t" r="r" b="b"/>
              <a:pathLst>
                <a:path w="4866640" h="2033597">
                  <a:moveTo>
                    <a:pt x="0" y="2033597"/>
                  </a:moveTo>
                  <a:lnTo>
                    <a:pt x="2815922" y="2033597"/>
                  </a:lnTo>
                  <a:cubicBezTo>
                    <a:pt x="2816025" y="1938696"/>
                    <a:pt x="2816127" y="1843795"/>
                    <a:pt x="2816230" y="1748894"/>
                  </a:cubicBezTo>
                  <a:cubicBezTo>
                    <a:pt x="3140784" y="1218104"/>
                    <a:pt x="3333668" y="889648"/>
                    <a:pt x="3394881" y="763524"/>
                  </a:cubicBezTo>
                  <a:cubicBezTo>
                    <a:pt x="3456094" y="637399"/>
                    <a:pt x="3486701" y="539006"/>
                    <a:pt x="3486701" y="468344"/>
                  </a:cubicBezTo>
                  <a:cubicBezTo>
                    <a:pt x="3486701" y="414115"/>
                    <a:pt x="3477445" y="373648"/>
                    <a:pt x="3458932" y="346944"/>
                  </a:cubicBezTo>
                  <a:cubicBezTo>
                    <a:pt x="3440419" y="320241"/>
                    <a:pt x="3412239" y="306889"/>
                    <a:pt x="3374391" y="306889"/>
                  </a:cubicBezTo>
                  <a:cubicBezTo>
                    <a:pt x="3336544" y="306889"/>
                    <a:pt x="3308363" y="321678"/>
                    <a:pt x="3289850" y="351258"/>
                  </a:cubicBezTo>
                  <a:cubicBezTo>
                    <a:pt x="3271338" y="380838"/>
                    <a:pt x="3262081" y="439586"/>
                    <a:pt x="3262081" y="527503"/>
                  </a:cubicBezTo>
                  <a:lnTo>
                    <a:pt x="3262081" y="717305"/>
                  </a:lnTo>
                  <a:lnTo>
                    <a:pt x="2815922" y="717305"/>
                  </a:lnTo>
                  <a:lnTo>
                    <a:pt x="2815922" y="644589"/>
                  </a:lnTo>
                  <a:cubicBezTo>
                    <a:pt x="2815922" y="532844"/>
                    <a:pt x="2821674" y="444721"/>
                    <a:pt x="2833177" y="380221"/>
                  </a:cubicBezTo>
                  <a:cubicBezTo>
                    <a:pt x="2844680" y="315721"/>
                    <a:pt x="2873027" y="252248"/>
                    <a:pt x="2918218" y="189803"/>
                  </a:cubicBezTo>
                  <a:cubicBezTo>
                    <a:pt x="2963409" y="127357"/>
                    <a:pt x="3022158" y="80112"/>
                    <a:pt x="3094463" y="48067"/>
                  </a:cubicBezTo>
                  <a:cubicBezTo>
                    <a:pt x="3166769" y="16023"/>
                    <a:pt x="3253454" y="0"/>
                    <a:pt x="3354517" y="0"/>
                  </a:cubicBezTo>
                  <a:cubicBezTo>
                    <a:pt x="3552536" y="0"/>
                    <a:pt x="3702283" y="49094"/>
                    <a:pt x="3803757" y="147282"/>
                  </a:cubicBezTo>
                  <a:cubicBezTo>
                    <a:pt x="3905232" y="245470"/>
                    <a:pt x="3955969" y="369745"/>
                    <a:pt x="3955969" y="520108"/>
                  </a:cubicBezTo>
                  <a:cubicBezTo>
                    <a:pt x="3955969" y="634318"/>
                    <a:pt x="3927413" y="755102"/>
                    <a:pt x="3870302" y="882458"/>
                  </a:cubicBezTo>
                  <a:cubicBezTo>
                    <a:pt x="3813190" y="1009815"/>
                    <a:pt x="3644947" y="1280139"/>
                    <a:pt x="3365571" y="1693432"/>
                  </a:cubicBezTo>
                  <a:lnTo>
                    <a:pt x="3911600" y="1693432"/>
                  </a:lnTo>
                  <a:cubicBezTo>
                    <a:pt x="3912788" y="1861969"/>
                    <a:pt x="3907263" y="1910192"/>
                    <a:pt x="3906097" y="2031556"/>
                  </a:cubicBezTo>
                  <a:lnTo>
                    <a:pt x="4866640" y="2029787"/>
                  </a:lnTo>
                </a:path>
              </a:pathLst>
            </a:cu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nvGrpSpPr>
            <p:cNvPr id="9" name="组合 79"/>
            <p:cNvGrpSpPr/>
            <p:nvPr/>
          </p:nvGrpSpPr>
          <p:grpSpPr>
            <a:xfrm>
              <a:off x="6221950" y="3142623"/>
              <a:ext cx="216261" cy="216261"/>
              <a:chOff x="2218721" y="3717673"/>
              <a:chExt cx="248226" cy="248226"/>
            </a:xfrm>
          </p:grpSpPr>
          <p:sp>
            <p:nvSpPr>
              <p:cNvPr id="84" name="椭圆 83"/>
              <p:cNvSpPr/>
              <p:nvPr/>
            </p:nvSpPr>
            <p:spPr>
              <a:xfrm>
                <a:off x="2218721" y="3717673"/>
                <a:ext cx="248226" cy="24822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85" name="椭圆 84"/>
              <p:cNvSpPr/>
              <p:nvPr/>
            </p:nvSpPr>
            <p:spPr>
              <a:xfrm>
                <a:off x="2262420" y="3763753"/>
                <a:ext cx="156066" cy="15606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grpSp>
          <p:nvGrpSpPr>
            <p:cNvPr id="10" name="组合 80"/>
            <p:cNvGrpSpPr/>
            <p:nvPr/>
          </p:nvGrpSpPr>
          <p:grpSpPr>
            <a:xfrm>
              <a:off x="10444043" y="3142623"/>
              <a:ext cx="216261" cy="216261"/>
              <a:chOff x="2218721" y="3717673"/>
              <a:chExt cx="248226" cy="248226"/>
            </a:xfrm>
          </p:grpSpPr>
          <p:sp>
            <p:nvSpPr>
              <p:cNvPr id="82" name="椭圆 81"/>
              <p:cNvSpPr/>
              <p:nvPr/>
            </p:nvSpPr>
            <p:spPr>
              <a:xfrm>
                <a:off x="2218721" y="3717673"/>
                <a:ext cx="248226" cy="24822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83" name="椭圆 82"/>
              <p:cNvSpPr/>
              <p:nvPr/>
            </p:nvSpPr>
            <p:spPr>
              <a:xfrm>
                <a:off x="2262420" y="3763753"/>
                <a:ext cx="156066" cy="15606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grpSp>
      <p:sp>
        <p:nvSpPr>
          <p:cNvPr id="86" name="文本框 46"/>
          <p:cNvSpPr txBox="1"/>
          <p:nvPr/>
        </p:nvSpPr>
        <p:spPr>
          <a:xfrm>
            <a:off x="6483516" y="2348881"/>
            <a:ext cx="2113905" cy="646288"/>
          </a:xfrm>
          <a:prstGeom prst="rect">
            <a:avLst/>
          </a:prstGeom>
          <a:noFill/>
        </p:spPr>
        <p:txBody>
          <a:bodyPr wrap="square" lIns="91400" tIns="45699" rIns="91400" bIns="45699" rtlCol="0">
            <a:spAutoFit/>
          </a:bodyPr>
          <a:lstStyle/>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在此添加详细的文字信息介绍。在此添加详细的文字。</a:t>
            </a:r>
          </a:p>
          <a:p>
            <a:pPr defTabSz="1219200"/>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2" name="组合 86"/>
          <p:cNvGrpSpPr/>
          <p:nvPr/>
        </p:nvGrpSpPr>
        <p:grpSpPr>
          <a:xfrm>
            <a:off x="6567504" y="1650630"/>
            <a:ext cx="1441483" cy="655814"/>
            <a:chOff x="4806096" y="2627316"/>
            <a:chExt cx="1442304" cy="655815"/>
          </a:xfrm>
          <a:solidFill>
            <a:schemeClr val="accent2"/>
          </a:solidFill>
        </p:grpSpPr>
        <p:sp>
          <p:nvSpPr>
            <p:cNvPr id="88" name="矩形 87"/>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lumMod val="95000"/>
                  </a:prstClr>
                </a:solidFill>
                <a:latin typeface="微软雅黑" panose="020B0503020204020204" pitchFamily="34" charset="-122"/>
                <a:ea typeface="微软雅黑" panose="020B0503020204020204" pitchFamily="34" charset="-122"/>
              </a:endParaRPr>
            </a:p>
          </p:txBody>
        </p:sp>
        <p:pic>
          <p:nvPicPr>
            <p:cNvPr id="89" name="图片 8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90" name="文本框 50"/>
            <p:cNvSpPr txBox="1"/>
            <p:nvPr/>
          </p:nvSpPr>
          <p:spPr>
            <a:xfrm>
              <a:off x="4901582" y="2768085"/>
              <a:ext cx="1232941" cy="338554"/>
            </a:xfrm>
            <a:prstGeom prst="rect">
              <a:avLst/>
            </a:prstGeom>
            <a:grpFill/>
          </p:spPr>
          <p:txBody>
            <a:bodyPr wrap="square" rtlCol="0">
              <a:spAutoFit/>
            </a:bodyPr>
            <a:lstStyle/>
            <a:p>
              <a:pPr algn="ctr" defTabSz="1219200"/>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13" name="组合 90"/>
          <p:cNvGrpSpPr/>
          <p:nvPr/>
        </p:nvGrpSpPr>
        <p:grpSpPr>
          <a:xfrm>
            <a:off x="1491111" y="4176373"/>
            <a:ext cx="4118020" cy="1758027"/>
            <a:chOff x="1490077" y="4176372"/>
            <a:chExt cx="4120364" cy="1758026"/>
          </a:xfrm>
        </p:grpSpPr>
        <p:sp>
          <p:nvSpPr>
            <p:cNvPr id="92" name="文本框 52"/>
            <p:cNvSpPr txBox="1"/>
            <p:nvPr/>
          </p:nvSpPr>
          <p:spPr>
            <a:xfrm>
              <a:off x="1646866" y="4176372"/>
              <a:ext cx="3795077" cy="1656090"/>
            </a:xfrm>
            <a:custGeom>
              <a:avLst/>
              <a:gdLst>
                <a:gd name="connsiteX0" fmla="*/ 564803 w 1121369"/>
                <a:gd name="connsiteY0" fmla="*/ 1980340 h 2086095"/>
                <a:gd name="connsiteX1" fmla="*/ 210037 w 1121369"/>
                <a:gd name="connsiteY1" fmla="*/ 1904444 h 2086095"/>
                <a:gd name="connsiteX2" fmla="*/ 40595 w 1121369"/>
                <a:gd name="connsiteY2" fmla="*/ 1718530 h 2086095"/>
                <a:gd name="connsiteX3" fmla="*/ 0 w 1121369"/>
                <a:gd name="connsiteY3" fmla="*/ 1336700 h 2086095"/>
                <a:gd name="connsiteX4" fmla="*/ 0 w 1121369"/>
                <a:gd name="connsiteY4" fmla="*/ 1186086 h 2086095"/>
                <a:gd name="connsiteX5" fmla="*/ 475376 w 1121369"/>
                <a:gd name="connsiteY5" fmla="*/ 1186086 h 2086095"/>
                <a:gd name="connsiteX6" fmla="*/ 475376 w 1121369"/>
                <a:gd name="connsiteY6" fmla="*/ 1495551 h 2086095"/>
                <a:gd name="connsiteX7" fmla="*/ 490085 w 1121369"/>
                <a:gd name="connsiteY7" fmla="*/ 1652636 h 2086095"/>
                <a:gd name="connsiteX8" fmla="*/ 555390 w 1121369"/>
                <a:gd name="connsiteY8" fmla="*/ 1686172 h 2086095"/>
                <a:gd name="connsiteX9" fmla="*/ 628344 w 1121369"/>
                <a:gd name="connsiteY9" fmla="*/ 1643811 h 2086095"/>
                <a:gd name="connsiteX10" fmla="*/ 645994 w 1121369"/>
                <a:gd name="connsiteY10" fmla="*/ 1422597 h 2086095"/>
                <a:gd name="connsiteX11" fmla="*/ 645994 w 1121369"/>
                <a:gd name="connsiteY11" fmla="*/ 1290810 h 2086095"/>
                <a:gd name="connsiteX12" fmla="*/ 621284 w 1121369"/>
                <a:gd name="connsiteY12" fmla="*/ 1130782 h 2086095"/>
                <a:gd name="connsiteX13" fmla="*/ 548330 w 1121369"/>
                <a:gd name="connsiteY13" fmla="*/ 1064300 h 2086095"/>
                <a:gd name="connsiteX14" fmla="*/ 361239 w 1121369"/>
                <a:gd name="connsiteY14" fmla="*/ 1046062 h 2086095"/>
                <a:gd name="connsiteX15" fmla="*/ 361239 w 1121369"/>
                <a:gd name="connsiteY15" fmla="*/ 769544 h 2086095"/>
                <a:gd name="connsiteX16" fmla="*/ 570687 w 1121369"/>
                <a:gd name="connsiteY16" fmla="*/ 756600 h 2086095"/>
                <a:gd name="connsiteX17" fmla="*/ 628344 w 1121369"/>
                <a:gd name="connsiteY17" fmla="*/ 700120 h 2086095"/>
                <a:gd name="connsiteX18" fmla="*/ 645994 w 1121369"/>
                <a:gd name="connsiteY18" fmla="*/ 563626 h 2086095"/>
                <a:gd name="connsiteX19" fmla="*/ 645994 w 1121369"/>
                <a:gd name="connsiteY19" fmla="*/ 457726 h 2086095"/>
                <a:gd name="connsiteX20" fmla="*/ 625402 w 1121369"/>
                <a:gd name="connsiteY20" fmla="*/ 325938 h 2086095"/>
                <a:gd name="connsiteX21" fmla="*/ 561273 w 1121369"/>
                <a:gd name="connsiteY21" fmla="*/ 294168 h 2086095"/>
                <a:gd name="connsiteX22" fmla="*/ 493615 w 1121369"/>
                <a:gd name="connsiteY22" fmla="*/ 327703 h 2086095"/>
                <a:gd name="connsiteX23" fmla="*/ 475376 w 1121369"/>
                <a:gd name="connsiteY23" fmla="*/ 470669 h 2086095"/>
                <a:gd name="connsiteX24" fmla="*/ 475376 w 1121369"/>
                <a:gd name="connsiteY24" fmla="*/ 627167 h 2086095"/>
                <a:gd name="connsiteX25" fmla="*/ 0 w 1121369"/>
                <a:gd name="connsiteY25" fmla="*/ 627167 h 2086095"/>
                <a:gd name="connsiteX26" fmla="*/ 0 w 1121369"/>
                <a:gd name="connsiteY26" fmla="*/ 464786 h 2086095"/>
                <a:gd name="connsiteX27" fmla="*/ 124728 w 1121369"/>
                <a:gd name="connsiteY27" fmla="*/ 95899 h 2086095"/>
                <a:gd name="connsiteX28" fmla="*/ 521266 w 1121369"/>
                <a:gd name="connsiteY28" fmla="*/ 0 h 2086095"/>
                <a:gd name="connsiteX29" fmla="*/ 982522 w 1121369"/>
                <a:gd name="connsiteY29" fmla="*/ 132872 h 2086095"/>
                <a:gd name="connsiteX30" fmla="*/ 1103719 w 1121369"/>
                <a:gd name="connsiteY30" fmla="*/ 502090 h 2086095"/>
                <a:gd name="connsiteX31" fmla="*/ 1060182 w 1121369"/>
                <a:gd name="connsiteY31" fmla="*/ 733150 h 2086095"/>
                <a:gd name="connsiteX32" fmla="*/ 907215 w 1121369"/>
                <a:gd name="connsiteY32" fmla="*/ 863089 h 2086095"/>
                <a:gd name="connsiteX33" fmla="*/ 1068419 w 1121369"/>
                <a:gd name="connsiteY33" fmla="*/ 982586 h 2086095"/>
                <a:gd name="connsiteX34" fmla="*/ 1121369 w 1121369"/>
                <a:gd name="connsiteY34" fmla="*/ 1371687 h 2086095"/>
                <a:gd name="connsiteX35" fmla="*/ 1069596 w 1121369"/>
                <a:gd name="connsiteY35" fmla="*/ 1724276 h 2086095"/>
                <a:gd name="connsiteX36" fmla="*/ 890742 w 1121369"/>
                <a:gd name="connsiteY36" fmla="*/ 1914998 h 2086095"/>
                <a:gd name="connsiteX37" fmla="*/ 670558 w 1121369"/>
                <a:gd name="connsiteY37" fmla="*/ 2086095 h 2086095"/>
                <a:gd name="connsiteX0-1" fmla="*/ 564803 w 1121369"/>
                <a:gd name="connsiteY0-2" fmla="*/ 1980340 h 2086095"/>
                <a:gd name="connsiteX1-3" fmla="*/ 210037 w 1121369"/>
                <a:gd name="connsiteY1-4" fmla="*/ 1904444 h 2086095"/>
                <a:gd name="connsiteX2-5" fmla="*/ 40595 w 1121369"/>
                <a:gd name="connsiteY2-6" fmla="*/ 1718530 h 2086095"/>
                <a:gd name="connsiteX3-7" fmla="*/ 0 w 1121369"/>
                <a:gd name="connsiteY3-8" fmla="*/ 1336700 h 2086095"/>
                <a:gd name="connsiteX4-9" fmla="*/ 0 w 1121369"/>
                <a:gd name="connsiteY4-10" fmla="*/ 1186086 h 2086095"/>
                <a:gd name="connsiteX5-11" fmla="*/ 475376 w 1121369"/>
                <a:gd name="connsiteY5-12" fmla="*/ 1186086 h 2086095"/>
                <a:gd name="connsiteX6-13" fmla="*/ 475376 w 1121369"/>
                <a:gd name="connsiteY6-14" fmla="*/ 1495551 h 2086095"/>
                <a:gd name="connsiteX7-15" fmla="*/ 490085 w 1121369"/>
                <a:gd name="connsiteY7-16" fmla="*/ 1652636 h 2086095"/>
                <a:gd name="connsiteX8-17" fmla="*/ 555390 w 1121369"/>
                <a:gd name="connsiteY8-18" fmla="*/ 1686172 h 2086095"/>
                <a:gd name="connsiteX9-19" fmla="*/ 628344 w 1121369"/>
                <a:gd name="connsiteY9-20" fmla="*/ 1643811 h 2086095"/>
                <a:gd name="connsiteX10-21" fmla="*/ 645994 w 1121369"/>
                <a:gd name="connsiteY10-22" fmla="*/ 1422597 h 2086095"/>
                <a:gd name="connsiteX11-23" fmla="*/ 645994 w 1121369"/>
                <a:gd name="connsiteY11-24" fmla="*/ 1290810 h 2086095"/>
                <a:gd name="connsiteX12-25" fmla="*/ 621284 w 1121369"/>
                <a:gd name="connsiteY12-26" fmla="*/ 1130782 h 2086095"/>
                <a:gd name="connsiteX13-27" fmla="*/ 548330 w 1121369"/>
                <a:gd name="connsiteY13-28" fmla="*/ 1064300 h 2086095"/>
                <a:gd name="connsiteX14-29" fmla="*/ 361239 w 1121369"/>
                <a:gd name="connsiteY14-30" fmla="*/ 1046062 h 2086095"/>
                <a:gd name="connsiteX15-31" fmla="*/ 361239 w 1121369"/>
                <a:gd name="connsiteY15-32" fmla="*/ 769544 h 2086095"/>
                <a:gd name="connsiteX16-33" fmla="*/ 570687 w 1121369"/>
                <a:gd name="connsiteY16-34" fmla="*/ 756600 h 2086095"/>
                <a:gd name="connsiteX17-35" fmla="*/ 628344 w 1121369"/>
                <a:gd name="connsiteY17-36" fmla="*/ 700120 h 2086095"/>
                <a:gd name="connsiteX18-37" fmla="*/ 645994 w 1121369"/>
                <a:gd name="connsiteY18-38" fmla="*/ 563626 h 2086095"/>
                <a:gd name="connsiteX19-39" fmla="*/ 645994 w 1121369"/>
                <a:gd name="connsiteY19-40" fmla="*/ 457726 h 2086095"/>
                <a:gd name="connsiteX20-41" fmla="*/ 625402 w 1121369"/>
                <a:gd name="connsiteY20-42" fmla="*/ 325938 h 2086095"/>
                <a:gd name="connsiteX21-43" fmla="*/ 561273 w 1121369"/>
                <a:gd name="connsiteY21-44" fmla="*/ 294168 h 2086095"/>
                <a:gd name="connsiteX22-45" fmla="*/ 493615 w 1121369"/>
                <a:gd name="connsiteY22-46" fmla="*/ 327703 h 2086095"/>
                <a:gd name="connsiteX23-47" fmla="*/ 475376 w 1121369"/>
                <a:gd name="connsiteY23-48" fmla="*/ 470669 h 2086095"/>
                <a:gd name="connsiteX24-49" fmla="*/ 475376 w 1121369"/>
                <a:gd name="connsiteY24-50" fmla="*/ 627167 h 2086095"/>
                <a:gd name="connsiteX25-51" fmla="*/ 0 w 1121369"/>
                <a:gd name="connsiteY25-52" fmla="*/ 627167 h 2086095"/>
                <a:gd name="connsiteX26-53" fmla="*/ 0 w 1121369"/>
                <a:gd name="connsiteY26-54" fmla="*/ 464786 h 2086095"/>
                <a:gd name="connsiteX27-55" fmla="*/ 124728 w 1121369"/>
                <a:gd name="connsiteY27-56" fmla="*/ 95899 h 2086095"/>
                <a:gd name="connsiteX28-57" fmla="*/ 521266 w 1121369"/>
                <a:gd name="connsiteY28-58" fmla="*/ 0 h 2086095"/>
                <a:gd name="connsiteX29-59" fmla="*/ 982522 w 1121369"/>
                <a:gd name="connsiteY29-60" fmla="*/ 132872 h 2086095"/>
                <a:gd name="connsiteX30-61" fmla="*/ 1103719 w 1121369"/>
                <a:gd name="connsiteY30-62" fmla="*/ 502090 h 2086095"/>
                <a:gd name="connsiteX31-63" fmla="*/ 1060182 w 1121369"/>
                <a:gd name="connsiteY31-64" fmla="*/ 733150 h 2086095"/>
                <a:gd name="connsiteX32-65" fmla="*/ 907215 w 1121369"/>
                <a:gd name="connsiteY32-66" fmla="*/ 863089 h 2086095"/>
                <a:gd name="connsiteX33-67" fmla="*/ 1068419 w 1121369"/>
                <a:gd name="connsiteY33-68" fmla="*/ 982586 h 2086095"/>
                <a:gd name="connsiteX34-69" fmla="*/ 1121369 w 1121369"/>
                <a:gd name="connsiteY34-70" fmla="*/ 1371687 h 2086095"/>
                <a:gd name="connsiteX35-71" fmla="*/ 1069596 w 1121369"/>
                <a:gd name="connsiteY35-72" fmla="*/ 1724276 h 2086095"/>
                <a:gd name="connsiteX36-73" fmla="*/ 890742 w 1121369"/>
                <a:gd name="connsiteY36-74" fmla="*/ 1914998 h 2086095"/>
                <a:gd name="connsiteX37-75" fmla="*/ 670558 w 1121369"/>
                <a:gd name="connsiteY37-76" fmla="*/ 2086095 h 2086095"/>
                <a:gd name="connsiteX0-77" fmla="*/ 564803 w 1121369"/>
                <a:gd name="connsiteY0-78" fmla="*/ 1980340 h 2086095"/>
                <a:gd name="connsiteX1-79" fmla="*/ 210037 w 1121369"/>
                <a:gd name="connsiteY1-80" fmla="*/ 1904444 h 2086095"/>
                <a:gd name="connsiteX2-81" fmla="*/ 40595 w 1121369"/>
                <a:gd name="connsiteY2-82" fmla="*/ 1718530 h 2086095"/>
                <a:gd name="connsiteX3-83" fmla="*/ 0 w 1121369"/>
                <a:gd name="connsiteY3-84" fmla="*/ 1336700 h 2086095"/>
                <a:gd name="connsiteX4-85" fmla="*/ 0 w 1121369"/>
                <a:gd name="connsiteY4-86" fmla="*/ 1186086 h 2086095"/>
                <a:gd name="connsiteX5-87" fmla="*/ 475376 w 1121369"/>
                <a:gd name="connsiteY5-88" fmla="*/ 1186086 h 2086095"/>
                <a:gd name="connsiteX6-89" fmla="*/ 475376 w 1121369"/>
                <a:gd name="connsiteY6-90" fmla="*/ 1495551 h 2086095"/>
                <a:gd name="connsiteX7-91" fmla="*/ 490085 w 1121369"/>
                <a:gd name="connsiteY7-92" fmla="*/ 1652636 h 2086095"/>
                <a:gd name="connsiteX8-93" fmla="*/ 555390 w 1121369"/>
                <a:gd name="connsiteY8-94" fmla="*/ 1686172 h 2086095"/>
                <a:gd name="connsiteX9-95" fmla="*/ 628344 w 1121369"/>
                <a:gd name="connsiteY9-96" fmla="*/ 1643811 h 2086095"/>
                <a:gd name="connsiteX10-97" fmla="*/ 645994 w 1121369"/>
                <a:gd name="connsiteY10-98" fmla="*/ 1422597 h 2086095"/>
                <a:gd name="connsiteX11-99" fmla="*/ 645994 w 1121369"/>
                <a:gd name="connsiteY11-100" fmla="*/ 1290810 h 2086095"/>
                <a:gd name="connsiteX12-101" fmla="*/ 621284 w 1121369"/>
                <a:gd name="connsiteY12-102" fmla="*/ 1130782 h 2086095"/>
                <a:gd name="connsiteX13-103" fmla="*/ 548330 w 1121369"/>
                <a:gd name="connsiteY13-104" fmla="*/ 1064300 h 2086095"/>
                <a:gd name="connsiteX14-105" fmla="*/ 361239 w 1121369"/>
                <a:gd name="connsiteY14-106" fmla="*/ 1046062 h 2086095"/>
                <a:gd name="connsiteX15-107" fmla="*/ 361239 w 1121369"/>
                <a:gd name="connsiteY15-108" fmla="*/ 769544 h 2086095"/>
                <a:gd name="connsiteX16-109" fmla="*/ 570687 w 1121369"/>
                <a:gd name="connsiteY16-110" fmla="*/ 756600 h 2086095"/>
                <a:gd name="connsiteX17-111" fmla="*/ 628344 w 1121369"/>
                <a:gd name="connsiteY17-112" fmla="*/ 700120 h 2086095"/>
                <a:gd name="connsiteX18-113" fmla="*/ 645994 w 1121369"/>
                <a:gd name="connsiteY18-114" fmla="*/ 563626 h 2086095"/>
                <a:gd name="connsiteX19-115" fmla="*/ 645994 w 1121369"/>
                <a:gd name="connsiteY19-116" fmla="*/ 457726 h 2086095"/>
                <a:gd name="connsiteX20-117" fmla="*/ 625402 w 1121369"/>
                <a:gd name="connsiteY20-118" fmla="*/ 325938 h 2086095"/>
                <a:gd name="connsiteX21-119" fmla="*/ 561273 w 1121369"/>
                <a:gd name="connsiteY21-120" fmla="*/ 294168 h 2086095"/>
                <a:gd name="connsiteX22-121" fmla="*/ 493615 w 1121369"/>
                <a:gd name="connsiteY22-122" fmla="*/ 327703 h 2086095"/>
                <a:gd name="connsiteX23-123" fmla="*/ 475376 w 1121369"/>
                <a:gd name="connsiteY23-124" fmla="*/ 470669 h 2086095"/>
                <a:gd name="connsiteX24-125" fmla="*/ 475376 w 1121369"/>
                <a:gd name="connsiteY24-126" fmla="*/ 627167 h 2086095"/>
                <a:gd name="connsiteX25-127" fmla="*/ 0 w 1121369"/>
                <a:gd name="connsiteY25-128" fmla="*/ 627167 h 2086095"/>
                <a:gd name="connsiteX26-129" fmla="*/ 0 w 1121369"/>
                <a:gd name="connsiteY26-130" fmla="*/ 464786 h 2086095"/>
                <a:gd name="connsiteX27-131" fmla="*/ 124728 w 1121369"/>
                <a:gd name="connsiteY27-132" fmla="*/ 95899 h 2086095"/>
                <a:gd name="connsiteX28-133" fmla="*/ 521266 w 1121369"/>
                <a:gd name="connsiteY28-134" fmla="*/ 0 h 2086095"/>
                <a:gd name="connsiteX29-135" fmla="*/ 982522 w 1121369"/>
                <a:gd name="connsiteY29-136" fmla="*/ 132872 h 2086095"/>
                <a:gd name="connsiteX30-137" fmla="*/ 1103719 w 1121369"/>
                <a:gd name="connsiteY30-138" fmla="*/ 502090 h 2086095"/>
                <a:gd name="connsiteX31-139" fmla="*/ 1060182 w 1121369"/>
                <a:gd name="connsiteY31-140" fmla="*/ 733150 h 2086095"/>
                <a:gd name="connsiteX32-141" fmla="*/ 907215 w 1121369"/>
                <a:gd name="connsiteY32-142" fmla="*/ 863089 h 2086095"/>
                <a:gd name="connsiteX33-143" fmla="*/ 1068419 w 1121369"/>
                <a:gd name="connsiteY33-144" fmla="*/ 982586 h 2086095"/>
                <a:gd name="connsiteX34-145" fmla="*/ 1121369 w 1121369"/>
                <a:gd name="connsiteY34-146" fmla="*/ 1371687 h 2086095"/>
                <a:gd name="connsiteX35-147" fmla="*/ 1069596 w 1121369"/>
                <a:gd name="connsiteY35-148" fmla="*/ 1724276 h 2086095"/>
                <a:gd name="connsiteX36-149" fmla="*/ 890742 w 1121369"/>
                <a:gd name="connsiteY36-150" fmla="*/ 1914998 h 2086095"/>
                <a:gd name="connsiteX37-151" fmla="*/ 670558 w 1121369"/>
                <a:gd name="connsiteY37-152" fmla="*/ 2086095 h 2086095"/>
                <a:gd name="connsiteX0-153" fmla="*/ 564803 w 1618734"/>
                <a:gd name="connsiteY0-154" fmla="*/ 1980340 h 1986950"/>
                <a:gd name="connsiteX1-155" fmla="*/ 210037 w 1618734"/>
                <a:gd name="connsiteY1-156" fmla="*/ 1904444 h 1986950"/>
                <a:gd name="connsiteX2-157" fmla="*/ 40595 w 1618734"/>
                <a:gd name="connsiteY2-158" fmla="*/ 1718530 h 1986950"/>
                <a:gd name="connsiteX3-159" fmla="*/ 0 w 1618734"/>
                <a:gd name="connsiteY3-160" fmla="*/ 1336700 h 1986950"/>
                <a:gd name="connsiteX4-161" fmla="*/ 0 w 1618734"/>
                <a:gd name="connsiteY4-162" fmla="*/ 1186086 h 1986950"/>
                <a:gd name="connsiteX5-163" fmla="*/ 475376 w 1618734"/>
                <a:gd name="connsiteY5-164" fmla="*/ 1186086 h 1986950"/>
                <a:gd name="connsiteX6-165" fmla="*/ 475376 w 1618734"/>
                <a:gd name="connsiteY6-166" fmla="*/ 1495551 h 1986950"/>
                <a:gd name="connsiteX7-167" fmla="*/ 490085 w 1618734"/>
                <a:gd name="connsiteY7-168" fmla="*/ 1652636 h 1986950"/>
                <a:gd name="connsiteX8-169" fmla="*/ 555390 w 1618734"/>
                <a:gd name="connsiteY8-170" fmla="*/ 1686172 h 1986950"/>
                <a:gd name="connsiteX9-171" fmla="*/ 628344 w 1618734"/>
                <a:gd name="connsiteY9-172" fmla="*/ 1643811 h 1986950"/>
                <a:gd name="connsiteX10-173" fmla="*/ 645994 w 1618734"/>
                <a:gd name="connsiteY10-174" fmla="*/ 1422597 h 1986950"/>
                <a:gd name="connsiteX11-175" fmla="*/ 645994 w 1618734"/>
                <a:gd name="connsiteY11-176" fmla="*/ 1290810 h 1986950"/>
                <a:gd name="connsiteX12-177" fmla="*/ 621284 w 1618734"/>
                <a:gd name="connsiteY12-178" fmla="*/ 1130782 h 1986950"/>
                <a:gd name="connsiteX13-179" fmla="*/ 548330 w 1618734"/>
                <a:gd name="connsiteY13-180" fmla="*/ 1064300 h 1986950"/>
                <a:gd name="connsiteX14-181" fmla="*/ 361239 w 1618734"/>
                <a:gd name="connsiteY14-182" fmla="*/ 1046062 h 1986950"/>
                <a:gd name="connsiteX15-183" fmla="*/ 361239 w 1618734"/>
                <a:gd name="connsiteY15-184" fmla="*/ 769544 h 1986950"/>
                <a:gd name="connsiteX16-185" fmla="*/ 570687 w 1618734"/>
                <a:gd name="connsiteY16-186" fmla="*/ 756600 h 1986950"/>
                <a:gd name="connsiteX17-187" fmla="*/ 628344 w 1618734"/>
                <a:gd name="connsiteY17-188" fmla="*/ 700120 h 1986950"/>
                <a:gd name="connsiteX18-189" fmla="*/ 645994 w 1618734"/>
                <a:gd name="connsiteY18-190" fmla="*/ 563626 h 1986950"/>
                <a:gd name="connsiteX19-191" fmla="*/ 645994 w 1618734"/>
                <a:gd name="connsiteY19-192" fmla="*/ 457726 h 1986950"/>
                <a:gd name="connsiteX20-193" fmla="*/ 625402 w 1618734"/>
                <a:gd name="connsiteY20-194" fmla="*/ 325938 h 1986950"/>
                <a:gd name="connsiteX21-195" fmla="*/ 561273 w 1618734"/>
                <a:gd name="connsiteY21-196" fmla="*/ 294168 h 1986950"/>
                <a:gd name="connsiteX22-197" fmla="*/ 493615 w 1618734"/>
                <a:gd name="connsiteY22-198" fmla="*/ 327703 h 1986950"/>
                <a:gd name="connsiteX23-199" fmla="*/ 475376 w 1618734"/>
                <a:gd name="connsiteY23-200" fmla="*/ 470669 h 1986950"/>
                <a:gd name="connsiteX24-201" fmla="*/ 475376 w 1618734"/>
                <a:gd name="connsiteY24-202" fmla="*/ 627167 h 1986950"/>
                <a:gd name="connsiteX25-203" fmla="*/ 0 w 1618734"/>
                <a:gd name="connsiteY25-204" fmla="*/ 627167 h 1986950"/>
                <a:gd name="connsiteX26-205" fmla="*/ 0 w 1618734"/>
                <a:gd name="connsiteY26-206" fmla="*/ 464786 h 1986950"/>
                <a:gd name="connsiteX27-207" fmla="*/ 124728 w 1618734"/>
                <a:gd name="connsiteY27-208" fmla="*/ 95899 h 1986950"/>
                <a:gd name="connsiteX28-209" fmla="*/ 521266 w 1618734"/>
                <a:gd name="connsiteY28-210" fmla="*/ 0 h 1986950"/>
                <a:gd name="connsiteX29-211" fmla="*/ 982522 w 1618734"/>
                <a:gd name="connsiteY29-212" fmla="*/ 132872 h 1986950"/>
                <a:gd name="connsiteX30-213" fmla="*/ 1103719 w 1618734"/>
                <a:gd name="connsiteY30-214" fmla="*/ 502090 h 1986950"/>
                <a:gd name="connsiteX31-215" fmla="*/ 1060182 w 1618734"/>
                <a:gd name="connsiteY31-216" fmla="*/ 733150 h 1986950"/>
                <a:gd name="connsiteX32-217" fmla="*/ 907215 w 1618734"/>
                <a:gd name="connsiteY32-218" fmla="*/ 863089 h 1986950"/>
                <a:gd name="connsiteX33-219" fmla="*/ 1068419 w 1618734"/>
                <a:gd name="connsiteY33-220" fmla="*/ 982586 h 1986950"/>
                <a:gd name="connsiteX34-221" fmla="*/ 1121369 w 1618734"/>
                <a:gd name="connsiteY34-222" fmla="*/ 1371687 h 1986950"/>
                <a:gd name="connsiteX35-223" fmla="*/ 1069596 w 1618734"/>
                <a:gd name="connsiteY35-224" fmla="*/ 1724276 h 1986950"/>
                <a:gd name="connsiteX36-225" fmla="*/ 890742 w 1618734"/>
                <a:gd name="connsiteY36-226" fmla="*/ 1914998 h 1986950"/>
                <a:gd name="connsiteX37-227" fmla="*/ 1617943 w 1618734"/>
                <a:gd name="connsiteY37-228" fmla="*/ 1986950 h 1986950"/>
                <a:gd name="connsiteX0-229" fmla="*/ 564803 w 1617943"/>
                <a:gd name="connsiteY0-230" fmla="*/ 1980340 h 1986950"/>
                <a:gd name="connsiteX1-231" fmla="*/ 210037 w 1617943"/>
                <a:gd name="connsiteY1-232" fmla="*/ 1904444 h 1986950"/>
                <a:gd name="connsiteX2-233" fmla="*/ 40595 w 1617943"/>
                <a:gd name="connsiteY2-234" fmla="*/ 1718530 h 1986950"/>
                <a:gd name="connsiteX3-235" fmla="*/ 0 w 1617943"/>
                <a:gd name="connsiteY3-236" fmla="*/ 1336700 h 1986950"/>
                <a:gd name="connsiteX4-237" fmla="*/ 0 w 1617943"/>
                <a:gd name="connsiteY4-238" fmla="*/ 1186086 h 1986950"/>
                <a:gd name="connsiteX5-239" fmla="*/ 475376 w 1617943"/>
                <a:gd name="connsiteY5-240" fmla="*/ 1186086 h 1986950"/>
                <a:gd name="connsiteX6-241" fmla="*/ 475376 w 1617943"/>
                <a:gd name="connsiteY6-242" fmla="*/ 1495551 h 1986950"/>
                <a:gd name="connsiteX7-243" fmla="*/ 490085 w 1617943"/>
                <a:gd name="connsiteY7-244" fmla="*/ 1652636 h 1986950"/>
                <a:gd name="connsiteX8-245" fmla="*/ 555390 w 1617943"/>
                <a:gd name="connsiteY8-246" fmla="*/ 1686172 h 1986950"/>
                <a:gd name="connsiteX9-247" fmla="*/ 628344 w 1617943"/>
                <a:gd name="connsiteY9-248" fmla="*/ 1643811 h 1986950"/>
                <a:gd name="connsiteX10-249" fmla="*/ 645994 w 1617943"/>
                <a:gd name="connsiteY10-250" fmla="*/ 1422597 h 1986950"/>
                <a:gd name="connsiteX11-251" fmla="*/ 645994 w 1617943"/>
                <a:gd name="connsiteY11-252" fmla="*/ 1290810 h 1986950"/>
                <a:gd name="connsiteX12-253" fmla="*/ 621284 w 1617943"/>
                <a:gd name="connsiteY12-254" fmla="*/ 1130782 h 1986950"/>
                <a:gd name="connsiteX13-255" fmla="*/ 548330 w 1617943"/>
                <a:gd name="connsiteY13-256" fmla="*/ 1064300 h 1986950"/>
                <a:gd name="connsiteX14-257" fmla="*/ 361239 w 1617943"/>
                <a:gd name="connsiteY14-258" fmla="*/ 1046062 h 1986950"/>
                <a:gd name="connsiteX15-259" fmla="*/ 361239 w 1617943"/>
                <a:gd name="connsiteY15-260" fmla="*/ 769544 h 1986950"/>
                <a:gd name="connsiteX16-261" fmla="*/ 570687 w 1617943"/>
                <a:gd name="connsiteY16-262" fmla="*/ 756600 h 1986950"/>
                <a:gd name="connsiteX17-263" fmla="*/ 628344 w 1617943"/>
                <a:gd name="connsiteY17-264" fmla="*/ 700120 h 1986950"/>
                <a:gd name="connsiteX18-265" fmla="*/ 645994 w 1617943"/>
                <a:gd name="connsiteY18-266" fmla="*/ 563626 h 1986950"/>
                <a:gd name="connsiteX19-267" fmla="*/ 645994 w 1617943"/>
                <a:gd name="connsiteY19-268" fmla="*/ 457726 h 1986950"/>
                <a:gd name="connsiteX20-269" fmla="*/ 625402 w 1617943"/>
                <a:gd name="connsiteY20-270" fmla="*/ 325938 h 1986950"/>
                <a:gd name="connsiteX21-271" fmla="*/ 561273 w 1617943"/>
                <a:gd name="connsiteY21-272" fmla="*/ 294168 h 1986950"/>
                <a:gd name="connsiteX22-273" fmla="*/ 493615 w 1617943"/>
                <a:gd name="connsiteY22-274" fmla="*/ 327703 h 1986950"/>
                <a:gd name="connsiteX23-275" fmla="*/ 475376 w 1617943"/>
                <a:gd name="connsiteY23-276" fmla="*/ 470669 h 1986950"/>
                <a:gd name="connsiteX24-277" fmla="*/ 475376 w 1617943"/>
                <a:gd name="connsiteY24-278" fmla="*/ 627167 h 1986950"/>
                <a:gd name="connsiteX25-279" fmla="*/ 0 w 1617943"/>
                <a:gd name="connsiteY25-280" fmla="*/ 627167 h 1986950"/>
                <a:gd name="connsiteX26-281" fmla="*/ 0 w 1617943"/>
                <a:gd name="connsiteY26-282" fmla="*/ 464786 h 1986950"/>
                <a:gd name="connsiteX27-283" fmla="*/ 124728 w 1617943"/>
                <a:gd name="connsiteY27-284" fmla="*/ 95899 h 1986950"/>
                <a:gd name="connsiteX28-285" fmla="*/ 521266 w 1617943"/>
                <a:gd name="connsiteY28-286" fmla="*/ 0 h 1986950"/>
                <a:gd name="connsiteX29-287" fmla="*/ 982522 w 1617943"/>
                <a:gd name="connsiteY29-288" fmla="*/ 132872 h 1986950"/>
                <a:gd name="connsiteX30-289" fmla="*/ 1103719 w 1617943"/>
                <a:gd name="connsiteY30-290" fmla="*/ 502090 h 1986950"/>
                <a:gd name="connsiteX31-291" fmla="*/ 1060182 w 1617943"/>
                <a:gd name="connsiteY31-292" fmla="*/ 733150 h 1986950"/>
                <a:gd name="connsiteX32-293" fmla="*/ 907215 w 1617943"/>
                <a:gd name="connsiteY32-294" fmla="*/ 863089 h 1986950"/>
                <a:gd name="connsiteX33-295" fmla="*/ 1068419 w 1617943"/>
                <a:gd name="connsiteY33-296" fmla="*/ 982586 h 1986950"/>
                <a:gd name="connsiteX34-297" fmla="*/ 1121369 w 1617943"/>
                <a:gd name="connsiteY34-298" fmla="*/ 1371687 h 1986950"/>
                <a:gd name="connsiteX35-299" fmla="*/ 1069596 w 1617943"/>
                <a:gd name="connsiteY35-300" fmla="*/ 1724276 h 1986950"/>
                <a:gd name="connsiteX36-301" fmla="*/ 890742 w 1617943"/>
                <a:gd name="connsiteY36-302" fmla="*/ 1914998 h 1986950"/>
                <a:gd name="connsiteX37-303" fmla="*/ 1617943 w 1617943"/>
                <a:gd name="connsiteY37-304" fmla="*/ 1986950 h 1986950"/>
                <a:gd name="connsiteX0-305" fmla="*/ 564803 w 1656500"/>
                <a:gd name="connsiteY0-306" fmla="*/ 1980340 h 1980340"/>
                <a:gd name="connsiteX1-307" fmla="*/ 210037 w 1656500"/>
                <a:gd name="connsiteY1-308" fmla="*/ 1904444 h 1980340"/>
                <a:gd name="connsiteX2-309" fmla="*/ 40595 w 1656500"/>
                <a:gd name="connsiteY2-310" fmla="*/ 1718530 h 1980340"/>
                <a:gd name="connsiteX3-311" fmla="*/ 0 w 1656500"/>
                <a:gd name="connsiteY3-312" fmla="*/ 1336700 h 1980340"/>
                <a:gd name="connsiteX4-313" fmla="*/ 0 w 1656500"/>
                <a:gd name="connsiteY4-314" fmla="*/ 1186086 h 1980340"/>
                <a:gd name="connsiteX5-315" fmla="*/ 475376 w 1656500"/>
                <a:gd name="connsiteY5-316" fmla="*/ 1186086 h 1980340"/>
                <a:gd name="connsiteX6-317" fmla="*/ 475376 w 1656500"/>
                <a:gd name="connsiteY6-318" fmla="*/ 1495551 h 1980340"/>
                <a:gd name="connsiteX7-319" fmla="*/ 490085 w 1656500"/>
                <a:gd name="connsiteY7-320" fmla="*/ 1652636 h 1980340"/>
                <a:gd name="connsiteX8-321" fmla="*/ 555390 w 1656500"/>
                <a:gd name="connsiteY8-322" fmla="*/ 1686172 h 1980340"/>
                <a:gd name="connsiteX9-323" fmla="*/ 628344 w 1656500"/>
                <a:gd name="connsiteY9-324" fmla="*/ 1643811 h 1980340"/>
                <a:gd name="connsiteX10-325" fmla="*/ 645994 w 1656500"/>
                <a:gd name="connsiteY10-326" fmla="*/ 1422597 h 1980340"/>
                <a:gd name="connsiteX11-327" fmla="*/ 645994 w 1656500"/>
                <a:gd name="connsiteY11-328" fmla="*/ 1290810 h 1980340"/>
                <a:gd name="connsiteX12-329" fmla="*/ 621284 w 1656500"/>
                <a:gd name="connsiteY12-330" fmla="*/ 1130782 h 1980340"/>
                <a:gd name="connsiteX13-331" fmla="*/ 548330 w 1656500"/>
                <a:gd name="connsiteY13-332" fmla="*/ 1064300 h 1980340"/>
                <a:gd name="connsiteX14-333" fmla="*/ 361239 w 1656500"/>
                <a:gd name="connsiteY14-334" fmla="*/ 1046062 h 1980340"/>
                <a:gd name="connsiteX15-335" fmla="*/ 361239 w 1656500"/>
                <a:gd name="connsiteY15-336" fmla="*/ 769544 h 1980340"/>
                <a:gd name="connsiteX16-337" fmla="*/ 570687 w 1656500"/>
                <a:gd name="connsiteY16-338" fmla="*/ 756600 h 1980340"/>
                <a:gd name="connsiteX17-339" fmla="*/ 628344 w 1656500"/>
                <a:gd name="connsiteY17-340" fmla="*/ 700120 h 1980340"/>
                <a:gd name="connsiteX18-341" fmla="*/ 645994 w 1656500"/>
                <a:gd name="connsiteY18-342" fmla="*/ 563626 h 1980340"/>
                <a:gd name="connsiteX19-343" fmla="*/ 645994 w 1656500"/>
                <a:gd name="connsiteY19-344" fmla="*/ 457726 h 1980340"/>
                <a:gd name="connsiteX20-345" fmla="*/ 625402 w 1656500"/>
                <a:gd name="connsiteY20-346" fmla="*/ 325938 h 1980340"/>
                <a:gd name="connsiteX21-347" fmla="*/ 561273 w 1656500"/>
                <a:gd name="connsiteY21-348" fmla="*/ 294168 h 1980340"/>
                <a:gd name="connsiteX22-349" fmla="*/ 493615 w 1656500"/>
                <a:gd name="connsiteY22-350" fmla="*/ 327703 h 1980340"/>
                <a:gd name="connsiteX23-351" fmla="*/ 475376 w 1656500"/>
                <a:gd name="connsiteY23-352" fmla="*/ 470669 h 1980340"/>
                <a:gd name="connsiteX24-353" fmla="*/ 475376 w 1656500"/>
                <a:gd name="connsiteY24-354" fmla="*/ 627167 h 1980340"/>
                <a:gd name="connsiteX25-355" fmla="*/ 0 w 1656500"/>
                <a:gd name="connsiteY25-356" fmla="*/ 627167 h 1980340"/>
                <a:gd name="connsiteX26-357" fmla="*/ 0 w 1656500"/>
                <a:gd name="connsiteY26-358" fmla="*/ 464786 h 1980340"/>
                <a:gd name="connsiteX27-359" fmla="*/ 124728 w 1656500"/>
                <a:gd name="connsiteY27-360" fmla="*/ 95899 h 1980340"/>
                <a:gd name="connsiteX28-361" fmla="*/ 521266 w 1656500"/>
                <a:gd name="connsiteY28-362" fmla="*/ 0 h 1980340"/>
                <a:gd name="connsiteX29-363" fmla="*/ 982522 w 1656500"/>
                <a:gd name="connsiteY29-364" fmla="*/ 132872 h 1980340"/>
                <a:gd name="connsiteX30-365" fmla="*/ 1103719 w 1656500"/>
                <a:gd name="connsiteY30-366" fmla="*/ 502090 h 1980340"/>
                <a:gd name="connsiteX31-367" fmla="*/ 1060182 w 1656500"/>
                <a:gd name="connsiteY31-368" fmla="*/ 733150 h 1980340"/>
                <a:gd name="connsiteX32-369" fmla="*/ 907215 w 1656500"/>
                <a:gd name="connsiteY32-370" fmla="*/ 863089 h 1980340"/>
                <a:gd name="connsiteX33-371" fmla="*/ 1068419 w 1656500"/>
                <a:gd name="connsiteY33-372" fmla="*/ 982586 h 1980340"/>
                <a:gd name="connsiteX34-373" fmla="*/ 1121369 w 1656500"/>
                <a:gd name="connsiteY34-374" fmla="*/ 1371687 h 1980340"/>
                <a:gd name="connsiteX35-375" fmla="*/ 1069596 w 1656500"/>
                <a:gd name="connsiteY35-376" fmla="*/ 1724276 h 1980340"/>
                <a:gd name="connsiteX36-377" fmla="*/ 890742 w 1656500"/>
                <a:gd name="connsiteY36-378" fmla="*/ 1914998 h 1980340"/>
                <a:gd name="connsiteX37-379" fmla="*/ 1656500 w 1656500"/>
                <a:gd name="connsiteY37-380" fmla="*/ 1926362 h 1980340"/>
                <a:gd name="connsiteX0-381" fmla="*/ 564803 w 1656500"/>
                <a:gd name="connsiteY0-382" fmla="*/ 1980340 h 1980340"/>
                <a:gd name="connsiteX1-383" fmla="*/ 210037 w 1656500"/>
                <a:gd name="connsiteY1-384" fmla="*/ 1904444 h 1980340"/>
                <a:gd name="connsiteX2-385" fmla="*/ 40595 w 1656500"/>
                <a:gd name="connsiteY2-386" fmla="*/ 1718530 h 1980340"/>
                <a:gd name="connsiteX3-387" fmla="*/ 0 w 1656500"/>
                <a:gd name="connsiteY3-388" fmla="*/ 1336700 h 1980340"/>
                <a:gd name="connsiteX4-389" fmla="*/ 0 w 1656500"/>
                <a:gd name="connsiteY4-390" fmla="*/ 1186086 h 1980340"/>
                <a:gd name="connsiteX5-391" fmla="*/ 475376 w 1656500"/>
                <a:gd name="connsiteY5-392" fmla="*/ 1186086 h 1980340"/>
                <a:gd name="connsiteX6-393" fmla="*/ 475376 w 1656500"/>
                <a:gd name="connsiteY6-394" fmla="*/ 1495551 h 1980340"/>
                <a:gd name="connsiteX7-395" fmla="*/ 490085 w 1656500"/>
                <a:gd name="connsiteY7-396" fmla="*/ 1652636 h 1980340"/>
                <a:gd name="connsiteX8-397" fmla="*/ 555390 w 1656500"/>
                <a:gd name="connsiteY8-398" fmla="*/ 1686172 h 1980340"/>
                <a:gd name="connsiteX9-399" fmla="*/ 628344 w 1656500"/>
                <a:gd name="connsiteY9-400" fmla="*/ 1643811 h 1980340"/>
                <a:gd name="connsiteX10-401" fmla="*/ 645994 w 1656500"/>
                <a:gd name="connsiteY10-402" fmla="*/ 1422597 h 1980340"/>
                <a:gd name="connsiteX11-403" fmla="*/ 645994 w 1656500"/>
                <a:gd name="connsiteY11-404" fmla="*/ 1290810 h 1980340"/>
                <a:gd name="connsiteX12-405" fmla="*/ 621284 w 1656500"/>
                <a:gd name="connsiteY12-406" fmla="*/ 1130782 h 1980340"/>
                <a:gd name="connsiteX13-407" fmla="*/ 548330 w 1656500"/>
                <a:gd name="connsiteY13-408" fmla="*/ 1064300 h 1980340"/>
                <a:gd name="connsiteX14-409" fmla="*/ 361239 w 1656500"/>
                <a:gd name="connsiteY14-410" fmla="*/ 1046062 h 1980340"/>
                <a:gd name="connsiteX15-411" fmla="*/ 361239 w 1656500"/>
                <a:gd name="connsiteY15-412" fmla="*/ 769544 h 1980340"/>
                <a:gd name="connsiteX16-413" fmla="*/ 570687 w 1656500"/>
                <a:gd name="connsiteY16-414" fmla="*/ 756600 h 1980340"/>
                <a:gd name="connsiteX17-415" fmla="*/ 628344 w 1656500"/>
                <a:gd name="connsiteY17-416" fmla="*/ 700120 h 1980340"/>
                <a:gd name="connsiteX18-417" fmla="*/ 645994 w 1656500"/>
                <a:gd name="connsiteY18-418" fmla="*/ 563626 h 1980340"/>
                <a:gd name="connsiteX19-419" fmla="*/ 645994 w 1656500"/>
                <a:gd name="connsiteY19-420" fmla="*/ 457726 h 1980340"/>
                <a:gd name="connsiteX20-421" fmla="*/ 625402 w 1656500"/>
                <a:gd name="connsiteY20-422" fmla="*/ 325938 h 1980340"/>
                <a:gd name="connsiteX21-423" fmla="*/ 561273 w 1656500"/>
                <a:gd name="connsiteY21-424" fmla="*/ 294168 h 1980340"/>
                <a:gd name="connsiteX22-425" fmla="*/ 493615 w 1656500"/>
                <a:gd name="connsiteY22-426" fmla="*/ 327703 h 1980340"/>
                <a:gd name="connsiteX23-427" fmla="*/ 475376 w 1656500"/>
                <a:gd name="connsiteY23-428" fmla="*/ 470669 h 1980340"/>
                <a:gd name="connsiteX24-429" fmla="*/ 475376 w 1656500"/>
                <a:gd name="connsiteY24-430" fmla="*/ 627167 h 1980340"/>
                <a:gd name="connsiteX25-431" fmla="*/ 0 w 1656500"/>
                <a:gd name="connsiteY25-432" fmla="*/ 627167 h 1980340"/>
                <a:gd name="connsiteX26-433" fmla="*/ 0 w 1656500"/>
                <a:gd name="connsiteY26-434" fmla="*/ 464786 h 1980340"/>
                <a:gd name="connsiteX27-435" fmla="*/ 124728 w 1656500"/>
                <a:gd name="connsiteY27-436" fmla="*/ 95899 h 1980340"/>
                <a:gd name="connsiteX28-437" fmla="*/ 521266 w 1656500"/>
                <a:gd name="connsiteY28-438" fmla="*/ 0 h 1980340"/>
                <a:gd name="connsiteX29-439" fmla="*/ 982522 w 1656500"/>
                <a:gd name="connsiteY29-440" fmla="*/ 132872 h 1980340"/>
                <a:gd name="connsiteX30-441" fmla="*/ 1103719 w 1656500"/>
                <a:gd name="connsiteY30-442" fmla="*/ 502090 h 1980340"/>
                <a:gd name="connsiteX31-443" fmla="*/ 1060182 w 1656500"/>
                <a:gd name="connsiteY31-444" fmla="*/ 733150 h 1980340"/>
                <a:gd name="connsiteX32-445" fmla="*/ 907215 w 1656500"/>
                <a:gd name="connsiteY32-446" fmla="*/ 863089 h 1980340"/>
                <a:gd name="connsiteX33-447" fmla="*/ 1068419 w 1656500"/>
                <a:gd name="connsiteY33-448" fmla="*/ 982586 h 1980340"/>
                <a:gd name="connsiteX34-449" fmla="*/ 1121369 w 1656500"/>
                <a:gd name="connsiteY34-450" fmla="*/ 1371687 h 1980340"/>
                <a:gd name="connsiteX35-451" fmla="*/ 1069596 w 1656500"/>
                <a:gd name="connsiteY35-452" fmla="*/ 1724276 h 1980340"/>
                <a:gd name="connsiteX36-453" fmla="*/ 890742 w 1656500"/>
                <a:gd name="connsiteY36-454" fmla="*/ 1914998 h 1980340"/>
                <a:gd name="connsiteX37-455" fmla="*/ 1656500 w 1656500"/>
                <a:gd name="connsiteY37-456" fmla="*/ 1926362 h 1980340"/>
                <a:gd name="connsiteX0-457" fmla="*/ 564803 w 1684040"/>
                <a:gd name="connsiteY0-458" fmla="*/ 1980340 h 1980340"/>
                <a:gd name="connsiteX1-459" fmla="*/ 210037 w 1684040"/>
                <a:gd name="connsiteY1-460" fmla="*/ 1904444 h 1980340"/>
                <a:gd name="connsiteX2-461" fmla="*/ 40595 w 1684040"/>
                <a:gd name="connsiteY2-462" fmla="*/ 1718530 h 1980340"/>
                <a:gd name="connsiteX3-463" fmla="*/ 0 w 1684040"/>
                <a:gd name="connsiteY3-464" fmla="*/ 1336700 h 1980340"/>
                <a:gd name="connsiteX4-465" fmla="*/ 0 w 1684040"/>
                <a:gd name="connsiteY4-466" fmla="*/ 1186086 h 1980340"/>
                <a:gd name="connsiteX5-467" fmla="*/ 475376 w 1684040"/>
                <a:gd name="connsiteY5-468" fmla="*/ 1186086 h 1980340"/>
                <a:gd name="connsiteX6-469" fmla="*/ 475376 w 1684040"/>
                <a:gd name="connsiteY6-470" fmla="*/ 1495551 h 1980340"/>
                <a:gd name="connsiteX7-471" fmla="*/ 490085 w 1684040"/>
                <a:gd name="connsiteY7-472" fmla="*/ 1652636 h 1980340"/>
                <a:gd name="connsiteX8-473" fmla="*/ 555390 w 1684040"/>
                <a:gd name="connsiteY8-474" fmla="*/ 1686172 h 1980340"/>
                <a:gd name="connsiteX9-475" fmla="*/ 628344 w 1684040"/>
                <a:gd name="connsiteY9-476" fmla="*/ 1643811 h 1980340"/>
                <a:gd name="connsiteX10-477" fmla="*/ 645994 w 1684040"/>
                <a:gd name="connsiteY10-478" fmla="*/ 1422597 h 1980340"/>
                <a:gd name="connsiteX11-479" fmla="*/ 645994 w 1684040"/>
                <a:gd name="connsiteY11-480" fmla="*/ 1290810 h 1980340"/>
                <a:gd name="connsiteX12-481" fmla="*/ 621284 w 1684040"/>
                <a:gd name="connsiteY12-482" fmla="*/ 1130782 h 1980340"/>
                <a:gd name="connsiteX13-483" fmla="*/ 548330 w 1684040"/>
                <a:gd name="connsiteY13-484" fmla="*/ 1064300 h 1980340"/>
                <a:gd name="connsiteX14-485" fmla="*/ 361239 w 1684040"/>
                <a:gd name="connsiteY14-486" fmla="*/ 1046062 h 1980340"/>
                <a:gd name="connsiteX15-487" fmla="*/ 361239 w 1684040"/>
                <a:gd name="connsiteY15-488" fmla="*/ 769544 h 1980340"/>
                <a:gd name="connsiteX16-489" fmla="*/ 570687 w 1684040"/>
                <a:gd name="connsiteY16-490" fmla="*/ 756600 h 1980340"/>
                <a:gd name="connsiteX17-491" fmla="*/ 628344 w 1684040"/>
                <a:gd name="connsiteY17-492" fmla="*/ 700120 h 1980340"/>
                <a:gd name="connsiteX18-493" fmla="*/ 645994 w 1684040"/>
                <a:gd name="connsiteY18-494" fmla="*/ 563626 h 1980340"/>
                <a:gd name="connsiteX19-495" fmla="*/ 645994 w 1684040"/>
                <a:gd name="connsiteY19-496" fmla="*/ 457726 h 1980340"/>
                <a:gd name="connsiteX20-497" fmla="*/ 625402 w 1684040"/>
                <a:gd name="connsiteY20-498" fmla="*/ 325938 h 1980340"/>
                <a:gd name="connsiteX21-499" fmla="*/ 561273 w 1684040"/>
                <a:gd name="connsiteY21-500" fmla="*/ 294168 h 1980340"/>
                <a:gd name="connsiteX22-501" fmla="*/ 493615 w 1684040"/>
                <a:gd name="connsiteY22-502" fmla="*/ 327703 h 1980340"/>
                <a:gd name="connsiteX23-503" fmla="*/ 475376 w 1684040"/>
                <a:gd name="connsiteY23-504" fmla="*/ 470669 h 1980340"/>
                <a:gd name="connsiteX24-505" fmla="*/ 475376 w 1684040"/>
                <a:gd name="connsiteY24-506" fmla="*/ 627167 h 1980340"/>
                <a:gd name="connsiteX25-507" fmla="*/ 0 w 1684040"/>
                <a:gd name="connsiteY25-508" fmla="*/ 627167 h 1980340"/>
                <a:gd name="connsiteX26-509" fmla="*/ 0 w 1684040"/>
                <a:gd name="connsiteY26-510" fmla="*/ 464786 h 1980340"/>
                <a:gd name="connsiteX27-511" fmla="*/ 124728 w 1684040"/>
                <a:gd name="connsiteY27-512" fmla="*/ 95899 h 1980340"/>
                <a:gd name="connsiteX28-513" fmla="*/ 521266 w 1684040"/>
                <a:gd name="connsiteY28-514" fmla="*/ 0 h 1980340"/>
                <a:gd name="connsiteX29-515" fmla="*/ 982522 w 1684040"/>
                <a:gd name="connsiteY29-516" fmla="*/ 132872 h 1980340"/>
                <a:gd name="connsiteX30-517" fmla="*/ 1103719 w 1684040"/>
                <a:gd name="connsiteY30-518" fmla="*/ 502090 h 1980340"/>
                <a:gd name="connsiteX31-519" fmla="*/ 1060182 w 1684040"/>
                <a:gd name="connsiteY31-520" fmla="*/ 733150 h 1980340"/>
                <a:gd name="connsiteX32-521" fmla="*/ 907215 w 1684040"/>
                <a:gd name="connsiteY32-522" fmla="*/ 863089 h 1980340"/>
                <a:gd name="connsiteX33-523" fmla="*/ 1068419 w 1684040"/>
                <a:gd name="connsiteY33-524" fmla="*/ 982586 h 1980340"/>
                <a:gd name="connsiteX34-525" fmla="*/ 1121369 w 1684040"/>
                <a:gd name="connsiteY34-526" fmla="*/ 1371687 h 1980340"/>
                <a:gd name="connsiteX35-527" fmla="*/ 1069596 w 1684040"/>
                <a:gd name="connsiteY35-528" fmla="*/ 1724276 h 1980340"/>
                <a:gd name="connsiteX36-529" fmla="*/ 890742 w 1684040"/>
                <a:gd name="connsiteY36-530" fmla="*/ 1914998 h 1980340"/>
                <a:gd name="connsiteX37-531" fmla="*/ 1684040 w 1684040"/>
                <a:gd name="connsiteY37-532" fmla="*/ 1948394 h 1980340"/>
                <a:gd name="connsiteX0-533" fmla="*/ 21144 w 2440282"/>
                <a:gd name="connsiteY0-534" fmla="*/ 1952799 h 1952799"/>
                <a:gd name="connsiteX1-535" fmla="*/ 966279 w 2440282"/>
                <a:gd name="connsiteY1-536" fmla="*/ 1904444 h 1952799"/>
                <a:gd name="connsiteX2-537" fmla="*/ 796837 w 2440282"/>
                <a:gd name="connsiteY2-538" fmla="*/ 1718530 h 1952799"/>
                <a:gd name="connsiteX3-539" fmla="*/ 756242 w 2440282"/>
                <a:gd name="connsiteY3-540" fmla="*/ 1336700 h 1952799"/>
                <a:gd name="connsiteX4-541" fmla="*/ 756242 w 2440282"/>
                <a:gd name="connsiteY4-542" fmla="*/ 1186086 h 1952799"/>
                <a:gd name="connsiteX5-543" fmla="*/ 1231618 w 2440282"/>
                <a:gd name="connsiteY5-544" fmla="*/ 1186086 h 1952799"/>
                <a:gd name="connsiteX6-545" fmla="*/ 1231618 w 2440282"/>
                <a:gd name="connsiteY6-546" fmla="*/ 1495551 h 1952799"/>
                <a:gd name="connsiteX7-547" fmla="*/ 1246327 w 2440282"/>
                <a:gd name="connsiteY7-548" fmla="*/ 1652636 h 1952799"/>
                <a:gd name="connsiteX8-549" fmla="*/ 1311632 w 2440282"/>
                <a:gd name="connsiteY8-550" fmla="*/ 1686172 h 1952799"/>
                <a:gd name="connsiteX9-551" fmla="*/ 1384586 w 2440282"/>
                <a:gd name="connsiteY9-552" fmla="*/ 1643811 h 1952799"/>
                <a:gd name="connsiteX10-553" fmla="*/ 1402236 w 2440282"/>
                <a:gd name="connsiteY10-554" fmla="*/ 1422597 h 1952799"/>
                <a:gd name="connsiteX11-555" fmla="*/ 1402236 w 2440282"/>
                <a:gd name="connsiteY11-556" fmla="*/ 1290810 h 1952799"/>
                <a:gd name="connsiteX12-557" fmla="*/ 1377526 w 2440282"/>
                <a:gd name="connsiteY12-558" fmla="*/ 1130782 h 1952799"/>
                <a:gd name="connsiteX13-559" fmla="*/ 1304572 w 2440282"/>
                <a:gd name="connsiteY13-560" fmla="*/ 1064300 h 1952799"/>
                <a:gd name="connsiteX14-561" fmla="*/ 1117481 w 2440282"/>
                <a:gd name="connsiteY14-562" fmla="*/ 1046062 h 1952799"/>
                <a:gd name="connsiteX15-563" fmla="*/ 1117481 w 2440282"/>
                <a:gd name="connsiteY15-564" fmla="*/ 769544 h 1952799"/>
                <a:gd name="connsiteX16-565" fmla="*/ 1326929 w 2440282"/>
                <a:gd name="connsiteY16-566" fmla="*/ 756600 h 1952799"/>
                <a:gd name="connsiteX17-567" fmla="*/ 1384586 w 2440282"/>
                <a:gd name="connsiteY17-568" fmla="*/ 700120 h 1952799"/>
                <a:gd name="connsiteX18-569" fmla="*/ 1402236 w 2440282"/>
                <a:gd name="connsiteY18-570" fmla="*/ 563626 h 1952799"/>
                <a:gd name="connsiteX19-571" fmla="*/ 1402236 w 2440282"/>
                <a:gd name="connsiteY19-572" fmla="*/ 457726 h 1952799"/>
                <a:gd name="connsiteX20-573" fmla="*/ 1381644 w 2440282"/>
                <a:gd name="connsiteY20-574" fmla="*/ 325938 h 1952799"/>
                <a:gd name="connsiteX21-575" fmla="*/ 1317515 w 2440282"/>
                <a:gd name="connsiteY21-576" fmla="*/ 294168 h 1952799"/>
                <a:gd name="connsiteX22-577" fmla="*/ 1249857 w 2440282"/>
                <a:gd name="connsiteY22-578" fmla="*/ 327703 h 1952799"/>
                <a:gd name="connsiteX23-579" fmla="*/ 1231618 w 2440282"/>
                <a:gd name="connsiteY23-580" fmla="*/ 470669 h 1952799"/>
                <a:gd name="connsiteX24-581" fmla="*/ 1231618 w 2440282"/>
                <a:gd name="connsiteY24-582" fmla="*/ 627167 h 1952799"/>
                <a:gd name="connsiteX25-583" fmla="*/ 756242 w 2440282"/>
                <a:gd name="connsiteY25-584" fmla="*/ 627167 h 1952799"/>
                <a:gd name="connsiteX26-585" fmla="*/ 756242 w 2440282"/>
                <a:gd name="connsiteY26-586" fmla="*/ 464786 h 1952799"/>
                <a:gd name="connsiteX27-587" fmla="*/ 880970 w 2440282"/>
                <a:gd name="connsiteY27-588" fmla="*/ 95899 h 1952799"/>
                <a:gd name="connsiteX28-589" fmla="*/ 1277508 w 2440282"/>
                <a:gd name="connsiteY28-590" fmla="*/ 0 h 1952799"/>
                <a:gd name="connsiteX29-591" fmla="*/ 1738764 w 2440282"/>
                <a:gd name="connsiteY29-592" fmla="*/ 132872 h 1952799"/>
                <a:gd name="connsiteX30-593" fmla="*/ 1859961 w 2440282"/>
                <a:gd name="connsiteY30-594" fmla="*/ 502090 h 1952799"/>
                <a:gd name="connsiteX31-595" fmla="*/ 1816424 w 2440282"/>
                <a:gd name="connsiteY31-596" fmla="*/ 733150 h 1952799"/>
                <a:gd name="connsiteX32-597" fmla="*/ 1663457 w 2440282"/>
                <a:gd name="connsiteY32-598" fmla="*/ 863089 h 1952799"/>
                <a:gd name="connsiteX33-599" fmla="*/ 1824661 w 2440282"/>
                <a:gd name="connsiteY33-600" fmla="*/ 982586 h 1952799"/>
                <a:gd name="connsiteX34-601" fmla="*/ 1877611 w 2440282"/>
                <a:gd name="connsiteY34-602" fmla="*/ 1371687 h 1952799"/>
                <a:gd name="connsiteX35-603" fmla="*/ 1825838 w 2440282"/>
                <a:gd name="connsiteY35-604" fmla="*/ 1724276 h 1952799"/>
                <a:gd name="connsiteX36-605" fmla="*/ 1646984 w 2440282"/>
                <a:gd name="connsiteY36-606" fmla="*/ 1914998 h 1952799"/>
                <a:gd name="connsiteX37-607" fmla="*/ 2440282 w 2440282"/>
                <a:gd name="connsiteY37-608" fmla="*/ 1948394 h 1952799"/>
                <a:gd name="connsiteX0-609" fmla="*/ 0 w 2419138"/>
                <a:gd name="connsiteY0-610" fmla="*/ 1952799 h 1952799"/>
                <a:gd name="connsiteX1-611" fmla="*/ 945135 w 2419138"/>
                <a:gd name="connsiteY1-612" fmla="*/ 1904444 h 1952799"/>
                <a:gd name="connsiteX2-613" fmla="*/ 775693 w 2419138"/>
                <a:gd name="connsiteY2-614" fmla="*/ 1718530 h 1952799"/>
                <a:gd name="connsiteX3-615" fmla="*/ 735098 w 2419138"/>
                <a:gd name="connsiteY3-616" fmla="*/ 1336700 h 1952799"/>
                <a:gd name="connsiteX4-617" fmla="*/ 735098 w 2419138"/>
                <a:gd name="connsiteY4-618" fmla="*/ 1186086 h 1952799"/>
                <a:gd name="connsiteX5-619" fmla="*/ 1210474 w 2419138"/>
                <a:gd name="connsiteY5-620" fmla="*/ 1186086 h 1952799"/>
                <a:gd name="connsiteX6-621" fmla="*/ 1210474 w 2419138"/>
                <a:gd name="connsiteY6-622" fmla="*/ 1495551 h 1952799"/>
                <a:gd name="connsiteX7-623" fmla="*/ 1225183 w 2419138"/>
                <a:gd name="connsiteY7-624" fmla="*/ 1652636 h 1952799"/>
                <a:gd name="connsiteX8-625" fmla="*/ 1290488 w 2419138"/>
                <a:gd name="connsiteY8-626" fmla="*/ 1686172 h 1952799"/>
                <a:gd name="connsiteX9-627" fmla="*/ 1363442 w 2419138"/>
                <a:gd name="connsiteY9-628" fmla="*/ 1643811 h 1952799"/>
                <a:gd name="connsiteX10-629" fmla="*/ 1381092 w 2419138"/>
                <a:gd name="connsiteY10-630" fmla="*/ 1422597 h 1952799"/>
                <a:gd name="connsiteX11-631" fmla="*/ 1381092 w 2419138"/>
                <a:gd name="connsiteY11-632" fmla="*/ 1290810 h 1952799"/>
                <a:gd name="connsiteX12-633" fmla="*/ 1356382 w 2419138"/>
                <a:gd name="connsiteY12-634" fmla="*/ 1130782 h 1952799"/>
                <a:gd name="connsiteX13-635" fmla="*/ 1283428 w 2419138"/>
                <a:gd name="connsiteY13-636" fmla="*/ 1064300 h 1952799"/>
                <a:gd name="connsiteX14-637" fmla="*/ 1096337 w 2419138"/>
                <a:gd name="connsiteY14-638" fmla="*/ 1046062 h 1952799"/>
                <a:gd name="connsiteX15-639" fmla="*/ 1096337 w 2419138"/>
                <a:gd name="connsiteY15-640" fmla="*/ 769544 h 1952799"/>
                <a:gd name="connsiteX16-641" fmla="*/ 1305785 w 2419138"/>
                <a:gd name="connsiteY16-642" fmla="*/ 756600 h 1952799"/>
                <a:gd name="connsiteX17-643" fmla="*/ 1363442 w 2419138"/>
                <a:gd name="connsiteY17-644" fmla="*/ 700120 h 1952799"/>
                <a:gd name="connsiteX18-645" fmla="*/ 1381092 w 2419138"/>
                <a:gd name="connsiteY18-646" fmla="*/ 563626 h 1952799"/>
                <a:gd name="connsiteX19-647" fmla="*/ 1381092 w 2419138"/>
                <a:gd name="connsiteY19-648" fmla="*/ 457726 h 1952799"/>
                <a:gd name="connsiteX20-649" fmla="*/ 1360500 w 2419138"/>
                <a:gd name="connsiteY20-650" fmla="*/ 325938 h 1952799"/>
                <a:gd name="connsiteX21-651" fmla="*/ 1296371 w 2419138"/>
                <a:gd name="connsiteY21-652" fmla="*/ 294168 h 1952799"/>
                <a:gd name="connsiteX22-653" fmla="*/ 1228713 w 2419138"/>
                <a:gd name="connsiteY22-654" fmla="*/ 327703 h 1952799"/>
                <a:gd name="connsiteX23-655" fmla="*/ 1210474 w 2419138"/>
                <a:gd name="connsiteY23-656" fmla="*/ 470669 h 1952799"/>
                <a:gd name="connsiteX24-657" fmla="*/ 1210474 w 2419138"/>
                <a:gd name="connsiteY24-658" fmla="*/ 627167 h 1952799"/>
                <a:gd name="connsiteX25-659" fmla="*/ 735098 w 2419138"/>
                <a:gd name="connsiteY25-660" fmla="*/ 627167 h 1952799"/>
                <a:gd name="connsiteX26-661" fmla="*/ 735098 w 2419138"/>
                <a:gd name="connsiteY26-662" fmla="*/ 464786 h 1952799"/>
                <a:gd name="connsiteX27-663" fmla="*/ 859826 w 2419138"/>
                <a:gd name="connsiteY27-664" fmla="*/ 95899 h 1952799"/>
                <a:gd name="connsiteX28-665" fmla="*/ 1256364 w 2419138"/>
                <a:gd name="connsiteY28-666" fmla="*/ 0 h 1952799"/>
                <a:gd name="connsiteX29-667" fmla="*/ 1717620 w 2419138"/>
                <a:gd name="connsiteY29-668" fmla="*/ 132872 h 1952799"/>
                <a:gd name="connsiteX30-669" fmla="*/ 1838817 w 2419138"/>
                <a:gd name="connsiteY30-670" fmla="*/ 502090 h 1952799"/>
                <a:gd name="connsiteX31-671" fmla="*/ 1795280 w 2419138"/>
                <a:gd name="connsiteY31-672" fmla="*/ 733150 h 1952799"/>
                <a:gd name="connsiteX32-673" fmla="*/ 1642313 w 2419138"/>
                <a:gd name="connsiteY32-674" fmla="*/ 863089 h 1952799"/>
                <a:gd name="connsiteX33-675" fmla="*/ 1803517 w 2419138"/>
                <a:gd name="connsiteY33-676" fmla="*/ 982586 h 1952799"/>
                <a:gd name="connsiteX34-677" fmla="*/ 1856467 w 2419138"/>
                <a:gd name="connsiteY34-678" fmla="*/ 1371687 h 1952799"/>
                <a:gd name="connsiteX35-679" fmla="*/ 1804694 w 2419138"/>
                <a:gd name="connsiteY35-680" fmla="*/ 1724276 h 1952799"/>
                <a:gd name="connsiteX36-681" fmla="*/ 1625840 w 2419138"/>
                <a:gd name="connsiteY36-682" fmla="*/ 1914998 h 1952799"/>
                <a:gd name="connsiteX37-683" fmla="*/ 2419138 w 2419138"/>
                <a:gd name="connsiteY37-684" fmla="*/ 1948394 h 1952799"/>
                <a:gd name="connsiteX0-685" fmla="*/ 0 w 2446678"/>
                <a:gd name="connsiteY0-686" fmla="*/ 1919751 h 1948394"/>
                <a:gd name="connsiteX1-687" fmla="*/ 972675 w 2446678"/>
                <a:gd name="connsiteY1-688" fmla="*/ 1904444 h 1948394"/>
                <a:gd name="connsiteX2-689" fmla="*/ 803233 w 2446678"/>
                <a:gd name="connsiteY2-690" fmla="*/ 1718530 h 1948394"/>
                <a:gd name="connsiteX3-691" fmla="*/ 762638 w 2446678"/>
                <a:gd name="connsiteY3-692" fmla="*/ 1336700 h 1948394"/>
                <a:gd name="connsiteX4-693" fmla="*/ 762638 w 2446678"/>
                <a:gd name="connsiteY4-694" fmla="*/ 1186086 h 1948394"/>
                <a:gd name="connsiteX5-695" fmla="*/ 1238014 w 2446678"/>
                <a:gd name="connsiteY5-696" fmla="*/ 1186086 h 1948394"/>
                <a:gd name="connsiteX6-697" fmla="*/ 1238014 w 2446678"/>
                <a:gd name="connsiteY6-698" fmla="*/ 1495551 h 1948394"/>
                <a:gd name="connsiteX7-699" fmla="*/ 1252723 w 2446678"/>
                <a:gd name="connsiteY7-700" fmla="*/ 1652636 h 1948394"/>
                <a:gd name="connsiteX8-701" fmla="*/ 1318028 w 2446678"/>
                <a:gd name="connsiteY8-702" fmla="*/ 1686172 h 1948394"/>
                <a:gd name="connsiteX9-703" fmla="*/ 1390982 w 2446678"/>
                <a:gd name="connsiteY9-704" fmla="*/ 1643811 h 1948394"/>
                <a:gd name="connsiteX10-705" fmla="*/ 1408632 w 2446678"/>
                <a:gd name="connsiteY10-706" fmla="*/ 1422597 h 1948394"/>
                <a:gd name="connsiteX11-707" fmla="*/ 1408632 w 2446678"/>
                <a:gd name="connsiteY11-708" fmla="*/ 1290810 h 1948394"/>
                <a:gd name="connsiteX12-709" fmla="*/ 1383922 w 2446678"/>
                <a:gd name="connsiteY12-710" fmla="*/ 1130782 h 1948394"/>
                <a:gd name="connsiteX13-711" fmla="*/ 1310968 w 2446678"/>
                <a:gd name="connsiteY13-712" fmla="*/ 1064300 h 1948394"/>
                <a:gd name="connsiteX14-713" fmla="*/ 1123877 w 2446678"/>
                <a:gd name="connsiteY14-714" fmla="*/ 1046062 h 1948394"/>
                <a:gd name="connsiteX15-715" fmla="*/ 1123877 w 2446678"/>
                <a:gd name="connsiteY15-716" fmla="*/ 769544 h 1948394"/>
                <a:gd name="connsiteX16-717" fmla="*/ 1333325 w 2446678"/>
                <a:gd name="connsiteY16-718" fmla="*/ 756600 h 1948394"/>
                <a:gd name="connsiteX17-719" fmla="*/ 1390982 w 2446678"/>
                <a:gd name="connsiteY17-720" fmla="*/ 700120 h 1948394"/>
                <a:gd name="connsiteX18-721" fmla="*/ 1408632 w 2446678"/>
                <a:gd name="connsiteY18-722" fmla="*/ 563626 h 1948394"/>
                <a:gd name="connsiteX19-723" fmla="*/ 1408632 w 2446678"/>
                <a:gd name="connsiteY19-724" fmla="*/ 457726 h 1948394"/>
                <a:gd name="connsiteX20-725" fmla="*/ 1388040 w 2446678"/>
                <a:gd name="connsiteY20-726" fmla="*/ 325938 h 1948394"/>
                <a:gd name="connsiteX21-727" fmla="*/ 1323911 w 2446678"/>
                <a:gd name="connsiteY21-728" fmla="*/ 294168 h 1948394"/>
                <a:gd name="connsiteX22-729" fmla="*/ 1256253 w 2446678"/>
                <a:gd name="connsiteY22-730" fmla="*/ 327703 h 1948394"/>
                <a:gd name="connsiteX23-731" fmla="*/ 1238014 w 2446678"/>
                <a:gd name="connsiteY23-732" fmla="*/ 470669 h 1948394"/>
                <a:gd name="connsiteX24-733" fmla="*/ 1238014 w 2446678"/>
                <a:gd name="connsiteY24-734" fmla="*/ 627167 h 1948394"/>
                <a:gd name="connsiteX25-735" fmla="*/ 762638 w 2446678"/>
                <a:gd name="connsiteY25-736" fmla="*/ 627167 h 1948394"/>
                <a:gd name="connsiteX26-737" fmla="*/ 762638 w 2446678"/>
                <a:gd name="connsiteY26-738" fmla="*/ 464786 h 1948394"/>
                <a:gd name="connsiteX27-739" fmla="*/ 887366 w 2446678"/>
                <a:gd name="connsiteY27-740" fmla="*/ 95899 h 1948394"/>
                <a:gd name="connsiteX28-741" fmla="*/ 1283904 w 2446678"/>
                <a:gd name="connsiteY28-742" fmla="*/ 0 h 1948394"/>
                <a:gd name="connsiteX29-743" fmla="*/ 1745160 w 2446678"/>
                <a:gd name="connsiteY29-744" fmla="*/ 132872 h 1948394"/>
                <a:gd name="connsiteX30-745" fmla="*/ 1866357 w 2446678"/>
                <a:gd name="connsiteY30-746" fmla="*/ 502090 h 1948394"/>
                <a:gd name="connsiteX31-747" fmla="*/ 1822820 w 2446678"/>
                <a:gd name="connsiteY31-748" fmla="*/ 733150 h 1948394"/>
                <a:gd name="connsiteX32-749" fmla="*/ 1669853 w 2446678"/>
                <a:gd name="connsiteY32-750" fmla="*/ 863089 h 1948394"/>
                <a:gd name="connsiteX33-751" fmla="*/ 1831057 w 2446678"/>
                <a:gd name="connsiteY33-752" fmla="*/ 982586 h 1948394"/>
                <a:gd name="connsiteX34-753" fmla="*/ 1884007 w 2446678"/>
                <a:gd name="connsiteY34-754" fmla="*/ 1371687 h 1948394"/>
                <a:gd name="connsiteX35-755" fmla="*/ 1832234 w 2446678"/>
                <a:gd name="connsiteY35-756" fmla="*/ 1724276 h 1948394"/>
                <a:gd name="connsiteX36-757" fmla="*/ 1653380 w 2446678"/>
                <a:gd name="connsiteY36-758" fmla="*/ 1914998 h 1948394"/>
                <a:gd name="connsiteX37-759" fmla="*/ 2446678 w 2446678"/>
                <a:gd name="connsiteY37-760" fmla="*/ 1948394 h 1948394"/>
                <a:gd name="connsiteX0-761" fmla="*/ 0 w 2516447"/>
                <a:gd name="connsiteY0-762" fmla="*/ 1908735 h 1948394"/>
                <a:gd name="connsiteX1-763" fmla="*/ 1042444 w 2516447"/>
                <a:gd name="connsiteY1-764" fmla="*/ 1904444 h 1948394"/>
                <a:gd name="connsiteX2-765" fmla="*/ 873002 w 2516447"/>
                <a:gd name="connsiteY2-766" fmla="*/ 1718530 h 1948394"/>
                <a:gd name="connsiteX3-767" fmla="*/ 832407 w 2516447"/>
                <a:gd name="connsiteY3-768" fmla="*/ 1336700 h 1948394"/>
                <a:gd name="connsiteX4-769" fmla="*/ 832407 w 2516447"/>
                <a:gd name="connsiteY4-770" fmla="*/ 1186086 h 1948394"/>
                <a:gd name="connsiteX5-771" fmla="*/ 1307783 w 2516447"/>
                <a:gd name="connsiteY5-772" fmla="*/ 1186086 h 1948394"/>
                <a:gd name="connsiteX6-773" fmla="*/ 1307783 w 2516447"/>
                <a:gd name="connsiteY6-774" fmla="*/ 1495551 h 1948394"/>
                <a:gd name="connsiteX7-775" fmla="*/ 1322492 w 2516447"/>
                <a:gd name="connsiteY7-776" fmla="*/ 1652636 h 1948394"/>
                <a:gd name="connsiteX8-777" fmla="*/ 1387797 w 2516447"/>
                <a:gd name="connsiteY8-778" fmla="*/ 1686172 h 1948394"/>
                <a:gd name="connsiteX9-779" fmla="*/ 1460751 w 2516447"/>
                <a:gd name="connsiteY9-780" fmla="*/ 1643811 h 1948394"/>
                <a:gd name="connsiteX10-781" fmla="*/ 1478401 w 2516447"/>
                <a:gd name="connsiteY10-782" fmla="*/ 1422597 h 1948394"/>
                <a:gd name="connsiteX11-783" fmla="*/ 1478401 w 2516447"/>
                <a:gd name="connsiteY11-784" fmla="*/ 1290810 h 1948394"/>
                <a:gd name="connsiteX12-785" fmla="*/ 1453691 w 2516447"/>
                <a:gd name="connsiteY12-786" fmla="*/ 1130782 h 1948394"/>
                <a:gd name="connsiteX13-787" fmla="*/ 1380737 w 2516447"/>
                <a:gd name="connsiteY13-788" fmla="*/ 1064300 h 1948394"/>
                <a:gd name="connsiteX14-789" fmla="*/ 1193646 w 2516447"/>
                <a:gd name="connsiteY14-790" fmla="*/ 1046062 h 1948394"/>
                <a:gd name="connsiteX15-791" fmla="*/ 1193646 w 2516447"/>
                <a:gd name="connsiteY15-792" fmla="*/ 769544 h 1948394"/>
                <a:gd name="connsiteX16-793" fmla="*/ 1403094 w 2516447"/>
                <a:gd name="connsiteY16-794" fmla="*/ 756600 h 1948394"/>
                <a:gd name="connsiteX17-795" fmla="*/ 1460751 w 2516447"/>
                <a:gd name="connsiteY17-796" fmla="*/ 700120 h 1948394"/>
                <a:gd name="connsiteX18-797" fmla="*/ 1478401 w 2516447"/>
                <a:gd name="connsiteY18-798" fmla="*/ 563626 h 1948394"/>
                <a:gd name="connsiteX19-799" fmla="*/ 1478401 w 2516447"/>
                <a:gd name="connsiteY19-800" fmla="*/ 457726 h 1948394"/>
                <a:gd name="connsiteX20-801" fmla="*/ 1457809 w 2516447"/>
                <a:gd name="connsiteY20-802" fmla="*/ 325938 h 1948394"/>
                <a:gd name="connsiteX21-803" fmla="*/ 1393680 w 2516447"/>
                <a:gd name="connsiteY21-804" fmla="*/ 294168 h 1948394"/>
                <a:gd name="connsiteX22-805" fmla="*/ 1326022 w 2516447"/>
                <a:gd name="connsiteY22-806" fmla="*/ 327703 h 1948394"/>
                <a:gd name="connsiteX23-807" fmla="*/ 1307783 w 2516447"/>
                <a:gd name="connsiteY23-808" fmla="*/ 470669 h 1948394"/>
                <a:gd name="connsiteX24-809" fmla="*/ 1307783 w 2516447"/>
                <a:gd name="connsiteY24-810" fmla="*/ 627167 h 1948394"/>
                <a:gd name="connsiteX25-811" fmla="*/ 832407 w 2516447"/>
                <a:gd name="connsiteY25-812" fmla="*/ 627167 h 1948394"/>
                <a:gd name="connsiteX26-813" fmla="*/ 832407 w 2516447"/>
                <a:gd name="connsiteY26-814" fmla="*/ 464786 h 1948394"/>
                <a:gd name="connsiteX27-815" fmla="*/ 957135 w 2516447"/>
                <a:gd name="connsiteY27-816" fmla="*/ 95899 h 1948394"/>
                <a:gd name="connsiteX28-817" fmla="*/ 1353673 w 2516447"/>
                <a:gd name="connsiteY28-818" fmla="*/ 0 h 1948394"/>
                <a:gd name="connsiteX29-819" fmla="*/ 1814929 w 2516447"/>
                <a:gd name="connsiteY29-820" fmla="*/ 132872 h 1948394"/>
                <a:gd name="connsiteX30-821" fmla="*/ 1936126 w 2516447"/>
                <a:gd name="connsiteY30-822" fmla="*/ 502090 h 1948394"/>
                <a:gd name="connsiteX31-823" fmla="*/ 1892589 w 2516447"/>
                <a:gd name="connsiteY31-824" fmla="*/ 733150 h 1948394"/>
                <a:gd name="connsiteX32-825" fmla="*/ 1739622 w 2516447"/>
                <a:gd name="connsiteY32-826" fmla="*/ 863089 h 1948394"/>
                <a:gd name="connsiteX33-827" fmla="*/ 1900826 w 2516447"/>
                <a:gd name="connsiteY33-828" fmla="*/ 982586 h 1948394"/>
                <a:gd name="connsiteX34-829" fmla="*/ 1953776 w 2516447"/>
                <a:gd name="connsiteY34-830" fmla="*/ 1371687 h 1948394"/>
                <a:gd name="connsiteX35-831" fmla="*/ 1902003 w 2516447"/>
                <a:gd name="connsiteY35-832" fmla="*/ 1724276 h 1948394"/>
                <a:gd name="connsiteX36-833" fmla="*/ 1723149 w 2516447"/>
                <a:gd name="connsiteY36-834" fmla="*/ 1914998 h 1948394"/>
                <a:gd name="connsiteX37-835" fmla="*/ 2516447 w 2516447"/>
                <a:gd name="connsiteY37-836" fmla="*/ 1948394 h 1948394"/>
                <a:gd name="connsiteX0-837" fmla="*/ 0 w 2516447"/>
                <a:gd name="connsiteY0-838" fmla="*/ 1908735 h 1948394"/>
                <a:gd name="connsiteX1-839" fmla="*/ 1042444 w 2516447"/>
                <a:gd name="connsiteY1-840" fmla="*/ 1904444 h 1948394"/>
                <a:gd name="connsiteX2-841" fmla="*/ 873002 w 2516447"/>
                <a:gd name="connsiteY2-842" fmla="*/ 1718530 h 1948394"/>
                <a:gd name="connsiteX3-843" fmla="*/ 832407 w 2516447"/>
                <a:gd name="connsiteY3-844" fmla="*/ 1336700 h 1948394"/>
                <a:gd name="connsiteX4-845" fmla="*/ 832407 w 2516447"/>
                <a:gd name="connsiteY4-846" fmla="*/ 1186086 h 1948394"/>
                <a:gd name="connsiteX5-847" fmla="*/ 1307783 w 2516447"/>
                <a:gd name="connsiteY5-848" fmla="*/ 1186086 h 1948394"/>
                <a:gd name="connsiteX6-849" fmla="*/ 1307783 w 2516447"/>
                <a:gd name="connsiteY6-850" fmla="*/ 1495551 h 1948394"/>
                <a:gd name="connsiteX7-851" fmla="*/ 1322492 w 2516447"/>
                <a:gd name="connsiteY7-852" fmla="*/ 1652636 h 1948394"/>
                <a:gd name="connsiteX8-853" fmla="*/ 1387797 w 2516447"/>
                <a:gd name="connsiteY8-854" fmla="*/ 1686172 h 1948394"/>
                <a:gd name="connsiteX9-855" fmla="*/ 1460751 w 2516447"/>
                <a:gd name="connsiteY9-856" fmla="*/ 1643811 h 1948394"/>
                <a:gd name="connsiteX10-857" fmla="*/ 1478401 w 2516447"/>
                <a:gd name="connsiteY10-858" fmla="*/ 1422597 h 1948394"/>
                <a:gd name="connsiteX11-859" fmla="*/ 1478401 w 2516447"/>
                <a:gd name="connsiteY11-860" fmla="*/ 1290810 h 1948394"/>
                <a:gd name="connsiteX12-861" fmla="*/ 1453691 w 2516447"/>
                <a:gd name="connsiteY12-862" fmla="*/ 1130782 h 1948394"/>
                <a:gd name="connsiteX13-863" fmla="*/ 1380737 w 2516447"/>
                <a:gd name="connsiteY13-864" fmla="*/ 1064300 h 1948394"/>
                <a:gd name="connsiteX14-865" fmla="*/ 1193646 w 2516447"/>
                <a:gd name="connsiteY14-866" fmla="*/ 1046062 h 1948394"/>
                <a:gd name="connsiteX15-867" fmla="*/ 1193646 w 2516447"/>
                <a:gd name="connsiteY15-868" fmla="*/ 769544 h 1948394"/>
                <a:gd name="connsiteX16-869" fmla="*/ 1403094 w 2516447"/>
                <a:gd name="connsiteY16-870" fmla="*/ 756600 h 1948394"/>
                <a:gd name="connsiteX17-871" fmla="*/ 1460751 w 2516447"/>
                <a:gd name="connsiteY17-872" fmla="*/ 700120 h 1948394"/>
                <a:gd name="connsiteX18-873" fmla="*/ 1478401 w 2516447"/>
                <a:gd name="connsiteY18-874" fmla="*/ 563626 h 1948394"/>
                <a:gd name="connsiteX19-875" fmla="*/ 1478401 w 2516447"/>
                <a:gd name="connsiteY19-876" fmla="*/ 457726 h 1948394"/>
                <a:gd name="connsiteX20-877" fmla="*/ 1457809 w 2516447"/>
                <a:gd name="connsiteY20-878" fmla="*/ 325938 h 1948394"/>
                <a:gd name="connsiteX21-879" fmla="*/ 1393680 w 2516447"/>
                <a:gd name="connsiteY21-880" fmla="*/ 294168 h 1948394"/>
                <a:gd name="connsiteX22-881" fmla="*/ 1326022 w 2516447"/>
                <a:gd name="connsiteY22-882" fmla="*/ 327703 h 1948394"/>
                <a:gd name="connsiteX23-883" fmla="*/ 1307783 w 2516447"/>
                <a:gd name="connsiteY23-884" fmla="*/ 470669 h 1948394"/>
                <a:gd name="connsiteX24-885" fmla="*/ 1307783 w 2516447"/>
                <a:gd name="connsiteY24-886" fmla="*/ 627167 h 1948394"/>
                <a:gd name="connsiteX25-887" fmla="*/ 832407 w 2516447"/>
                <a:gd name="connsiteY25-888" fmla="*/ 627167 h 1948394"/>
                <a:gd name="connsiteX26-889" fmla="*/ 832407 w 2516447"/>
                <a:gd name="connsiteY26-890" fmla="*/ 464786 h 1948394"/>
                <a:gd name="connsiteX27-891" fmla="*/ 957135 w 2516447"/>
                <a:gd name="connsiteY27-892" fmla="*/ 95899 h 1948394"/>
                <a:gd name="connsiteX28-893" fmla="*/ 1353673 w 2516447"/>
                <a:gd name="connsiteY28-894" fmla="*/ 0 h 1948394"/>
                <a:gd name="connsiteX29-895" fmla="*/ 1814929 w 2516447"/>
                <a:gd name="connsiteY29-896" fmla="*/ 132872 h 1948394"/>
                <a:gd name="connsiteX30-897" fmla="*/ 1936126 w 2516447"/>
                <a:gd name="connsiteY30-898" fmla="*/ 502090 h 1948394"/>
                <a:gd name="connsiteX31-899" fmla="*/ 1892589 w 2516447"/>
                <a:gd name="connsiteY31-900" fmla="*/ 733150 h 1948394"/>
                <a:gd name="connsiteX32-901" fmla="*/ 1739622 w 2516447"/>
                <a:gd name="connsiteY32-902" fmla="*/ 863089 h 1948394"/>
                <a:gd name="connsiteX33-903" fmla="*/ 1900826 w 2516447"/>
                <a:gd name="connsiteY33-904" fmla="*/ 982586 h 1948394"/>
                <a:gd name="connsiteX34-905" fmla="*/ 1953776 w 2516447"/>
                <a:gd name="connsiteY34-906" fmla="*/ 1371687 h 1948394"/>
                <a:gd name="connsiteX35-907" fmla="*/ 1902003 w 2516447"/>
                <a:gd name="connsiteY35-908" fmla="*/ 1724276 h 1948394"/>
                <a:gd name="connsiteX36-909" fmla="*/ 1723149 w 2516447"/>
                <a:gd name="connsiteY36-910" fmla="*/ 1914998 h 1948394"/>
                <a:gd name="connsiteX37-911" fmla="*/ 2516447 w 2516447"/>
                <a:gd name="connsiteY37-912" fmla="*/ 1948394 h 1948394"/>
                <a:gd name="connsiteX0-913" fmla="*/ 0 w 2516447"/>
                <a:gd name="connsiteY0-914" fmla="*/ 1908735 h 1948394"/>
                <a:gd name="connsiteX1-915" fmla="*/ 1042444 w 2516447"/>
                <a:gd name="connsiteY1-916" fmla="*/ 1904444 h 1948394"/>
                <a:gd name="connsiteX2-917" fmla="*/ 873002 w 2516447"/>
                <a:gd name="connsiteY2-918" fmla="*/ 1718530 h 1948394"/>
                <a:gd name="connsiteX3-919" fmla="*/ 832407 w 2516447"/>
                <a:gd name="connsiteY3-920" fmla="*/ 1336700 h 1948394"/>
                <a:gd name="connsiteX4-921" fmla="*/ 832407 w 2516447"/>
                <a:gd name="connsiteY4-922" fmla="*/ 1186086 h 1948394"/>
                <a:gd name="connsiteX5-923" fmla="*/ 1307783 w 2516447"/>
                <a:gd name="connsiteY5-924" fmla="*/ 1186086 h 1948394"/>
                <a:gd name="connsiteX6-925" fmla="*/ 1307783 w 2516447"/>
                <a:gd name="connsiteY6-926" fmla="*/ 1495551 h 1948394"/>
                <a:gd name="connsiteX7-927" fmla="*/ 1322492 w 2516447"/>
                <a:gd name="connsiteY7-928" fmla="*/ 1652636 h 1948394"/>
                <a:gd name="connsiteX8-929" fmla="*/ 1387797 w 2516447"/>
                <a:gd name="connsiteY8-930" fmla="*/ 1686172 h 1948394"/>
                <a:gd name="connsiteX9-931" fmla="*/ 1460751 w 2516447"/>
                <a:gd name="connsiteY9-932" fmla="*/ 1643811 h 1948394"/>
                <a:gd name="connsiteX10-933" fmla="*/ 1478401 w 2516447"/>
                <a:gd name="connsiteY10-934" fmla="*/ 1422597 h 1948394"/>
                <a:gd name="connsiteX11-935" fmla="*/ 1478401 w 2516447"/>
                <a:gd name="connsiteY11-936" fmla="*/ 1290810 h 1948394"/>
                <a:gd name="connsiteX12-937" fmla="*/ 1453691 w 2516447"/>
                <a:gd name="connsiteY12-938" fmla="*/ 1130782 h 1948394"/>
                <a:gd name="connsiteX13-939" fmla="*/ 1380737 w 2516447"/>
                <a:gd name="connsiteY13-940" fmla="*/ 1064300 h 1948394"/>
                <a:gd name="connsiteX14-941" fmla="*/ 1193646 w 2516447"/>
                <a:gd name="connsiteY14-942" fmla="*/ 1046062 h 1948394"/>
                <a:gd name="connsiteX15-943" fmla="*/ 1193646 w 2516447"/>
                <a:gd name="connsiteY15-944" fmla="*/ 769544 h 1948394"/>
                <a:gd name="connsiteX16-945" fmla="*/ 1403094 w 2516447"/>
                <a:gd name="connsiteY16-946" fmla="*/ 756600 h 1948394"/>
                <a:gd name="connsiteX17-947" fmla="*/ 1460751 w 2516447"/>
                <a:gd name="connsiteY17-948" fmla="*/ 700120 h 1948394"/>
                <a:gd name="connsiteX18-949" fmla="*/ 1478401 w 2516447"/>
                <a:gd name="connsiteY18-950" fmla="*/ 563626 h 1948394"/>
                <a:gd name="connsiteX19-951" fmla="*/ 1478401 w 2516447"/>
                <a:gd name="connsiteY19-952" fmla="*/ 457726 h 1948394"/>
                <a:gd name="connsiteX20-953" fmla="*/ 1457809 w 2516447"/>
                <a:gd name="connsiteY20-954" fmla="*/ 325938 h 1948394"/>
                <a:gd name="connsiteX21-955" fmla="*/ 1393680 w 2516447"/>
                <a:gd name="connsiteY21-956" fmla="*/ 294168 h 1948394"/>
                <a:gd name="connsiteX22-957" fmla="*/ 1326022 w 2516447"/>
                <a:gd name="connsiteY22-958" fmla="*/ 327703 h 1948394"/>
                <a:gd name="connsiteX23-959" fmla="*/ 1307783 w 2516447"/>
                <a:gd name="connsiteY23-960" fmla="*/ 470669 h 1948394"/>
                <a:gd name="connsiteX24-961" fmla="*/ 1307783 w 2516447"/>
                <a:gd name="connsiteY24-962" fmla="*/ 627167 h 1948394"/>
                <a:gd name="connsiteX25-963" fmla="*/ 832407 w 2516447"/>
                <a:gd name="connsiteY25-964" fmla="*/ 627167 h 1948394"/>
                <a:gd name="connsiteX26-965" fmla="*/ 832407 w 2516447"/>
                <a:gd name="connsiteY26-966" fmla="*/ 464786 h 1948394"/>
                <a:gd name="connsiteX27-967" fmla="*/ 957135 w 2516447"/>
                <a:gd name="connsiteY27-968" fmla="*/ 95899 h 1948394"/>
                <a:gd name="connsiteX28-969" fmla="*/ 1353673 w 2516447"/>
                <a:gd name="connsiteY28-970" fmla="*/ 0 h 1948394"/>
                <a:gd name="connsiteX29-971" fmla="*/ 1814929 w 2516447"/>
                <a:gd name="connsiteY29-972" fmla="*/ 132872 h 1948394"/>
                <a:gd name="connsiteX30-973" fmla="*/ 1936126 w 2516447"/>
                <a:gd name="connsiteY30-974" fmla="*/ 502090 h 1948394"/>
                <a:gd name="connsiteX31-975" fmla="*/ 1892589 w 2516447"/>
                <a:gd name="connsiteY31-976" fmla="*/ 733150 h 1948394"/>
                <a:gd name="connsiteX32-977" fmla="*/ 1739622 w 2516447"/>
                <a:gd name="connsiteY32-978" fmla="*/ 863089 h 1948394"/>
                <a:gd name="connsiteX33-979" fmla="*/ 1900826 w 2516447"/>
                <a:gd name="connsiteY33-980" fmla="*/ 982586 h 1948394"/>
                <a:gd name="connsiteX34-981" fmla="*/ 1953776 w 2516447"/>
                <a:gd name="connsiteY34-982" fmla="*/ 1371687 h 1948394"/>
                <a:gd name="connsiteX35-983" fmla="*/ 1902003 w 2516447"/>
                <a:gd name="connsiteY35-984" fmla="*/ 1724276 h 1948394"/>
                <a:gd name="connsiteX36-985" fmla="*/ 1723149 w 2516447"/>
                <a:gd name="connsiteY36-986" fmla="*/ 1914998 h 1948394"/>
                <a:gd name="connsiteX37-987" fmla="*/ 2516447 w 2516447"/>
                <a:gd name="connsiteY37-988" fmla="*/ 1948394 h 1948394"/>
                <a:gd name="connsiteX0-989" fmla="*/ 0 w 2516447"/>
                <a:gd name="connsiteY0-990" fmla="*/ 1908735 h 1948394"/>
                <a:gd name="connsiteX1-991" fmla="*/ 1042444 w 2516447"/>
                <a:gd name="connsiteY1-992" fmla="*/ 1904444 h 1948394"/>
                <a:gd name="connsiteX2-993" fmla="*/ 873002 w 2516447"/>
                <a:gd name="connsiteY2-994" fmla="*/ 1718530 h 1948394"/>
                <a:gd name="connsiteX3-995" fmla="*/ 832407 w 2516447"/>
                <a:gd name="connsiteY3-996" fmla="*/ 1336700 h 1948394"/>
                <a:gd name="connsiteX4-997" fmla="*/ 832407 w 2516447"/>
                <a:gd name="connsiteY4-998" fmla="*/ 1186086 h 1948394"/>
                <a:gd name="connsiteX5-999" fmla="*/ 1307783 w 2516447"/>
                <a:gd name="connsiteY5-1000" fmla="*/ 1186086 h 1948394"/>
                <a:gd name="connsiteX6-1001" fmla="*/ 1307783 w 2516447"/>
                <a:gd name="connsiteY6-1002" fmla="*/ 1495551 h 1948394"/>
                <a:gd name="connsiteX7-1003" fmla="*/ 1322492 w 2516447"/>
                <a:gd name="connsiteY7-1004" fmla="*/ 1652636 h 1948394"/>
                <a:gd name="connsiteX8-1005" fmla="*/ 1387797 w 2516447"/>
                <a:gd name="connsiteY8-1006" fmla="*/ 1686172 h 1948394"/>
                <a:gd name="connsiteX9-1007" fmla="*/ 1460751 w 2516447"/>
                <a:gd name="connsiteY9-1008" fmla="*/ 1643811 h 1948394"/>
                <a:gd name="connsiteX10-1009" fmla="*/ 1478401 w 2516447"/>
                <a:gd name="connsiteY10-1010" fmla="*/ 1422597 h 1948394"/>
                <a:gd name="connsiteX11-1011" fmla="*/ 1478401 w 2516447"/>
                <a:gd name="connsiteY11-1012" fmla="*/ 1290810 h 1948394"/>
                <a:gd name="connsiteX12-1013" fmla="*/ 1453691 w 2516447"/>
                <a:gd name="connsiteY12-1014" fmla="*/ 1130782 h 1948394"/>
                <a:gd name="connsiteX13-1015" fmla="*/ 1380737 w 2516447"/>
                <a:gd name="connsiteY13-1016" fmla="*/ 1064300 h 1948394"/>
                <a:gd name="connsiteX14-1017" fmla="*/ 1193646 w 2516447"/>
                <a:gd name="connsiteY14-1018" fmla="*/ 1046062 h 1948394"/>
                <a:gd name="connsiteX15-1019" fmla="*/ 1193646 w 2516447"/>
                <a:gd name="connsiteY15-1020" fmla="*/ 769544 h 1948394"/>
                <a:gd name="connsiteX16-1021" fmla="*/ 1403094 w 2516447"/>
                <a:gd name="connsiteY16-1022" fmla="*/ 756600 h 1948394"/>
                <a:gd name="connsiteX17-1023" fmla="*/ 1460751 w 2516447"/>
                <a:gd name="connsiteY17-1024" fmla="*/ 700120 h 1948394"/>
                <a:gd name="connsiteX18-1025" fmla="*/ 1478401 w 2516447"/>
                <a:gd name="connsiteY18-1026" fmla="*/ 563626 h 1948394"/>
                <a:gd name="connsiteX19-1027" fmla="*/ 1478401 w 2516447"/>
                <a:gd name="connsiteY19-1028" fmla="*/ 457726 h 1948394"/>
                <a:gd name="connsiteX20-1029" fmla="*/ 1457809 w 2516447"/>
                <a:gd name="connsiteY20-1030" fmla="*/ 325938 h 1948394"/>
                <a:gd name="connsiteX21-1031" fmla="*/ 1393680 w 2516447"/>
                <a:gd name="connsiteY21-1032" fmla="*/ 294168 h 1948394"/>
                <a:gd name="connsiteX22-1033" fmla="*/ 1326022 w 2516447"/>
                <a:gd name="connsiteY22-1034" fmla="*/ 327703 h 1948394"/>
                <a:gd name="connsiteX23-1035" fmla="*/ 1307783 w 2516447"/>
                <a:gd name="connsiteY23-1036" fmla="*/ 470669 h 1948394"/>
                <a:gd name="connsiteX24-1037" fmla="*/ 1307783 w 2516447"/>
                <a:gd name="connsiteY24-1038" fmla="*/ 627167 h 1948394"/>
                <a:gd name="connsiteX25-1039" fmla="*/ 832407 w 2516447"/>
                <a:gd name="connsiteY25-1040" fmla="*/ 627167 h 1948394"/>
                <a:gd name="connsiteX26-1041" fmla="*/ 832407 w 2516447"/>
                <a:gd name="connsiteY26-1042" fmla="*/ 464786 h 1948394"/>
                <a:gd name="connsiteX27-1043" fmla="*/ 957135 w 2516447"/>
                <a:gd name="connsiteY27-1044" fmla="*/ 95899 h 1948394"/>
                <a:gd name="connsiteX28-1045" fmla="*/ 1353673 w 2516447"/>
                <a:gd name="connsiteY28-1046" fmla="*/ 0 h 1948394"/>
                <a:gd name="connsiteX29-1047" fmla="*/ 1814929 w 2516447"/>
                <a:gd name="connsiteY29-1048" fmla="*/ 132872 h 1948394"/>
                <a:gd name="connsiteX30-1049" fmla="*/ 1936126 w 2516447"/>
                <a:gd name="connsiteY30-1050" fmla="*/ 502090 h 1948394"/>
                <a:gd name="connsiteX31-1051" fmla="*/ 1892589 w 2516447"/>
                <a:gd name="connsiteY31-1052" fmla="*/ 733150 h 1948394"/>
                <a:gd name="connsiteX32-1053" fmla="*/ 1739622 w 2516447"/>
                <a:gd name="connsiteY32-1054" fmla="*/ 863089 h 1948394"/>
                <a:gd name="connsiteX33-1055" fmla="*/ 1900826 w 2516447"/>
                <a:gd name="connsiteY33-1056" fmla="*/ 982586 h 1948394"/>
                <a:gd name="connsiteX34-1057" fmla="*/ 1953776 w 2516447"/>
                <a:gd name="connsiteY34-1058" fmla="*/ 1371687 h 1948394"/>
                <a:gd name="connsiteX35-1059" fmla="*/ 1902003 w 2516447"/>
                <a:gd name="connsiteY35-1060" fmla="*/ 1724276 h 1948394"/>
                <a:gd name="connsiteX36-1061" fmla="*/ 1723149 w 2516447"/>
                <a:gd name="connsiteY36-1062" fmla="*/ 1914998 h 1948394"/>
                <a:gd name="connsiteX37-1063" fmla="*/ 2516447 w 2516447"/>
                <a:gd name="connsiteY37-1064" fmla="*/ 1948394 h 1948394"/>
                <a:gd name="connsiteX0-1065" fmla="*/ 0 w 2523791"/>
                <a:gd name="connsiteY0-1066" fmla="*/ 1905063 h 1948394"/>
                <a:gd name="connsiteX1-1067" fmla="*/ 1049788 w 2523791"/>
                <a:gd name="connsiteY1-1068" fmla="*/ 1904444 h 1948394"/>
                <a:gd name="connsiteX2-1069" fmla="*/ 880346 w 2523791"/>
                <a:gd name="connsiteY2-1070" fmla="*/ 1718530 h 1948394"/>
                <a:gd name="connsiteX3-1071" fmla="*/ 839751 w 2523791"/>
                <a:gd name="connsiteY3-1072" fmla="*/ 1336700 h 1948394"/>
                <a:gd name="connsiteX4-1073" fmla="*/ 839751 w 2523791"/>
                <a:gd name="connsiteY4-1074" fmla="*/ 1186086 h 1948394"/>
                <a:gd name="connsiteX5-1075" fmla="*/ 1315127 w 2523791"/>
                <a:gd name="connsiteY5-1076" fmla="*/ 1186086 h 1948394"/>
                <a:gd name="connsiteX6-1077" fmla="*/ 1315127 w 2523791"/>
                <a:gd name="connsiteY6-1078" fmla="*/ 1495551 h 1948394"/>
                <a:gd name="connsiteX7-1079" fmla="*/ 1329836 w 2523791"/>
                <a:gd name="connsiteY7-1080" fmla="*/ 1652636 h 1948394"/>
                <a:gd name="connsiteX8-1081" fmla="*/ 1395141 w 2523791"/>
                <a:gd name="connsiteY8-1082" fmla="*/ 1686172 h 1948394"/>
                <a:gd name="connsiteX9-1083" fmla="*/ 1468095 w 2523791"/>
                <a:gd name="connsiteY9-1084" fmla="*/ 1643811 h 1948394"/>
                <a:gd name="connsiteX10-1085" fmla="*/ 1485745 w 2523791"/>
                <a:gd name="connsiteY10-1086" fmla="*/ 1422597 h 1948394"/>
                <a:gd name="connsiteX11-1087" fmla="*/ 1485745 w 2523791"/>
                <a:gd name="connsiteY11-1088" fmla="*/ 1290810 h 1948394"/>
                <a:gd name="connsiteX12-1089" fmla="*/ 1461035 w 2523791"/>
                <a:gd name="connsiteY12-1090" fmla="*/ 1130782 h 1948394"/>
                <a:gd name="connsiteX13-1091" fmla="*/ 1388081 w 2523791"/>
                <a:gd name="connsiteY13-1092" fmla="*/ 1064300 h 1948394"/>
                <a:gd name="connsiteX14-1093" fmla="*/ 1200990 w 2523791"/>
                <a:gd name="connsiteY14-1094" fmla="*/ 1046062 h 1948394"/>
                <a:gd name="connsiteX15-1095" fmla="*/ 1200990 w 2523791"/>
                <a:gd name="connsiteY15-1096" fmla="*/ 769544 h 1948394"/>
                <a:gd name="connsiteX16-1097" fmla="*/ 1410438 w 2523791"/>
                <a:gd name="connsiteY16-1098" fmla="*/ 756600 h 1948394"/>
                <a:gd name="connsiteX17-1099" fmla="*/ 1468095 w 2523791"/>
                <a:gd name="connsiteY17-1100" fmla="*/ 700120 h 1948394"/>
                <a:gd name="connsiteX18-1101" fmla="*/ 1485745 w 2523791"/>
                <a:gd name="connsiteY18-1102" fmla="*/ 563626 h 1948394"/>
                <a:gd name="connsiteX19-1103" fmla="*/ 1485745 w 2523791"/>
                <a:gd name="connsiteY19-1104" fmla="*/ 457726 h 1948394"/>
                <a:gd name="connsiteX20-1105" fmla="*/ 1465153 w 2523791"/>
                <a:gd name="connsiteY20-1106" fmla="*/ 325938 h 1948394"/>
                <a:gd name="connsiteX21-1107" fmla="*/ 1401024 w 2523791"/>
                <a:gd name="connsiteY21-1108" fmla="*/ 294168 h 1948394"/>
                <a:gd name="connsiteX22-1109" fmla="*/ 1333366 w 2523791"/>
                <a:gd name="connsiteY22-1110" fmla="*/ 327703 h 1948394"/>
                <a:gd name="connsiteX23-1111" fmla="*/ 1315127 w 2523791"/>
                <a:gd name="connsiteY23-1112" fmla="*/ 470669 h 1948394"/>
                <a:gd name="connsiteX24-1113" fmla="*/ 1315127 w 2523791"/>
                <a:gd name="connsiteY24-1114" fmla="*/ 627167 h 1948394"/>
                <a:gd name="connsiteX25-1115" fmla="*/ 839751 w 2523791"/>
                <a:gd name="connsiteY25-1116" fmla="*/ 627167 h 1948394"/>
                <a:gd name="connsiteX26-1117" fmla="*/ 839751 w 2523791"/>
                <a:gd name="connsiteY26-1118" fmla="*/ 464786 h 1948394"/>
                <a:gd name="connsiteX27-1119" fmla="*/ 964479 w 2523791"/>
                <a:gd name="connsiteY27-1120" fmla="*/ 95899 h 1948394"/>
                <a:gd name="connsiteX28-1121" fmla="*/ 1361017 w 2523791"/>
                <a:gd name="connsiteY28-1122" fmla="*/ 0 h 1948394"/>
                <a:gd name="connsiteX29-1123" fmla="*/ 1822273 w 2523791"/>
                <a:gd name="connsiteY29-1124" fmla="*/ 132872 h 1948394"/>
                <a:gd name="connsiteX30-1125" fmla="*/ 1943470 w 2523791"/>
                <a:gd name="connsiteY30-1126" fmla="*/ 502090 h 1948394"/>
                <a:gd name="connsiteX31-1127" fmla="*/ 1899933 w 2523791"/>
                <a:gd name="connsiteY31-1128" fmla="*/ 733150 h 1948394"/>
                <a:gd name="connsiteX32-1129" fmla="*/ 1746966 w 2523791"/>
                <a:gd name="connsiteY32-1130" fmla="*/ 863089 h 1948394"/>
                <a:gd name="connsiteX33-1131" fmla="*/ 1908170 w 2523791"/>
                <a:gd name="connsiteY33-1132" fmla="*/ 982586 h 1948394"/>
                <a:gd name="connsiteX34-1133" fmla="*/ 1961120 w 2523791"/>
                <a:gd name="connsiteY34-1134" fmla="*/ 1371687 h 1948394"/>
                <a:gd name="connsiteX35-1135" fmla="*/ 1909347 w 2523791"/>
                <a:gd name="connsiteY35-1136" fmla="*/ 1724276 h 1948394"/>
                <a:gd name="connsiteX36-1137" fmla="*/ 1730493 w 2523791"/>
                <a:gd name="connsiteY36-1138" fmla="*/ 1914998 h 1948394"/>
                <a:gd name="connsiteX37-1139" fmla="*/ 2523791 w 2523791"/>
                <a:gd name="connsiteY37-1140" fmla="*/ 1948394 h 1948394"/>
                <a:gd name="connsiteX0-1141" fmla="*/ 0 w 2523791"/>
                <a:gd name="connsiteY0-1142" fmla="*/ 1905063 h 1948394"/>
                <a:gd name="connsiteX1-1143" fmla="*/ 1049788 w 2523791"/>
                <a:gd name="connsiteY1-1144" fmla="*/ 1904444 h 1948394"/>
                <a:gd name="connsiteX2-1145" fmla="*/ 880346 w 2523791"/>
                <a:gd name="connsiteY2-1146" fmla="*/ 1718530 h 1948394"/>
                <a:gd name="connsiteX3-1147" fmla="*/ 839751 w 2523791"/>
                <a:gd name="connsiteY3-1148" fmla="*/ 1336700 h 1948394"/>
                <a:gd name="connsiteX4-1149" fmla="*/ 839751 w 2523791"/>
                <a:gd name="connsiteY4-1150" fmla="*/ 1186086 h 1948394"/>
                <a:gd name="connsiteX5-1151" fmla="*/ 1315127 w 2523791"/>
                <a:gd name="connsiteY5-1152" fmla="*/ 1186086 h 1948394"/>
                <a:gd name="connsiteX6-1153" fmla="*/ 1315127 w 2523791"/>
                <a:gd name="connsiteY6-1154" fmla="*/ 1495551 h 1948394"/>
                <a:gd name="connsiteX7-1155" fmla="*/ 1329836 w 2523791"/>
                <a:gd name="connsiteY7-1156" fmla="*/ 1652636 h 1948394"/>
                <a:gd name="connsiteX8-1157" fmla="*/ 1395141 w 2523791"/>
                <a:gd name="connsiteY8-1158" fmla="*/ 1686172 h 1948394"/>
                <a:gd name="connsiteX9-1159" fmla="*/ 1468095 w 2523791"/>
                <a:gd name="connsiteY9-1160" fmla="*/ 1643811 h 1948394"/>
                <a:gd name="connsiteX10-1161" fmla="*/ 1485745 w 2523791"/>
                <a:gd name="connsiteY10-1162" fmla="*/ 1422597 h 1948394"/>
                <a:gd name="connsiteX11-1163" fmla="*/ 1485745 w 2523791"/>
                <a:gd name="connsiteY11-1164" fmla="*/ 1290810 h 1948394"/>
                <a:gd name="connsiteX12-1165" fmla="*/ 1461035 w 2523791"/>
                <a:gd name="connsiteY12-1166" fmla="*/ 1130782 h 1948394"/>
                <a:gd name="connsiteX13-1167" fmla="*/ 1388081 w 2523791"/>
                <a:gd name="connsiteY13-1168" fmla="*/ 1064300 h 1948394"/>
                <a:gd name="connsiteX14-1169" fmla="*/ 1200990 w 2523791"/>
                <a:gd name="connsiteY14-1170" fmla="*/ 1046062 h 1948394"/>
                <a:gd name="connsiteX15-1171" fmla="*/ 1200990 w 2523791"/>
                <a:gd name="connsiteY15-1172" fmla="*/ 769544 h 1948394"/>
                <a:gd name="connsiteX16-1173" fmla="*/ 1410438 w 2523791"/>
                <a:gd name="connsiteY16-1174" fmla="*/ 756600 h 1948394"/>
                <a:gd name="connsiteX17-1175" fmla="*/ 1468095 w 2523791"/>
                <a:gd name="connsiteY17-1176" fmla="*/ 700120 h 1948394"/>
                <a:gd name="connsiteX18-1177" fmla="*/ 1485745 w 2523791"/>
                <a:gd name="connsiteY18-1178" fmla="*/ 563626 h 1948394"/>
                <a:gd name="connsiteX19-1179" fmla="*/ 1485745 w 2523791"/>
                <a:gd name="connsiteY19-1180" fmla="*/ 457726 h 1948394"/>
                <a:gd name="connsiteX20-1181" fmla="*/ 1465153 w 2523791"/>
                <a:gd name="connsiteY20-1182" fmla="*/ 325938 h 1948394"/>
                <a:gd name="connsiteX21-1183" fmla="*/ 1401024 w 2523791"/>
                <a:gd name="connsiteY21-1184" fmla="*/ 294168 h 1948394"/>
                <a:gd name="connsiteX22-1185" fmla="*/ 1333366 w 2523791"/>
                <a:gd name="connsiteY22-1186" fmla="*/ 327703 h 1948394"/>
                <a:gd name="connsiteX23-1187" fmla="*/ 1315127 w 2523791"/>
                <a:gd name="connsiteY23-1188" fmla="*/ 470669 h 1948394"/>
                <a:gd name="connsiteX24-1189" fmla="*/ 1315127 w 2523791"/>
                <a:gd name="connsiteY24-1190" fmla="*/ 627167 h 1948394"/>
                <a:gd name="connsiteX25-1191" fmla="*/ 839751 w 2523791"/>
                <a:gd name="connsiteY25-1192" fmla="*/ 627167 h 1948394"/>
                <a:gd name="connsiteX26-1193" fmla="*/ 839751 w 2523791"/>
                <a:gd name="connsiteY26-1194" fmla="*/ 464786 h 1948394"/>
                <a:gd name="connsiteX27-1195" fmla="*/ 964479 w 2523791"/>
                <a:gd name="connsiteY27-1196" fmla="*/ 95899 h 1948394"/>
                <a:gd name="connsiteX28-1197" fmla="*/ 1361017 w 2523791"/>
                <a:gd name="connsiteY28-1198" fmla="*/ 0 h 1948394"/>
                <a:gd name="connsiteX29-1199" fmla="*/ 1822273 w 2523791"/>
                <a:gd name="connsiteY29-1200" fmla="*/ 132872 h 1948394"/>
                <a:gd name="connsiteX30-1201" fmla="*/ 1943470 w 2523791"/>
                <a:gd name="connsiteY30-1202" fmla="*/ 502090 h 1948394"/>
                <a:gd name="connsiteX31-1203" fmla="*/ 1899933 w 2523791"/>
                <a:gd name="connsiteY31-1204" fmla="*/ 733150 h 1948394"/>
                <a:gd name="connsiteX32-1205" fmla="*/ 1746966 w 2523791"/>
                <a:gd name="connsiteY32-1206" fmla="*/ 863089 h 1948394"/>
                <a:gd name="connsiteX33-1207" fmla="*/ 1908170 w 2523791"/>
                <a:gd name="connsiteY33-1208" fmla="*/ 982586 h 1948394"/>
                <a:gd name="connsiteX34-1209" fmla="*/ 1961120 w 2523791"/>
                <a:gd name="connsiteY34-1210" fmla="*/ 1371687 h 1948394"/>
                <a:gd name="connsiteX35-1211" fmla="*/ 1909347 w 2523791"/>
                <a:gd name="connsiteY35-1212" fmla="*/ 1724276 h 1948394"/>
                <a:gd name="connsiteX36-1213" fmla="*/ 1730493 w 2523791"/>
                <a:gd name="connsiteY36-1214" fmla="*/ 1914998 h 1948394"/>
                <a:gd name="connsiteX37-1215" fmla="*/ 2523791 w 2523791"/>
                <a:gd name="connsiteY37-1216" fmla="*/ 1948394 h 1948394"/>
                <a:gd name="connsiteX0-1217" fmla="*/ 0 w 2523791"/>
                <a:gd name="connsiteY0-1218" fmla="*/ 1905063 h 1948394"/>
                <a:gd name="connsiteX1-1219" fmla="*/ 1049788 w 2523791"/>
                <a:gd name="connsiteY1-1220" fmla="*/ 1904444 h 1948394"/>
                <a:gd name="connsiteX2-1221" fmla="*/ 880346 w 2523791"/>
                <a:gd name="connsiteY2-1222" fmla="*/ 1718530 h 1948394"/>
                <a:gd name="connsiteX3-1223" fmla="*/ 839751 w 2523791"/>
                <a:gd name="connsiteY3-1224" fmla="*/ 1336700 h 1948394"/>
                <a:gd name="connsiteX4-1225" fmla="*/ 839751 w 2523791"/>
                <a:gd name="connsiteY4-1226" fmla="*/ 1186086 h 1948394"/>
                <a:gd name="connsiteX5-1227" fmla="*/ 1315127 w 2523791"/>
                <a:gd name="connsiteY5-1228" fmla="*/ 1186086 h 1948394"/>
                <a:gd name="connsiteX6-1229" fmla="*/ 1315127 w 2523791"/>
                <a:gd name="connsiteY6-1230" fmla="*/ 1495551 h 1948394"/>
                <a:gd name="connsiteX7-1231" fmla="*/ 1329836 w 2523791"/>
                <a:gd name="connsiteY7-1232" fmla="*/ 1652636 h 1948394"/>
                <a:gd name="connsiteX8-1233" fmla="*/ 1395141 w 2523791"/>
                <a:gd name="connsiteY8-1234" fmla="*/ 1686172 h 1948394"/>
                <a:gd name="connsiteX9-1235" fmla="*/ 1468095 w 2523791"/>
                <a:gd name="connsiteY9-1236" fmla="*/ 1643811 h 1948394"/>
                <a:gd name="connsiteX10-1237" fmla="*/ 1485745 w 2523791"/>
                <a:gd name="connsiteY10-1238" fmla="*/ 1422597 h 1948394"/>
                <a:gd name="connsiteX11-1239" fmla="*/ 1485745 w 2523791"/>
                <a:gd name="connsiteY11-1240" fmla="*/ 1290810 h 1948394"/>
                <a:gd name="connsiteX12-1241" fmla="*/ 1461035 w 2523791"/>
                <a:gd name="connsiteY12-1242" fmla="*/ 1130782 h 1948394"/>
                <a:gd name="connsiteX13-1243" fmla="*/ 1388081 w 2523791"/>
                <a:gd name="connsiteY13-1244" fmla="*/ 1064300 h 1948394"/>
                <a:gd name="connsiteX14-1245" fmla="*/ 1200990 w 2523791"/>
                <a:gd name="connsiteY14-1246" fmla="*/ 1046062 h 1948394"/>
                <a:gd name="connsiteX15-1247" fmla="*/ 1200990 w 2523791"/>
                <a:gd name="connsiteY15-1248" fmla="*/ 769544 h 1948394"/>
                <a:gd name="connsiteX16-1249" fmla="*/ 1410438 w 2523791"/>
                <a:gd name="connsiteY16-1250" fmla="*/ 756600 h 1948394"/>
                <a:gd name="connsiteX17-1251" fmla="*/ 1468095 w 2523791"/>
                <a:gd name="connsiteY17-1252" fmla="*/ 700120 h 1948394"/>
                <a:gd name="connsiteX18-1253" fmla="*/ 1485745 w 2523791"/>
                <a:gd name="connsiteY18-1254" fmla="*/ 563626 h 1948394"/>
                <a:gd name="connsiteX19-1255" fmla="*/ 1485745 w 2523791"/>
                <a:gd name="connsiteY19-1256" fmla="*/ 457726 h 1948394"/>
                <a:gd name="connsiteX20-1257" fmla="*/ 1465153 w 2523791"/>
                <a:gd name="connsiteY20-1258" fmla="*/ 325938 h 1948394"/>
                <a:gd name="connsiteX21-1259" fmla="*/ 1401024 w 2523791"/>
                <a:gd name="connsiteY21-1260" fmla="*/ 294168 h 1948394"/>
                <a:gd name="connsiteX22-1261" fmla="*/ 1333366 w 2523791"/>
                <a:gd name="connsiteY22-1262" fmla="*/ 327703 h 1948394"/>
                <a:gd name="connsiteX23-1263" fmla="*/ 1315127 w 2523791"/>
                <a:gd name="connsiteY23-1264" fmla="*/ 470669 h 1948394"/>
                <a:gd name="connsiteX24-1265" fmla="*/ 1315127 w 2523791"/>
                <a:gd name="connsiteY24-1266" fmla="*/ 627167 h 1948394"/>
                <a:gd name="connsiteX25-1267" fmla="*/ 839751 w 2523791"/>
                <a:gd name="connsiteY25-1268" fmla="*/ 627167 h 1948394"/>
                <a:gd name="connsiteX26-1269" fmla="*/ 839751 w 2523791"/>
                <a:gd name="connsiteY26-1270" fmla="*/ 464786 h 1948394"/>
                <a:gd name="connsiteX27-1271" fmla="*/ 964479 w 2523791"/>
                <a:gd name="connsiteY27-1272" fmla="*/ 95899 h 1948394"/>
                <a:gd name="connsiteX28-1273" fmla="*/ 1361017 w 2523791"/>
                <a:gd name="connsiteY28-1274" fmla="*/ 0 h 1948394"/>
                <a:gd name="connsiteX29-1275" fmla="*/ 1822273 w 2523791"/>
                <a:gd name="connsiteY29-1276" fmla="*/ 132872 h 1948394"/>
                <a:gd name="connsiteX30-1277" fmla="*/ 1943470 w 2523791"/>
                <a:gd name="connsiteY30-1278" fmla="*/ 502090 h 1948394"/>
                <a:gd name="connsiteX31-1279" fmla="*/ 1899933 w 2523791"/>
                <a:gd name="connsiteY31-1280" fmla="*/ 733150 h 1948394"/>
                <a:gd name="connsiteX32-1281" fmla="*/ 1746966 w 2523791"/>
                <a:gd name="connsiteY32-1282" fmla="*/ 863089 h 1948394"/>
                <a:gd name="connsiteX33-1283" fmla="*/ 1908170 w 2523791"/>
                <a:gd name="connsiteY33-1284" fmla="*/ 982586 h 1948394"/>
                <a:gd name="connsiteX34-1285" fmla="*/ 1961120 w 2523791"/>
                <a:gd name="connsiteY34-1286" fmla="*/ 1371687 h 1948394"/>
                <a:gd name="connsiteX35-1287" fmla="*/ 1909347 w 2523791"/>
                <a:gd name="connsiteY35-1288" fmla="*/ 1724276 h 1948394"/>
                <a:gd name="connsiteX36-1289" fmla="*/ 1730493 w 2523791"/>
                <a:gd name="connsiteY36-1290" fmla="*/ 1914998 h 1948394"/>
                <a:gd name="connsiteX37-1291" fmla="*/ 2523791 w 2523791"/>
                <a:gd name="connsiteY37-1292" fmla="*/ 1948394 h 1948394"/>
                <a:gd name="connsiteX0-1293" fmla="*/ 0 w 2523791"/>
                <a:gd name="connsiteY0-1294" fmla="*/ 1905063 h 1948394"/>
                <a:gd name="connsiteX1-1295" fmla="*/ 1049788 w 2523791"/>
                <a:gd name="connsiteY1-1296" fmla="*/ 1904444 h 1948394"/>
                <a:gd name="connsiteX2-1297" fmla="*/ 880346 w 2523791"/>
                <a:gd name="connsiteY2-1298" fmla="*/ 1718530 h 1948394"/>
                <a:gd name="connsiteX3-1299" fmla="*/ 839751 w 2523791"/>
                <a:gd name="connsiteY3-1300" fmla="*/ 1336700 h 1948394"/>
                <a:gd name="connsiteX4-1301" fmla="*/ 839751 w 2523791"/>
                <a:gd name="connsiteY4-1302" fmla="*/ 1186086 h 1948394"/>
                <a:gd name="connsiteX5-1303" fmla="*/ 1315127 w 2523791"/>
                <a:gd name="connsiteY5-1304" fmla="*/ 1186086 h 1948394"/>
                <a:gd name="connsiteX6-1305" fmla="*/ 1315127 w 2523791"/>
                <a:gd name="connsiteY6-1306" fmla="*/ 1495551 h 1948394"/>
                <a:gd name="connsiteX7-1307" fmla="*/ 1329836 w 2523791"/>
                <a:gd name="connsiteY7-1308" fmla="*/ 1652636 h 1948394"/>
                <a:gd name="connsiteX8-1309" fmla="*/ 1395141 w 2523791"/>
                <a:gd name="connsiteY8-1310" fmla="*/ 1686172 h 1948394"/>
                <a:gd name="connsiteX9-1311" fmla="*/ 1468095 w 2523791"/>
                <a:gd name="connsiteY9-1312" fmla="*/ 1643811 h 1948394"/>
                <a:gd name="connsiteX10-1313" fmla="*/ 1485745 w 2523791"/>
                <a:gd name="connsiteY10-1314" fmla="*/ 1422597 h 1948394"/>
                <a:gd name="connsiteX11-1315" fmla="*/ 1485745 w 2523791"/>
                <a:gd name="connsiteY11-1316" fmla="*/ 1290810 h 1948394"/>
                <a:gd name="connsiteX12-1317" fmla="*/ 1461035 w 2523791"/>
                <a:gd name="connsiteY12-1318" fmla="*/ 1130782 h 1948394"/>
                <a:gd name="connsiteX13-1319" fmla="*/ 1388081 w 2523791"/>
                <a:gd name="connsiteY13-1320" fmla="*/ 1064300 h 1948394"/>
                <a:gd name="connsiteX14-1321" fmla="*/ 1200990 w 2523791"/>
                <a:gd name="connsiteY14-1322" fmla="*/ 1046062 h 1948394"/>
                <a:gd name="connsiteX15-1323" fmla="*/ 1200990 w 2523791"/>
                <a:gd name="connsiteY15-1324" fmla="*/ 769544 h 1948394"/>
                <a:gd name="connsiteX16-1325" fmla="*/ 1410438 w 2523791"/>
                <a:gd name="connsiteY16-1326" fmla="*/ 756600 h 1948394"/>
                <a:gd name="connsiteX17-1327" fmla="*/ 1468095 w 2523791"/>
                <a:gd name="connsiteY17-1328" fmla="*/ 700120 h 1948394"/>
                <a:gd name="connsiteX18-1329" fmla="*/ 1485745 w 2523791"/>
                <a:gd name="connsiteY18-1330" fmla="*/ 563626 h 1948394"/>
                <a:gd name="connsiteX19-1331" fmla="*/ 1485745 w 2523791"/>
                <a:gd name="connsiteY19-1332" fmla="*/ 457726 h 1948394"/>
                <a:gd name="connsiteX20-1333" fmla="*/ 1465153 w 2523791"/>
                <a:gd name="connsiteY20-1334" fmla="*/ 325938 h 1948394"/>
                <a:gd name="connsiteX21-1335" fmla="*/ 1401024 w 2523791"/>
                <a:gd name="connsiteY21-1336" fmla="*/ 294168 h 1948394"/>
                <a:gd name="connsiteX22-1337" fmla="*/ 1333366 w 2523791"/>
                <a:gd name="connsiteY22-1338" fmla="*/ 327703 h 1948394"/>
                <a:gd name="connsiteX23-1339" fmla="*/ 1315127 w 2523791"/>
                <a:gd name="connsiteY23-1340" fmla="*/ 470669 h 1948394"/>
                <a:gd name="connsiteX24-1341" fmla="*/ 1315127 w 2523791"/>
                <a:gd name="connsiteY24-1342" fmla="*/ 627167 h 1948394"/>
                <a:gd name="connsiteX25-1343" fmla="*/ 839751 w 2523791"/>
                <a:gd name="connsiteY25-1344" fmla="*/ 627167 h 1948394"/>
                <a:gd name="connsiteX26-1345" fmla="*/ 839751 w 2523791"/>
                <a:gd name="connsiteY26-1346" fmla="*/ 464786 h 1948394"/>
                <a:gd name="connsiteX27-1347" fmla="*/ 964479 w 2523791"/>
                <a:gd name="connsiteY27-1348" fmla="*/ 95899 h 1948394"/>
                <a:gd name="connsiteX28-1349" fmla="*/ 1361017 w 2523791"/>
                <a:gd name="connsiteY28-1350" fmla="*/ 0 h 1948394"/>
                <a:gd name="connsiteX29-1351" fmla="*/ 1822273 w 2523791"/>
                <a:gd name="connsiteY29-1352" fmla="*/ 132872 h 1948394"/>
                <a:gd name="connsiteX30-1353" fmla="*/ 1943470 w 2523791"/>
                <a:gd name="connsiteY30-1354" fmla="*/ 502090 h 1948394"/>
                <a:gd name="connsiteX31-1355" fmla="*/ 1899933 w 2523791"/>
                <a:gd name="connsiteY31-1356" fmla="*/ 733150 h 1948394"/>
                <a:gd name="connsiteX32-1357" fmla="*/ 1746966 w 2523791"/>
                <a:gd name="connsiteY32-1358" fmla="*/ 863089 h 1948394"/>
                <a:gd name="connsiteX33-1359" fmla="*/ 1908170 w 2523791"/>
                <a:gd name="connsiteY33-1360" fmla="*/ 982586 h 1948394"/>
                <a:gd name="connsiteX34-1361" fmla="*/ 1961120 w 2523791"/>
                <a:gd name="connsiteY34-1362" fmla="*/ 1371687 h 1948394"/>
                <a:gd name="connsiteX35-1363" fmla="*/ 1909347 w 2523791"/>
                <a:gd name="connsiteY35-1364" fmla="*/ 1724276 h 1948394"/>
                <a:gd name="connsiteX36-1365" fmla="*/ 1730493 w 2523791"/>
                <a:gd name="connsiteY36-1366" fmla="*/ 1914998 h 1948394"/>
                <a:gd name="connsiteX37-1367" fmla="*/ 2523791 w 2523791"/>
                <a:gd name="connsiteY37-1368" fmla="*/ 1948394 h 1948394"/>
                <a:gd name="connsiteX0-1369" fmla="*/ 0 w 2542151"/>
                <a:gd name="connsiteY0-1370" fmla="*/ 1905063 h 1914998"/>
                <a:gd name="connsiteX1-1371" fmla="*/ 1049788 w 2542151"/>
                <a:gd name="connsiteY1-1372" fmla="*/ 1904444 h 1914998"/>
                <a:gd name="connsiteX2-1373" fmla="*/ 880346 w 2542151"/>
                <a:gd name="connsiteY2-1374" fmla="*/ 1718530 h 1914998"/>
                <a:gd name="connsiteX3-1375" fmla="*/ 839751 w 2542151"/>
                <a:gd name="connsiteY3-1376" fmla="*/ 1336700 h 1914998"/>
                <a:gd name="connsiteX4-1377" fmla="*/ 839751 w 2542151"/>
                <a:gd name="connsiteY4-1378" fmla="*/ 1186086 h 1914998"/>
                <a:gd name="connsiteX5-1379" fmla="*/ 1315127 w 2542151"/>
                <a:gd name="connsiteY5-1380" fmla="*/ 1186086 h 1914998"/>
                <a:gd name="connsiteX6-1381" fmla="*/ 1315127 w 2542151"/>
                <a:gd name="connsiteY6-1382" fmla="*/ 1495551 h 1914998"/>
                <a:gd name="connsiteX7-1383" fmla="*/ 1329836 w 2542151"/>
                <a:gd name="connsiteY7-1384" fmla="*/ 1652636 h 1914998"/>
                <a:gd name="connsiteX8-1385" fmla="*/ 1395141 w 2542151"/>
                <a:gd name="connsiteY8-1386" fmla="*/ 1686172 h 1914998"/>
                <a:gd name="connsiteX9-1387" fmla="*/ 1468095 w 2542151"/>
                <a:gd name="connsiteY9-1388" fmla="*/ 1643811 h 1914998"/>
                <a:gd name="connsiteX10-1389" fmla="*/ 1485745 w 2542151"/>
                <a:gd name="connsiteY10-1390" fmla="*/ 1422597 h 1914998"/>
                <a:gd name="connsiteX11-1391" fmla="*/ 1485745 w 2542151"/>
                <a:gd name="connsiteY11-1392" fmla="*/ 1290810 h 1914998"/>
                <a:gd name="connsiteX12-1393" fmla="*/ 1461035 w 2542151"/>
                <a:gd name="connsiteY12-1394" fmla="*/ 1130782 h 1914998"/>
                <a:gd name="connsiteX13-1395" fmla="*/ 1388081 w 2542151"/>
                <a:gd name="connsiteY13-1396" fmla="*/ 1064300 h 1914998"/>
                <a:gd name="connsiteX14-1397" fmla="*/ 1200990 w 2542151"/>
                <a:gd name="connsiteY14-1398" fmla="*/ 1046062 h 1914998"/>
                <a:gd name="connsiteX15-1399" fmla="*/ 1200990 w 2542151"/>
                <a:gd name="connsiteY15-1400" fmla="*/ 769544 h 1914998"/>
                <a:gd name="connsiteX16-1401" fmla="*/ 1410438 w 2542151"/>
                <a:gd name="connsiteY16-1402" fmla="*/ 756600 h 1914998"/>
                <a:gd name="connsiteX17-1403" fmla="*/ 1468095 w 2542151"/>
                <a:gd name="connsiteY17-1404" fmla="*/ 700120 h 1914998"/>
                <a:gd name="connsiteX18-1405" fmla="*/ 1485745 w 2542151"/>
                <a:gd name="connsiteY18-1406" fmla="*/ 563626 h 1914998"/>
                <a:gd name="connsiteX19-1407" fmla="*/ 1485745 w 2542151"/>
                <a:gd name="connsiteY19-1408" fmla="*/ 457726 h 1914998"/>
                <a:gd name="connsiteX20-1409" fmla="*/ 1465153 w 2542151"/>
                <a:gd name="connsiteY20-1410" fmla="*/ 325938 h 1914998"/>
                <a:gd name="connsiteX21-1411" fmla="*/ 1401024 w 2542151"/>
                <a:gd name="connsiteY21-1412" fmla="*/ 294168 h 1914998"/>
                <a:gd name="connsiteX22-1413" fmla="*/ 1333366 w 2542151"/>
                <a:gd name="connsiteY22-1414" fmla="*/ 327703 h 1914998"/>
                <a:gd name="connsiteX23-1415" fmla="*/ 1315127 w 2542151"/>
                <a:gd name="connsiteY23-1416" fmla="*/ 470669 h 1914998"/>
                <a:gd name="connsiteX24-1417" fmla="*/ 1315127 w 2542151"/>
                <a:gd name="connsiteY24-1418" fmla="*/ 627167 h 1914998"/>
                <a:gd name="connsiteX25-1419" fmla="*/ 839751 w 2542151"/>
                <a:gd name="connsiteY25-1420" fmla="*/ 627167 h 1914998"/>
                <a:gd name="connsiteX26-1421" fmla="*/ 839751 w 2542151"/>
                <a:gd name="connsiteY26-1422" fmla="*/ 464786 h 1914998"/>
                <a:gd name="connsiteX27-1423" fmla="*/ 964479 w 2542151"/>
                <a:gd name="connsiteY27-1424" fmla="*/ 95899 h 1914998"/>
                <a:gd name="connsiteX28-1425" fmla="*/ 1361017 w 2542151"/>
                <a:gd name="connsiteY28-1426" fmla="*/ 0 h 1914998"/>
                <a:gd name="connsiteX29-1427" fmla="*/ 1822273 w 2542151"/>
                <a:gd name="connsiteY29-1428" fmla="*/ 132872 h 1914998"/>
                <a:gd name="connsiteX30-1429" fmla="*/ 1943470 w 2542151"/>
                <a:gd name="connsiteY30-1430" fmla="*/ 502090 h 1914998"/>
                <a:gd name="connsiteX31-1431" fmla="*/ 1899933 w 2542151"/>
                <a:gd name="connsiteY31-1432" fmla="*/ 733150 h 1914998"/>
                <a:gd name="connsiteX32-1433" fmla="*/ 1746966 w 2542151"/>
                <a:gd name="connsiteY32-1434" fmla="*/ 863089 h 1914998"/>
                <a:gd name="connsiteX33-1435" fmla="*/ 1908170 w 2542151"/>
                <a:gd name="connsiteY33-1436" fmla="*/ 982586 h 1914998"/>
                <a:gd name="connsiteX34-1437" fmla="*/ 1961120 w 2542151"/>
                <a:gd name="connsiteY34-1438" fmla="*/ 1371687 h 1914998"/>
                <a:gd name="connsiteX35-1439" fmla="*/ 1909347 w 2542151"/>
                <a:gd name="connsiteY35-1440" fmla="*/ 1724276 h 1914998"/>
                <a:gd name="connsiteX36-1441" fmla="*/ 1730493 w 2542151"/>
                <a:gd name="connsiteY36-1442" fmla="*/ 1914998 h 1914998"/>
                <a:gd name="connsiteX37-1443" fmla="*/ 2542151 w 2542151"/>
                <a:gd name="connsiteY37-1444" fmla="*/ 1911674 h 1914998"/>
                <a:gd name="connsiteX0-1445" fmla="*/ 0 w 2542151"/>
                <a:gd name="connsiteY0-1446" fmla="*/ 1905063 h 1914998"/>
                <a:gd name="connsiteX1-1447" fmla="*/ 1049788 w 2542151"/>
                <a:gd name="connsiteY1-1448" fmla="*/ 1904444 h 1914998"/>
                <a:gd name="connsiteX2-1449" fmla="*/ 880346 w 2542151"/>
                <a:gd name="connsiteY2-1450" fmla="*/ 1718530 h 1914998"/>
                <a:gd name="connsiteX3-1451" fmla="*/ 839751 w 2542151"/>
                <a:gd name="connsiteY3-1452" fmla="*/ 1336700 h 1914998"/>
                <a:gd name="connsiteX4-1453" fmla="*/ 839751 w 2542151"/>
                <a:gd name="connsiteY4-1454" fmla="*/ 1186086 h 1914998"/>
                <a:gd name="connsiteX5-1455" fmla="*/ 1315127 w 2542151"/>
                <a:gd name="connsiteY5-1456" fmla="*/ 1186086 h 1914998"/>
                <a:gd name="connsiteX6-1457" fmla="*/ 1315127 w 2542151"/>
                <a:gd name="connsiteY6-1458" fmla="*/ 1495551 h 1914998"/>
                <a:gd name="connsiteX7-1459" fmla="*/ 1329836 w 2542151"/>
                <a:gd name="connsiteY7-1460" fmla="*/ 1652636 h 1914998"/>
                <a:gd name="connsiteX8-1461" fmla="*/ 1395141 w 2542151"/>
                <a:gd name="connsiteY8-1462" fmla="*/ 1686172 h 1914998"/>
                <a:gd name="connsiteX9-1463" fmla="*/ 1468095 w 2542151"/>
                <a:gd name="connsiteY9-1464" fmla="*/ 1643811 h 1914998"/>
                <a:gd name="connsiteX10-1465" fmla="*/ 1485745 w 2542151"/>
                <a:gd name="connsiteY10-1466" fmla="*/ 1422597 h 1914998"/>
                <a:gd name="connsiteX11-1467" fmla="*/ 1485745 w 2542151"/>
                <a:gd name="connsiteY11-1468" fmla="*/ 1290810 h 1914998"/>
                <a:gd name="connsiteX12-1469" fmla="*/ 1461035 w 2542151"/>
                <a:gd name="connsiteY12-1470" fmla="*/ 1130782 h 1914998"/>
                <a:gd name="connsiteX13-1471" fmla="*/ 1388081 w 2542151"/>
                <a:gd name="connsiteY13-1472" fmla="*/ 1064300 h 1914998"/>
                <a:gd name="connsiteX14-1473" fmla="*/ 1200990 w 2542151"/>
                <a:gd name="connsiteY14-1474" fmla="*/ 1046062 h 1914998"/>
                <a:gd name="connsiteX15-1475" fmla="*/ 1200990 w 2542151"/>
                <a:gd name="connsiteY15-1476" fmla="*/ 769544 h 1914998"/>
                <a:gd name="connsiteX16-1477" fmla="*/ 1410438 w 2542151"/>
                <a:gd name="connsiteY16-1478" fmla="*/ 756600 h 1914998"/>
                <a:gd name="connsiteX17-1479" fmla="*/ 1468095 w 2542151"/>
                <a:gd name="connsiteY17-1480" fmla="*/ 700120 h 1914998"/>
                <a:gd name="connsiteX18-1481" fmla="*/ 1485745 w 2542151"/>
                <a:gd name="connsiteY18-1482" fmla="*/ 563626 h 1914998"/>
                <a:gd name="connsiteX19-1483" fmla="*/ 1485745 w 2542151"/>
                <a:gd name="connsiteY19-1484" fmla="*/ 457726 h 1914998"/>
                <a:gd name="connsiteX20-1485" fmla="*/ 1465153 w 2542151"/>
                <a:gd name="connsiteY20-1486" fmla="*/ 325938 h 1914998"/>
                <a:gd name="connsiteX21-1487" fmla="*/ 1401024 w 2542151"/>
                <a:gd name="connsiteY21-1488" fmla="*/ 294168 h 1914998"/>
                <a:gd name="connsiteX22-1489" fmla="*/ 1333366 w 2542151"/>
                <a:gd name="connsiteY22-1490" fmla="*/ 327703 h 1914998"/>
                <a:gd name="connsiteX23-1491" fmla="*/ 1315127 w 2542151"/>
                <a:gd name="connsiteY23-1492" fmla="*/ 470669 h 1914998"/>
                <a:gd name="connsiteX24-1493" fmla="*/ 1315127 w 2542151"/>
                <a:gd name="connsiteY24-1494" fmla="*/ 627167 h 1914998"/>
                <a:gd name="connsiteX25-1495" fmla="*/ 839751 w 2542151"/>
                <a:gd name="connsiteY25-1496" fmla="*/ 627167 h 1914998"/>
                <a:gd name="connsiteX26-1497" fmla="*/ 839751 w 2542151"/>
                <a:gd name="connsiteY26-1498" fmla="*/ 464786 h 1914998"/>
                <a:gd name="connsiteX27-1499" fmla="*/ 964479 w 2542151"/>
                <a:gd name="connsiteY27-1500" fmla="*/ 95899 h 1914998"/>
                <a:gd name="connsiteX28-1501" fmla="*/ 1361017 w 2542151"/>
                <a:gd name="connsiteY28-1502" fmla="*/ 0 h 1914998"/>
                <a:gd name="connsiteX29-1503" fmla="*/ 1822273 w 2542151"/>
                <a:gd name="connsiteY29-1504" fmla="*/ 132872 h 1914998"/>
                <a:gd name="connsiteX30-1505" fmla="*/ 1943470 w 2542151"/>
                <a:gd name="connsiteY30-1506" fmla="*/ 502090 h 1914998"/>
                <a:gd name="connsiteX31-1507" fmla="*/ 1899933 w 2542151"/>
                <a:gd name="connsiteY31-1508" fmla="*/ 733150 h 1914998"/>
                <a:gd name="connsiteX32-1509" fmla="*/ 1746966 w 2542151"/>
                <a:gd name="connsiteY32-1510" fmla="*/ 863089 h 1914998"/>
                <a:gd name="connsiteX33-1511" fmla="*/ 1908170 w 2542151"/>
                <a:gd name="connsiteY33-1512" fmla="*/ 982586 h 1914998"/>
                <a:gd name="connsiteX34-1513" fmla="*/ 1961120 w 2542151"/>
                <a:gd name="connsiteY34-1514" fmla="*/ 1371687 h 1914998"/>
                <a:gd name="connsiteX35-1515" fmla="*/ 1909347 w 2542151"/>
                <a:gd name="connsiteY35-1516" fmla="*/ 1724276 h 1914998"/>
                <a:gd name="connsiteX36-1517" fmla="*/ 1730493 w 2542151"/>
                <a:gd name="connsiteY36-1518" fmla="*/ 1914998 h 1914998"/>
                <a:gd name="connsiteX37-1519" fmla="*/ 2542151 w 2542151"/>
                <a:gd name="connsiteY37-1520" fmla="*/ 1911674 h 1914998"/>
                <a:gd name="connsiteX0-1521" fmla="*/ 0 w 2542151"/>
                <a:gd name="connsiteY0-1522" fmla="*/ 1905063 h 1915032"/>
                <a:gd name="connsiteX1-1523" fmla="*/ 1049788 w 2542151"/>
                <a:gd name="connsiteY1-1524" fmla="*/ 1904444 h 1915032"/>
                <a:gd name="connsiteX2-1525" fmla="*/ 880346 w 2542151"/>
                <a:gd name="connsiteY2-1526" fmla="*/ 1718530 h 1915032"/>
                <a:gd name="connsiteX3-1527" fmla="*/ 839751 w 2542151"/>
                <a:gd name="connsiteY3-1528" fmla="*/ 1336700 h 1915032"/>
                <a:gd name="connsiteX4-1529" fmla="*/ 839751 w 2542151"/>
                <a:gd name="connsiteY4-1530" fmla="*/ 1186086 h 1915032"/>
                <a:gd name="connsiteX5-1531" fmla="*/ 1315127 w 2542151"/>
                <a:gd name="connsiteY5-1532" fmla="*/ 1186086 h 1915032"/>
                <a:gd name="connsiteX6-1533" fmla="*/ 1315127 w 2542151"/>
                <a:gd name="connsiteY6-1534" fmla="*/ 1495551 h 1915032"/>
                <a:gd name="connsiteX7-1535" fmla="*/ 1329836 w 2542151"/>
                <a:gd name="connsiteY7-1536" fmla="*/ 1652636 h 1915032"/>
                <a:gd name="connsiteX8-1537" fmla="*/ 1395141 w 2542151"/>
                <a:gd name="connsiteY8-1538" fmla="*/ 1686172 h 1915032"/>
                <a:gd name="connsiteX9-1539" fmla="*/ 1468095 w 2542151"/>
                <a:gd name="connsiteY9-1540" fmla="*/ 1643811 h 1915032"/>
                <a:gd name="connsiteX10-1541" fmla="*/ 1485745 w 2542151"/>
                <a:gd name="connsiteY10-1542" fmla="*/ 1422597 h 1915032"/>
                <a:gd name="connsiteX11-1543" fmla="*/ 1485745 w 2542151"/>
                <a:gd name="connsiteY11-1544" fmla="*/ 1290810 h 1915032"/>
                <a:gd name="connsiteX12-1545" fmla="*/ 1461035 w 2542151"/>
                <a:gd name="connsiteY12-1546" fmla="*/ 1130782 h 1915032"/>
                <a:gd name="connsiteX13-1547" fmla="*/ 1388081 w 2542151"/>
                <a:gd name="connsiteY13-1548" fmla="*/ 1064300 h 1915032"/>
                <a:gd name="connsiteX14-1549" fmla="*/ 1200990 w 2542151"/>
                <a:gd name="connsiteY14-1550" fmla="*/ 1046062 h 1915032"/>
                <a:gd name="connsiteX15-1551" fmla="*/ 1200990 w 2542151"/>
                <a:gd name="connsiteY15-1552" fmla="*/ 769544 h 1915032"/>
                <a:gd name="connsiteX16-1553" fmla="*/ 1410438 w 2542151"/>
                <a:gd name="connsiteY16-1554" fmla="*/ 756600 h 1915032"/>
                <a:gd name="connsiteX17-1555" fmla="*/ 1468095 w 2542151"/>
                <a:gd name="connsiteY17-1556" fmla="*/ 700120 h 1915032"/>
                <a:gd name="connsiteX18-1557" fmla="*/ 1485745 w 2542151"/>
                <a:gd name="connsiteY18-1558" fmla="*/ 563626 h 1915032"/>
                <a:gd name="connsiteX19-1559" fmla="*/ 1485745 w 2542151"/>
                <a:gd name="connsiteY19-1560" fmla="*/ 457726 h 1915032"/>
                <a:gd name="connsiteX20-1561" fmla="*/ 1465153 w 2542151"/>
                <a:gd name="connsiteY20-1562" fmla="*/ 325938 h 1915032"/>
                <a:gd name="connsiteX21-1563" fmla="*/ 1401024 w 2542151"/>
                <a:gd name="connsiteY21-1564" fmla="*/ 294168 h 1915032"/>
                <a:gd name="connsiteX22-1565" fmla="*/ 1333366 w 2542151"/>
                <a:gd name="connsiteY22-1566" fmla="*/ 327703 h 1915032"/>
                <a:gd name="connsiteX23-1567" fmla="*/ 1315127 w 2542151"/>
                <a:gd name="connsiteY23-1568" fmla="*/ 470669 h 1915032"/>
                <a:gd name="connsiteX24-1569" fmla="*/ 1315127 w 2542151"/>
                <a:gd name="connsiteY24-1570" fmla="*/ 627167 h 1915032"/>
                <a:gd name="connsiteX25-1571" fmla="*/ 839751 w 2542151"/>
                <a:gd name="connsiteY25-1572" fmla="*/ 627167 h 1915032"/>
                <a:gd name="connsiteX26-1573" fmla="*/ 839751 w 2542151"/>
                <a:gd name="connsiteY26-1574" fmla="*/ 464786 h 1915032"/>
                <a:gd name="connsiteX27-1575" fmla="*/ 964479 w 2542151"/>
                <a:gd name="connsiteY27-1576" fmla="*/ 95899 h 1915032"/>
                <a:gd name="connsiteX28-1577" fmla="*/ 1361017 w 2542151"/>
                <a:gd name="connsiteY28-1578" fmla="*/ 0 h 1915032"/>
                <a:gd name="connsiteX29-1579" fmla="*/ 1822273 w 2542151"/>
                <a:gd name="connsiteY29-1580" fmla="*/ 132872 h 1915032"/>
                <a:gd name="connsiteX30-1581" fmla="*/ 1943470 w 2542151"/>
                <a:gd name="connsiteY30-1582" fmla="*/ 502090 h 1915032"/>
                <a:gd name="connsiteX31-1583" fmla="*/ 1899933 w 2542151"/>
                <a:gd name="connsiteY31-1584" fmla="*/ 733150 h 1915032"/>
                <a:gd name="connsiteX32-1585" fmla="*/ 1746966 w 2542151"/>
                <a:gd name="connsiteY32-1586" fmla="*/ 863089 h 1915032"/>
                <a:gd name="connsiteX33-1587" fmla="*/ 1908170 w 2542151"/>
                <a:gd name="connsiteY33-1588" fmla="*/ 982586 h 1915032"/>
                <a:gd name="connsiteX34-1589" fmla="*/ 1961120 w 2542151"/>
                <a:gd name="connsiteY34-1590" fmla="*/ 1371687 h 1915032"/>
                <a:gd name="connsiteX35-1591" fmla="*/ 1909347 w 2542151"/>
                <a:gd name="connsiteY35-1592" fmla="*/ 1724276 h 1915032"/>
                <a:gd name="connsiteX36-1593" fmla="*/ 1730493 w 2542151"/>
                <a:gd name="connsiteY36-1594" fmla="*/ 1914998 h 1915032"/>
                <a:gd name="connsiteX37-1595" fmla="*/ 2542151 w 2542151"/>
                <a:gd name="connsiteY37-1596" fmla="*/ 1911674 h 1915032"/>
                <a:gd name="connsiteX0-1597" fmla="*/ 0 w 2549495"/>
                <a:gd name="connsiteY0-1598" fmla="*/ 1905063 h 1915347"/>
                <a:gd name="connsiteX1-1599" fmla="*/ 1049788 w 2549495"/>
                <a:gd name="connsiteY1-1600" fmla="*/ 1904444 h 1915347"/>
                <a:gd name="connsiteX2-1601" fmla="*/ 880346 w 2549495"/>
                <a:gd name="connsiteY2-1602" fmla="*/ 1718530 h 1915347"/>
                <a:gd name="connsiteX3-1603" fmla="*/ 839751 w 2549495"/>
                <a:gd name="connsiteY3-1604" fmla="*/ 1336700 h 1915347"/>
                <a:gd name="connsiteX4-1605" fmla="*/ 839751 w 2549495"/>
                <a:gd name="connsiteY4-1606" fmla="*/ 1186086 h 1915347"/>
                <a:gd name="connsiteX5-1607" fmla="*/ 1315127 w 2549495"/>
                <a:gd name="connsiteY5-1608" fmla="*/ 1186086 h 1915347"/>
                <a:gd name="connsiteX6-1609" fmla="*/ 1315127 w 2549495"/>
                <a:gd name="connsiteY6-1610" fmla="*/ 1495551 h 1915347"/>
                <a:gd name="connsiteX7-1611" fmla="*/ 1329836 w 2549495"/>
                <a:gd name="connsiteY7-1612" fmla="*/ 1652636 h 1915347"/>
                <a:gd name="connsiteX8-1613" fmla="*/ 1395141 w 2549495"/>
                <a:gd name="connsiteY8-1614" fmla="*/ 1686172 h 1915347"/>
                <a:gd name="connsiteX9-1615" fmla="*/ 1468095 w 2549495"/>
                <a:gd name="connsiteY9-1616" fmla="*/ 1643811 h 1915347"/>
                <a:gd name="connsiteX10-1617" fmla="*/ 1485745 w 2549495"/>
                <a:gd name="connsiteY10-1618" fmla="*/ 1422597 h 1915347"/>
                <a:gd name="connsiteX11-1619" fmla="*/ 1485745 w 2549495"/>
                <a:gd name="connsiteY11-1620" fmla="*/ 1290810 h 1915347"/>
                <a:gd name="connsiteX12-1621" fmla="*/ 1461035 w 2549495"/>
                <a:gd name="connsiteY12-1622" fmla="*/ 1130782 h 1915347"/>
                <a:gd name="connsiteX13-1623" fmla="*/ 1388081 w 2549495"/>
                <a:gd name="connsiteY13-1624" fmla="*/ 1064300 h 1915347"/>
                <a:gd name="connsiteX14-1625" fmla="*/ 1200990 w 2549495"/>
                <a:gd name="connsiteY14-1626" fmla="*/ 1046062 h 1915347"/>
                <a:gd name="connsiteX15-1627" fmla="*/ 1200990 w 2549495"/>
                <a:gd name="connsiteY15-1628" fmla="*/ 769544 h 1915347"/>
                <a:gd name="connsiteX16-1629" fmla="*/ 1410438 w 2549495"/>
                <a:gd name="connsiteY16-1630" fmla="*/ 756600 h 1915347"/>
                <a:gd name="connsiteX17-1631" fmla="*/ 1468095 w 2549495"/>
                <a:gd name="connsiteY17-1632" fmla="*/ 700120 h 1915347"/>
                <a:gd name="connsiteX18-1633" fmla="*/ 1485745 w 2549495"/>
                <a:gd name="connsiteY18-1634" fmla="*/ 563626 h 1915347"/>
                <a:gd name="connsiteX19-1635" fmla="*/ 1485745 w 2549495"/>
                <a:gd name="connsiteY19-1636" fmla="*/ 457726 h 1915347"/>
                <a:gd name="connsiteX20-1637" fmla="*/ 1465153 w 2549495"/>
                <a:gd name="connsiteY20-1638" fmla="*/ 325938 h 1915347"/>
                <a:gd name="connsiteX21-1639" fmla="*/ 1401024 w 2549495"/>
                <a:gd name="connsiteY21-1640" fmla="*/ 294168 h 1915347"/>
                <a:gd name="connsiteX22-1641" fmla="*/ 1333366 w 2549495"/>
                <a:gd name="connsiteY22-1642" fmla="*/ 327703 h 1915347"/>
                <a:gd name="connsiteX23-1643" fmla="*/ 1315127 w 2549495"/>
                <a:gd name="connsiteY23-1644" fmla="*/ 470669 h 1915347"/>
                <a:gd name="connsiteX24-1645" fmla="*/ 1315127 w 2549495"/>
                <a:gd name="connsiteY24-1646" fmla="*/ 627167 h 1915347"/>
                <a:gd name="connsiteX25-1647" fmla="*/ 839751 w 2549495"/>
                <a:gd name="connsiteY25-1648" fmla="*/ 627167 h 1915347"/>
                <a:gd name="connsiteX26-1649" fmla="*/ 839751 w 2549495"/>
                <a:gd name="connsiteY26-1650" fmla="*/ 464786 h 1915347"/>
                <a:gd name="connsiteX27-1651" fmla="*/ 964479 w 2549495"/>
                <a:gd name="connsiteY27-1652" fmla="*/ 95899 h 1915347"/>
                <a:gd name="connsiteX28-1653" fmla="*/ 1361017 w 2549495"/>
                <a:gd name="connsiteY28-1654" fmla="*/ 0 h 1915347"/>
                <a:gd name="connsiteX29-1655" fmla="*/ 1822273 w 2549495"/>
                <a:gd name="connsiteY29-1656" fmla="*/ 132872 h 1915347"/>
                <a:gd name="connsiteX30-1657" fmla="*/ 1943470 w 2549495"/>
                <a:gd name="connsiteY30-1658" fmla="*/ 502090 h 1915347"/>
                <a:gd name="connsiteX31-1659" fmla="*/ 1899933 w 2549495"/>
                <a:gd name="connsiteY31-1660" fmla="*/ 733150 h 1915347"/>
                <a:gd name="connsiteX32-1661" fmla="*/ 1746966 w 2549495"/>
                <a:gd name="connsiteY32-1662" fmla="*/ 863089 h 1915347"/>
                <a:gd name="connsiteX33-1663" fmla="*/ 1908170 w 2549495"/>
                <a:gd name="connsiteY33-1664" fmla="*/ 982586 h 1915347"/>
                <a:gd name="connsiteX34-1665" fmla="*/ 1961120 w 2549495"/>
                <a:gd name="connsiteY34-1666" fmla="*/ 1371687 h 1915347"/>
                <a:gd name="connsiteX35-1667" fmla="*/ 1909347 w 2549495"/>
                <a:gd name="connsiteY35-1668" fmla="*/ 1724276 h 1915347"/>
                <a:gd name="connsiteX36-1669" fmla="*/ 1730493 w 2549495"/>
                <a:gd name="connsiteY36-1670" fmla="*/ 1914998 h 1915347"/>
                <a:gd name="connsiteX37-1671" fmla="*/ 2549495 w 2549495"/>
                <a:gd name="connsiteY37-1672" fmla="*/ 1915347 h 1915347"/>
                <a:gd name="connsiteX0-1673" fmla="*/ 0 w 2549495"/>
                <a:gd name="connsiteY0-1674" fmla="*/ 1905063 h 1915347"/>
                <a:gd name="connsiteX1-1675" fmla="*/ 1049788 w 2549495"/>
                <a:gd name="connsiteY1-1676" fmla="*/ 1904444 h 1915347"/>
                <a:gd name="connsiteX2-1677" fmla="*/ 880346 w 2549495"/>
                <a:gd name="connsiteY2-1678" fmla="*/ 1718530 h 1915347"/>
                <a:gd name="connsiteX3-1679" fmla="*/ 839751 w 2549495"/>
                <a:gd name="connsiteY3-1680" fmla="*/ 1336700 h 1915347"/>
                <a:gd name="connsiteX4-1681" fmla="*/ 839751 w 2549495"/>
                <a:gd name="connsiteY4-1682" fmla="*/ 1186086 h 1915347"/>
                <a:gd name="connsiteX5-1683" fmla="*/ 1315127 w 2549495"/>
                <a:gd name="connsiteY5-1684" fmla="*/ 1186086 h 1915347"/>
                <a:gd name="connsiteX6-1685" fmla="*/ 1315127 w 2549495"/>
                <a:gd name="connsiteY6-1686" fmla="*/ 1495551 h 1915347"/>
                <a:gd name="connsiteX7-1687" fmla="*/ 1329836 w 2549495"/>
                <a:gd name="connsiteY7-1688" fmla="*/ 1652636 h 1915347"/>
                <a:gd name="connsiteX8-1689" fmla="*/ 1395141 w 2549495"/>
                <a:gd name="connsiteY8-1690" fmla="*/ 1686172 h 1915347"/>
                <a:gd name="connsiteX9-1691" fmla="*/ 1468095 w 2549495"/>
                <a:gd name="connsiteY9-1692" fmla="*/ 1643811 h 1915347"/>
                <a:gd name="connsiteX10-1693" fmla="*/ 1485745 w 2549495"/>
                <a:gd name="connsiteY10-1694" fmla="*/ 1422597 h 1915347"/>
                <a:gd name="connsiteX11-1695" fmla="*/ 1485745 w 2549495"/>
                <a:gd name="connsiteY11-1696" fmla="*/ 1290810 h 1915347"/>
                <a:gd name="connsiteX12-1697" fmla="*/ 1461035 w 2549495"/>
                <a:gd name="connsiteY12-1698" fmla="*/ 1130782 h 1915347"/>
                <a:gd name="connsiteX13-1699" fmla="*/ 1388081 w 2549495"/>
                <a:gd name="connsiteY13-1700" fmla="*/ 1064300 h 1915347"/>
                <a:gd name="connsiteX14-1701" fmla="*/ 1200990 w 2549495"/>
                <a:gd name="connsiteY14-1702" fmla="*/ 1046062 h 1915347"/>
                <a:gd name="connsiteX15-1703" fmla="*/ 1200990 w 2549495"/>
                <a:gd name="connsiteY15-1704" fmla="*/ 769544 h 1915347"/>
                <a:gd name="connsiteX16-1705" fmla="*/ 1410438 w 2549495"/>
                <a:gd name="connsiteY16-1706" fmla="*/ 756600 h 1915347"/>
                <a:gd name="connsiteX17-1707" fmla="*/ 1468095 w 2549495"/>
                <a:gd name="connsiteY17-1708" fmla="*/ 700120 h 1915347"/>
                <a:gd name="connsiteX18-1709" fmla="*/ 1485745 w 2549495"/>
                <a:gd name="connsiteY18-1710" fmla="*/ 563626 h 1915347"/>
                <a:gd name="connsiteX19-1711" fmla="*/ 1485745 w 2549495"/>
                <a:gd name="connsiteY19-1712" fmla="*/ 457726 h 1915347"/>
                <a:gd name="connsiteX20-1713" fmla="*/ 1465153 w 2549495"/>
                <a:gd name="connsiteY20-1714" fmla="*/ 325938 h 1915347"/>
                <a:gd name="connsiteX21-1715" fmla="*/ 1401024 w 2549495"/>
                <a:gd name="connsiteY21-1716" fmla="*/ 294168 h 1915347"/>
                <a:gd name="connsiteX22-1717" fmla="*/ 1333366 w 2549495"/>
                <a:gd name="connsiteY22-1718" fmla="*/ 327703 h 1915347"/>
                <a:gd name="connsiteX23-1719" fmla="*/ 1315127 w 2549495"/>
                <a:gd name="connsiteY23-1720" fmla="*/ 470669 h 1915347"/>
                <a:gd name="connsiteX24-1721" fmla="*/ 1315127 w 2549495"/>
                <a:gd name="connsiteY24-1722" fmla="*/ 627167 h 1915347"/>
                <a:gd name="connsiteX25-1723" fmla="*/ 839751 w 2549495"/>
                <a:gd name="connsiteY25-1724" fmla="*/ 627167 h 1915347"/>
                <a:gd name="connsiteX26-1725" fmla="*/ 839751 w 2549495"/>
                <a:gd name="connsiteY26-1726" fmla="*/ 464786 h 1915347"/>
                <a:gd name="connsiteX27-1727" fmla="*/ 964479 w 2549495"/>
                <a:gd name="connsiteY27-1728" fmla="*/ 95899 h 1915347"/>
                <a:gd name="connsiteX28-1729" fmla="*/ 1361017 w 2549495"/>
                <a:gd name="connsiteY28-1730" fmla="*/ 0 h 1915347"/>
                <a:gd name="connsiteX29-1731" fmla="*/ 1822273 w 2549495"/>
                <a:gd name="connsiteY29-1732" fmla="*/ 132872 h 1915347"/>
                <a:gd name="connsiteX30-1733" fmla="*/ 1943470 w 2549495"/>
                <a:gd name="connsiteY30-1734" fmla="*/ 502090 h 1915347"/>
                <a:gd name="connsiteX31-1735" fmla="*/ 1899933 w 2549495"/>
                <a:gd name="connsiteY31-1736" fmla="*/ 733150 h 1915347"/>
                <a:gd name="connsiteX32-1737" fmla="*/ 1746966 w 2549495"/>
                <a:gd name="connsiteY32-1738" fmla="*/ 863089 h 1915347"/>
                <a:gd name="connsiteX33-1739" fmla="*/ 1908170 w 2549495"/>
                <a:gd name="connsiteY33-1740" fmla="*/ 982586 h 1915347"/>
                <a:gd name="connsiteX34-1741" fmla="*/ 1961120 w 2549495"/>
                <a:gd name="connsiteY34-1742" fmla="*/ 1371687 h 1915347"/>
                <a:gd name="connsiteX35-1743" fmla="*/ 1909347 w 2549495"/>
                <a:gd name="connsiteY35-1744" fmla="*/ 1724276 h 1915347"/>
                <a:gd name="connsiteX36-1745" fmla="*/ 1730493 w 2549495"/>
                <a:gd name="connsiteY36-1746" fmla="*/ 1914998 h 1915347"/>
                <a:gd name="connsiteX37-1747" fmla="*/ 2549495 w 2549495"/>
                <a:gd name="connsiteY37-1748" fmla="*/ 1915347 h 1915347"/>
                <a:gd name="connsiteX0-1749" fmla="*/ 0 w 4146831"/>
                <a:gd name="connsiteY0-1750" fmla="*/ 1921587 h 1921587"/>
                <a:gd name="connsiteX1-1751" fmla="*/ 2647124 w 4146831"/>
                <a:gd name="connsiteY1-1752" fmla="*/ 1904444 h 1921587"/>
                <a:gd name="connsiteX2-1753" fmla="*/ 2477682 w 4146831"/>
                <a:gd name="connsiteY2-1754" fmla="*/ 1718530 h 1921587"/>
                <a:gd name="connsiteX3-1755" fmla="*/ 2437087 w 4146831"/>
                <a:gd name="connsiteY3-1756" fmla="*/ 1336700 h 1921587"/>
                <a:gd name="connsiteX4-1757" fmla="*/ 2437087 w 4146831"/>
                <a:gd name="connsiteY4-1758" fmla="*/ 1186086 h 1921587"/>
                <a:gd name="connsiteX5-1759" fmla="*/ 2912463 w 4146831"/>
                <a:gd name="connsiteY5-1760" fmla="*/ 1186086 h 1921587"/>
                <a:gd name="connsiteX6-1761" fmla="*/ 2912463 w 4146831"/>
                <a:gd name="connsiteY6-1762" fmla="*/ 1495551 h 1921587"/>
                <a:gd name="connsiteX7-1763" fmla="*/ 2927172 w 4146831"/>
                <a:gd name="connsiteY7-1764" fmla="*/ 1652636 h 1921587"/>
                <a:gd name="connsiteX8-1765" fmla="*/ 2992477 w 4146831"/>
                <a:gd name="connsiteY8-1766" fmla="*/ 1686172 h 1921587"/>
                <a:gd name="connsiteX9-1767" fmla="*/ 3065431 w 4146831"/>
                <a:gd name="connsiteY9-1768" fmla="*/ 1643811 h 1921587"/>
                <a:gd name="connsiteX10-1769" fmla="*/ 3083081 w 4146831"/>
                <a:gd name="connsiteY10-1770" fmla="*/ 1422597 h 1921587"/>
                <a:gd name="connsiteX11-1771" fmla="*/ 3083081 w 4146831"/>
                <a:gd name="connsiteY11-1772" fmla="*/ 1290810 h 1921587"/>
                <a:gd name="connsiteX12-1773" fmla="*/ 3058371 w 4146831"/>
                <a:gd name="connsiteY12-1774" fmla="*/ 1130782 h 1921587"/>
                <a:gd name="connsiteX13-1775" fmla="*/ 2985417 w 4146831"/>
                <a:gd name="connsiteY13-1776" fmla="*/ 1064300 h 1921587"/>
                <a:gd name="connsiteX14-1777" fmla="*/ 2798326 w 4146831"/>
                <a:gd name="connsiteY14-1778" fmla="*/ 1046062 h 1921587"/>
                <a:gd name="connsiteX15-1779" fmla="*/ 2798326 w 4146831"/>
                <a:gd name="connsiteY15-1780" fmla="*/ 769544 h 1921587"/>
                <a:gd name="connsiteX16-1781" fmla="*/ 3007774 w 4146831"/>
                <a:gd name="connsiteY16-1782" fmla="*/ 756600 h 1921587"/>
                <a:gd name="connsiteX17-1783" fmla="*/ 3065431 w 4146831"/>
                <a:gd name="connsiteY17-1784" fmla="*/ 700120 h 1921587"/>
                <a:gd name="connsiteX18-1785" fmla="*/ 3083081 w 4146831"/>
                <a:gd name="connsiteY18-1786" fmla="*/ 563626 h 1921587"/>
                <a:gd name="connsiteX19-1787" fmla="*/ 3083081 w 4146831"/>
                <a:gd name="connsiteY19-1788" fmla="*/ 457726 h 1921587"/>
                <a:gd name="connsiteX20-1789" fmla="*/ 3062489 w 4146831"/>
                <a:gd name="connsiteY20-1790" fmla="*/ 325938 h 1921587"/>
                <a:gd name="connsiteX21-1791" fmla="*/ 2998360 w 4146831"/>
                <a:gd name="connsiteY21-1792" fmla="*/ 294168 h 1921587"/>
                <a:gd name="connsiteX22-1793" fmla="*/ 2930702 w 4146831"/>
                <a:gd name="connsiteY22-1794" fmla="*/ 327703 h 1921587"/>
                <a:gd name="connsiteX23-1795" fmla="*/ 2912463 w 4146831"/>
                <a:gd name="connsiteY23-1796" fmla="*/ 470669 h 1921587"/>
                <a:gd name="connsiteX24-1797" fmla="*/ 2912463 w 4146831"/>
                <a:gd name="connsiteY24-1798" fmla="*/ 627167 h 1921587"/>
                <a:gd name="connsiteX25-1799" fmla="*/ 2437087 w 4146831"/>
                <a:gd name="connsiteY25-1800" fmla="*/ 627167 h 1921587"/>
                <a:gd name="connsiteX26-1801" fmla="*/ 2437087 w 4146831"/>
                <a:gd name="connsiteY26-1802" fmla="*/ 464786 h 1921587"/>
                <a:gd name="connsiteX27-1803" fmla="*/ 2561815 w 4146831"/>
                <a:gd name="connsiteY27-1804" fmla="*/ 95899 h 1921587"/>
                <a:gd name="connsiteX28-1805" fmla="*/ 2958353 w 4146831"/>
                <a:gd name="connsiteY28-1806" fmla="*/ 0 h 1921587"/>
                <a:gd name="connsiteX29-1807" fmla="*/ 3419609 w 4146831"/>
                <a:gd name="connsiteY29-1808" fmla="*/ 132872 h 1921587"/>
                <a:gd name="connsiteX30-1809" fmla="*/ 3540806 w 4146831"/>
                <a:gd name="connsiteY30-1810" fmla="*/ 502090 h 1921587"/>
                <a:gd name="connsiteX31-1811" fmla="*/ 3497269 w 4146831"/>
                <a:gd name="connsiteY31-1812" fmla="*/ 733150 h 1921587"/>
                <a:gd name="connsiteX32-1813" fmla="*/ 3344302 w 4146831"/>
                <a:gd name="connsiteY32-1814" fmla="*/ 863089 h 1921587"/>
                <a:gd name="connsiteX33-1815" fmla="*/ 3505506 w 4146831"/>
                <a:gd name="connsiteY33-1816" fmla="*/ 982586 h 1921587"/>
                <a:gd name="connsiteX34-1817" fmla="*/ 3558456 w 4146831"/>
                <a:gd name="connsiteY34-1818" fmla="*/ 1371687 h 1921587"/>
                <a:gd name="connsiteX35-1819" fmla="*/ 3506683 w 4146831"/>
                <a:gd name="connsiteY35-1820" fmla="*/ 1724276 h 1921587"/>
                <a:gd name="connsiteX36-1821" fmla="*/ 3327829 w 4146831"/>
                <a:gd name="connsiteY36-1822" fmla="*/ 1914998 h 1921587"/>
                <a:gd name="connsiteX37-1823" fmla="*/ 4146831 w 4146831"/>
                <a:gd name="connsiteY37-1824" fmla="*/ 1915347 h 1921587"/>
                <a:gd name="connsiteX0-1825" fmla="*/ 0 w 4389185"/>
                <a:gd name="connsiteY0-1826" fmla="*/ 1906899 h 1915347"/>
                <a:gd name="connsiteX1-1827" fmla="*/ 2889478 w 4389185"/>
                <a:gd name="connsiteY1-1828" fmla="*/ 1904444 h 1915347"/>
                <a:gd name="connsiteX2-1829" fmla="*/ 2720036 w 4389185"/>
                <a:gd name="connsiteY2-1830" fmla="*/ 1718530 h 1915347"/>
                <a:gd name="connsiteX3-1831" fmla="*/ 2679441 w 4389185"/>
                <a:gd name="connsiteY3-1832" fmla="*/ 1336700 h 1915347"/>
                <a:gd name="connsiteX4-1833" fmla="*/ 2679441 w 4389185"/>
                <a:gd name="connsiteY4-1834" fmla="*/ 1186086 h 1915347"/>
                <a:gd name="connsiteX5-1835" fmla="*/ 3154817 w 4389185"/>
                <a:gd name="connsiteY5-1836" fmla="*/ 1186086 h 1915347"/>
                <a:gd name="connsiteX6-1837" fmla="*/ 3154817 w 4389185"/>
                <a:gd name="connsiteY6-1838" fmla="*/ 1495551 h 1915347"/>
                <a:gd name="connsiteX7-1839" fmla="*/ 3169526 w 4389185"/>
                <a:gd name="connsiteY7-1840" fmla="*/ 1652636 h 1915347"/>
                <a:gd name="connsiteX8-1841" fmla="*/ 3234831 w 4389185"/>
                <a:gd name="connsiteY8-1842" fmla="*/ 1686172 h 1915347"/>
                <a:gd name="connsiteX9-1843" fmla="*/ 3307785 w 4389185"/>
                <a:gd name="connsiteY9-1844" fmla="*/ 1643811 h 1915347"/>
                <a:gd name="connsiteX10-1845" fmla="*/ 3325435 w 4389185"/>
                <a:gd name="connsiteY10-1846" fmla="*/ 1422597 h 1915347"/>
                <a:gd name="connsiteX11-1847" fmla="*/ 3325435 w 4389185"/>
                <a:gd name="connsiteY11-1848" fmla="*/ 1290810 h 1915347"/>
                <a:gd name="connsiteX12-1849" fmla="*/ 3300725 w 4389185"/>
                <a:gd name="connsiteY12-1850" fmla="*/ 1130782 h 1915347"/>
                <a:gd name="connsiteX13-1851" fmla="*/ 3227771 w 4389185"/>
                <a:gd name="connsiteY13-1852" fmla="*/ 1064300 h 1915347"/>
                <a:gd name="connsiteX14-1853" fmla="*/ 3040680 w 4389185"/>
                <a:gd name="connsiteY14-1854" fmla="*/ 1046062 h 1915347"/>
                <a:gd name="connsiteX15-1855" fmla="*/ 3040680 w 4389185"/>
                <a:gd name="connsiteY15-1856" fmla="*/ 769544 h 1915347"/>
                <a:gd name="connsiteX16-1857" fmla="*/ 3250128 w 4389185"/>
                <a:gd name="connsiteY16-1858" fmla="*/ 756600 h 1915347"/>
                <a:gd name="connsiteX17-1859" fmla="*/ 3307785 w 4389185"/>
                <a:gd name="connsiteY17-1860" fmla="*/ 700120 h 1915347"/>
                <a:gd name="connsiteX18-1861" fmla="*/ 3325435 w 4389185"/>
                <a:gd name="connsiteY18-1862" fmla="*/ 563626 h 1915347"/>
                <a:gd name="connsiteX19-1863" fmla="*/ 3325435 w 4389185"/>
                <a:gd name="connsiteY19-1864" fmla="*/ 457726 h 1915347"/>
                <a:gd name="connsiteX20-1865" fmla="*/ 3304843 w 4389185"/>
                <a:gd name="connsiteY20-1866" fmla="*/ 325938 h 1915347"/>
                <a:gd name="connsiteX21-1867" fmla="*/ 3240714 w 4389185"/>
                <a:gd name="connsiteY21-1868" fmla="*/ 294168 h 1915347"/>
                <a:gd name="connsiteX22-1869" fmla="*/ 3173056 w 4389185"/>
                <a:gd name="connsiteY22-1870" fmla="*/ 327703 h 1915347"/>
                <a:gd name="connsiteX23-1871" fmla="*/ 3154817 w 4389185"/>
                <a:gd name="connsiteY23-1872" fmla="*/ 470669 h 1915347"/>
                <a:gd name="connsiteX24-1873" fmla="*/ 3154817 w 4389185"/>
                <a:gd name="connsiteY24-1874" fmla="*/ 627167 h 1915347"/>
                <a:gd name="connsiteX25-1875" fmla="*/ 2679441 w 4389185"/>
                <a:gd name="connsiteY25-1876" fmla="*/ 627167 h 1915347"/>
                <a:gd name="connsiteX26-1877" fmla="*/ 2679441 w 4389185"/>
                <a:gd name="connsiteY26-1878" fmla="*/ 464786 h 1915347"/>
                <a:gd name="connsiteX27-1879" fmla="*/ 2804169 w 4389185"/>
                <a:gd name="connsiteY27-1880" fmla="*/ 95899 h 1915347"/>
                <a:gd name="connsiteX28-1881" fmla="*/ 3200707 w 4389185"/>
                <a:gd name="connsiteY28-1882" fmla="*/ 0 h 1915347"/>
                <a:gd name="connsiteX29-1883" fmla="*/ 3661963 w 4389185"/>
                <a:gd name="connsiteY29-1884" fmla="*/ 132872 h 1915347"/>
                <a:gd name="connsiteX30-1885" fmla="*/ 3783160 w 4389185"/>
                <a:gd name="connsiteY30-1886" fmla="*/ 502090 h 1915347"/>
                <a:gd name="connsiteX31-1887" fmla="*/ 3739623 w 4389185"/>
                <a:gd name="connsiteY31-1888" fmla="*/ 733150 h 1915347"/>
                <a:gd name="connsiteX32-1889" fmla="*/ 3586656 w 4389185"/>
                <a:gd name="connsiteY32-1890" fmla="*/ 863089 h 1915347"/>
                <a:gd name="connsiteX33-1891" fmla="*/ 3747860 w 4389185"/>
                <a:gd name="connsiteY33-1892" fmla="*/ 982586 h 1915347"/>
                <a:gd name="connsiteX34-1893" fmla="*/ 3800810 w 4389185"/>
                <a:gd name="connsiteY34-1894" fmla="*/ 1371687 h 1915347"/>
                <a:gd name="connsiteX35-1895" fmla="*/ 3749037 w 4389185"/>
                <a:gd name="connsiteY35-1896" fmla="*/ 1724276 h 1915347"/>
                <a:gd name="connsiteX36-1897" fmla="*/ 3570183 w 4389185"/>
                <a:gd name="connsiteY36-1898" fmla="*/ 1914998 h 1915347"/>
                <a:gd name="connsiteX37-1899" fmla="*/ 4389185 w 4389185"/>
                <a:gd name="connsiteY37-1900" fmla="*/ 1915347 h 19153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Lst>
              <a:rect l="l" t="t" r="r" b="b"/>
              <a:pathLst>
                <a:path w="4389185" h="1915347">
                  <a:moveTo>
                    <a:pt x="0" y="1906899"/>
                  </a:moveTo>
                  <a:lnTo>
                    <a:pt x="2889478" y="1904444"/>
                  </a:lnTo>
                  <a:cubicBezTo>
                    <a:pt x="2851376" y="1865399"/>
                    <a:pt x="2747100" y="1791876"/>
                    <a:pt x="2720036" y="1718530"/>
                  </a:cubicBezTo>
                  <a:cubicBezTo>
                    <a:pt x="2692973" y="1645184"/>
                    <a:pt x="2679441" y="1517907"/>
                    <a:pt x="2679441" y="1336700"/>
                  </a:cubicBezTo>
                  <a:lnTo>
                    <a:pt x="2679441" y="1186086"/>
                  </a:lnTo>
                  <a:lnTo>
                    <a:pt x="3154817" y="1186086"/>
                  </a:lnTo>
                  <a:lnTo>
                    <a:pt x="3154817" y="1495551"/>
                  </a:lnTo>
                  <a:cubicBezTo>
                    <a:pt x="3154817" y="1577918"/>
                    <a:pt x="3159720" y="1630280"/>
                    <a:pt x="3169526" y="1652636"/>
                  </a:cubicBezTo>
                  <a:cubicBezTo>
                    <a:pt x="3179331" y="1674993"/>
                    <a:pt x="3201100" y="1686172"/>
                    <a:pt x="3234831" y="1686172"/>
                  </a:cubicBezTo>
                  <a:cubicBezTo>
                    <a:pt x="3271700" y="1686172"/>
                    <a:pt x="3296018" y="1672052"/>
                    <a:pt x="3307785" y="1643811"/>
                  </a:cubicBezTo>
                  <a:cubicBezTo>
                    <a:pt x="3319551" y="1615571"/>
                    <a:pt x="3325435" y="1541833"/>
                    <a:pt x="3325435" y="1422597"/>
                  </a:cubicBezTo>
                  <a:lnTo>
                    <a:pt x="3325435" y="1290810"/>
                  </a:lnTo>
                  <a:cubicBezTo>
                    <a:pt x="3325435" y="1217856"/>
                    <a:pt x="3317198" y="1164514"/>
                    <a:pt x="3300725" y="1130782"/>
                  </a:cubicBezTo>
                  <a:cubicBezTo>
                    <a:pt x="3284251" y="1097051"/>
                    <a:pt x="3259933" y="1074890"/>
                    <a:pt x="3227771" y="1064300"/>
                  </a:cubicBezTo>
                  <a:cubicBezTo>
                    <a:pt x="3195609" y="1053710"/>
                    <a:pt x="3133245" y="1047631"/>
                    <a:pt x="3040680" y="1046062"/>
                  </a:cubicBezTo>
                  <a:lnTo>
                    <a:pt x="3040680" y="769544"/>
                  </a:lnTo>
                  <a:cubicBezTo>
                    <a:pt x="3153641" y="769544"/>
                    <a:pt x="3223456" y="765229"/>
                    <a:pt x="3250128" y="756600"/>
                  </a:cubicBezTo>
                  <a:cubicBezTo>
                    <a:pt x="3276799" y="747971"/>
                    <a:pt x="3296018" y="729145"/>
                    <a:pt x="3307785" y="700120"/>
                  </a:cubicBezTo>
                  <a:cubicBezTo>
                    <a:pt x="3319551" y="671096"/>
                    <a:pt x="3325435" y="625598"/>
                    <a:pt x="3325435" y="563626"/>
                  </a:cubicBezTo>
                  <a:lnTo>
                    <a:pt x="3325435" y="457726"/>
                  </a:lnTo>
                  <a:cubicBezTo>
                    <a:pt x="3325435" y="391048"/>
                    <a:pt x="3318571" y="347118"/>
                    <a:pt x="3304843" y="325938"/>
                  </a:cubicBezTo>
                  <a:cubicBezTo>
                    <a:pt x="3291115" y="304758"/>
                    <a:pt x="3269739" y="294168"/>
                    <a:pt x="3240714" y="294168"/>
                  </a:cubicBezTo>
                  <a:cubicBezTo>
                    <a:pt x="3207767" y="294168"/>
                    <a:pt x="3185215" y="305347"/>
                    <a:pt x="3173056" y="327703"/>
                  </a:cubicBezTo>
                  <a:cubicBezTo>
                    <a:pt x="3160897" y="350060"/>
                    <a:pt x="3154817" y="397715"/>
                    <a:pt x="3154817" y="470669"/>
                  </a:cubicBezTo>
                  <a:lnTo>
                    <a:pt x="3154817" y="627167"/>
                  </a:lnTo>
                  <a:lnTo>
                    <a:pt x="2679441" y="627167"/>
                  </a:lnTo>
                  <a:lnTo>
                    <a:pt x="2679441" y="464786"/>
                  </a:lnTo>
                  <a:cubicBezTo>
                    <a:pt x="2679441" y="282794"/>
                    <a:pt x="2721017" y="159831"/>
                    <a:pt x="2804169" y="95899"/>
                  </a:cubicBezTo>
                  <a:cubicBezTo>
                    <a:pt x="2887320" y="31966"/>
                    <a:pt x="3019500" y="0"/>
                    <a:pt x="3200707" y="0"/>
                  </a:cubicBezTo>
                  <a:cubicBezTo>
                    <a:pt x="3427413" y="0"/>
                    <a:pt x="3581165" y="44291"/>
                    <a:pt x="3661963" y="132872"/>
                  </a:cubicBezTo>
                  <a:cubicBezTo>
                    <a:pt x="3742761" y="221453"/>
                    <a:pt x="3783160" y="344526"/>
                    <a:pt x="3783160" y="502090"/>
                  </a:cubicBezTo>
                  <a:cubicBezTo>
                    <a:pt x="3783160" y="608701"/>
                    <a:pt x="3768648" y="685721"/>
                    <a:pt x="3739623" y="733150"/>
                  </a:cubicBezTo>
                  <a:cubicBezTo>
                    <a:pt x="3710599" y="780578"/>
                    <a:pt x="3659610" y="823891"/>
                    <a:pt x="3586656" y="863089"/>
                  </a:cubicBezTo>
                  <a:cubicBezTo>
                    <a:pt x="3658825" y="887419"/>
                    <a:pt x="3712560" y="927252"/>
                    <a:pt x="3747860" y="982586"/>
                  </a:cubicBezTo>
                  <a:cubicBezTo>
                    <a:pt x="3783160" y="1037920"/>
                    <a:pt x="3800810" y="1167621"/>
                    <a:pt x="3800810" y="1371687"/>
                  </a:cubicBezTo>
                  <a:cubicBezTo>
                    <a:pt x="3800810" y="1523160"/>
                    <a:pt x="3783552" y="1640689"/>
                    <a:pt x="3749037" y="1724276"/>
                  </a:cubicBezTo>
                  <a:cubicBezTo>
                    <a:pt x="3714521" y="1807862"/>
                    <a:pt x="3647705" y="1851940"/>
                    <a:pt x="3570183" y="1914998"/>
                  </a:cubicBezTo>
                  <a:lnTo>
                    <a:pt x="4389185" y="1915347"/>
                  </a:lnTo>
                </a:path>
              </a:pathLst>
            </a:custGeom>
            <a:noFill/>
            <a:ln w="38100">
              <a:solidFill>
                <a:schemeClr val="accent3"/>
              </a:solid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pPr algn="ctr" defTabSz="1219200"/>
              <a:endParaRPr lang="zh-CN" altLang="en-US" sz="15730" dirty="0">
                <a:solidFill>
                  <a:prstClr val="black"/>
                </a:solidFill>
                <a:latin typeface="Impact" panose="020B0806030902050204" pitchFamily="34" charset="0"/>
                <a:ea typeface="宋体" panose="02010600030101010101" pitchFamily="2" charset="-122"/>
              </a:endParaRPr>
            </a:p>
          </p:txBody>
        </p:sp>
        <p:grpSp>
          <p:nvGrpSpPr>
            <p:cNvPr id="14" name="组合 92"/>
            <p:cNvGrpSpPr/>
            <p:nvPr/>
          </p:nvGrpSpPr>
          <p:grpSpPr>
            <a:xfrm>
              <a:off x="1490077" y="5718137"/>
              <a:ext cx="216261" cy="216261"/>
              <a:chOff x="2218721" y="3717673"/>
              <a:chExt cx="248226" cy="248226"/>
            </a:xfrm>
          </p:grpSpPr>
          <p:sp>
            <p:nvSpPr>
              <p:cNvPr id="97" name="椭圆 96"/>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98" name="椭圆 97"/>
              <p:cNvSpPr/>
              <p:nvPr/>
            </p:nvSpPr>
            <p:spPr>
              <a:xfrm>
                <a:off x="2262420" y="3763753"/>
                <a:ext cx="156066" cy="156066"/>
              </a:xfrm>
              <a:prstGeom prst="ellipse">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grpSp>
          <p:nvGrpSpPr>
            <p:cNvPr id="15" name="组合 93"/>
            <p:cNvGrpSpPr/>
            <p:nvPr/>
          </p:nvGrpSpPr>
          <p:grpSpPr>
            <a:xfrm>
              <a:off x="5394180" y="5718136"/>
              <a:ext cx="216261" cy="216261"/>
              <a:chOff x="2218721" y="3717673"/>
              <a:chExt cx="248226" cy="248226"/>
            </a:xfrm>
          </p:grpSpPr>
          <p:sp>
            <p:nvSpPr>
              <p:cNvPr id="95" name="椭圆 94"/>
              <p:cNvSpPr/>
              <p:nvPr/>
            </p:nvSpPr>
            <p:spPr>
              <a:xfrm>
                <a:off x="2218721" y="3717673"/>
                <a:ext cx="248226" cy="248226"/>
              </a:xfrm>
              <a:prstGeom prst="ellipse">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96" name="椭圆 95"/>
              <p:cNvSpPr/>
              <p:nvPr/>
            </p:nvSpPr>
            <p:spPr>
              <a:xfrm>
                <a:off x="2262420" y="3763753"/>
                <a:ext cx="156066" cy="156066"/>
              </a:xfrm>
              <a:prstGeom prst="ellipse">
                <a:avLst/>
              </a:prstGeom>
              <a:solidFill>
                <a:schemeClr val="accent3"/>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grpSp>
      <p:sp>
        <p:nvSpPr>
          <p:cNvPr id="99" name="文本框 61"/>
          <p:cNvSpPr txBox="1"/>
          <p:nvPr/>
        </p:nvSpPr>
        <p:spPr>
          <a:xfrm>
            <a:off x="1726541" y="4941170"/>
            <a:ext cx="2113905" cy="646288"/>
          </a:xfrm>
          <a:prstGeom prst="rect">
            <a:avLst/>
          </a:prstGeom>
          <a:noFill/>
        </p:spPr>
        <p:txBody>
          <a:bodyPr wrap="square" lIns="91400" tIns="45699" rIns="91400" bIns="45699" rtlCol="0">
            <a:spAutoFit/>
          </a:bodyPr>
          <a:lstStyle/>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在此添加详细的文字信息介绍。在此添加详细的文字。</a:t>
            </a:r>
          </a:p>
          <a:p>
            <a:pPr defTabSz="1219200"/>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6" name="组合 99"/>
          <p:cNvGrpSpPr/>
          <p:nvPr/>
        </p:nvGrpSpPr>
        <p:grpSpPr>
          <a:xfrm>
            <a:off x="1810528" y="4253182"/>
            <a:ext cx="1441483" cy="655814"/>
            <a:chOff x="4806096" y="2627316"/>
            <a:chExt cx="1442304" cy="655815"/>
          </a:xfrm>
          <a:solidFill>
            <a:schemeClr val="accent3"/>
          </a:solidFill>
        </p:grpSpPr>
        <p:sp>
          <p:nvSpPr>
            <p:cNvPr id="101" name="矩形 100"/>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lumMod val="95000"/>
                  </a:prstClr>
                </a:solidFill>
                <a:latin typeface="微软雅黑" panose="020B0503020204020204" pitchFamily="34" charset="-122"/>
                <a:ea typeface="微软雅黑" panose="020B0503020204020204" pitchFamily="34" charset="-122"/>
              </a:endParaRPr>
            </a:p>
          </p:txBody>
        </p:sp>
        <p:pic>
          <p:nvPicPr>
            <p:cNvPr id="102" name="图片 101"/>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03" name="文本框 65"/>
            <p:cNvSpPr txBox="1"/>
            <p:nvPr/>
          </p:nvSpPr>
          <p:spPr>
            <a:xfrm>
              <a:off x="4901582" y="2768085"/>
              <a:ext cx="1240097" cy="338554"/>
            </a:xfrm>
            <a:prstGeom prst="rect">
              <a:avLst/>
            </a:prstGeom>
            <a:grpFill/>
          </p:spPr>
          <p:txBody>
            <a:bodyPr wrap="square" rtlCol="0">
              <a:spAutoFit/>
            </a:bodyPr>
            <a:lstStyle/>
            <a:p>
              <a:pPr algn="ctr" defTabSz="1219200"/>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grpSp>
      <p:grpSp>
        <p:nvGrpSpPr>
          <p:cNvPr id="17" name="组合 103"/>
          <p:cNvGrpSpPr/>
          <p:nvPr/>
        </p:nvGrpSpPr>
        <p:grpSpPr>
          <a:xfrm>
            <a:off x="6220294" y="4126223"/>
            <a:ext cx="4435829" cy="1823059"/>
            <a:chOff x="6221950" y="4126221"/>
            <a:chExt cx="4438354" cy="1823059"/>
          </a:xfrm>
        </p:grpSpPr>
        <p:sp>
          <p:nvSpPr>
            <p:cNvPr id="105" name="直角三角形 104"/>
            <p:cNvSpPr/>
            <p:nvPr/>
          </p:nvSpPr>
          <p:spPr>
            <a:xfrm flipH="1">
              <a:off x="9167261" y="4523378"/>
              <a:ext cx="197666" cy="712822"/>
            </a:xfrm>
            <a:prstGeom prst="rtTriangle">
              <a:avLst/>
            </a:prstGeom>
            <a:noFill/>
            <a:ln w="38100">
              <a:solidFill>
                <a:schemeClr val="accent4"/>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nvGrpSpPr>
            <p:cNvPr id="18" name="组合 105"/>
            <p:cNvGrpSpPr/>
            <p:nvPr/>
          </p:nvGrpSpPr>
          <p:grpSpPr>
            <a:xfrm>
              <a:off x="6221950" y="4126221"/>
              <a:ext cx="4438354" cy="1823059"/>
              <a:chOff x="6221950" y="4126221"/>
              <a:chExt cx="4438354" cy="1823059"/>
            </a:xfrm>
          </p:grpSpPr>
          <p:sp>
            <p:nvSpPr>
              <p:cNvPr id="107" name="文本框 69"/>
              <p:cNvSpPr txBox="1"/>
              <p:nvPr/>
            </p:nvSpPr>
            <p:spPr>
              <a:xfrm>
                <a:off x="6401266" y="4126221"/>
                <a:ext cx="4136390" cy="1709572"/>
              </a:xfrm>
              <a:custGeom>
                <a:avLst/>
                <a:gdLst>
                  <a:gd name="connsiteX0" fmla="*/ 368349 w 1054387"/>
                  <a:gd name="connsiteY0" fmla="*/ 0 h 1708761"/>
                  <a:gd name="connsiteX1" fmla="*/ 933011 w 1054387"/>
                  <a:gd name="connsiteY1" fmla="*/ 0 h 1708761"/>
                  <a:gd name="connsiteX2" fmla="*/ 933011 w 1054387"/>
                  <a:gd name="connsiteY2" fmla="*/ 1116658 h 1708761"/>
                  <a:gd name="connsiteX3" fmla="*/ 1054387 w 1054387"/>
                  <a:gd name="connsiteY3" fmla="*/ 1116658 h 1708761"/>
                  <a:gd name="connsiteX4" fmla="*/ 1054387 w 1054387"/>
                  <a:gd name="connsiteY4" fmla="*/ 1407960 h 1708761"/>
                  <a:gd name="connsiteX5" fmla="*/ 933011 w 1054387"/>
                  <a:gd name="connsiteY5" fmla="*/ 1407960 h 1708761"/>
                  <a:gd name="connsiteX6" fmla="*/ 933011 w 1054387"/>
                  <a:gd name="connsiteY6" fmla="*/ 1708761 h 1708761"/>
                  <a:gd name="connsiteX7" fmla="*/ 506613 w 1054387"/>
                  <a:gd name="connsiteY7" fmla="*/ 1708761 h 1708761"/>
                  <a:gd name="connsiteX8" fmla="*/ 506613 w 1054387"/>
                  <a:gd name="connsiteY8" fmla="*/ 1407960 h 1708761"/>
                  <a:gd name="connsiteX9" fmla="*/ 0 w 1054387"/>
                  <a:gd name="connsiteY9" fmla="*/ 1407960 h 1708761"/>
                  <a:gd name="connsiteX10" fmla="*/ 0 w 1054387"/>
                  <a:gd name="connsiteY10" fmla="*/ 1116658 h 1708761"/>
                  <a:gd name="connsiteX0-1" fmla="*/ 933011 w 1054387"/>
                  <a:gd name="connsiteY0-2" fmla="*/ 1708761 h 1800201"/>
                  <a:gd name="connsiteX1-3" fmla="*/ 506613 w 1054387"/>
                  <a:gd name="connsiteY1-4" fmla="*/ 1708761 h 1800201"/>
                  <a:gd name="connsiteX2-5" fmla="*/ 506613 w 1054387"/>
                  <a:gd name="connsiteY2-6" fmla="*/ 1407960 h 1800201"/>
                  <a:gd name="connsiteX3-7" fmla="*/ 0 w 1054387"/>
                  <a:gd name="connsiteY3-8" fmla="*/ 1407960 h 1800201"/>
                  <a:gd name="connsiteX4-9" fmla="*/ 0 w 1054387"/>
                  <a:gd name="connsiteY4-10" fmla="*/ 1116658 h 1800201"/>
                  <a:gd name="connsiteX5-11" fmla="*/ 368349 w 1054387"/>
                  <a:gd name="connsiteY5-12" fmla="*/ 0 h 1800201"/>
                  <a:gd name="connsiteX6-13" fmla="*/ 933011 w 1054387"/>
                  <a:gd name="connsiteY6-14" fmla="*/ 0 h 1800201"/>
                  <a:gd name="connsiteX7-15" fmla="*/ 933011 w 1054387"/>
                  <a:gd name="connsiteY7-16" fmla="*/ 1116658 h 1800201"/>
                  <a:gd name="connsiteX8-17" fmla="*/ 1054387 w 1054387"/>
                  <a:gd name="connsiteY8-18" fmla="*/ 1116658 h 1800201"/>
                  <a:gd name="connsiteX9-19" fmla="*/ 1054387 w 1054387"/>
                  <a:gd name="connsiteY9-20" fmla="*/ 1407960 h 1800201"/>
                  <a:gd name="connsiteX10-21" fmla="*/ 933011 w 1054387"/>
                  <a:gd name="connsiteY10-22" fmla="*/ 1407960 h 1800201"/>
                  <a:gd name="connsiteX11" fmla="*/ 1024451 w 1054387"/>
                  <a:gd name="connsiteY11" fmla="*/ 1800201 h 1800201"/>
                  <a:gd name="connsiteX0-23" fmla="*/ 933011 w 1054387"/>
                  <a:gd name="connsiteY0-24" fmla="*/ 1708761 h 1708761"/>
                  <a:gd name="connsiteX1-25" fmla="*/ 506613 w 1054387"/>
                  <a:gd name="connsiteY1-26" fmla="*/ 1708761 h 1708761"/>
                  <a:gd name="connsiteX2-27" fmla="*/ 506613 w 1054387"/>
                  <a:gd name="connsiteY2-28" fmla="*/ 1407960 h 1708761"/>
                  <a:gd name="connsiteX3-29" fmla="*/ 0 w 1054387"/>
                  <a:gd name="connsiteY3-30" fmla="*/ 1407960 h 1708761"/>
                  <a:gd name="connsiteX4-31" fmla="*/ 0 w 1054387"/>
                  <a:gd name="connsiteY4-32" fmla="*/ 1116658 h 1708761"/>
                  <a:gd name="connsiteX5-33" fmla="*/ 368349 w 1054387"/>
                  <a:gd name="connsiteY5-34" fmla="*/ 0 h 1708761"/>
                  <a:gd name="connsiteX6-35" fmla="*/ 933011 w 1054387"/>
                  <a:gd name="connsiteY6-36" fmla="*/ 0 h 1708761"/>
                  <a:gd name="connsiteX7-37" fmla="*/ 933011 w 1054387"/>
                  <a:gd name="connsiteY7-38" fmla="*/ 1116658 h 1708761"/>
                  <a:gd name="connsiteX8-39" fmla="*/ 1054387 w 1054387"/>
                  <a:gd name="connsiteY8-40" fmla="*/ 1116658 h 1708761"/>
                  <a:gd name="connsiteX9-41" fmla="*/ 1054387 w 1054387"/>
                  <a:gd name="connsiteY9-42" fmla="*/ 1407960 h 1708761"/>
                  <a:gd name="connsiteX10-43" fmla="*/ 933011 w 1054387"/>
                  <a:gd name="connsiteY10-44" fmla="*/ 1407960 h 1708761"/>
                  <a:gd name="connsiteX11-45" fmla="*/ 948251 w 1054387"/>
                  <a:gd name="connsiteY11-46" fmla="*/ 1690663 h 1708761"/>
                  <a:gd name="connsiteX0-47" fmla="*/ 0 w 1159601"/>
                  <a:gd name="connsiteY0-48" fmla="*/ 1708761 h 1708761"/>
                  <a:gd name="connsiteX1-49" fmla="*/ 611827 w 1159601"/>
                  <a:gd name="connsiteY1-50" fmla="*/ 1708761 h 1708761"/>
                  <a:gd name="connsiteX2-51" fmla="*/ 611827 w 1159601"/>
                  <a:gd name="connsiteY2-52" fmla="*/ 1407960 h 1708761"/>
                  <a:gd name="connsiteX3-53" fmla="*/ 105214 w 1159601"/>
                  <a:gd name="connsiteY3-54" fmla="*/ 1407960 h 1708761"/>
                  <a:gd name="connsiteX4-55" fmla="*/ 105214 w 1159601"/>
                  <a:gd name="connsiteY4-56" fmla="*/ 1116658 h 1708761"/>
                  <a:gd name="connsiteX5-57" fmla="*/ 473563 w 1159601"/>
                  <a:gd name="connsiteY5-58" fmla="*/ 0 h 1708761"/>
                  <a:gd name="connsiteX6-59" fmla="*/ 1038225 w 1159601"/>
                  <a:gd name="connsiteY6-60" fmla="*/ 0 h 1708761"/>
                  <a:gd name="connsiteX7-61" fmla="*/ 1038225 w 1159601"/>
                  <a:gd name="connsiteY7-62" fmla="*/ 1116658 h 1708761"/>
                  <a:gd name="connsiteX8-63" fmla="*/ 1159601 w 1159601"/>
                  <a:gd name="connsiteY8-64" fmla="*/ 1116658 h 1708761"/>
                  <a:gd name="connsiteX9-65" fmla="*/ 1159601 w 1159601"/>
                  <a:gd name="connsiteY9-66" fmla="*/ 1407960 h 1708761"/>
                  <a:gd name="connsiteX10-67" fmla="*/ 1038225 w 1159601"/>
                  <a:gd name="connsiteY10-68" fmla="*/ 1407960 h 1708761"/>
                  <a:gd name="connsiteX11-69" fmla="*/ 1053465 w 1159601"/>
                  <a:gd name="connsiteY11-70" fmla="*/ 1690663 h 1708761"/>
                  <a:gd name="connsiteX0-71" fmla="*/ 0 w 1159601"/>
                  <a:gd name="connsiteY0-72" fmla="*/ 1708761 h 1857351"/>
                  <a:gd name="connsiteX1-73" fmla="*/ 611827 w 1159601"/>
                  <a:gd name="connsiteY1-74" fmla="*/ 1708761 h 1857351"/>
                  <a:gd name="connsiteX2-75" fmla="*/ 611827 w 1159601"/>
                  <a:gd name="connsiteY2-76" fmla="*/ 1407960 h 1857351"/>
                  <a:gd name="connsiteX3-77" fmla="*/ 105214 w 1159601"/>
                  <a:gd name="connsiteY3-78" fmla="*/ 1407960 h 1857351"/>
                  <a:gd name="connsiteX4-79" fmla="*/ 105214 w 1159601"/>
                  <a:gd name="connsiteY4-80" fmla="*/ 1116658 h 1857351"/>
                  <a:gd name="connsiteX5-81" fmla="*/ 473563 w 1159601"/>
                  <a:gd name="connsiteY5-82" fmla="*/ 0 h 1857351"/>
                  <a:gd name="connsiteX6-83" fmla="*/ 1038225 w 1159601"/>
                  <a:gd name="connsiteY6-84" fmla="*/ 0 h 1857351"/>
                  <a:gd name="connsiteX7-85" fmla="*/ 1038225 w 1159601"/>
                  <a:gd name="connsiteY7-86" fmla="*/ 1116658 h 1857351"/>
                  <a:gd name="connsiteX8-87" fmla="*/ 1159601 w 1159601"/>
                  <a:gd name="connsiteY8-88" fmla="*/ 1116658 h 1857351"/>
                  <a:gd name="connsiteX9-89" fmla="*/ 1159601 w 1159601"/>
                  <a:gd name="connsiteY9-90" fmla="*/ 1407960 h 1857351"/>
                  <a:gd name="connsiteX10-91" fmla="*/ 1038225 w 1159601"/>
                  <a:gd name="connsiteY10-92" fmla="*/ 1407960 h 1857351"/>
                  <a:gd name="connsiteX11-93" fmla="*/ 1048703 w 1159601"/>
                  <a:gd name="connsiteY11-94" fmla="*/ 1857351 h 1857351"/>
                  <a:gd name="connsiteX0-95" fmla="*/ 0 w 1159601"/>
                  <a:gd name="connsiteY0-96" fmla="*/ 1708761 h 1857351"/>
                  <a:gd name="connsiteX1-97" fmla="*/ 611827 w 1159601"/>
                  <a:gd name="connsiteY1-98" fmla="*/ 1708761 h 1857351"/>
                  <a:gd name="connsiteX2-99" fmla="*/ 611827 w 1159601"/>
                  <a:gd name="connsiteY2-100" fmla="*/ 1407960 h 1857351"/>
                  <a:gd name="connsiteX3-101" fmla="*/ 105214 w 1159601"/>
                  <a:gd name="connsiteY3-102" fmla="*/ 1407960 h 1857351"/>
                  <a:gd name="connsiteX4-103" fmla="*/ 105214 w 1159601"/>
                  <a:gd name="connsiteY4-104" fmla="*/ 1116658 h 1857351"/>
                  <a:gd name="connsiteX5-105" fmla="*/ 473563 w 1159601"/>
                  <a:gd name="connsiteY5-106" fmla="*/ 0 h 1857351"/>
                  <a:gd name="connsiteX6-107" fmla="*/ 1038225 w 1159601"/>
                  <a:gd name="connsiteY6-108" fmla="*/ 0 h 1857351"/>
                  <a:gd name="connsiteX7-109" fmla="*/ 1038225 w 1159601"/>
                  <a:gd name="connsiteY7-110" fmla="*/ 1116658 h 1857351"/>
                  <a:gd name="connsiteX8-111" fmla="*/ 1159601 w 1159601"/>
                  <a:gd name="connsiteY8-112" fmla="*/ 1116658 h 1857351"/>
                  <a:gd name="connsiteX9-113" fmla="*/ 1159601 w 1159601"/>
                  <a:gd name="connsiteY9-114" fmla="*/ 1407960 h 1857351"/>
                  <a:gd name="connsiteX10-115" fmla="*/ 1038225 w 1159601"/>
                  <a:gd name="connsiteY10-116" fmla="*/ 1407960 h 1857351"/>
                  <a:gd name="connsiteX11-117" fmla="*/ 1039178 w 1159601"/>
                  <a:gd name="connsiteY11-118" fmla="*/ 1857351 h 1857351"/>
                  <a:gd name="connsiteX0-119" fmla="*/ 0 w 1159601"/>
                  <a:gd name="connsiteY0-120" fmla="*/ 1708761 h 1857351"/>
                  <a:gd name="connsiteX1-121" fmla="*/ 611827 w 1159601"/>
                  <a:gd name="connsiteY1-122" fmla="*/ 1708761 h 1857351"/>
                  <a:gd name="connsiteX2-123" fmla="*/ 611827 w 1159601"/>
                  <a:gd name="connsiteY2-124" fmla="*/ 1407960 h 1857351"/>
                  <a:gd name="connsiteX3-125" fmla="*/ 105214 w 1159601"/>
                  <a:gd name="connsiteY3-126" fmla="*/ 1407960 h 1857351"/>
                  <a:gd name="connsiteX4-127" fmla="*/ 105214 w 1159601"/>
                  <a:gd name="connsiteY4-128" fmla="*/ 1116658 h 1857351"/>
                  <a:gd name="connsiteX5-129" fmla="*/ 473563 w 1159601"/>
                  <a:gd name="connsiteY5-130" fmla="*/ 0 h 1857351"/>
                  <a:gd name="connsiteX6-131" fmla="*/ 1038225 w 1159601"/>
                  <a:gd name="connsiteY6-132" fmla="*/ 0 h 1857351"/>
                  <a:gd name="connsiteX7-133" fmla="*/ 1038225 w 1159601"/>
                  <a:gd name="connsiteY7-134" fmla="*/ 1116658 h 1857351"/>
                  <a:gd name="connsiteX8-135" fmla="*/ 1159601 w 1159601"/>
                  <a:gd name="connsiteY8-136" fmla="*/ 1116658 h 1857351"/>
                  <a:gd name="connsiteX9-137" fmla="*/ 1159601 w 1159601"/>
                  <a:gd name="connsiteY9-138" fmla="*/ 1407960 h 1857351"/>
                  <a:gd name="connsiteX10-139" fmla="*/ 1038225 w 1159601"/>
                  <a:gd name="connsiteY10-140" fmla="*/ 1407960 h 1857351"/>
                  <a:gd name="connsiteX11-141" fmla="*/ 1039348 w 1159601"/>
                  <a:gd name="connsiteY11-142" fmla="*/ 1706397 h 1857351"/>
                  <a:gd name="connsiteX12" fmla="*/ 1039178 w 1159601"/>
                  <a:gd name="connsiteY12" fmla="*/ 1857351 h 1857351"/>
                  <a:gd name="connsiteX0-143" fmla="*/ 0 w 1634490"/>
                  <a:gd name="connsiteY0-144" fmla="*/ 1708761 h 1737497"/>
                  <a:gd name="connsiteX1-145" fmla="*/ 611827 w 1634490"/>
                  <a:gd name="connsiteY1-146" fmla="*/ 1708761 h 1737497"/>
                  <a:gd name="connsiteX2-147" fmla="*/ 611827 w 1634490"/>
                  <a:gd name="connsiteY2-148" fmla="*/ 1407960 h 1737497"/>
                  <a:gd name="connsiteX3-149" fmla="*/ 105214 w 1634490"/>
                  <a:gd name="connsiteY3-150" fmla="*/ 1407960 h 1737497"/>
                  <a:gd name="connsiteX4-151" fmla="*/ 105214 w 1634490"/>
                  <a:gd name="connsiteY4-152" fmla="*/ 1116658 h 1737497"/>
                  <a:gd name="connsiteX5-153" fmla="*/ 473563 w 1634490"/>
                  <a:gd name="connsiteY5-154" fmla="*/ 0 h 1737497"/>
                  <a:gd name="connsiteX6-155" fmla="*/ 1038225 w 1634490"/>
                  <a:gd name="connsiteY6-156" fmla="*/ 0 h 1737497"/>
                  <a:gd name="connsiteX7-157" fmla="*/ 1038225 w 1634490"/>
                  <a:gd name="connsiteY7-158" fmla="*/ 1116658 h 1737497"/>
                  <a:gd name="connsiteX8-159" fmla="*/ 1159601 w 1634490"/>
                  <a:gd name="connsiteY8-160" fmla="*/ 1116658 h 1737497"/>
                  <a:gd name="connsiteX9-161" fmla="*/ 1159601 w 1634490"/>
                  <a:gd name="connsiteY9-162" fmla="*/ 1407960 h 1737497"/>
                  <a:gd name="connsiteX10-163" fmla="*/ 1038225 w 1634490"/>
                  <a:gd name="connsiteY10-164" fmla="*/ 1407960 h 1737497"/>
                  <a:gd name="connsiteX11-165" fmla="*/ 1039348 w 1634490"/>
                  <a:gd name="connsiteY11-166" fmla="*/ 1706397 h 1737497"/>
                  <a:gd name="connsiteX12-167" fmla="*/ 1634490 w 1634490"/>
                  <a:gd name="connsiteY12-168" fmla="*/ 1719238 h 1737497"/>
                  <a:gd name="connsiteX0-169" fmla="*/ 0 w 1634490"/>
                  <a:gd name="connsiteY0-170" fmla="*/ 1708761 h 1737497"/>
                  <a:gd name="connsiteX1-171" fmla="*/ 611827 w 1634490"/>
                  <a:gd name="connsiteY1-172" fmla="*/ 1708761 h 1737497"/>
                  <a:gd name="connsiteX2-173" fmla="*/ 611827 w 1634490"/>
                  <a:gd name="connsiteY2-174" fmla="*/ 1407960 h 1737497"/>
                  <a:gd name="connsiteX3-175" fmla="*/ 105214 w 1634490"/>
                  <a:gd name="connsiteY3-176" fmla="*/ 1407960 h 1737497"/>
                  <a:gd name="connsiteX4-177" fmla="*/ 105214 w 1634490"/>
                  <a:gd name="connsiteY4-178" fmla="*/ 1116658 h 1737497"/>
                  <a:gd name="connsiteX5-179" fmla="*/ 473563 w 1634490"/>
                  <a:gd name="connsiteY5-180" fmla="*/ 0 h 1737497"/>
                  <a:gd name="connsiteX6-181" fmla="*/ 1038225 w 1634490"/>
                  <a:gd name="connsiteY6-182" fmla="*/ 0 h 1737497"/>
                  <a:gd name="connsiteX7-183" fmla="*/ 1038225 w 1634490"/>
                  <a:gd name="connsiteY7-184" fmla="*/ 1116658 h 1737497"/>
                  <a:gd name="connsiteX8-185" fmla="*/ 1159601 w 1634490"/>
                  <a:gd name="connsiteY8-186" fmla="*/ 1116658 h 1737497"/>
                  <a:gd name="connsiteX9-187" fmla="*/ 1159601 w 1634490"/>
                  <a:gd name="connsiteY9-188" fmla="*/ 1407960 h 1737497"/>
                  <a:gd name="connsiteX10-189" fmla="*/ 1038225 w 1634490"/>
                  <a:gd name="connsiteY10-190" fmla="*/ 1407960 h 1737497"/>
                  <a:gd name="connsiteX11-191" fmla="*/ 1039348 w 1634490"/>
                  <a:gd name="connsiteY11-192" fmla="*/ 1706397 h 1737497"/>
                  <a:gd name="connsiteX12-193" fmla="*/ 1634490 w 1634490"/>
                  <a:gd name="connsiteY12-194" fmla="*/ 1719238 h 1737497"/>
                  <a:gd name="connsiteX0-195" fmla="*/ 0 w 1820227"/>
                  <a:gd name="connsiteY0-196" fmla="*/ 1708761 h 1736418"/>
                  <a:gd name="connsiteX1-197" fmla="*/ 611827 w 1820227"/>
                  <a:gd name="connsiteY1-198" fmla="*/ 1708761 h 1736418"/>
                  <a:gd name="connsiteX2-199" fmla="*/ 611827 w 1820227"/>
                  <a:gd name="connsiteY2-200" fmla="*/ 1407960 h 1736418"/>
                  <a:gd name="connsiteX3-201" fmla="*/ 105214 w 1820227"/>
                  <a:gd name="connsiteY3-202" fmla="*/ 1407960 h 1736418"/>
                  <a:gd name="connsiteX4-203" fmla="*/ 105214 w 1820227"/>
                  <a:gd name="connsiteY4-204" fmla="*/ 1116658 h 1736418"/>
                  <a:gd name="connsiteX5-205" fmla="*/ 473563 w 1820227"/>
                  <a:gd name="connsiteY5-206" fmla="*/ 0 h 1736418"/>
                  <a:gd name="connsiteX6-207" fmla="*/ 1038225 w 1820227"/>
                  <a:gd name="connsiteY6-208" fmla="*/ 0 h 1736418"/>
                  <a:gd name="connsiteX7-209" fmla="*/ 1038225 w 1820227"/>
                  <a:gd name="connsiteY7-210" fmla="*/ 1116658 h 1736418"/>
                  <a:gd name="connsiteX8-211" fmla="*/ 1159601 w 1820227"/>
                  <a:gd name="connsiteY8-212" fmla="*/ 1116658 h 1736418"/>
                  <a:gd name="connsiteX9-213" fmla="*/ 1159601 w 1820227"/>
                  <a:gd name="connsiteY9-214" fmla="*/ 1407960 h 1736418"/>
                  <a:gd name="connsiteX10-215" fmla="*/ 1038225 w 1820227"/>
                  <a:gd name="connsiteY10-216" fmla="*/ 1407960 h 1736418"/>
                  <a:gd name="connsiteX11-217" fmla="*/ 1039348 w 1820227"/>
                  <a:gd name="connsiteY11-218" fmla="*/ 1706397 h 1736418"/>
                  <a:gd name="connsiteX12-219" fmla="*/ 1820227 w 1820227"/>
                  <a:gd name="connsiteY12-220" fmla="*/ 1714476 h 1736418"/>
                  <a:gd name="connsiteX0-221" fmla="*/ 0 w 1910715"/>
                  <a:gd name="connsiteY0-222" fmla="*/ 1708761 h 1736418"/>
                  <a:gd name="connsiteX1-223" fmla="*/ 611827 w 1910715"/>
                  <a:gd name="connsiteY1-224" fmla="*/ 1708761 h 1736418"/>
                  <a:gd name="connsiteX2-225" fmla="*/ 611827 w 1910715"/>
                  <a:gd name="connsiteY2-226" fmla="*/ 1407960 h 1736418"/>
                  <a:gd name="connsiteX3-227" fmla="*/ 105214 w 1910715"/>
                  <a:gd name="connsiteY3-228" fmla="*/ 1407960 h 1736418"/>
                  <a:gd name="connsiteX4-229" fmla="*/ 105214 w 1910715"/>
                  <a:gd name="connsiteY4-230" fmla="*/ 1116658 h 1736418"/>
                  <a:gd name="connsiteX5-231" fmla="*/ 473563 w 1910715"/>
                  <a:gd name="connsiteY5-232" fmla="*/ 0 h 1736418"/>
                  <a:gd name="connsiteX6-233" fmla="*/ 1038225 w 1910715"/>
                  <a:gd name="connsiteY6-234" fmla="*/ 0 h 1736418"/>
                  <a:gd name="connsiteX7-235" fmla="*/ 1038225 w 1910715"/>
                  <a:gd name="connsiteY7-236" fmla="*/ 1116658 h 1736418"/>
                  <a:gd name="connsiteX8-237" fmla="*/ 1159601 w 1910715"/>
                  <a:gd name="connsiteY8-238" fmla="*/ 1116658 h 1736418"/>
                  <a:gd name="connsiteX9-239" fmla="*/ 1159601 w 1910715"/>
                  <a:gd name="connsiteY9-240" fmla="*/ 1407960 h 1736418"/>
                  <a:gd name="connsiteX10-241" fmla="*/ 1038225 w 1910715"/>
                  <a:gd name="connsiteY10-242" fmla="*/ 1407960 h 1736418"/>
                  <a:gd name="connsiteX11-243" fmla="*/ 1039348 w 1910715"/>
                  <a:gd name="connsiteY11-244" fmla="*/ 1706397 h 1736418"/>
                  <a:gd name="connsiteX12-245" fmla="*/ 1910715 w 1910715"/>
                  <a:gd name="connsiteY12-246" fmla="*/ 1714476 h 1736418"/>
                  <a:gd name="connsiteX0-247" fmla="*/ 0 w 1910715"/>
                  <a:gd name="connsiteY0-248" fmla="*/ 1708761 h 1736418"/>
                  <a:gd name="connsiteX1-249" fmla="*/ 611827 w 1910715"/>
                  <a:gd name="connsiteY1-250" fmla="*/ 1708761 h 1736418"/>
                  <a:gd name="connsiteX2-251" fmla="*/ 611827 w 1910715"/>
                  <a:gd name="connsiteY2-252" fmla="*/ 1407960 h 1736418"/>
                  <a:gd name="connsiteX3-253" fmla="*/ 105214 w 1910715"/>
                  <a:gd name="connsiteY3-254" fmla="*/ 1407960 h 1736418"/>
                  <a:gd name="connsiteX4-255" fmla="*/ 105214 w 1910715"/>
                  <a:gd name="connsiteY4-256" fmla="*/ 1116658 h 1736418"/>
                  <a:gd name="connsiteX5-257" fmla="*/ 473563 w 1910715"/>
                  <a:gd name="connsiteY5-258" fmla="*/ 0 h 1736418"/>
                  <a:gd name="connsiteX6-259" fmla="*/ 1038225 w 1910715"/>
                  <a:gd name="connsiteY6-260" fmla="*/ 0 h 1736418"/>
                  <a:gd name="connsiteX7-261" fmla="*/ 1038225 w 1910715"/>
                  <a:gd name="connsiteY7-262" fmla="*/ 1116658 h 1736418"/>
                  <a:gd name="connsiteX8-263" fmla="*/ 1159601 w 1910715"/>
                  <a:gd name="connsiteY8-264" fmla="*/ 1116658 h 1736418"/>
                  <a:gd name="connsiteX9-265" fmla="*/ 1159601 w 1910715"/>
                  <a:gd name="connsiteY9-266" fmla="*/ 1407960 h 1736418"/>
                  <a:gd name="connsiteX10-267" fmla="*/ 1038225 w 1910715"/>
                  <a:gd name="connsiteY10-268" fmla="*/ 1407960 h 1736418"/>
                  <a:gd name="connsiteX11-269" fmla="*/ 1039348 w 1910715"/>
                  <a:gd name="connsiteY11-270" fmla="*/ 1706397 h 1736418"/>
                  <a:gd name="connsiteX12-271" fmla="*/ 1910715 w 1910715"/>
                  <a:gd name="connsiteY12-272" fmla="*/ 1714476 h 1736418"/>
                  <a:gd name="connsiteX0-273" fmla="*/ 0 w 1910715"/>
                  <a:gd name="connsiteY0-274" fmla="*/ 1708761 h 1742778"/>
                  <a:gd name="connsiteX1-275" fmla="*/ 611827 w 1910715"/>
                  <a:gd name="connsiteY1-276" fmla="*/ 1708761 h 1742778"/>
                  <a:gd name="connsiteX2-277" fmla="*/ 611827 w 1910715"/>
                  <a:gd name="connsiteY2-278" fmla="*/ 1407960 h 1742778"/>
                  <a:gd name="connsiteX3-279" fmla="*/ 105214 w 1910715"/>
                  <a:gd name="connsiteY3-280" fmla="*/ 1407960 h 1742778"/>
                  <a:gd name="connsiteX4-281" fmla="*/ 105214 w 1910715"/>
                  <a:gd name="connsiteY4-282" fmla="*/ 1116658 h 1742778"/>
                  <a:gd name="connsiteX5-283" fmla="*/ 473563 w 1910715"/>
                  <a:gd name="connsiteY5-284" fmla="*/ 0 h 1742778"/>
                  <a:gd name="connsiteX6-285" fmla="*/ 1038225 w 1910715"/>
                  <a:gd name="connsiteY6-286" fmla="*/ 0 h 1742778"/>
                  <a:gd name="connsiteX7-287" fmla="*/ 1038225 w 1910715"/>
                  <a:gd name="connsiteY7-288" fmla="*/ 1116658 h 1742778"/>
                  <a:gd name="connsiteX8-289" fmla="*/ 1159601 w 1910715"/>
                  <a:gd name="connsiteY8-290" fmla="*/ 1116658 h 1742778"/>
                  <a:gd name="connsiteX9-291" fmla="*/ 1159601 w 1910715"/>
                  <a:gd name="connsiteY9-292" fmla="*/ 1407960 h 1742778"/>
                  <a:gd name="connsiteX10-293" fmla="*/ 1038225 w 1910715"/>
                  <a:gd name="connsiteY10-294" fmla="*/ 1407960 h 1742778"/>
                  <a:gd name="connsiteX11-295" fmla="*/ 1039348 w 1910715"/>
                  <a:gd name="connsiteY11-296" fmla="*/ 1706397 h 1742778"/>
                  <a:gd name="connsiteX12-297" fmla="*/ 1910715 w 1910715"/>
                  <a:gd name="connsiteY12-298" fmla="*/ 1714476 h 1742778"/>
                  <a:gd name="connsiteX0-299" fmla="*/ 0 w 1910715"/>
                  <a:gd name="connsiteY0-300" fmla="*/ 1708761 h 1714959"/>
                  <a:gd name="connsiteX1-301" fmla="*/ 611827 w 1910715"/>
                  <a:gd name="connsiteY1-302" fmla="*/ 1708761 h 1714959"/>
                  <a:gd name="connsiteX2-303" fmla="*/ 611827 w 1910715"/>
                  <a:gd name="connsiteY2-304" fmla="*/ 1407960 h 1714959"/>
                  <a:gd name="connsiteX3-305" fmla="*/ 105214 w 1910715"/>
                  <a:gd name="connsiteY3-306" fmla="*/ 1407960 h 1714959"/>
                  <a:gd name="connsiteX4-307" fmla="*/ 105214 w 1910715"/>
                  <a:gd name="connsiteY4-308" fmla="*/ 1116658 h 1714959"/>
                  <a:gd name="connsiteX5-309" fmla="*/ 473563 w 1910715"/>
                  <a:gd name="connsiteY5-310" fmla="*/ 0 h 1714959"/>
                  <a:gd name="connsiteX6-311" fmla="*/ 1038225 w 1910715"/>
                  <a:gd name="connsiteY6-312" fmla="*/ 0 h 1714959"/>
                  <a:gd name="connsiteX7-313" fmla="*/ 1038225 w 1910715"/>
                  <a:gd name="connsiteY7-314" fmla="*/ 1116658 h 1714959"/>
                  <a:gd name="connsiteX8-315" fmla="*/ 1159601 w 1910715"/>
                  <a:gd name="connsiteY8-316" fmla="*/ 1116658 h 1714959"/>
                  <a:gd name="connsiteX9-317" fmla="*/ 1159601 w 1910715"/>
                  <a:gd name="connsiteY9-318" fmla="*/ 1407960 h 1714959"/>
                  <a:gd name="connsiteX10-319" fmla="*/ 1038225 w 1910715"/>
                  <a:gd name="connsiteY10-320" fmla="*/ 1407960 h 1714959"/>
                  <a:gd name="connsiteX11-321" fmla="*/ 1039348 w 1910715"/>
                  <a:gd name="connsiteY11-322" fmla="*/ 1706397 h 1714959"/>
                  <a:gd name="connsiteX12-323" fmla="*/ 1910715 w 1910715"/>
                  <a:gd name="connsiteY12-324" fmla="*/ 1714476 h 1714959"/>
                  <a:gd name="connsiteX0-325" fmla="*/ 0 w 1917065"/>
                  <a:gd name="connsiteY0-326" fmla="*/ 1708761 h 1708761"/>
                  <a:gd name="connsiteX1-327" fmla="*/ 611827 w 1917065"/>
                  <a:gd name="connsiteY1-328" fmla="*/ 1708761 h 1708761"/>
                  <a:gd name="connsiteX2-329" fmla="*/ 611827 w 1917065"/>
                  <a:gd name="connsiteY2-330" fmla="*/ 1407960 h 1708761"/>
                  <a:gd name="connsiteX3-331" fmla="*/ 105214 w 1917065"/>
                  <a:gd name="connsiteY3-332" fmla="*/ 1407960 h 1708761"/>
                  <a:gd name="connsiteX4-333" fmla="*/ 105214 w 1917065"/>
                  <a:gd name="connsiteY4-334" fmla="*/ 1116658 h 1708761"/>
                  <a:gd name="connsiteX5-335" fmla="*/ 473563 w 1917065"/>
                  <a:gd name="connsiteY5-336" fmla="*/ 0 h 1708761"/>
                  <a:gd name="connsiteX6-337" fmla="*/ 1038225 w 1917065"/>
                  <a:gd name="connsiteY6-338" fmla="*/ 0 h 1708761"/>
                  <a:gd name="connsiteX7-339" fmla="*/ 1038225 w 1917065"/>
                  <a:gd name="connsiteY7-340" fmla="*/ 1116658 h 1708761"/>
                  <a:gd name="connsiteX8-341" fmla="*/ 1159601 w 1917065"/>
                  <a:gd name="connsiteY8-342" fmla="*/ 1116658 h 1708761"/>
                  <a:gd name="connsiteX9-343" fmla="*/ 1159601 w 1917065"/>
                  <a:gd name="connsiteY9-344" fmla="*/ 1407960 h 1708761"/>
                  <a:gd name="connsiteX10-345" fmla="*/ 1038225 w 1917065"/>
                  <a:gd name="connsiteY10-346" fmla="*/ 1407960 h 1708761"/>
                  <a:gd name="connsiteX11-347" fmla="*/ 1039348 w 1917065"/>
                  <a:gd name="connsiteY11-348" fmla="*/ 1706397 h 1708761"/>
                  <a:gd name="connsiteX12-349" fmla="*/ 1917065 w 1917065"/>
                  <a:gd name="connsiteY12-350" fmla="*/ 1701776 h 1708761"/>
                  <a:gd name="connsiteX0-351" fmla="*/ 0 w 1917065"/>
                  <a:gd name="connsiteY0-352" fmla="*/ 1708761 h 1708761"/>
                  <a:gd name="connsiteX1-353" fmla="*/ 611827 w 1917065"/>
                  <a:gd name="connsiteY1-354" fmla="*/ 1708761 h 1708761"/>
                  <a:gd name="connsiteX2-355" fmla="*/ 611827 w 1917065"/>
                  <a:gd name="connsiteY2-356" fmla="*/ 1407960 h 1708761"/>
                  <a:gd name="connsiteX3-357" fmla="*/ 105214 w 1917065"/>
                  <a:gd name="connsiteY3-358" fmla="*/ 1407960 h 1708761"/>
                  <a:gd name="connsiteX4-359" fmla="*/ 105214 w 1917065"/>
                  <a:gd name="connsiteY4-360" fmla="*/ 1116658 h 1708761"/>
                  <a:gd name="connsiteX5-361" fmla="*/ 473563 w 1917065"/>
                  <a:gd name="connsiteY5-362" fmla="*/ 0 h 1708761"/>
                  <a:gd name="connsiteX6-363" fmla="*/ 1038225 w 1917065"/>
                  <a:gd name="connsiteY6-364" fmla="*/ 0 h 1708761"/>
                  <a:gd name="connsiteX7-365" fmla="*/ 1038225 w 1917065"/>
                  <a:gd name="connsiteY7-366" fmla="*/ 1116658 h 1708761"/>
                  <a:gd name="connsiteX8-367" fmla="*/ 1159601 w 1917065"/>
                  <a:gd name="connsiteY8-368" fmla="*/ 1116658 h 1708761"/>
                  <a:gd name="connsiteX9-369" fmla="*/ 1159601 w 1917065"/>
                  <a:gd name="connsiteY9-370" fmla="*/ 1407960 h 1708761"/>
                  <a:gd name="connsiteX10-371" fmla="*/ 1038225 w 1917065"/>
                  <a:gd name="connsiteY10-372" fmla="*/ 1407960 h 1708761"/>
                  <a:gd name="connsiteX11-373" fmla="*/ 1039348 w 1917065"/>
                  <a:gd name="connsiteY11-374" fmla="*/ 1706397 h 1708761"/>
                  <a:gd name="connsiteX12-375" fmla="*/ 1917065 w 1917065"/>
                  <a:gd name="connsiteY12-376" fmla="*/ 1701776 h 1708761"/>
                  <a:gd name="connsiteX0-377" fmla="*/ 0 w 1917065"/>
                  <a:gd name="connsiteY0-378" fmla="*/ 1708761 h 1708761"/>
                  <a:gd name="connsiteX1-379" fmla="*/ 611827 w 1917065"/>
                  <a:gd name="connsiteY1-380" fmla="*/ 1708761 h 1708761"/>
                  <a:gd name="connsiteX2-381" fmla="*/ 611827 w 1917065"/>
                  <a:gd name="connsiteY2-382" fmla="*/ 1407960 h 1708761"/>
                  <a:gd name="connsiteX3-383" fmla="*/ 105214 w 1917065"/>
                  <a:gd name="connsiteY3-384" fmla="*/ 1407960 h 1708761"/>
                  <a:gd name="connsiteX4-385" fmla="*/ 105214 w 1917065"/>
                  <a:gd name="connsiteY4-386" fmla="*/ 1116658 h 1708761"/>
                  <a:gd name="connsiteX5-387" fmla="*/ 473563 w 1917065"/>
                  <a:gd name="connsiteY5-388" fmla="*/ 0 h 1708761"/>
                  <a:gd name="connsiteX6-389" fmla="*/ 1038225 w 1917065"/>
                  <a:gd name="connsiteY6-390" fmla="*/ 0 h 1708761"/>
                  <a:gd name="connsiteX7-391" fmla="*/ 1038225 w 1917065"/>
                  <a:gd name="connsiteY7-392" fmla="*/ 1116658 h 1708761"/>
                  <a:gd name="connsiteX8-393" fmla="*/ 1159601 w 1917065"/>
                  <a:gd name="connsiteY8-394" fmla="*/ 1116658 h 1708761"/>
                  <a:gd name="connsiteX9-395" fmla="*/ 1159601 w 1917065"/>
                  <a:gd name="connsiteY9-396" fmla="*/ 1407960 h 1708761"/>
                  <a:gd name="connsiteX10-397" fmla="*/ 1038225 w 1917065"/>
                  <a:gd name="connsiteY10-398" fmla="*/ 1407960 h 1708761"/>
                  <a:gd name="connsiteX11-399" fmla="*/ 1039348 w 1917065"/>
                  <a:gd name="connsiteY11-400" fmla="*/ 1706397 h 1708761"/>
                  <a:gd name="connsiteX12-401" fmla="*/ 1917065 w 1917065"/>
                  <a:gd name="connsiteY12-402" fmla="*/ 1701776 h 1708761"/>
                  <a:gd name="connsiteX0-403" fmla="*/ 0 w 1913890"/>
                  <a:gd name="connsiteY0-404" fmla="*/ 1708761 h 1708761"/>
                  <a:gd name="connsiteX1-405" fmla="*/ 611827 w 1913890"/>
                  <a:gd name="connsiteY1-406" fmla="*/ 1708761 h 1708761"/>
                  <a:gd name="connsiteX2-407" fmla="*/ 611827 w 1913890"/>
                  <a:gd name="connsiteY2-408" fmla="*/ 1407960 h 1708761"/>
                  <a:gd name="connsiteX3-409" fmla="*/ 105214 w 1913890"/>
                  <a:gd name="connsiteY3-410" fmla="*/ 1407960 h 1708761"/>
                  <a:gd name="connsiteX4-411" fmla="*/ 105214 w 1913890"/>
                  <a:gd name="connsiteY4-412" fmla="*/ 1116658 h 1708761"/>
                  <a:gd name="connsiteX5-413" fmla="*/ 473563 w 1913890"/>
                  <a:gd name="connsiteY5-414" fmla="*/ 0 h 1708761"/>
                  <a:gd name="connsiteX6-415" fmla="*/ 1038225 w 1913890"/>
                  <a:gd name="connsiteY6-416" fmla="*/ 0 h 1708761"/>
                  <a:gd name="connsiteX7-417" fmla="*/ 1038225 w 1913890"/>
                  <a:gd name="connsiteY7-418" fmla="*/ 1116658 h 1708761"/>
                  <a:gd name="connsiteX8-419" fmla="*/ 1159601 w 1913890"/>
                  <a:gd name="connsiteY8-420" fmla="*/ 1116658 h 1708761"/>
                  <a:gd name="connsiteX9-421" fmla="*/ 1159601 w 1913890"/>
                  <a:gd name="connsiteY9-422" fmla="*/ 1407960 h 1708761"/>
                  <a:gd name="connsiteX10-423" fmla="*/ 1038225 w 1913890"/>
                  <a:gd name="connsiteY10-424" fmla="*/ 1407960 h 1708761"/>
                  <a:gd name="connsiteX11-425" fmla="*/ 1039348 w 1913890"/>
                  <a:gd name="connsiteY11-426" fmla="*/ 1706397 h 1708761"/>
                  <a:gd name="connsiteX12-427" fmla="*/ 1913890 w 1913890"/>
                  <a:gd name="connsiteY12-428" fmla="*/ 1704951 h 1708761"/>
                  <a:gd name="connsiteX0-429" fmla="*/ 0 w 1913890"/>
                  <a:gd name="connsiteY0-430" fmla="*/ 1708761 h 1708761"/>
                  <a:gd name="connsiteX1-431" fmla="*/ 611827 w 1913890"/>
                  <a:gd name="connsiteY1-432" fmla="*/ 1708761 h 1708761"/>
                  <a:gd name="connsiteX2-433" fmla="*/ 611827 w 1913890"/>
                  <a:gd name="connsiteY2-434" fmla="*/ 1407960 h 1708761"/>
                  <a:gd name="connsiteX3-435" fmla="*/ 105214 w 1913890"/>
                  <a:gd name="connsiteY3-436" fmla="*/ 1407960 h 1708761"/>
                  <a:gd name="connsiteX4-437" fmla="*/ 105214 w 1913890"/>
                  <a:gd name="connsiteY4-438" fmla="*/ 1116658 h 1708761"/>
                  <a:gd name="connsiteX5-439" fmla="*/ 473563 w 1913890"/>
                  <a:gd name="connsiteY5-440" fmla="*/ 0 h 1708761"/>
                  <a:gd name="connsiteX6-441" fmla="*/ 1038225 w 1913890"/>
                  <a:gd name="connsiteY6-442" fmla="*/ 0 h 1708761"/>
                  <a:gd name="connsiteX7-443" fmla="*/ 1038225 w 1913890"/>
                  <a:gd name="connsiteY7-444" fmla="*/ 1116658 h 1708761"/>
                  <a:gd name="connsiteX8-445" fmla="*/ 1159601 w 1913890"/>
                  <a:gd name="connsiteY8-446" fmla="*/ 1116658 h 1708761"/>
                  <a:gd name="connsiteX9-447" fmla="*/ 1159601 w 1913890"/>
                  <a:gd name="connsiteY9-448" fmla="*/ 1407960 h 1708761"/>
                  <a:gd name="connsiteX10-449" fmla="*/ 1038225 w 1913890"/>
                  <a:gd name="connsiteY10-450" fmla="*/ 1407960 h 1708761"/>
                  <a:gd name="connsiteX11-451" fmla="*/ 1039348 w 1913890"/>
                  <a:gd name="connsiteY11-452" fmla="*/ 1706397 h 1708761"/>
                  <a:gd name="connsiteX12-453" fmla="*/ 1913890 w 1913890"/>
                  <a:gd name="connsiteY12-454" fmla="*/ 1704951 h 1708761"/>
                  <a:gd name="connsiteX0-455" fmla="*/ 0 w 1913890"/>
                  <a:gd name="connsiteY0-456" fmla="*/ 1708761 h 1708761"/>
                  <a:gd name="connsiteX1-457" fmla="*/ 611827 w 1913890"/>
                  <a:gd name="connsiteY1-458" fmla="*/ 1708761 h 1708761"/>
                  <a:gd name="connsiteX2-459" fmla="*/ 611827 w 1913890"/>
                  <a:gd name="connsiteY2-460" fmla="*/ 1407960 h 1708761"/>
                  <a:gd name="connsiteX3-461" fmla="*/ 105214 w 1913890"/>
                  <a:gd name="connsiteY3-462" fmla="*/ 1407960 h 1708761"/>
                  <a:gd name="connsiteX4-463" fmla="*/ 105214 w 1913890"/>
                  <a:gd name="connsiteY4-464" fmla="*/ 1116658 h 1708761"/>
                  <a:gd name="connsiteX5-465" fmla="*/ 473563 w 1913890"/>
                  <a:gd name="connsiteY5-466" fmla="*/ 0 h 1708761"/>
                  <a:gd name="connsiteX6-467" fmla="*/ 1038225 w 1913890"/>
                  <a:gd name="connsiteY6-468" fmla="*/ 0 h 1708761"/>
                  <a:gd name="connsiteX7-469" fmla="*/ 1038225 w 1913890"/>
                  <a:gd name="connsiteY7-470" fmla="*/ 1116658 h 1708761"/>
                  <a:gd name="connsiteX8-471" fmla="*/ 1159601 w 1913890"/>
                  <a:gd name="connsiteY8-472" fmla="*/ 1116658 h 1708761"/>
                  <a:gd name="connsiteX9-473" fmla="*/ 1159601 w 1913890"/>
                  <a:gd name="connsiteY9-474" fmla="*/ 1407960 h 1708761"/>
                  <a:gd name="connsiteX10-475" fmla="*/ 1038225 w 1913890"/>
                  <a:gd name="connsiteY10-476" fmla="*/ 1407960 h 1708761"/>
                  <a:gd name="connsiteX11-477" fmla="*/ 1039348 w 1913890"/>
                  <a:gd name="connsiteY11-478" fmla="*/ 1706397 h 1708761"/>
                  <a:gd name="connsiteX12-479" fmla="*/ 1913890 w 1913890"/>
                  <a:gd name="connsiteY12-480" fmla="*/ 1704951 h 1708761"/>
                  <a:gd name="connsiteX0-481" fmla="*/ 0 w 1913890"/>
                  <a:gd name="connsiteY0-482" fmla="*/ 1708761 h 1708761"/>
                  <a:gd name="connsiteX1-483" fmla="*/ 611827 w 1913890"/>
                  <a:gd name="connsiteY1-484" fmla="*/ 1708761 h 1708761"/>
                  <a:gd name="connsiteX2-485" fmla="*/ 611827 w 1913890"/>
                  <a:gd name="connsiteY2-486" fmla="*/ 1407960 h 1708761"/>
                  <a:gd name="connsiteX3-487" fmla="*/ 105214 w 1913890"/>
                  <a:gd name="connsiteY3-488" fmla="*/ 1407960 h 1708761"/>
                  <a:gd name="connsiteX4-489" fmla="*/ 105214 w 1913890"/>
                  <a:gd name="connsiteY4-490" fmla="*/ 1116658 h 1708761"/>
                  <a:gd name="connsiteX5-491" fmla="*/ 473563 w 1913890"/>
                  <a:gd name="connsiteY5-492" fmla="*/ 0 h 1708761"/>
                  <a:gd name="connsiteX6-493" fmla="*/ 1038225 w 1913890"/>
                  <a:gd name="connsiteY6-494" fmla="*/ 0 h 1708761"/>
                  <a:gd name="connsiteX7-495" fmla="*/ 1038225 w 1913890"/>
                  <a:gd name="connsiteY7-496" fmla="*/ 1116658 h 1708761"/>
                  <a:gd name="connsiteX8-497" fmla="*/ 1159601 w 1913890"/>
                  <a:gd name="connsiteY8-498" fmla="*/ 1116658 h 1708761"/>
                  <a:gd name="connsiteX9-499" fmla="*/ 1159601 w 1913890"/>
                  <a:gd name="connsiteY9-500" fmla="*/ 1407960 h 1708761"/>
                  <a:gd name="connsiteX10-501" fmla="*/ 1038225 w 1913890"/>
                  <a:gd name="connsiteY10-502" fmla="*/ 1407960 h 1708761"/>
                  <a:gd name="connsiteX11-503" fmla="*/ 1039348 w 1913890"/>
                  <a:gd name="connsiteY11-504" fmla="*/ 1706397 h 1708761"/>
                  <a:gd name="connsiteX12-505" fmla="*/ 1913890 w 1913890"/>
                  <a:gd name="connsiteY12-506" fmla="*/ 1704951 h 1708761"/>
                  <a:gd name="connsiteX0-507" fmla="*/ 0 w 1913890"/>
                  <a:gd name="connsiteY0-508" fmla="*/ 1708761 h 1709572"/>
                  <a:gd name="connsiteX1-509" fmla="*/ 611827 w 1913890"/>
                  <a:gd name="connsiteY1-510" fmla="*/ 1708761 h 1709572"/>
                  <a:gd name="connsiteX2-511" fmla="*/ 611827 w 1913890"/>
                  <a:gd name="connsiteY2-512" fmla="*/ 1407960 h 1709572"/>
                  <a:gd name="connsiteX3-513" fmla="*/ 105214 w 1913890"/>
                  <a:gd name="connsiteY3-514" fmla="*/ 1407960 h 1709572"/>
                  <a:gd name="connsiteX4-515" fmla="*/ 105214 w 1913890"/>
                  <a:gd name="connsiteY4-516" fmla="*/ 1116658 h 1709572"/>
                  <a:gd name="connsiteX5-517" fmla="*/ 473563 w 1913890"/>
                  <a:gd name="connsiteY5-518" fmla="*/ 0 h 1709572"/>
                  <a:gd name="connsiteX6-519" fmla="*/ 1038225 w 1913890"/>
                  <a:gd name="connsiteY6-520" fmla="*/ 0 h 1709572"/>
                  <a:gd name="connsiteX7-521" fmla="*/ 1038225 w 1913890"/>
                  <a:gd name="connsiteY7-522" fmla="*/ 1116658 h 1709572"/>
                  <a:gd name="connsiteX8-523" fmla="*/ 1159601 w 1913890"/>
                  <a:gd name="connsiteY8-524" fmla="*/ 1116658 h 1709572"/>
                  <a:gd name="connsiteX9-525" fmla="*/ 1159601 w 1913890"/>
                  <a:gd name="connsiteY9-526" fmla="*/ 1407960 h 1709572"/>
                  <a:gd name="connsiteX10-527" fmla="*/ 1038225 w 1913890"/>
                  <a:gd name="connsiteY10-528" fmla="*/ 1407960 h 1709572"/>
                  <a:gd name="connsiteX11-529" fmla="*/ 1036173 w 1913890"/>
                  <a:gd name="connsiteY11-530" fmla="*/ 1709572 h 1709572"/>
                  <a:gd name="connsiteX12-531" fmla="*/ 1913890 w 1913890"/>
                  <a:gd name="connsiteY12-532" fmla="*/ 1704951 h 1709572"/>
                  <a:gd name="connsiteX0-533" fmla="*/ 0 w 1913890"/>
                  <a:gd name="connsiteY0-534" fmla="*/ 1708761 h 1709572"/>
                  <a:gd name="connsiteX1-535" fmla="*/ 611827 w 1913890"/>
                  <a:gd name="connsiteY1-536" fmla="*/ 1708761 h 1709572"/>
                  <a:gd name="connsiteX2-537" fmla="*/ 611827 w 1913890"/>
                  <a:gd name="connsiteY2-538" fmla="*/ 1407960 h 1709572"/>
                  <a:gd name="connsiteX3-539" fmla="*/ 105214 w 1913890"/>
                  <a:gd name="connsiteY3-540" fmla="*/ 1407960 h 1709572"/>
                  <a:gd name="connsiteX4-541" fmla="*/ 105214 w 1913890"/>
                  <a:gd name="connsiteY4-542" fmla="*/ 1116658 h 1709572"/>
                  <a:gd name="connsiteX5-543" fmla="*/ 473563 w 1913890"/>
                  <a:gd name="connsiteY5-544" fmla="*/ 0 h 1709572"/>
                  <a:gd name="connsiteX6-545" fmla="*/ 1038225 w 1913890"/>
                  <a:gd name="connsiteY6-546" fmla="*/ 0 h 1709572"/>
                  <a:gd name="connsiteX7-547" fmla="*/ 1038225 w 1913890"/>
                  <a:gd name="connsiteY7-548" fmla="*/ 1116658 h 1709572"/>
                  <a:gd name="connsiteX8-549" fmla="*/ 1159601 w 1913890"/>
                  <a:gd name="connsiteY8-550" fmla="*/ 1116658 h 1709572"/>
                  <a:gd name="connsiteX9-551" fmla="*/ 1159601 w 1913890"/>
                  <a:gd name="connsiteY9-552" fmla="*/ 1407960 h 1709572"/>
                  <a:gd name="connsiteX10-553" fmla="*/ 1038225 w 1913890"/>
                  <a:gd name="connsiteY10-554" fmla="*/ 1407960 h 1709572"/>
                  <a:gd name="connsiteX11-555" fmla="*/ 1036173 w 1913890"/>
                  <a:gd name="connsiteY11-556" fmla="*/ 1709572 h 1709572"/>
                  <a:gd name="connsiteX12-557" fmla="*/ 1913890 w 1913890"/>
                  <a:gd name="connsiteY12-558" fmla="*/ 1704951 h 1709572"/>
                  <a:gd name="connsiteX0-559" fmla="*/ 0 w 4047490"/>
                  <a:gd name="connsiteY0-560" fmla="*/ 1708761 h 1709572"/>
                  <a:gd name="connsiteX1-561" fmla="*/ 2745427 w 4047490"/>
                  <a:gd name="connsiteY1-562" fmla="*/ 1708761 h 1709572"/>
                  <a:gd name="connsiteX2-563" fmla="*/ 2745427 w 4047490"/>
                  <a:gd name="connsiteY2-564" fmla="*/ 1407960 h 1709572"/>
                  <a:gd name="connsiteX3-565" fmla="*/ 2238814 w 4047490"/>
                  <a:gd name="connsiteY3-566" fmla="*/ 1407960 h 1709572"/>
                  <a:gd name="connsiteX4-567" fmla="*/ 2238814 w 4047490"/>
                  <a:gd name="connsiteY4-568" fmla="*/ 1116658 h 1709572"/>
                  <a:gd name="connsiteX5-569" fmla="*/ 2607163 w 4047490"/>
                  <a:gd name="connsiteY5-570" fmla="*/ 0 h 1709572"/>
                  <a:gd name="connsiteX6-571" fmla="*/ 3171825 w 4047490"/>
                  <a:gd name="connsiteY6-572" fmla="*/ 0 h 1709572"/>
                  <a:gd name="connsiteX7-573" fmla="*/ 3171825 w 4047490"/>
                  <a:gd name="connsiteY7-574" fmla="*/ 1116658 h 1709572"/>
                  <a:gd name="connsiteX8-575" fmla="*/ 3293201 w 4047490"/>
                  <a:gd name="connsiteY8-576" fmla="*/ 1116658 h 1709572"/>
                  <a:gd name="connsiteX9-577" fmla="*/ 3293201 w 4047490"/>
                  <a:gd name="connsiteY9-578" fmla="*/ 1407960 h 1709572"/>
                  <a:gd name="connsiteX10-579" fmla="*/ 3171825 w 4047490"/>
                  <a:gd name="connsiteY10-580" fmla="*/ 1407960 h 1709572"/>
                  <a:gd name="connsiteX11-581" fmla="*/ 3169773 w 4047490"/>
                  <a:gd name="connsiteY11-582" fmla="*/ 1709572 h 1709572"/>
                  <a:gd name="connsiteX12-583" fmla="*/ 4047490 w 4047490"/>
                  <a:gd name="connsiteY12-584" fmla="*/ 1704951 h 1709572"/>
                  <a:gd name="connsiteX0-585" fmla="*/ 0 w 4136390"/>
                  <a:gd name="connsiteY0-586" fmla="*/ 1708761 h 1709572"/>
                  <a:gd name="connsiteX1-587" fmla="*/ 2834327 w 4136390"/>
                  <a:gd name="connsiteY1-588" fmla="*/ 1708761 h 1709572"/>
                  <a:gd name="connsiteX2-589" fmla="*/ 2834327 w 4136390"/>
                  <a:gd name="connsiteY2-590" fmla="*/ 1407960 h 1709572"/>
                  <a:gd name="connsiteX3-591" fmla="*/ 2327714 w 4136390"/>
                  <a:gd name="connsiteY3-592" fmla="*/ 1407960 h 1709572"/>
                  <a:gd name="connsiteX4-593" fmla="*/ 2327714 w 4136390"/>
                  <a:gd name="connsiteY4-594" fmla="*/ 1116658 h 1709572"/>
                  <a:gd name="connsiteX5-595" fmla="*/ 2696063 w 4136390"/>
                  <a:gd name="connsiteY5-596" fmla="*/ 0 h 1709572"/>
                  <a:gd name="connsiteX6-597" fmla="*/ 3260725 w 4136390"/>
                  <a:gd name="connsiteY6-598" fmla="*/ 0 h 1709572"/>
                  <a:gd name="connsiteX7-599" fmla="*/ 3260725 w 4136390"/>
                  <a:gd name="connsiteY7-600" fmla="*/ 1116658 h 1709572"/>
                  <a:gd name="connsiteX8-601" fmla="*/ 3382101 w 4136390"/>
                  <a:gd name="connsiteY8-602" fmla="*/ 1116658 h 1709572"/>
                  <a:gd name="connsiteX9-603" fmla="*/ 3382101 w 4136390"/>
                  <a:gd name="connsiteY9-604" fmla="*/ 1407960 h 1709572"/>
                  <a:gd name="connsiteX10-605" fmla="*/ 3260725 w 4136390"/>
                  <a:gd name="connsiteY10-606" fmla="*/ 1407960 h 1709572"/>
                  <a:gd name="connsiteX11-607" fmla="*/ 3258673 w 4136390"/>
                  <a:gd name="connsiteY11-608" fmla="*/ 1709572 h 1709572"/>
                  <a:gd name="connsiteX12-609" fmla="*/ 4136390 w 4136390"/>
                  <a:gd name="connsiteY12-610" fmla="*/ 1704951 h 170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45" y="connsiteY11-46"/>
                  </a:cxn>
                  <a:cxn ang="0">
                    <a:pos x="connsiteX12-167" y="connsiteY12-168"/>
                  </a:cxn>
                </a:cxnLst>
                <a:rect l="l" t="t" r="r" b="b"/>
                <a:pathLst>
                  <a:path w="4136390" h="1709572">
                    <a:moveTo>
                      <a:pt x="0" y="1708761"/>
                    </a:moveTo>
                    <a:lnTo>
                      <a:pt x="2834327" y="1708761"/>
                    </a:lnTo>
                    <a:lnTo>
                      <a:pt x="2834327" y="1407960"/>
                    </a:lnTo>
                    <a:lnTo>
                      <a:pt x="2327714" y="1407960"/>
                    </a:lnTo>
                    <a:lnTo>
                      <a:pt x="2327714" y="1116658"/>
                    </a:lnTo>
                    <a:lnTo>
                      <a:pt x="2696063" y="0"/>
                    </a:lnTo>
                    <a:lnTo>
                      <a:pt x="3260725" y="0"/>
                    </a:lnTo>
                    <a:lnTo>
                      <a:pt x="3260725" y="1116658"/>
                    </a:lnTo>
                    <a:lnTo>
                      <a:pt x="3382101" y="1116658"/>
                    </a:lnTo>
                    <a:lnTo>
                      <a:pt x="3382101" y="1407960"/>
                    </a:lnTo>
                    <a:lnTo>
                      <a:pt x="3260725" y="1407960"/>
                    </a:lnTo>
                    <a:cubicBezTo>
                      <a:pt x="3256558" y="1571999"/>
                      <a:pt x="3261689" y="1618799"/>
                      <a:pt x="3258673" y="1709572"/>
                    </a:cubicBezTo>
                    <a:lnTo>
                      <a:pt x="4136390" y="1704951"/>
                    </a:lnTo>
                  </a:path>
                </a:pathLst>
              </a:custGeom>
              <a:noFill/>
              <a:ln w="38100">
                <a:solidFill>
                  <a:schemeClr val="accent4"/>
                </a:solidFill>
              </a:ln>
              <a:effectLst/>
            </p:spPr>
            <p:txBody>
              <a:bodyPr rot="0" spcFirstLastPara="0" vertOverflow="overflow" horzOverflow="overflow" vert="horz" wrap="square" lIns="121883" tIns="60941" rIns="121883" bIns="60941" numCol="1" spcCol="0" rtlCol="0" fromWordArt="0" anchor="t" anchorCtr="0" forceAA="0" compatLnSpc="1">
                <a:noAutofit/>
              </a:bodyPr>
              <a:lstStyle/>
              <a:p>
                <a:pPr defTabSz="1219200"/>
                <a:endParaRPr lang="zh-CN" altLang="en-US" sz="22925" dirty="0">
                  <a:solidFill>
                    <a:prstClr val="black"/>
                  </a:solidFill>
                  <a:latin typeface="Impact" panose="020B0806030902050204" pitchFamily="34" charset="0"/>
                  <a:ea typeface="宋体" panose="02010600030101010101" pitchFamily="2" charset="-122"/>
                </a:endParaRPr>
              </a:p>
            </p:txBody>
          </p:sp>
          <p:grpSp>
            <p:nvGrpSpPr>
              <p:cNvPr id="19" name="组合 107"/>
              <p:cNvGrpSpPr/>
              <p:nvPr/>
            </p:nvGrpSpPr>
            <p:grpSpPr>
              <a:xfrm>
                <a:off x="6221950" y="5733019"/>
                <a:ext cx="216261" cy="216261"/>
                <a:chOff x="2218721" y="3717673"/>
                <a:chExt cx="248226" cy="248226"/>
              </a:xfrm>
            </p:grpSpPr>
            <p:sp>
              <p:nvSpPr>
                <p:cNvPr id="112" name="椭圆 111"/>
                <p:cNvSpPr/>
                <p:nvPr/>
              </p:nvSpPr>
              <p:spPr>
                <a:xfrm>
                  <a:off x="2218721" y="3717673"/>
                  <a:ext cx="248226" cy="248226"/>
                </a:xfrm>
                <a:prstGeom prst="ellipse">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113" name="椭圆 112"/>
                <p:cNvSpPr/>
                <p:nvPr/>
              </p:nvSpPr>
              <p:spPr>
                <a:xfrm>
                  <a:off x="2262420" y="3763753"/>
                  <a:ext cx="156066" cy="156066"/>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grpSp>
            <p:nvGrpSpPr>
              <p:cNvPr id="20" name="组合 108"/>
              <p:cNvGrpSpPr/>
              <p:nvPr/>
            </p:nvGrpSpPr>
            <p:grpSpPr>
              <a:xfrm>
                <a:off x="10444043" y="5733019"/>
                <a:ext cx="216261" cy="216261"/>
                <a:chOff x="2218721" y="3717673"/>
                <a:chExt cx="248226" cy="248226"/>
              </a:xfrm>
            </p:grpSpPr>
            <p:sp>
              <p:nvSpPr>
                <p:cNvPr id="110" name="椭圆 109"/>
                <p:cNvSpPr/>
                <p:nvPr/>
              </p:nvSpPr>
              <p:spPr>
                <a:xfrm>
                  <a:off x="2218721" y="3717673"/>
                  <a:ext cx="248226" cy="248226"/>
                </a:xfrm>
                <a:prstGeom prst="ellipse">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111" name="椭圆 110"/>
                <p:cNvSpPr/>
                <p:nvPr/>
              </p:nvSpPr>
              <p:spPr>
                <a:xfrm>
                  <a:off x="2262420" y="3763753"/>
                  <a:ext cx="156066" cy="156066"/>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grpSp>
      </p:grpSp>
      <p:sp>
        <p:nvSpPr>
          <p:cNvPr id="114" name="文本框 78"/>
          <p:cNvSpPr txBox="1"/>
          <p:nvPr/>
        </p:nvSpPr>
        <p:spPr>
          <a:xfrm>
            <a:off x="6483516" y="4955453"/>
            <a:ext cx="2113905" cy="461622"/>
          </a:xfrm>
          <a:prstGeom prst="rect">
            <a:avLst/>
          </a:prstGeom>
          <a:noFill/>
        </p:spPr>
        <p:txBody>
          <a:bodyPr wrap="square" lIns="91400" tIns="45699" rIns="91400" bIns="45699" rtlCol="0">
            <a:spAutoFit/>
          </a:bodyPr>
          <a:lstStyle/>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在此添加详细的文字信息介绍。在此添加详细的文字。</a:t>
            </a:r>
          </a:p>
        </p:txBody>
      </p:sp>
      <p:grpSp>
        <p:nvGrpSpPr>
          <p:cNvPr id="21" name="组合 114"/>
          <p:cNvGrpSpPr/>
          <p:nvPr/>
        </p:nvGrpSpPr>
        <p:grpSpPr>
          <a:xfrm>
            <a:off x="6567504" y="4267468"/>
            <a:ext cx="1441483" cy="655814"/>
            <a:chOff x="4806096" y="2627316"/>
            <a:chExt cx="1442304" cy="655815"/>
          </a:xfrm>
          <a:solidFill>
            <a:schemeClr val="accent4"/>
          </a:solidFill>
        </p:grpSpPr>
        <p:sp>
          <p:nvSpPr>
            <p:cNvPr id="116" name="矩形 115"/>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b="1">
                <a:solidFill>
                  <a:prstClr val="white">
                    <a:lumMod val="95000"/>
                  </a:prstClr>
                </a:solidFill>
                <a:latin typeface="微软雅黑" panose="020B0503020204020204" pitchFamily="34" charset="-122"/>
                <a:ea typeface="微软雅黑" panose="020B0503020204020204" pitchFamily="34" charset="-122"/>
              </a:endParaRPr>
            </a:p>
          </p:txBody>
        </p:sp>
        <p:pic>
          <p:nvPicPr>
            <p:cNvPr id="117" name="图片 11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18" name="文本框 82"/>
            <p:cNvSpPr txBox="1"/>
            <p:nvPr/>
          </p:nvSpPr>
          <p:spPr>
            <a:xfrm>
              <a:off x="4901582" y="2768085"/>
              <a:ext cx="1232941" cy="338554"/>
            </a:xfrm>
            <a:prstGeom prst="rect">
              <a:avLst/>
            </a:prstGeom>
            <a:grpFill/>
          </p:spPr>
          <p:txBody>
            <a:bodyPr wrap="square" rtlCol="0">
              <a:spAutoFit/>
            </a:bodyPr>
            <a:lstStyle/>
            <a:p>
              <a:pPr algn="ctr" defTabSz="1219200"/>
              <a:r>
                <a:rPr lang="zh-CN" altLang="en-US" sz="1600" dirty="0">
                  <a:solidFill>
                    <a:prstClr val="white">
                      <a:lumMod val="95000"/>
                    </a:prstClr>
                  </a:solidFill>
                  <a:latin typeface="微软雅黑" panose="020B0503020204020204" pitchFamily="34" charset="-122"/>
                  <a:ea typeface="微软雅黑" panose="020B0503020204020204" pitchFamily="34" charset="-122"/>
                </a:rPr>
                <a:t>添加标题</a:t>
              </a:r>
              <a:endParaRPr lang="en-US" altLang="zh-CN" sz="1600" dirty="0">
                <a:solidFill>
                  <a:prstClr val="white">
                    <a:lumMod val="9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500"/>
                                  </p:stCondLst>
                                  <p:childTnLst>
                                    <p:set>
                                      <p:cBhvr>
                                        <p:cTn id="13" dur="1" fill="hold">
                                          <p:stCondLst>
                                            <p:cond delay="0"/>
                                          </p:stCondLst>
                                        </p:cTn>
                                        <p:tgtEl>
                                          <p:spTgt spid="73"/>
                                        </p:tgtEl>
                                        <p:attrNameLst>
                                          <p:attrName>style.visibility</p:attrName>
                                        </p:attrNameLst>
                                      </p:cBhvr>
                                      <p:to>
                                        <p:strVal val="visible"/>
                                      </p:to>
                                    </p:set>
                                    <p:anim calcmode="lin" valueType="num">
                                      <p:cBhvr additive="base">
                                        <p:cTn id="14" dur="500" fill="hold"/>
                                        <p:tgtEl>
                                          <p:spTgt spid="73"/>
                                        </p:tgtEl>
                                        <p:attrNameLst>
                                          <p:attrName>ppt_x</p:attrName>
                                        </p:attrNameLst>
                                      </p:cBhvr>
                                      <p:tavLst>
                                        <p:tav tm="0">
                                          <p:val>
                                            <p:strVal val="#ppt_x"/>
                                          </p:val>
                                        </p:tav>
                                        <p:tav tm="100000">
                                          <p:val>
                                            <p:strVal val="#ppt_x"/>
                                          </p:val>
                                        </p:tav>
                                      </p:tavLst>
                                    </p:anim>
                                    <p:anim calcmode="lin" valueType="num">
                                      <p:cBhvr additive="base">
                                        <p:cTn id="15" dur="500" fill="hold"/>
                                        <p:tgtEl>
                                          <p:spTgt spid="7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 presetClass="entr" presetSubtype="4"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 calcmode="lin" valueType="num">
                                      <p:cBhvr additive="base">
                                        <p:cTn id="26" dur="500" fill="hold"/>
                                        <p:tgtEl>
                                          <p:spTgt spid="86"/>
                                        </p:tgtEl>
                                        <p:attrNameLst>
                                          <p:attrName>ppt_x</p:attrName>
                                        </p:attrNameLst>
                                      </p:cBhvr>
                                      <p:tavLst>
                                        <p:tav tm="0">
                                          <p:val>
                                            <p:strVal val="#ppt_x"/>
                                          </p:val>
                                        </p:tav>
                                        <p:tav tm="100000">
                                          <p:val>
                                            <p:strVal val="#ppt_x"/>
                                          </p:val>
                                        </p:tav>
                                      </p:tavLst>
                                    </p:anim>
                                    <p:anim calcmode="lin" valueType="num">
                                      <p:cBhvr additive="base">
                                        <p:cTn id="27" dur="500" fill="hold"/>
                                        <p:tgtEl>
                                          <p:spTgt spid="86"/>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 presetClass="entr" presetSubtype="4" fill="hold" grpId="0" nodeType="withEffect">
                                  <p:stCondLst>
                                    <p:cond delay="500"/>
                                  </p:stCondLst>
                                  <p:childTnLst>
                                    <p:set>
                                      <p:cBhvr>
                                        <p:cTn id="33" dur="1" fill="hold">
                                          <p:stCondLst>
                                            <p:cond delay="0"/>
                                          </p:stCondLst>
                                        </p:cTn>
                                        <p:tgtEl>
                                          <p:spTgt spid="99"/>
                                        </p:tgtEl>
                                        <p:attrNameLst>
                                          <p:attrName>style.visibility</p:attrName>
                                        </p:attrNameLst>
                                      </p:cBhvr>
                                      <p:to>
                                        <p:strVal val="visible"/>
                                      </p:to>
                                    </p:set>
                                    <p:anim calcmode="lin" valueType="num">
                                      <p:cBhvr additive="base">
                                        <p:cTn id="34" dur="500" fill="hold"/>
                                        <p:tgtEl>
                                          <p:spTgt spid="99"/>
                                        </p:tgtEl>
                                        <p:attrNameLst>
                                          <p:attrName>ppt_x</p:attrName>
                                        </p:attrNameLst>
                                      </p:cBhvr>
                                      <p:tavLst>
                                        <p:tav tm="0">
                                          <p:val>
                                            <p:strVal val="#ppt_x"/>
                                          </p:val>
                                        </p:tav>
                                        <p:tav tm="100000">
                                          <p:val>
                                            <p:strVal val="#ppt_x"/>
                                          </p:val>
                                        </p:tav>
                                      </p:tavLst>
                                    </p:anim>
                                    <p:anim calcmode="lin" valueType="num">
                                      <p:cBhvr additive="base">
                                        <p:cTn id="35" dur="500" fill="hold"/>
                                        <p:tgtEl>
                                          <p:spTgt spid="9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 presetClass="entr" presetSubtype="4" fill="hold" grpId="0" nodeType="withEffect">
                                  <p:stCondLst>
                                    <p:cond delay="500"/>
                                  </p:stCondLst>
                                  <p:childTnLst>
                                    <p:set>
                                      <p:cBhvr>
                                        <p:cTn id="45" dur="1" fill="hold">
                                          <p:stCondLst>
                                            <p:cond delay="0"/>
                                          </p:stCondLst>
                                        </p:cTn>
                                        <p:tgtEl>
                                          <p:spTgt spid="114"/>
                                        </p:tgtEl>
                                        <p:attrNameLst>
                                          <p:attrName>style.visibility</p:attrName>
                                        </p:attrNameLst>
                                      </p:cBhvr>
                                      <p:to>
                                        <p:strVal val="visible"/>
                                      </p:to>
                                    </p:set>
                                    <p:anim calcmode="lin" valueType="num">
                                      <p:cBhvr additive="base">
                                        <p:cTn id="46" dur="500" fill="hold"/>
                                        <p:tgtEl>
                                          <p:spTgt spid="114"/>
                                        </p:tgtEl>
                                        <p:attrNameLst>
                                          <p:attrName>ppt_x</p:attrName>
                                        </p:attrNameLst>
                                      </p:cBhvr>
                                      <p:tavLst>
                                        <p:tav tm="0">
                                          <p:val>
                                            <p:strVal val="#ppt_x"/>
                                          </p:val>
                                        </p:tav>
                                        <p:tav tm="100000">
                                          <p:val>
                                            <p:strVal val="#ppt_x"/>
                                          </p:val>
                                        </p:tav>
                                      </p:tavLst>
                                    </p:anim>
                                    <p:anim calcmode="lin" valueType="num">
                                      <p:cBhvr additive="base">
                                        <p:cTn id="47" dur="500" fill="hold"/>
                                        <p:tgtEl>
                                          <p:spTgt spid="11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5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6" grpId="0"/>
      <p:bldP spid="99" grpId="0"/>
      <p:bldP spid="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图表 36"/>
          <p:cNvGraphicFramePr/>
          <p:nvPr/>
        </p:nvGraphicFramePr>
        <p:xfrm>
          <a:off x="49195" y="2903245"/>
          <a:ext cx="9136479" cy="2830011"/>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组合 37"/>
          <p:cNvGrpSpPr/>
          <p:nvPr/>
        </p:nvGrpSpPr>
        <p:grpSpPr>
          <a:xfrm>
            <a:off x="8003107" y="1999493"/>
            <a:ext cx="2591488" cy="3403571"/>
            <a:chOff x="6134582" y="1509006"/>
            <a:chExt cx="1944216" cy="2552678"/>
          </a:xfrm>
          <a:effectLst>
            <a:outerShdw blurRad="215900" dist="88900" dir="8100000" algn="tr" rotWithShape="0">
              <a:prstClr val="black">
                <a:alpha val="31000"/>
              </a:prstClr>
            </a:outerShdw>
          </a:effectLst>
        </p:grpSpPr>
        <p:sp>
          <p:nvSpPr>
            <p:cNvPr id="39" name="椭圆 38"/>
            <p:cNvSpPr/>
            <p:nvPr/>
          </p:nvSpPr>
          <p:spPr>
            <a:xfrm>
              <a:off x="6134582" y="2117468"/>
              <a:ext cx="1944216" cy="1944216"/>
            </a:xfrm>
            <a:prstGeom prst="ellipse">
              <a:avLst/>
            </a:prstGeom>
            <a:solidFill>
              <a:schemeClr val="bg1"/>
            </a:solid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40" name="矩形 19"/>
            <p:cNvSpPr/>
            <p:nvPr/>
          </p:nvSpPr>
          <p:spPr>
            <a:xfrm rot="2050084">
              <a:off x="7606305"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41" name="矩形 19"/>
            <p:cNvSpPr/>
            <p:nvPr/>
          </p:nvSpPr>
          <p:spPr>
            <a:xfrm rot="19549916" flipH="1">
              <a:off x="6422056"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42" name="矩形 20"/>
            <p:cNvSpPr/>
            <p:nvPr/>
          </p:nvSpPr>
          <p:spPr>
            <a:xfrm>
              <a:off x="6986488" y="1654012"/>
              <a:ext cx="197320" cy="463456"/>
            </a:xfrm>
            <a:custGeom>
              <a:avLst/>
              <a:gdLst/>
              <a:ahLst/>
              <a:cxnLst/>
              <a:rect l="l" t="t" r="r" b="b"/>
              <a:pathLst>
                <a:path w="197320" h="463456">
                  <a:moveTo>
                    <a:pt x="32887" y="0"/>
                  </a:moveTo>
                  <a:lnTo>
                    <a:pt x="164433" y="0"/>
                  </a:lnTo>
                  <a:cubicBezTo>
                    <a:pt x="182596" y="0"/>
                    <a:pt x="197320" y="14725"/>
                    <a:pt x="197320" y="32887"/>
                  </a:cubicBezTo>
                  <a:lnTo>
                    <a:pt x="197320" y="164434"/>
                  </a:lnTo>
                  <a:cubicBezTo>
                    <a:pt x="197320" y="182596"/>
                    <a:pt x="182596" y="197321"/>
                    <a:pt x="164433" y="197321"/>
                  </a:cubicBezTo>
                  <a:lnTo>
                    <a:pt x="152660" y="197321"/>
                  </a:lnTo>
                  <a:lnTo>
                    <a:pt x="152660" y="463456"/>
                  </a:lnTo>
                  <a:lnTo>
                    <a:pt x="44660" y="463456"/>
                  </a:lnTo>
                  <a:lnTo>
                    <a:pt x="44660" y="197321"/>
                  </a:lnTo>
                  <a:lnTo>
                    <a:pt x="32887" y="197321"/>
                  </a:lnTo>
                  <a:cubicBezTo>
                    <a:pt x="14724" y="197321"/>
                    <a:pt x="0" y="182596"/>
                    <a:pt x="0" y="164434"/>
                  </a:cubicBezTo>
                  <a:lnTo>
                    <a:pt x="0" y="32887"/>
                  </a:lnTo>
                  <a:cubicBezTo>
                    <a:pt x="0" y="14725"/>
                    <a:pt x="14724" y="0"/>
                    <a:pt x="3288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43" name="同心圆 42"/>
            <p:cNvSpPr/>
            <p:nvPr/>
          </p:nvSpPr>
          <p:spPr>
            <a:xfrm>
              <a:off x="6853304" y="1509006"/>
              <a:ext cx="463688" cy="463688"/>
            </a:xfrm>
            <a:prstGeom prst="donut">
              <a:avLst>
                <a:gd name="adj" fmla="val 993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black"/>
                </a:solidFill>
                <a:latin typeface="Calibri" panose="020F0502020204030204"/>
                <a:ea typeface="宋体" panose="02010600030101010101" pitchFamily="2" charset="-122"/>
              </a:endParaRPr>
            </a:p>
          </p:txBody>
        </p:sp>
      </p:grpSp>
      <p:sp>
        <p:nvSpPr>
          <p:cNvPr id="44" name="矩形 43"/>
          <p:cNvSpPr/>
          <p:nvPr/>
        </p:nvSpPr>
        <p:spPr>
          <a:xfrm>
            <a:off x="2385247" y="2339924"/>
            <a:ext cx="1826141" cy="338554"/>
          </a:xfrm>
          <a:prstGeom prst="rect">
            <a:avLst/>
          </a:prstGeom>
        </p:spPr>
        <p:txBody>
          <a:bodyPr wrap="none">
            <a:spAutoFit/>
          </a:bodyPr>
          <a:lstStyle/>
          <a:p>
            <a:pPr defTabSz="12192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单击输入标题内容</a:t>
            </a:r>
          </a:p>
        </p:txBody>
      </p:sp>
      <p:graphicFrame>
        <p:nvGraphicFramePr>
          <p:cNvPr id="45" name="图表 44"/>
          <p:cNvGraphicFramePr/>
          <p:nvPr/>
        </p:nvGraphicFramePr>
        <p:xfrm>
          <a:off x="7094451" y="2622080"/>
          <a:ext cx="4453144" cy="29696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12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250"/>
                                        <p:tgtEl>
                                          <p:spTgt spid="44"/>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44" grpId="0"/>
      <p:bldGraphic spid="4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00118" y="2013085"/>
            <a:ext cx="3551916" cy="355191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pic>
      <p:sp>
        <p:nvSpPr>
          <p:cNvPr id="7" name="Freeform 6"/>
          <p:cNvSpPr/>
          <p:nvPr/>
        </p:nvSpPr>
        <p:spPr bwMode="auto">
          <a:xfrm>
            <a:off x="5215513" y="3710683"/>
            <a:ext cx="5632377" cy="407829"/>
          </a:xfrm>
          <a:custGeom>
            <a:avLst/>
            <a:gdLst>
              <a:gd name="T0" fmla="*/ 5 w 374"/>
              <a:gd name="T1" fmla="*/ 0 h 27"/>
              <a:gd name="T2" fmla="*/ 369 w 374"/>
              <a:gd name="T3" fmla="*/ 0 h 27"/>
              <a:gd name="T4" fmla="*/ 374 w 374"/>
              <a:gd name="T5" fmla="*/ 4 h 27"/>
              <a:gd name="T6" fmla="*/ 374 w 374"/>
              <a:gd name="T7" fmla="*/ 23 h 27"/>
              <a:gd name="T8" fmla="*/ 369 w 374"/>
              <a:gd name="T9" fmla="*/ 27 h 27"/>
              <a:gd name="T10" fmla="*/ 5 w 374"/>
              <a:gd name="T11" fmla="*/ 27 h 27"/>
              <a:gd name="T12" fmla="*/ 0 w 374"/>
              <a:gd name="T13" fmla="*/ 23 h 27"/>
              <a:gd name="T14" fmla="*/ 0 w 374"/>
              <a:gd name="T15" fmla="*/ 4 h 27"/>
              <a:gd name="T16" fmla="*/ 5 w 37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7">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D9D9D9">
              <a:alpha val="40000"/>
            </a:srgbClr>
          </a:solidFill>
          <a:ln>
            <a:noFill/>
          </a:ln>
        </p:spPr>
        <p:txBody>
          <a:bodyPr vert="horz" wrap="square" lIns="91431" tIns="45715" rIns="91431" bIns="45715" numCol="1" anchor="t" anchorCtr="0" compatLnSpc="1"/>
          <a:lstStyle/>
          <a:p>
            <a:pPr defTabSz="1219200"/>
            <a:endParaRPr lang="zh-CN" altLang="en-US" sz="1335" dirty="0">
              <a:solidFill>
                <a:prstClr val="black"/>
              </a:solidFill>
              <a:latin typeface="Calibri" panose="020F0502020204030204"/>
              <a:ea typeface="宋体" panose="02010600030101010101" pitchFamily="2" charset="-122"/>
            </a:endParaRPr>
          </a:p>
        </p:txBody>
      </p:sp>
      <p:sp>
        <p:nvSpPr>
          <p:cNvPr id="11" name="Freeform 7"/>
          <p:cNvSpPr/>
          <p:nvPr/>
        </p:nvSpPr>
        <p:spPr bwMode="auto">
          <a:xfrm>
            <a:off x="5215511" y="3710683"/>
            <a:ext cx="2306471" cy="407829"/>
          </a:xfrm>
          <a:custGeom>
            <a:avLst/>
            <a:gdLst>
              <a:gd name="T0" fmla="*/ 5 w 153"/>
              <a:gd name="T1" fmla="*/ 0 h 27"/>
              <a:gd name="T2" fmla="*/ 149 w 153"/>
              <a:gd name="T3" fmla="*/ 0 h 27"/>
              <a:gd name="T4" fmla="*/ 153 w 153"/>
              <a:gd name="T5" fmla="*/ 4 h 27"/>
              <a:gd name="T6" fmla="*/ 153 w 153"/>
              <a:gd name="T7" fmla="*/ 23 h 27"/>
              <a:gd name="T8" fmla="*/ 149 w 153"/>
              <a:gd name="T9" fmla="*/ 27 h 27"/>
              <a:gd name="T10" fmla="*/ 5 w 153"/>
              <a:gd name="T11" fmla="*/ 27 h 27"/>
              <a:gd name="T12" fmla="*/ 0 w 153"/>
              <a:gd name="T13" fmla="*/ 23 h 27"/>
              <a:gd name="T14" fmla="*/ 0 w 153"/>
              <a:gd name="T15" fmla="*/ 4 h 27"/>
              <a:gd name="T16" fmla="*/ 5 w 153"/>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27">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accent1"/>
          </a:solidFill>
          <a:ln>
            <a:noFill/>
          </a:ln>
        </p:spPr>
        <p:txBody>
          <a:bodyPr vert="horz" wrap="square" lIns="91431" tIns="45715" rIns="91431" bIns="45715" numCol="1" anchor="ctr" anchorCtr="0" compatLnSpc="1"/>
          <a:lstStyle/>
          <a:p>
            <a:pPr algn="r" defTabSz="1219200"/>
            <a:r>
              <a:rPr lang="en-US" altLang="zh-CN" sz="1600" dirty="0">
                <a:solidFill>
                  <a:prstClr val="white"/>
                </a:solidFill>
                <a:latin typeface="微软雅黑" panose="020B0503020204020204" pitchFamily="34" charset="-122"/>
                <a:ea typeface="微软雅黑" panose="020B0503020204020204" pitchFamily="34" charset="-122"/>
              </a:rPr>
              <a:t>28743.76</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3" name="Freeform 8"/>
          <p:cNvSpPr/>
          <p:nvPr/>
        </p:nvSpPr>
        <p:spPr bwMode="auto">
          <a:xfrm>
            <a:off x="5215513" y="4583692"/>
            <a:ext cx="5632377" cy="420573"/>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rgbClr val="D9D9D9">
              <a:alpha val="40000"/>
            </a:srgbClr>
          </a:solidFill>
          <a:ln>
            <a:noFill/>
          </a:ln>
        </p:spPr>
        <p:txBody>
          <a:bodyPr vert="horz" wrap="square" lIns="91431" tIns="45715" rIns="91431" bIns="45715" numCol="1" anchor="t" anchorCtr="0" compatLnSpc="1"/>
          <a:lstStyle/>
          <a:p>
            <a:pPr defTabSz="1219200"/>
            <a:endParaRPr lang="zh-CN" altLang="en-US" sz="1335" dirty="0">
              <a:solidFill>
                <a:prstClr val="black"/>
              </a:solidFill>
              <a:latin typeface="Calibri" panose="020F0502020204030204"/>
              <a:ea typeface="宋体" panose="02010600030101010101" pitchFamily="2" charset="-122"/>
            </a:endParaRPr>
          </a:p>
        </p:txBody>
      </p:sp>
      <p:sp>
        <p:nvSpPr>
          <p:cNvPr id="14" name="Freeform 9"/>
          <p:cNvSpPr/>
          <p:nvPr/>
        </p:nvSpPr>
        <p:spPr bwMode="auto">
          <a:xfrm>
            <a:off x="5215513" y="5456702"/>
            <a:ext cx="5632377" cy="420573"/>
          </a:xfrm>
          <a:custGeom>
            <a:avLst/>
            <a:gdLst>
              <a:gd name="T0" fmla="*/ 5 w 374"/>
              <a:gd name="T1" fmla="*/ 0 h 28"/>
              <a:gd name="T2" fmla="*/ 369 w 374"/>
              <a:gd name="T3" fmla="*/ 0 h 28"/>
              <a:gd name="T4" fmla="*/ 374 w 374"/>
              <a:gd name="T5" fmla="*/ 5 h 28"/>
              <a:gd name="T6" fmla="*/ 374 w 374"/>
              <a:gd name="T7" fmla="*/ 23 h 28"/>
              <a:gd name="T8" fmla="*/ 369 w 374"/>
              <a:gd name="T9" fmla="*/ 28 h 28"/>
              <a:gd name="T10" fmla="*/ 5 w 374"/>
              <a:gd name="T11" fmla="*/ 28 h 28"/>
              <a:gd name="T12" fmla="*/ 0 w 374"/>
              <a:gd name="T13" fmla="*/ 23 h 28"/>
              <a:gd name="T14" fmla="*/ 0 w 374"/>
              <a:gd name="T15" fmla="*/ 5 h 28"/>
              <a:gd name="T16" fmla="*/ 5 w 37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8">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D9D9D9">
              <a:alpha val="40000"/>
            </a:srgbClr>
          </a:solidFill>
          <a:ln>
            <a:noFill/>
          </a:ln>
        </p:spPr>
        <p:txBody>
          <a:bodyPr vert="horz" wrap="square" lIns="91431" tIns="45715" rIns="91431" bIns="45715" numCol="1" anchor="t" anchorCtr="0" compatLnSpc="1"/>
          <a:lstStyle/>
          <a:p>
            <a:pPr defTabSz="1219200"/>
            <a:endParaRPr lang="zh-CN" altLang="en-US" sz="1335" dirty="0">
              <a:solidFill>
                <a:prstClr val="black"/>
              </a:solidFill>
              <a:latin typeface="Calibri" panose="020F0502020204030204"/>
              <a:ea typeface="宋体" panose="02010600030101010101" pitchFamily="2" charset="-122"/>
            </a:endParaRPr>
          </a:p>
        </p:txBody>
      </p:sp>
      <p:sp>
        <p:nvSpPr>
          <p:cNvPr id="15" name="Freeform 10"/>
          <p:cNvSpPr/>
          <p:nvPr/>
        </p:nvSpPr>
        <p:spPr bwMode="auto">
          <a:xfrm>
            <a:off x="5215512" y="4583692"/>
            <a:ext cx="4249769" cy="420573"/>
          </a:xfrm>
          <a:custGeom>
            <a:avLst/>
            <a:gdLst>
              <a:gd name="T0" fmla="*/ 5 w 282"/>
              <a:gd name="T1" fmla="*/ 0 h 28"/>
              <a:gd name="T2" fmla="*/ 277 w 282"/>
              <a:gd name="T3" fmla="*/ 0 h 28"/>
              <a:gd name="T4" fmla="*/ 282 w 282"/>
              <a:gd name="T5" fmla="*/ 4 h 28"/>
              <a:gd name="T6" fmla="*/ 282 w 282"/>
              <a:gd name="T7" fmla="*/ 23 h 28"/>
              <a:gd name="T8" fmla="*/ 277 w 282"/>
              <a:gd name="T9" fmla="*/ 28 h 28"/>
              <a:gd name="T10" fmla="*/ 5 w 282"/>
              <a:gd name="T11" fmla="*/ 28 h 28"/>
              <a:gd name="T12" fmla="*/ 0 w 282"/>
              <a:gd name="T13" fmla="*/ 23 h 28"/>
              <a:gd name="T14" fmla="*/ 0 w 282"/>
              <a:gd name="T15" fmla="*/ 4 h 28"/>
              <a:gd name="T16" fmla="*/ 5 w 28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chemeClr val="accent2"/>
          </a:solidFill>
          <a:ln>
            <a:noFill/>
          </a:ln>
        </p:spPr>
        <p:txBody>
          <a:bodyPr vert="horz" wrap="square" lIns="91431" tIns="45715" rIns="91431" bIns="45715" numCol="1" anchor="ctr" anchorCtr="0" compatLnSpc="1"/>
          <a:lstStyle/>
          <a:p>
            <a:pPr algn="r" defTabSz="1219200"/>
            <a:r>
              <a:rPr lang="en-US" altLang="zh-CN" sz="1600" dirty="0">
                <a:solidFill>
                  <a:prstClr val="white"/>
                </a:solidFill>
                <a:latin typeface="微软雅黑" panose="020B0503020204020204" pitchFamily="34" charset="-122"/>
                <a:ea typeface="微软雅黑" panose="020B0503020204020204" pitchFamily="34" charset="-122"/>
              </a:rPr>
              <a:t>51443.98</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6" name="Freeform 11"/>
          <p:cNvSpPr/>
          <p:nvPr/>
        </p:nvSpPr>
        <p:spPr bwMode="auto">
          <a:xfrm>
            <a:off x="5215513" y="5456702"/>
            <a:ext cx="3134761" cy="420573"/>
          </a:xfrm>
          <a:custGeom>
            <a:avLst/>
            <a:gdLst>
              <a:gd name="T0" fmla="*/ 5 w 208"/>
              <a:gd name="T1" fmla="*/ 0 h 28"/>
              <a:gd name="T2" fmla="*/ 204 w 208"/>
              <a:gd name="T3" fmla="*/ 0 h 28"/>
              <a:gd name="T4" fmla="*/ 208 w 208"/>
              <a:gd name="T5" fmla="*/ 5 h 28"/>
              <a:gd name="T6" fmla="*/ 208 w 208"/>
              <a:gd name="T7" fmla="*/ 23 h 28"/>
              <a:gd name="T8" fmla="*/ 204 w 208"/>
              <a:gd name="T9" fmla="*/ 28 h 28"/>
              <a:gd name="T10" fmla="*/ 5 w 208"/>
              <a:gd name="T11" fmla="*/ 28 h 28"/>
              <a:gd name="T12" fmla="*/ 0 w 208"/>
              <a:gd name="T13" fmla="*/ 23 h 28"/>
              <a:gd name="T14" fmla="*/ 0 w 208"/>
              <a:gd name="T15" fmla="*/ 5 h 28"/>
              <a:gd name="T16" fmla="*/ 5 w 20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accent3"/>
          </a:solidFill>
          <a:ln>
            <a:noFill/>
          </a:ln>
        </p:spPr>
        <p:txBody>
          <a:bodyPr vert="horz" wrap="square" lIns="91431" tIns="45715" rIns="91431" bIns="45715" numCol="1" anchor="ctr" anchorCtr="0" compatLnSpc="1"/>
          <a:lstStyle/>
          <a:p>
            <a:pPr algn="r" defTabSz="1219200"/>
            <a:r>
              <a:rPr lang="en-US" altLang="zh-CN" sz="1600" dirty="0">
                <a:solidFill>
                  <a:prstClr val="white"/>
                </a:solidFill>
                <a:latin typeface="微软雅黑" panose="020B0503020204020204" pitchFamily="34" charset="-122"/>
                <a:ea typeface="微软雅黑" panose="020B0503020204020204" pitchFamily="34" charset="-122"/>
              </a:rPr>
              <a:t>36618.46</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137335" y="1554700"/>
            <a:ext cx="2960668" cy="369332"/>
          </a:xfrm>
          <a:prstGeom prst="rect">
            <a:avLst/>
          </a:prstGeom>
          <a:noFill/>
        </p:spPr>
        <p:txBody>
          <a:bodyPr wrap="square" lIns="121907" tIns="0" rIns="121907" bIns="0" rtlCol="0" anchor="t">
            <a:spAutoFit/>
          </a:bodyPr>
          <a:lstStyle/>
          <a:p>
            <a:pPr defTabSz="1219200">
              <a:lnSpc>
                <a:spcPct val="150000"/>
              </a:lnSpc>
            </a:pPr>
            <a:r>
              <a:rPr lang="zh-CN" altLang="en-US" sz="1600" b="1" dirty="0">
                <a:solidFill>
                  <a:prstClr val="white">
                    <a:lumMod val="50000"/>
                  </a:prst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8" name="TextBox 17"/>
          <p:cNvSpPr txBox="1"/>
          <p:nvPr/>
        </p:nvSpPr>
        <p:spPr>
          <a:xfrm>
            <a:off x="5138272" y="2016365"/>
            <a:ext cx="5709617" cy="976920"/>
          </a:xfrm>
          <a:prstGeom prst="rect">
            <a:avLst/>
          </a:prstGeom>
          <a:noFill/>
        </p:spPr>
        <p:txBody>
          <a:bodyPr wrap="square" lIns="121907" tIns="60953" rIns="121907" bIns="60953" rtlCol="0">
            <a:spAutoFit/>
          </a:bodyPr>
          <a:lstStyle/>
          <a:p>
            <a:pPr defTabSz="1219200">
              <a:lnSpc>
                <a:spcPct val="130000"/>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p>
        </p:txBody>
      </p:sp>
      <p:sp>
        <p:nvSpPr>
          <p:cNvPr id="19" name="TextBox 18"/>
          <p:cNvSpPr txBox="1"/>
          <p:nvPr/>
        </p:nvSpPr>
        <p:spPr>
          <a:xfrm>
            <a:off x="5186965" y="3347963"/>
            <a:ext cx="1344111" cy="307713"/>
          </a:xfrm>
          <a:prstGeom prst="rect">
            <a:avLst/>
          </a:prstGeom>
          <a:noFill/>
        </p:spPr>
        <p:txBody>
          <a:bodyPr wrap="square" lIns="121907" tIns="0" rIns="121907" bIns="0" rtlCol="0" anchor="t">
            <a:spAutoFit/>
          </a:bodyPr>
          <a:lstStyle/>
          <a:p>
            <a:pPr defTabSz="1219200">
              <a:lnSpc>
                <a:spcPct val="150000"/>
              </a:lnSpc>
            </a:pPr>
            <a:r>
              <a:rPr lang="zh-CN" altLang="en-US" sz="1335" b="1" dirty="0">
                <a:solidFill>
                  <a:prstClr val="white">
                    <a:lumMod val="50000"/>
                  </a:prstClr>
                </a:solidFill>
                <a:latin typeface="微软雅黑" panose="020B0503020204020204" pitchFamily="34" charset="-122"/>
                <a:ea typeface="微软雅黑" panose="020B0503020204020204" pitchFamily="34" charset="-122"/>
                <a:cs typeface="华文黑体" pitchFamily="2" charset="-122"/>
              </a:rPr>
              <a:t>点击添加标</a:t>
            </a:r>
            <a:r>
              <a:rPr lang="zh-CN" altLang="en-US" sz="1335" dirty="0">
                <a:solidFill>
                  <a:prstClr val="white">
                    <a:lumMod val="50000"/>
                  </a:prstClr>
                </a:solidFill>
                <a:latin typeface="微软雅黑" panose="020B0503020204020204" pitchFamily="34" charset="-122"/>
                <a:ea typeface="微软雅黑" panose="020B0503020204020204" pitchFamily="34" charset="-122"/>
                <a:cs typeface="华文黑体" pitchFamily="2" charset="-122"/>
              </a:rPr>
              <a:t>题</a:t>
            </a:r>
          </a:p>
        </p:txBody>
      </p:sp>
      <p:sp>
        <p:nvSpPr>
          <p:cNvPr id="20" name="TextBox 19"/>
          <p:cNvSpPr txBox="1"/>
          <p:nvPr/>
        </p:nvSpPr>
        <p:spPr>
          <a:xfrm>
            <a:off x="5186964" y="4231110"/>
            <a:ext cx="1868845" cy="323165"/>
          </a:xfrm>
          <a:prstGeom prst="rect">
            <a:avLst/>
          </a:prstGeom>
          <a:noFill/>
        </p:spPr>
        <p:txBody>
          <a:bodyPr wrap="square" lIns="121907" tIns="0" rIns="121907" bIns="0" rtlCol="0" anchor="t">
            <a:spAutoFit/>
          </a:bodyPr>
          <a:lstStyle/>
          <a:p>
            <a:pPr defTabSz="1219200">
              <a:lnSpc>
                <a:spcPct val="150000"/>
              </a:lnSpc>
            </a:pPr>
            <a:r>
              <a:rPr lang="zh-CN" altLang="en-US" sz="1400" dirty="0">
                <a:solidFill>
                  <a:prstClr val="white">
                    <a:lumMod val="50000"/>
                  </a:prst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1" name="TextBox 20"/>
          <p:cNvSpPr txBox="1"/>
          <p:nvPr/>
        </p:nvSpPr>
        <p:spPr>
          <a:xfrm>
            <a:off x="5186965" y="5123241"/>
            <a:ext cx="1344111" cy="323165"/>
          </a:xfrm>
          <a:prstGeom prst="rect">
            <a:avLst/>
          </a:prstGeom>
          <a:noFill/>
        </p:spPr>
        <p:txBody>
          <a:bodyPr wrap="square" lIns="121907" tIns="0" rIns="121907" bIns="0" rtlCol="0" anchor="t">
            <a:spAutoFit/>
          </a:bodyPr>
          <a:lstStyle/>
          <a:p>
            <a:pPr defTabSz="1219200">
              <a:lnSpc>
                <a:spcPct val="150000"/>
              </a:lnSpc>
            </a:pPr>
            <a:r>
              <a:rPr lang="zh-CN" altLang="en-US" sz="1400" dirty="0">
                <a:solidFill>
                  <a:prstClr val="white">
                    <a:lumMod val="50000"/>
                  </a:prstClr>
                </a:solidFill>
                <a:latin typeface="微软雅黑" panose="020B0503020204020204" pitchFamily="34" charset="-122"/>
                <a:ea typeface="微软雅黑" panose="020B0503020204020204" pitchFamily="34" charset="-122"/>
                <a:cs typeface="华文黑体" pitchFamily="2" charset="-122"/>
              </a:rPr>
              <a:t>点击添加标</a:t>
            </a:r>
            <a:r>
              <a:rPr lang="zh-CN" altLang="en-US" sz="1335" dirty="0">
                <a:solidFill>
                  <a:prstClr val="white">
                    <a:lumMod val="50000"/>
                  </a:prstClr>
                </a:solidFill>
                <a:latin typeface="微软雅黑" panose="020B0503020204020204" pitchFamily="34" charset="-122"/>
                <a:ea typeface="微软雅黑" panose="020B0503020204020204" pitchFamily="34" charset="-122"/>
                <a:cs typeface="华文黑体" pitchFamily="2" charset="-122"/>
              </a:rPr>
              <a:t>题</a:t>
            </a:r>
            <a:endParaRPr lang="zh-CN" altLang="en-US" sz="1465" dirty="0">
              <a:solidFill>
                <a:prstClr val="white">
                  <a:lumMod val="50000"/>
                </a:prst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14" grpId="0" animBg="1"/>
      <p:bldP spid="15" grpId="0" animBg="1"/>
      <p:bldP spid="16" grpId="0" animBg="1"/>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8"/>
          <p:cNvSpPr txBox="1"/>
          <p:nvPr/>
        </p:nvSpPr>
        <p:spPr>
          <a:xfrm>
            <a:off x="3467441" y="2795561"/>
            <a:ext cx="3755083" cy="656655"/>
          </a:xfrm>
          <a:prstGeom prst="rect">
            <a:avLst/>
          </a:prstGeom>
          <a:noFill/>
        </p:spPr>
        <p:txBody>
          <a:bodyPr wrap="square" lIns="0" tIns="0" rIns="0" bIns="0" rtlCol="0">
            <a:spAutoFit/>
          </a:bodyPr>
          <a:lstStyle/>
          <a:p>
            <a:pPr defTabSz="1219200"/>
            <a:r>
              <a:rPr lang="zh-CN" altLang="en-US" sz="4265" b="1"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市场分析</a:t>
            </a:r>
            <a:endParaRPr lang="en-GB" altLang="zh-CN" sz="4135" b="1"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3467442" y="3568360"/>
            <a:ext cx="2724569" cy="369332"/>
          </a:xfrm>
          <a:prstGeom prst="rect">
            <a:avLst/>
          </a:prstGeom>
          <a:noFill/>
        </p:spPr>
        <p:txBody>
          <a:bodyPr wrap="square" lIns="0" tIns="0" rIns="0" bIns="0" rtlCol="0">
            <a:spAutoFit/>
          </a:bodyPr>
          <a:lstStyle/>
          <a:p>
            <a:pPr defTabSz="1219200" eaLnBrk="0" hangingPunct="0"/>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a:t>
            </a:r>
          </a:p>
        </p:txBody>
      </p:sp>
      <p:sp>
        <p:nvSpPr>
          <p:cNvPr id="28" name="矩形 259"/>
          <p:cNvSpPr>
            <a:spLocks noChangeArrowheads="1"/>
          </p:cNvSpPr>
          <p:nvPr/>
        </p:nvSpPr>
        <p:spPr bwMode="auto">
          <a:xfrm>
            <a:off x="1487488" y="2191893"/>
            <a:ext cx="2082552" cy="209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pPr>
            <a:r>
              <a:rPr lang="en-US" altLang="zh-CN" sz="13065" cap="all" spc="284" dirty="0">
                <a:solidFill>
                  <a:srgbClr val="C00000"/>
                </a:solidFill>
                <a:latin typeface="Impact" panose="020B0806030902050204" pitchFamily="34" charset="0"/>
                <a:cs typeface="Arial" panose="020B0604020202020204" pitchFamily="34" charset="0"/>
              </a:rPr>
              <a:t>03</a:t>
            </a:r>
            <a:endParaRPr lang="zh-CN" altLang="en-US" sz="13065" cap="all" spc="284" dirty="0">
              <a:solidFill>
                <a:srgbClr val="C00000"/>
              </a:solidFill>
              <a:latin typeface="Impact" panose="020B0806030902050204" pitchFamily="34" charset="0"/>
              <a:cs typeface="Arial" panose="020B0604020202020204" pitchFamily="34"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133" y="384043"/>
            <a:ext cx="6975867" cy="61172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标注 6"/>
          <p:cNvSpPr/>
          <p:nvPr/>
        </p:nvSpPr>
        <p:spPr>
          <a:xfrm>
            <a:off x="8536173" y="2630763"/>
            <a:ext cx="2694815" cy="1346412"/>
          </a:xfrm>
          <a:prstGeom prst="wedgeRectCallout">
            <a:avLst>
              <a:gd name="adj1" fmla="val 41393"/>
              <a:gd name="adj2" fmla="val -19934"/>
            </a:avLst>
          </a:prstGeom>
          <a:solidFill>
            <a:schemeClr val="accent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单击编辑标题</a:t>
            </a:r>
            <a:endParaRPr lang="en-US" altLang="zh-CN" sz="16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defTabSz="1219200"/>
            <a:r>
              <a:rPr lang="zh-CN" altLang="en-US" sz="1200" dirty="0">
                <a:solidFill>
                  <a:prstClr val="white"/>
                </a:solidFill>
                <a:latin typeface="微软雅黑" panose="020B0503020204020204" pitchFamily="34" charset="-122"/>
                <a:ea typeface="微软雅黑" panose="020B0503020204020204" pitchFamily="34" charset="-122"/>
              </a:rPr>
              <a:t>   请在此粘贴或者输入你的文字内容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defTabSz="1219200"/>
            <a:r>
              <a:rPr lang="zh-CN" altLang="en-US" sz="1200" dirty="0">
                <a:solidFill>
                  <a:prstClr val="white"/>
                </a:solidFill>
                <a:latin typeface="微软雅黑" panose="020B0503020204020204" pitchFamily="34" charset="-122"/>
                <a:ea typeface="微软雅黑" panose="020B0503020204020204" pitchFamily="34" charset="-122"/>
              </a:rPr>
              <a:t>   请在此粘贴或者输入你的文字内容</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8" name="矩形标注 7"/>
          <p:cNvSpPr/>
          <p:nvPr/>
        </p:nvSpPr>
        <p:spPr>
          <a:xfrm>
            <a:off x="6041391" y="2630763"/>
            <a:ext cx="2494781" cy="1346412"/>
          </a:xfrm>
          <a:prstGeom prst="wedgeRectCallout">
            <a:avLst>
              <a:gd name="adj1" fmla="val 59514"/>
              <a:gd name="adj2" fmla="val -21196"/>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单击编辑标题</a:t>
            </a:r>
            <a:endParaRPr lang="en-US" altLang="zh-CN" sz="16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defTabSz="1219200"/>
            <a:r>
              <a:rPr lang="zh-CN" altLang="en-US" sz="1200" dirty="0">
                <a:solidFill>
                  <a:prstClr val="white"/>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defTabSz="1219200"/>
            <a:r>
              <a:rPr lang="zh-CN" altLang="en-US" sz="1200" dirty="0">
                <a:solidFill>
                  <a:prstClr val="white"/>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9" name="矩形标注 8"/>
          <p:cNvSpPr/>
          <p:nvPr/>
        </p:nvSpPr>
        <p:spPr>
          <a:xfrm>
            <a:off x="3546611" y="2630763"/>
            <a:ext cx="2494781" cy="1346412"/>
          </a:xfrm>
          <a:prstGeom prst="wedgeRectCallout">
            <a:avLst>
              <a:gd name="adj1" fmla="val 59514"/>
              <a:gd name="adj2" fmla="val -21196"/>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     单击编辑标题</a:t>
            </a:r>
            <a:endParaRPr lang="en-US" altLang="zh-CN" sz="16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defTabSz="1219200"/>
            <a:r>
              <a:rPr lang="zh-CN" altLang="en-US" sz="1200" dirty="0">
                <a:solidFill>
                  <a:prstClr val="white"/>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defTabSz="1219200"/>
            <a:r>
              <a:rPr lang="zh-CN" altLang="en-US" sz="1200" dirty="0">
                <a:solidFill>
                  <a:prstClr val="white"/>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10" name="矩形标注 9"/>
          <p:cNvSpPr/>
          <p:nvPr/>
        </p:nvSpPr>
        <p:spPr>
          <a:xfrm>
            <a:off x="1051831" y="2630763"/>
            <a:ext cx="2494781" cy="1346412"/>
          </a:xfrm>
          <a:prstGeom prst="wedgeRectCallout">
            <a:avLst>
              <a:gd name="adj1" fmla="val 59514"/>
              <a:gd name="adj2" fmla="val -21196"/>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a:p>
            <a:pPr defTabSz="1219200"/>
            <a:r>
              <a:rPr lang="zh-CN" altLang="en-US" sz="1200" dirty="0">
                <a:solidFill>
                  <a:prstClr val="white"/>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solidFill>
              <a:latin typeface="微软雅黑" panose="020B0503020204020204" pitchFamily="34" charset="-122"/>
              <a:ea typeface="微软雅黑" panose="020B0503020204020204" pitchFamily="34" charset="-122"/>
            </a:endParaRPr>
          </a:p>
          <a:p>
            <a:pPr defTabSz="1219200"/>
            <a:r>
              <a:rPr lang="zh-CN" altLang="en-US" sz="1200" dirty="0">
                <a:solidFill>
                  <a:prstClr val="white"/>
                </a:solidFill>
                <a:latin typeface="微软雅黑" panose="020B0503020204020204" pitchFamily="34" charset="-122"/>
                <a:ea typeface="微软雅黑" panose="020B0503020204020204" pitchFamily="34" charset="-122"/>
              </a:rPr>
              <a:t>请在此粘贴或者输入你的文字内容</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61550" y="4968047"/>
            <a:ext cx="10382855" cy="830966"/>
          </a:xfrm>
          <a:prstGeom prst="rect">
            <a:avLst/>
          </a:prstGeom>
          <a:noFill/>
        </p:spPr>
        <p:txBody>
          <a:bodyPr wrap="square" lIns="91412" tIns="45705" rIns="91412" bIns="45705" rtlCol="0">
            <a:spAutoFit/>
          </a:bodyPr>
          <a:lstStyle/>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请在此粘贴或者输入你的文字内容请在此粘贴或者输入你的文字内容请在此粘贴或者输入你的文字内容请在此粘贴或者输入你的文字内容请在此粘贴或者输入你的文字内容请在此粘贴或者输入你的文字内容</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61552" y="4534387"/>
            <a:ext cx="7625139" cy="338524"/>
          </a:xfrm>
          <a:prstGeom prst="rect">
            <a:avLst/>
          </a:prstGeom>
          <a:noFill/>
        </p:spPr>
        <p:txBody>
          <a:bodyPr wrap="square" lIns="91412" tIns="45705" rIns="91412" bIns="45705" rtlCol="0">
            <a:spAutoFit/>
          </a:bodyPr>
          <a:lstStyle/>
          <a:p>
            <a:pPr defTabSz="1215390">
              <a:spcBef>
                <a:spcPct val="2000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rPr>
              <a:t>单击编辑标题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4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5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14399"/>
                            </p:stCondLst>
                            <p:childTnLst>
                              <p:par>
                                <p:cTn id="25" presetID="22" presetClass="entr" presetSubtype="8"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45618" y="1244866"/>
            <a:ext cx="1518017" cy="4787893"/>
            <a:chOff x="1459213" y="933649"/>
            <a:chExt cx="1138513" cy="3590920"/>
          </a:xfrm>
        </p:grpSpPr>
        <p:grpSp>
          <p:nvGrpSpPr>
            <p:cNvPr id="4" name="Group 56"/>
            <p:cNvGrpSpPr/>
            <p:nvPr/>
          </p:nvGrpSpPr>
          <p:grpSpPr>
            <a:xfrm>
              <a:off x="1738960" y="3163939"/>
              <a:ext cx="585103" cy="585103"/>
              <a:chOff x="3181757" y="2258239"/>
              <a:chExt cx="475436" cy="475436"/>
            </a:xfrm>
            <a:effectLst/>
          </p:grpSpPr>
          <p:sp>
            <p:nvSpPr>
              <p:cNvPr id="66" name="Oval 57"/>
              <p:cNvSpPr/>
              <p:nvPr/>
            </p:nvSpPr>
            <p:spPr bwMode="auto">
              <a:xfrm>
                <a:off x="3181757" y="2258239"/>
                <a:ext cx="475436" cy="475436"/>
              </a:xfrm>
              <a:prstGeom prst="ellipse">
                <a:avLst/>
              </a:prstGeom>
              <a:solidFill>
                <a:schemeClr val="accent1"/>
              </a:solidFill>
              <a:ln w="19050">
                <a:noFill/>
                <a:round/>
              </a:ln>
            </p:spPr>
            <p:txBody>
              <a:bodyPr anchor="ctr"/>
              <a:lstStyle/>
              <a:p>
                <a:pPr algn="ctr" defTabSz="1219200"/>
                <a:endParaRPr sz="2400">
                  <a:solidFill>
                    <a:prstClr val="black"/>
                  </a:solidFill>
                  <a:latin typeface="Calibri" panose="020F0502020204030204"/>
                </a:endParaRPr>
              </a:p>
            </p:txBody>
          </p:sp>
          <p:grpSp>
            <p:nvGrpSpPr>
              <p:cNvPr id="67" name="Group 58"/>
              <p:cNvGrpSpPr/>
              <p:nvPr/>
            </p:nvGrpSpPr>
            <p:grpSpPr>
              <a:xfrm>
                <a:off x="3276095" y="2324131"/>
                <a:ext cx="286761" cy="343619"/>
                <a:chOff x="3735388" y="3473450"/>
                <a:chExt cx="184150" cy="220663"/>
              </a:xfrm>
              <a:solidFill>
                <a:schemeClr val="bg1"/>
              </a:solidFill>
            </p:grpSpPr>
            <p:sp>
              <p:nvSpPr>
                <p:cNvPr id="68" name="Freeform: Shape 59"/>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ln>
              </p:spPr>
              <p:txBody>
                <a:bodyPr anchor="ctr"/>
                <a:lstStyle/>
                <a:p>
                  <a:pPr algn="ctr" defTabSz="1219200"/>
                  <a:endParaRPr sz="2400">
                    <a:solidFill>
                      <a:prstClr val="black"/>
                    </a:solidFill>
                    <a:latin typeface="Calibri" panose="020F0502020204030204"/>
                  </a:endParaRPr>
                </a:p>
              </p:txBody>
            </p:sp>
            <p:sp>
              <p:nvSpPr>
                <p:cNvPr id="69" name="Freeform: Shape 60"/>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ln>
              </p:spPr>
              <p:txBody>
                <a:bodyPr anchor="ctr"/>
                <a:lstStyle/>
                <a:p>
                  <a:pPr algn="ctr" defTabSz="1219200"/>
                  <a:endParaRPr sz="2400">
                    <a:solidFill>
                      <a:prstClr val="black"/>
                    </a:solidFill>
                    <a:latin typeface="Calibri" panose="020F0502020204030204"/>
                  </a:endParaRPr>
                </a:p>
              </p:txBody>
            </p:sp>
          </p:grpSp>
        </p:grpSp>
        <p:grpSp>
          <p:nvGrpSpPr>
            <p:cNvPr id="9" name="Group 154"/>
            <p:cNvGrpSpPr/>
            <p:nvPr/>
          </p:nvGrpSpPr>
          <p:grpSpPr>
            <a:xfrm rot="16200000">
              <a:off x="1145457" y="2042976"/>
              <a:ext cx="1771472" cy="329900"/>
              <a:chOff x="2057400" y="1428750"/>
              <a:chExt cx="2044430" cy="400051"/>
            </a:xfrm>
          </p:grpSpPr>
          <p:sp>
            <p:nvSpPr>
              <p:cNvPr id="42" name="Rectangle: Rounded Corners 155"/>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defTabSz="1219200"/>
                <a:endParaRPr sz="2400">
                  <a:solidFill>
                    <a:prstClr val="black"/>
                  </a:solidFill>
                  <a:latin typeface="Calibri" panose="020F0502020204030204"/>
                </a:endParaRPr>
              </a:p>
            </p:txBody>
          </p:sp>
          <p:sp>
            <p:nvSpPr>
              <p:cNvPr id="43" name="Rectangle: Rounded Corners 156"/>
              <p:cNvSpPr/>
              <p:nvPr/>
            </p:nvSpPr>
            <p:spPr bwMode="auto">
              <a:xfrm>
                <a:off x="2057401" y="1428751"/>
                <a:ext cx="503832" cy="400050"/>
              </a:xfrm>
              <a:prstGeom prst="roundRect">
                <a:avLst>
                  <a:gd name="adj" fmla="val 50000"/>
                </a:avLst>
              </a:prstGeom>
              <a:solidFill>
                <a:schemeClr val="accent1"/>
              </a:solidFill>
              <a:ln w="19050">
                <a:noFill/>
                <a:round/>
              </a:ln>
            </p:spPr>
            <p:txBody>
              <a:bodyPr anchor="ctr"/>
              <a:lstStyle/>
              <a:p>
                <a:pPr algn="ctr" defTabSz="1219200"/>
                <a:endParaRPr sz="2400">
                  <a:solidFill>
                    <a:prstClr val="black"/>
                  </a:solidFill>
                  <a:latin typeface="Calibri" panose="020F0502020204030204"/>
                </a:endParaRPr>
              </a:p>
            </p:txBody>
          </p:sp>
        </p:grpSp>
        <p:sp>
          <p:nvSpPr>
            <p:cNvPr id="10" name="Flowchart: Off-page Connector 157"/>
            <p:cNvSpPr/>
            <p:nvPr/>
          </p:nvSpPr>
          <p:spPr bwMode="auto">
            <a:xfrm>
              <a:off x="1824966" y="933649"/>
              <a:ext cx="412454" cy="343712"/>
            </a:xfrm>
            <a:prstGeom prst="flowChartOffpageConnector">
              <a:avLst/>
            </a:prstGeom>
            <a:solidFill>
              <a:schemeClr val="accent1"/>
            </a:solidFill>
            <a:ln w="19050">
              <a:noFill/>
              <a:round/>
            </a:ln>
          </p:spPr>
          <p:txBody>
            <a:bodyPr vert="horz" wrap="none" lIns="121920" tIns="60960" rIns="121920" bIns="0" anchor="ctr" anchorCtr="1" compatLnSpc="1">
              <a:normAutofit/>
            </a:bodyPr>
            <a:lstStyle/>
            <a:p>
              <a:pPr algn="ctr" defTabSz="1219200"/>
              <a:r>
                <a:rPr lang="en-US" sz="1600" b="1">
                  <a:solidFill>
                    <a:prstClr val="white"/>
                  </a:solidFill>
                  <a:latin typeface="Calibri" panose="020F0502020204030204"/>
                </a:rPr>
                <a:t>10%</a:t>
              </a:r>
            </a:p>
          </p:txBody>
        </p:sp>
        <p:grpSp>
          <p:nvGrpSpPr>
            <p:cNvPr id="19" name="Group 2"/>
            <p:cNvGrpSpPr/>
            <p:nvPr/>
          </p:nvGrpSpPr>
          <p:grpSpPr>
            <a:xfrm>
              <a:off x="1459213" y="3749043"/>
              <a:ext cx="1138513" cy="775526"/>
              <a:chOff x="1733667" y="4998724"/>
              <a:chExt cx="1518017" cy="1034035"/>
            </a:xfrm>
          </p:grpSpPr>
          <p:sp>
            <p:nvSpPr>
              <p:cNvPr id="32" name="TextBox 75"/>
              <p:cNvSpPr txBox="1"/>
              <p:nvPr/>
            </p:nvSpPr>
            <p:spPr bwMode="auto">
              <a:xfrm>
                <a:off x="1739516" y="4998724"/>
                <a:ext cx="1508887" cy="506636"/>
              </a:xfrm>
              <a:prstGeom prst="rect">
                <a:avLst/>
              </a:prstGeom>
              <a:noFill/>
            </p:spPr>
            <p:txBody>
              <a:bodyPr wrap="none" lIns="0" tIns="0" rIns="0" bIns="0" anchor="b" anchorCtr="1">
                <a:normAutofit/>
              </a:bodyPr>
              <a:lstStyle/>
              <a:p>
                <a:pPr defTabSz="1219200"/>
                <a:r>
                  <a:rPr lang="zh-CN" altLang="en-US" sz="1865"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33" name="TextBox 76"/>
              <p:cNvSpPr txBox="1"/>
              <p:nvPr/>
            </p:nvSpPr>
            <p:spPr bwMode="auto">
              <a:xfrm>
                <a:off x="1733667" y="5505360"/>
                <a:ext cx="1518017" cy="527399"/>
              </a:xfrm>
              <a:prstGeom prst="rect">
                <a:avLst/>
              </a:prstGeom>
              <a:noFill/>
            </p:spPr>
            <p:txBody>
              <a:bodyPr wrap="square" lIns="120000" tIns="62400" rIns="120000" bIns="62400" anchor="t" anchorCtr="1">
                <a:normAutofit fontScale="62500" lnSpcReduction="20000"/>
              </a:bodyPr>
              <a:lstStyle/>
              <a:p>
                <a:pPr algn="ctr" defTabSz="1219200">
                  <a:lnSpc>
                    <a:spcPct val="120000"/>
                  </a:lnSpc>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grpSp>
        <p:nvGrpSpPr>
          <p:cNvPr id="71" name="组合 70"/>
          <p:cNvGrpSpPr/>
          <p:nvPr/>
        </p:nvGrpSpPr>
        <p:grpSpPr>
          <a:xfrm>
            <a:off x="3638982" y="1244866"/>
            <a:ext cx="1518017" cy="4787893"/>
            <a:chOff x="2729236" y="933649"/>
            <a:chExt cx="1138513" cy="3590920"/>
          </a:xfrm>
        </p:grpSpPr>
        <p:grpSp>
          <p:nvGrpSpPr>
            <p:cNvPr id="5" name="Group 61"/>
            <p:cNvGrpSpPr/>
            <p:nvPr/>
          </p:nvGrpSpPr>
          <p:grpSpPr>
            <a:xfrm>
              <a:off x="3009204" y="3163939"/>
              <a:ext cx="585103" cy="585103"/>
              <a:chOff x="4581932" y="2258239"/>
              <a:chExt cx="475436" cy="475436"/>
            </a:xfrm>
            <a:effectLst/>
          </p:grpSpPr>
          <p:sp>
            <p:nvSpPr>
              <p:cNvPr id="59" name="Oval 62"/>
              <p:cNvSpPr/>
              <p:nvPr/>
            </p:nvSpPr>
            <p:spPr bwMode="auto">
              <a:xfrm>
                <a:off x="4581932" y="2258239"/>
                <a:ext cx="475436" cy="475436"/>
              </a:xfrm>
              <a:prstGeom prst="ellipse">
                <a:avLst/>
              </a:prstGeom>
              <a:solidFill>
                <a:schemeClr val="accent2"/>
              </a:solidFill>
              <a:ln w="19050">
                <a:noFill/>
                <a:round/>
              </a:ln>
            </p:spPr>
            <p:txBody>
              <a:bodyPr anchor="ctr"/>
              <a:lstStyle/>
              <a:p>
                <a:pPr algn="ctr" defTabSz="1219200"/>
                <a:endParaRPr sz="2400">
                  <a:solidFill>
                    <a:prstClr val="black"/>
                  </a:solidFill>
                  <a:latin typeface="Calibri" panose="020F0502020204030204"/>
                </a:endParaRPr>
              </a:p>
            </p:txBody>
          </p:sp>
          <p:grpSp>
            <p:nvGrpSpPr>
              <p:cNvPr id="60" name="Group 63"/>
              <p:cNvGrpSpPr/>
              <p:nvPr/>
            </p:nvGrpSpPr>
            <p:grpSpPr>
              <a:xfrm>
                <a:off x="4705933" y="2383968"/>
                <a:ext cx="227685" cy="223978"/>
                <a:chOff x="4797425" y="4017963"/>
                <a:chExt cx="195263" cy="192088"/>
              </a:xfrm>
              <a:solidFill>
                <a:schemeClr val="bg1"/>
              </a:solidFill>
            </p:grpSpPr>
            <p:sp>
              <p:nvSpPr>
                <p:cNvPr id="61" name="Freeform: Shape 64"/>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noFill/>
                  <a:round/>
                </a:ln>
              </p:spPr>
              <p:txBody>
                <a:bodyPr anchor="ctr"/>
                <a:lstStyle/>
                <a:p>
                  <a:pPr algn="ctr" defTabSz="1219200"/>
                  <a:endParaRPr sz="2400">
                    <a:solidFill>
                      <a:prstClr val="black"/>
                    </a:solidFill>
                    <a:latin typeface="Calibri" panose="020F0502020204030204"/>
                  </a:endParaRPr>
                </a:p>
              </p:txBody>
            </p:sp>
            <p:sp>
              <p:nvSpPr>
                <p:cNvPr id="62" name="Freeform: Shape 65"/>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grpFill/>
                <a:ln w="9525">
                  <a:noFill/>
                  <a:round/>
                </a:ln>
              </p:spPr>
              <p:txBody>
                <a:bodyPr anchor="ctr"/>
                <a:lstStyle/>
                <a:p>
                  <a:pPr algn="ctr" defTabSz="1219200"/>
                  <a:endParaRPr sz="2400">
                    <a:solidFill>
                      <a:prstClr val="black"/>
                    </a:solidFill>
                    <a:latin typeface="Calibri" panose="020F0502020204030204"/>
                  </a:endParaRPr>
                </a:p>
              </p:txBody>
            </p:sp>
            <p:sp>
              <p:nvSpPr>
                <p:cNvPr id="63" name="Freeform: Shape 66"/>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noFill/>
                  <a:round/>
                </a:ln>
              </p:spPr>
              <p:txBody>
                <a:bodyPr anchor="ctr"/>
                <a:lstStyle/>
                <a:p>
                  <a:pPr algn="ctr" defTabSz="1219200"/>
                  <a:endParaRPr sz="2400">
                    <a:solidFill>
                      <a:prstClr val="black"/>
                    </a:solidFill>
                    <a:latin typeface="Calibri" panose="020F0502020204030204"/>
                  </a:endParaRPr>
                </a:p>
              </p:txBody>
            </p:sp>
            <p:sp>
              <p:nvSpPr>
                <p:cNvPr id="64" name="Freeform: Shape 67"/>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grpFill/>
                <a:ln w="9525">
                  <a:noFill/>
                  <a:round/>
                </a:ln>
              </p:spPr>
              <p:txBody>
                <a:bodyPr anchor="ctr"/>
                <a:lstStyle/>
                <a:p>
                  <a:pPr algn="ctr" defTabSz="1219200"/>
                  <a:endParaRPr sz="2400">
                    <a:solidFill>
                      <a:prstClr val="black"/>
                    </a:solidFill>
                    <a:latin typeface="Calibri" panose="020F0502020204030204"/>
                  </a:endParaRPr>
                </a:p>
              </p:txBody>
            </p:sp>
            <p:sp>
              <p:nvSpPr>
                <p:cNvPr id="65" name="Freeform: Shape 68"/>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grpFill/>
                <a:ln w="9525">
                  <a:noFill/>
                  <a:round/>
                </a:ln>
              </p:spPr>
              <p:txBody>
                <a:bodyPr anchor="ctr"/>
                <a:lstStyle/>
                <a:p>
                  <a:pPr algn="ctr" defTabSz="1219200"/>
                  <a:endParaRPr sz="2400">
                    <a:solidFill>
                      <a:prstClr val="black"/>
                    </a:solidFill>
                    <a:latin typeface="Calibri" panose="020F0502020204030204"/>
                  </a:endParaRPr>
                </a:p>
              </p:txBody>
            </p:sp>
          </p:grpSp>
        </p:grpSp>
        <p:grpSp>
          <p:nvGrpSpPr>
            <p:cNvPr id="11" name="Group 158"/>
            <p:cNvGrpSpPr/>
            <p:nvPr/>
          </p:nvGrpSpPr>
          <p:grpSpPr>
            <a:xfrm rot="16200000">
              <a:off x="2415781" y="2042976"/>
              <a:ext cx="1771472" cy="329900"/>
              <a:chOff x="2057400" y="1428750"/>
              <a:chExt cx="2044430" cy="400051"/>
            </a:xfrm>
          </p:grpSpPr>
          <p:sp>
            <p:nvSpPr>
              <p:cNvPr id="40" name="Rectangle: Rounded Corners 159"/>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defTabSz="1219200"/>
                <a:endParaRPr sz="2400">
                  <a:solidFill>
                    <a:prstClr val="black"/>
                  </a:solidFill>
                  <a:latin typeface="Calibri" panose="020F0502020204030204"/>
                </a:endParaRPr>
              </a:p>
            </p:txBody>
          </p:sp>
          <p:sp>
            <p:nvSpPr>
              <p:cNvPr id="41" name="Rectangle: Rounded Corners 160"/>
              <p:cNvSpPr/>
              <p:nvPr/>
            </p:nvSpPr>
            <p:spPr bwMode="auto">
              <a:xfrm>
                <a:off x="2057400" y="1428751"/>
                <a:ext cx="696248" cy="400050"/>
              </a:xfrm>
              <a:prstGeom prst="roundRect">
                <a:avLst>
                  <a:gd name="adj" fmla="val 50000"/>
                </a:avLst>
              </a:prstGeom>
              <a:solidFill>
                <a:schemeClr val="accent2"/>
              </a:solidFill>
              <a:ln w="19050">
                <a:noFill/>
                <a:round/>
              </a:ln>
            </p:spPr>
            <p:txBody>
              <a:bodyPr anchor="ctr"/>
              <a:lstStyle/>
              <a:p>
                <a:pPr algn="ctr" defTabSz="1219200"/>
                <a:endParaRPr sz="2400">
                  <a:solidFill>
                    <a:prstClr val="black"/>
                  </a:solidFill>
                  <a:latin typeface="Calibri" panose="020F0502020204030204"/>
                </a:endParaRPr>
              </a:p>
            </p:txBody>
          </p:sp>
        </p:grpSp>
        <p:sp>
          <p:nvSpPr>
            <p:cNvPr id="12" name="Flowchart: Off-page Connector 161"/>
            <p:cNvSpPr/>
            <p:nvPr/>
          </p:nvSpPr>
          <p:spPr bwMode="auto">
            <a:xfrm>
              <a:off x="3095290" y="933649"/>
              <a:ext cx="412454" cy="343712"/>
            </a:xfrm>
            <a:prstGeom prst="flowChartOffpageConnector">
              <a:avLst/>
            </a:prstGeom>
            <a:solidFill>
              <a:schemeClr val="accent2"/>
            </a:solidFill>
            <a:ln w="19050">
              <a:noFill/>
              <a:round/>
            </a:ln>
          </p:spPr>
          <p:txBody>
            <a:bodyPr vert="horz" wrap="none" lIns="121920" tIns="60960" rIns="121920" bIns="0" anchor="ctr" anchorCtr="1" compatLnSpc="1">
              <a:normAutofit/>
            </a:bodyPr>
            <a:lstStyle/>
            <a:p>
              <a:pPr algn="ctr" defTabSz="1219200"/>
              <a:r>
                <a:rPr lang="en-US" sz="1600" b="1">
                  <a:solidFill>
                    <a:prstClr val="white"/>
                  </a:solidFill>
                  <a:latin typeface="Calibri" panose="020F0502020204030204"/>
                </a:rPr>
                <a:t>20%</a:t>
              </a:r>
            </a:p>
          </p:txBody>
        </p:sp>
        <p:grpSp>
          <p:nvGrpSpPr>
            <p:cNvPr id="20" name="Group 79"/>
            <p:cNvGrpSpPr/>
            <p:nvPr/>
          </p:nvGrpSpPr>
          <p:grpSpPr>
            <a:xfrm>
              <a:off x="2729236" y="3749043"/>
              <a:ext cx="1138513" cy="775526"/>
              <a:chOff x="1733667" y="4998724"/>
              <a:chExt cx="1518017" cy="1034035"/>
            </a:xfrm>
          </p:grpSpPr>
          <p:sp>
            <p:nvSpPr>
              <p:cNvPr id="30" name="TextBox 80"/>
              <p:cNvSpPr txBox="1"/>
              <p:nvPr/>
            </p:nvSpPr>
            <p:spPr bwMode="auto">
              <a:xfrm>
                <a:off x="1739516" y="4998724"/>
                <a:ext cx="1508887" cy="506636"/>
              </a:xfrm>
              <a:prstGeom prst="rect">
                <a:avLst/>
              </a:prstGeom>
              <a:noFill/>
            </p:spPr>
            <p:txBody>
              <a:bodyPr wrap="none" lIns="0" tIns="0" rIns="0" bIns="0" anchor="b" anchorCtr="1">
                <a:normAutofit/>
              </a:bodyPr>
              <a:lstStyle/>
              <a:p>
                <a:pPr defTabSz="1219200"/>
                <a:r>
                  <a:rPr lang="zh-CN" altLang="en-US" sz="1865"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31" name="TextBox 81"/>
              <p:cNvSpPr txBox="1"/>
              <p:nvPr/>
            </p:nvSpPr>
            <p:spPr bwMode="auto">
              <a:xfrm>
                <a:off x="1733667" y="5505360"/>
                <a:ext cx="1518017" cy="527399"/>
              </a:xfrm>
              <a:prstGeom prst="rect">
                <a:avLst/>
              </a:prstGeom>
              <a:noFill/>
            </p:spPr>
            <p:txBody>
              <a:bodyPr wrap="square" lIns="120000" tIns="62400" rIns="120000" bIns="62400" anchor="t" anchorCtr="1">
                <a:normAutofit fontScale="62500" lnSpcReduction="20000"/>
              </a:bodyPr>
              <a:lstStyle/>
              <a:p>
                <a:pPr algn="ctr" defTabSz="1219200">
                  <a:lnSpc>
                    <a:spcPct val="120000"/>
                  </a:lnSpc>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grpSp>
        <p:nvGrpSpPr>
          <p:cNvPr id="72" name="组合 71"/>
          <p:cNvGrpSpPr/>
          <p:nvPr/>
        </p:nvGrpSpPr>
        <p:grpSpPr>
          <a:xfrm>
            <a:off x="5332346" y="1244867"/>
            <a:ext cx="1518017" cy="4787892"/>
            <a:chOff x="3999259" y="933650"/>
            <a:chExt cx="1138513" cy="3590919"/>
          </a:xfrm>
        </p:grpSpPr>
        <p:grpSp>
          <p:nvGrpSpPr>
            <p:cNvPr id="6" name="Group 69"/>
            <p:cNvGrpSpPr/>
            <p:nvPr/>
          </p:nvGrpSpPr>
          <p:grpSpPr>
            <a:xfrm>
              <a:off x="4279448" y="3163939"/>
              <a:ext cx="585103" cy="585103"/>
              <a:chOff x="5972582" y="2258239"/>
              <a:chExt cx="475436" cy="475436"/>
            </a:xfrm>
            <a:effectLst/>
          </p:grpSpPr>
          <p:sp>
            <p:nvSpPr>
              <p:cNvPr id="55" name="Oval 70"/>
              <p:cNvSpPr/>
              <p:nvPr/>
            </p:nvSpPr>
            <p:spPr bwMode="auto">
              <a:xfrm>
                <a:off x="5972582" y="2258239"/>
                <a:ext cx="475436" cy="475436"/>
              </a:xfrm>
              <a:prstGeom prst="ellipse">
                <a:avLst/>
              </a:prstGeom>
              <a:solidFill>
                <a:schemeClr val="accent3"/>
              </a:solidFill>
              <a:ln w="19050">
                <a:noFill/>
                <a:round/>
              </a:ln>
            </p:spPr>
            <p:txBody>
              <a:bodyPr anchor="ctr"/>
              <a:lstStyle/>
              <a:p>
                <a:pPr algn="ctr" defTabSz="1219200"/>
                <a:endParaRPr sz="2400">
                  <a:solidFill>
                    <a:prstClr val="black"/>
                  </a:solidFill>
                  <a:latin typeface="Calibri" panose="020F0502020204030204"/>
                </a:endParaRPr>
              </a:p>
            </p:txBody>
          </p:sp>
          <p:grpSp>
            <p:nvGrpSpPr>
              <p:cNvPr id="56" name="Group 71"/>
              <p:cNvGrpSpPr/>
              <p:nvPr/>
            </p:nvGrpSpPr>
            <p:grpSpPr>
              <a:xfrm>
                <a:off x="6115816" y="2349936"/>
                <a:ext cx="188968" cy="292042"/>
                <a:chOff x="5403850" y="3486150"/>
                <a:chExt cx="139700" cy="215900"/>
              </a:xfrm>
              <a:solidFill>
                <a:schemeClr val="bg1"/>
              </a:solidFill>
            </p:grpSpPr>
            <p:sp>
              <p:nvSpPr>
                <p:cNvPr id="57" name="Freeform: Shape 72"/>
                <p:cNvSpPr/>
                <p:nvPr/>
              </p:nvSpPr>
              <p:spPr bwMode="auto">
                <a:xfrm>
                  <a:off x="5438775" y="3522663"/>
                  <a:ext cx="69850" cy="155575"/>
                </a:xfrm>
                <a:custGeom>
                  <a:avLst/>
                  <a:gdLst/>
                  <a:ahLst/>
                  <a:cxnLst>
                    <a:cxn ang="0">
                      <a:pos x="17" y="44"/>
                    </a:cxn>
                    <a:cxn ang="0">
                      <a:pos x="16" y="47"/>
                    </a:cxn>
                    <a:cxn ang="0">
                      <a:pos x="22" y="57"/>
                    </a:cxn>
                    <a:cxn ang="0">
                      <a:pos x="5" y="57"/>
                    </a:cxn>
                    <a:cxn ang="0">
                      <a:pos x="15" y="40"/>
                    </a:cxn>
                    <a:cxn ang="0">
                      <a:pos x="15" y="39"/>
                    </a:cxn>
                    <a:cxn ang="0">
                      <a:pos x="15" y="39"/>
                    </a:cxn>
                    <a:cxn ang="0">
                      <a:pos x="15" y="16"/>
                    </a:cxn>
                    <a:cxn ang="0">
                      <a:pos x="24" y="2"/>
                    </a:cxn>
                    <a:cxn ang="0">
                      <a:pos x="24" y="1"/>
                    </a:cxn>
                    <a:cxn ang="0">
                      <a:pos x="22" y="0"/>
                    </a:cxn>
                    <a:cxn ang="0">
                      <a:pos x="5" y="0"/>
                    </a:cxn>
                    <a:cxn ang="0">
                      <a:pos x="4" y="1"/>
                    </a:cxn>
                    <a:cxn ang="0">
                      <a:pos x="4" y="2"/>
                    </a:cxn>
                    <a:cxn ang="0">
                      <a:pos x="8" y="10"/>
                    </a:cxn>
                    <a:cxn ang="0">
                      <a:pos x="11" y="11"/>
                    </a:cxn>
                    <a:cxn ang="0">
                      <a:pos x="11" y="9"/>
                    </a:cxn>
                    <a:cxn ang="0">
                      <a:pos x="8" y="3"/>
                    </a:cxn>
                    <a:cxn ang="0">
                      <a:pos x="19" y="3"/>
                    </a:cxn>
                    <a:cxn ang="0">
                      <a:pos x="12" y="15"/>
                    </a:cxn>
                    <a:cxn ang="0">
                      <a:pos x="12" y="15"/>
                    </a:cxn>
                    <a:cxn ang="0">
                      <a:pos x="12" y="15"/>
                    </a:cxn>
                    <a:cxn ang="0">
                      <a:pos x="12" y="15"/>
                    </a:cxn>
                    <a:cxn ang="0">
                      <a:pos x="12" y="16"/>
                    </a:cxn>
                    <a:cxn ang="0">
                      <a:pos x="12" y="16"/>
                    </a:cxn>
                    <a:cxn ang="0">
                      <a:pos x="12" y="16"/>
                    </a:cxn>
                    <a:cxn ang="0">
                      <a:pos x="12" y="39"/>
                    </a:cxn>
                    <a:cxn ang="0">
                      <a:pos x="12" y="39"/>
                    </a:cxn>
                    <a:cxn ang="0">
                      <a:pos x="1" y="58"/>
                    </a:cxn>
                    <a:cxn ang="0">
                      <a:pos x="1" y="60"/>
                    </a:cxn>
                    <a:cxn ang="0">
                      <a:pos x="2" y="61"/>
                    </a:cxn>
                    <a:cxn ang="0">
                      <a:pos x="25" y="61"/>
                    </a:cxn>
                    <a:cxn ang="0">
                      <a:pos x="27" y="60"/>
                    </a:cxn>
                    <a:cxn ang="0">
                      <a:pos x="27" y="58"/>
                    </a:cxn>
                    <a:cxn ang="0">
                      <a:pos x="19" y="45"/>
                    </a:cxn>
                    <a:cxn ang="0">
                      <a:pos x="17" y="44"/>
                    </a:cxn>
                  </a:cxnLst>
                  <a:rect l="0" t="0" r="r" b="b"/>
                  <a:pathLst>
                    <a:path w="27" h="61">
                      <a:moveTo>
                        <a:pt x="17" y="44"/>
                      </a:moveTo>
                      <a:cubicBezTo>
                        <a:pt x="16" y="45"/>
                        <a:pt x="16" y="46"/>
                        <a:pt x="16" y="47"/>
                      </a:cubicBezTo>
                      <a:cubicBezTo>
                        <a:pt x="22" y="57"/>
                        <a:pt x="22" y="57"/>
                        <a:pt x="22" y="57"/>
                      </a:cubicBezTo>
                      <a:cubicBezTo>
                        <a:pt x="5" y="57"/>
                        <a:pt x="5" y="57"/>
                        <a:pt x="5" y="57"/>
                      </a:cubicBezTo>
                      <a:cubicBezTo>
                        <a:pt x="15" y="40"/>
                        <a:pt x="15" y="40"/>
                        <a:pt x="15" y="40"/>
                      </a:cubicBezTo>
                      <a:cubicBezTo>
                        <a:pt x="15" y="40"/>
                        <a:pt x="15" y="40"/>
                        <a:pt x="15" y="39"/>
                      </a:cubicBezTo>
                      <a:cubicBezTo>
                        <a:pt x="15" y="39"/>
                        <a:pt x="15" y="39"/>
                        <a:pt x="15" y="39"/>
                      </a:cubicBezTo>
                      <a:cubicBezTo>
                        <a:pt x="15" y="16"/>
                        <a:pt x="15" y="16"/>
                        <a:pt x="15" y="16"/>
                      </a:cubicBezTo>
                      <a:cubicBezTo>
                        <a:pt x="24" y="2"/>
                        <a:pt x="24" y="2"/>
                        <a:pt x="24" y="2"/>
                      </a:cubicBezTo>
                      <a:cubicBezTo>
                        <a:pt x="24" y="2"/>
                        <a:pt x="24" y="1"/>
                        <a:pt x="24" y="1"/>
                      </a:cubicBezTo>
                      <a:cubicBezTo>
                        <a:pt x="23" y="0"/>
                        <a:pt x="23" y="0"/>
                        <a:pt x="22" y="0"/>
                      </a:cubicBezTo>
                      <a:cubicBezTo>
                        <a:pt x="5" y="0"/>
                        <a:pt x="5" y="0"/>
                        <a:pt x="5" y="0"/>
                      </a:cubicBezTo>
                      <a:cubicBezTo>
                        <a:pt x="5" y="0"/>
                        <a:pt x="4" y="0"/>
                        <a:pt x="4" y="1"/>
                      </a:cubicBezTo>
                      <a:cubicBezTo>
                        <a:pt x="3" y="1"/>
                        <a:pt x="3" y="2"/>
                        <a:pt x="4" y="2"/>
                      </a:cubicBezTo>
                      <a:cubicBezTo>
                        <a:pt x="8" y="10"/>
                        <a:pt x="8" y="10"/>
                        <a:pt x="8" y="10"/>
                      </a:cubicBezTo>
                      <a:cubicBezTo>
                        <a:pt x="9" y="11"/>
                        <a:pt x="10" y="12"/>
                        <a:pt x="11" y="11"/>
                      </a:cubicBezTo>
                      <a:cubicBezTo>
                        <a:pt x="12" y="11"/>
                        <a:pt x="12" y="9"/>
                        <a:pt x="11" y="9"/>
                      </a:cubicBezTo>
                      <a:cubicBezTo>
                        <a:pt x="8" y="3"/>
                        <a:pt x="8" y="3"/>
                        <a:pt x="8" y="3"/>
                      </a:cubicBezTo>
                      <a:cubicBezTo>
                        <a:pt x="19" y="3"/>
                        <a:pt x="19" y="3"/>
                        <a:pt x="19" y="3"/>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39"/>
                        <a:pt x="12" y="39"/>
                        <a:pt x="12" y="39"/>
                      </a:cubicBezTo>
                      <a:cubicBezTo>
                        <a:pt x="12" y="39"/>
                        <a:pt x="12" y="39"/>
                        <a:pt x="12" y="39"/>
                      </a:cubicBezTo>
                      <a:cubicBezTo>
                        <a:pt x="1" y="58"/>
                        <a:pt x="1" y="58"/>
                        <a:pt x="1" y="58"/>
                      </a:cubicBezTo>
                      <a:cubicBezTo>
                        <a:pt x="0" y="59"/>
                        <a:pt x="0" y="60"/>
                        <a:pt x="1" y="60"/>
                      </a:cubicBezTo>
                      <a:cubicBezTo>
                        <a:pt x="1" y="61"/>
                        <a:pt x="1" y="61"/>
                        <a:pt x="2" y="61"/>
                      </a:cubicBezTo>
                      <a:cubicBezTo>
                        <a:pt x="25" y="61"/>
                        <a:pt x="25" y="61"/>
                        <a:pt x="25" y="61"/>
                      </a:cubicBezTo>
                      <a:cubicBezTo>
                        <a:pt x="26" y="61"/>
                        <a:pt x="26" y="61"/>
                        <a:pt x="27" y="60"/>
                      </a:cubicBezTo>
                      <a:cubicBezTo>
                        <a:pt x="27" y="60"/>
                        <a:pt x="27" y="59"/>
                        <a:pt x="27" y="58"/>
                      </a:cubicBezTo>
                      <a:cubicBezTo>
                        <a:pt x="19" y="45"/>
                        <a:pt x="19" y="45"/>
                        <a:pt x="19" y="45"/>
                      </a:cubicBezTo>
                      <a:cubicBezTo>
                        <a:pt x="19" y="44"/>
                        <a:pt x="18" y="44"/>
                        <a:pt x="17" y="44"/>
                      </a:cubicBezTo>
                      <a:close/>
                    </a:path>
                  </a:pathLst>
                </a:custGeom>
                <a:grpFill/>
                <a:ln w="9525">
                  <a:noFill/>
                  <a:round/>
                </a:ln>
              </p:spPr>
              <p:txBody>
                <a:bodyPr anchor="ctr"/>
                <a:lstStyle/>
                <a:p>
                  <a:pPr algn="ctr" defTabSz="1219200"/>
                  <a:endParaRPr sz="2400">
                    <a:solidFill>
                      <a:prstClr val="black"/>
                    </a:solidFill>
                    <a:latin typeface="Calibri" panose="020F0502020204030204"/>
                  </a:endParaRPr>
                </a:p>
              </p:txBody>
            </p:sp>
            <p:sp>
              <p:nvSpPr>
                <p:cNvPr id="58" name="Freeform: Shape 73"/>
                <p:cNvSpPr/>
                <p:nvPr/>
              </p:nvSpPr>
              <p:spPr bwMode="auto">
                <a:xfrm>
                  <a:off x="5403850" y="3486150"/>
                  <a:ext cx="139700" cy="215900"/>
                </a:xfrm>
                <a:custGeom>
                  <a:avLst/>
                  <a:gdLst/>
                  <a:ahLst/>
                  <a:cxnLst>
                    <a:cxn ang="0">
                      <a:pos x="43" y="58"/>
                    </a:cxn>
                    <a:cxn ang="0">
                      <a:pos x="38" y="49"/>
                    </a:cxn>
                    <a:cxn ang="0">
                      <a:pos x="38" y="35"/>
                    </a:cxn>
                    <a:cxn ang="0">
                      <a:pos x="43" y="26"/>
                    </a:cxn>
                    <a:cxn ang="0">
                      <a:pos x="54" y="8"/>
                    </a:cxn>
                    <a:cxn ang="0">
                      <a:pos x="55" y="5"/>
                    </a:cxn>
                    <a:cxn ang="0">
                      <a:pos x="49" y="0"/>
                    </a:cxn>
                    <a:cxn ang="0">
                      <a:pos x="49" y="0"/>
                    </a:cxn>
                    <a:cxn ang="0">
                      <a:pos x="39" y="0"/>
                    </a:cxn>
                    <a:cxn ang="0">
                      <a:pos x="28" y="0"/>
                    </a:cxn>
                    <a:cxn ang="0">
                      <a:pos x="6" y="0"/>
                    </a:cxn>
                    <a:cxn ang="0">
                      <a:pos x="1" y="2"/>
                    </a:cxn>
                    <a:cxn ang="0">
                      <a:pos x="1" y="8"/>
                    </a:cxn>
                    <a:cxn ang="0">
                      <a:pos x="12" y="26"/>
                    </a:cxn>
                    <a:cxn ang="0">
                      <a:pos x="17" y="35"/>
                    </a:cxn>
                    <a:cxn ang="0">
                      <a:pos x="17" y="49"/>
                    </a:cxn>
                    <a:cxn ang="0">
                      <a:pos x="12" y="58"/>
                    </a:cxn>
                    <a:cxn ang="0">
                      <a:pos x="1" y="76"/>
                    </a:cxn>
                    <a:cxn ang="0">
                      <a:pos x="1" y="82"/>
                    </a:cxn>
                    <a:cxn ang="0">
                      <a:pos x="6" y="84"/>
                    </a:cxn>
                    <a:cxn ang="0">
                      <a:pos x="16" y="84"/>
                    </a:cxn>
                    <a:cxn ang="0">
                      <a:pos x="28" y="84"/>
                    </a:cxn>
                    <a:cxn ang="0">
                      <a:pos x="49" y="84"/>
                    </a:cxn>
                    <a:cxn ang="0">
                      <a:pos x="54" y="82"/>
                    </a:cxn>
                    <a:cxn ang="0">
                      <a:pos x="54" y="76"/>
                    </a:cxn>
                    <a:cxn ang="0">
                      <a:pos x="43" y="58"/>
                    </a:cxn>
                    <a:cxn ang="0">
                      <a:pos x="28" y="79"/>
                    </a:cxn>
                    <a:cxn ang="0">
                      <a:pos x="16" y="79"/>
                    </a:cxn>
                    <a:cxn ang="0">
                      <a:pos x="6" y="79"/>
                    </a:cxn>
                    <a:cxn ang="0">
                      <a:pos x="17" y="61"/>
                    </a:cxn>
                    <a:cxn ang="0">
                      <a:pos x="23" y="50"/>
                    </a:cxn>
                    <a:cxn ang="0">
                      <a:pos x="23" y="34"/>
                    </a:cxn>
                    <a:cxn ang="0">
                      <a:pos x="17" y="24"/>
                    </a:cxn>
                    <a:cxn ang="0">
                      <a:pos x="6" y="5"/>
                    </a:cxn>
                    <a:cxn ang="0">
                      <a:pos x="28" y="5"/>
                    </a:cxn>
                    <a:cxn ang="0">
                      <a:pos x="39" y="5"/>
                    </a:cxn>
                    <a:cxn ang="0">
                      <a:pos x="49" y="5"/>
                    </a:cxn>
                    <a:cxn ang="0">
                      <a:pos x="38" y="24"/>
                    </a:cxn>
                    <a:cxn ang="0">
                      <a:pos x="33" y="34"/>
                    </a:cxn>
                    <a:cxn ang="0">
                      <a:pos x="33" y="50"/>
                    </a:cxn>
                    <a:cxn ang="0">
                      <a:pos x="38" y="61"/>
                    </a:cxn>
                    <a:cxn ang="0">
                      <a:pos x="49" y="79"/>
                    </a:cxn>
                    <a:cxn ang="0">
                      <a:pos x="28" y="79"/>
                    </a:cxn>
                  </a:cxnLst>
                  <a:rect l="0" t="0" r="r" b="b"/>
                  <a:pathLst>
                    <a:path w="55" h="84">
                      <a:moveTo>
                        <a:pt x="43" y="58"/>
                      </a:moveTo>
                      <a:cubicBezTo>
                        <a:pt x="38" y="49"/>
                        <a:pt x="38" y="49"/>
                        <a:pt x="38" y="49"/>
                      </a:cubicBezTo>
                      <a:cubicBezTo>
                        <a:pt x="38" y="35"/>
                        <a:pt x="38" y="35"/>
                        <a:pt x="38" y="35"/>
                      </a:cubicBezTo>
                      <a:cubicBezTo>
                        <a:pt x="43" y="26"/>
                        <a:pt x="43" y="26"/>
                        <a:pt x="43" y="26"/>
                      </a:cubicBezTo>
                      <a:cubicBezTo>
                        <a:pt x="54" y="8"/>
                        <a:pt x="54" y="8"/>
                        <a:pt x="54" y="8"/>
                      </a:cubicBezTo>
                      <a:cubicBezTo>
                        <a:pt x="54" y="7"/>
                        <a:pt x="55" y="6"/>
                        <a:pt x="55" y="5"/>
                      </a:cubicBezTo>
                      <a:cubicBezTo>
                        <a:pt x="55" y="2"/>
                        <a:pt x="52" y="0"/>
                        <a:pt x="49" y="0"/>
                      </a:cubicBezTo>
                      <a:cubicBezTo>
                        <a:pt x="49" y="0"/>
                        <a:pt x="49" y="0"/>
                        <a:pt x="49" y="0"/>
                      </a:cubicBezTo>
                      <a:cubicBezTo>
                        <a:pt x="39" y="0"/>
                        <a:pt x="39" y="0"/>
                        <a:pt x="39" y="0"/>
                      </a:cubicBezTo>
                      <a:cubicBezTo>
                        <a:pt x="28" y="0"/>
                        <a:pt x="28" y="0"/>
                        <a:pt x="28" y="0"/>
                      </a:cubicBezTo>
                      <a:cubicBezTo>
                        <a:pt x="6" y="0"/>
                        <a:pt x="6" y="0"/>
                        <a:pt x="6" y="0"/>
                      </a:cubicBezTo>
                      <a:cubicBezTo>
                        <a:pt x="4" y="0"/>
                        <a:pt x="2" y="1"/>
                        <a:pt x="1" y="2"/>
                      </a:cubicBezTo>
                      <a:cubicBezTo>
                        <a:pt x="0" y="4"/>
                        <a:pt x="0" y="6"/>
                        <a:pt x="1" y="8"/>
                      </a:cubicBezTo>
                      <a:cubicBezTo>
                        <a:pt x="12" y="26"/>
                        <a:pt x="12" y="26"/>
                        <a:pt x="12" y="26"/>
                      </a:cubicBezTo>
                      <a:cubicBezTo>
                        <a:pt x="17" y="35"/>
                        <a:pt x="17" y="35"/>
                        <a:pt x="17" y="35"/>
                      </a:cubicBezTo>
                      <a:cubicBezTo>
                        <a:pt x="17" y="49"/>
                        <a:pt x="17" y="49"/>
                        <a:pt x="17" y="49"/>
                      </a:cubicBezTo>
                      <a:cubicBezTo>
                        <a:pt x="12" y="58"/>
                        <a:pt x="12" y="58"/>
                        <a:pt x="12" y="58"/>
                      </a:cubicBezTo>
                      <a:cubicBezTo>
                        <a:pt x="1" y="76"/>
                        <a:pt x="1" y="76"/>
                        <a:pt x="1" y="76"/>
                      </a:cubicBezTo>
                      <a:cubicBezTo>
                        <a:pt x="0" y="78"/>
                        <a:pt x="0" y="80"/>
                        <a:pt x="1" y="82"/>
                      </a:cubicBezTo>
                      <a:cubicBezTo>
                        <a:pt x="2" y="83"/>
                        <a:pt x="4" y="84"/>
                        <a:pt x="6" y="84"/>
                      </a:cubicBezTo>
                      <a:cubicBezTo>
                        <a:pt x="16" y="84"/>
                        <a:pt x="16" y="84"/>
                        <a:pt x="16" y="84"/>
                      </a:cubicBezTo>
                      <a:cubicBezTo>
                        <a:pt x="28" y="84"/>
                        <a:pt x="28" y="84"/>
                        <a:pt x="28" y="84"/>
                      </a:cubicBezTo>
                      <a:cubicBezTo>
                        <a:pt x="49" y="84"/>
                        <a:pt x="49" y="84"/>
                        <a:pt x="49" y="84"/>
                      </a:cubicBezTo>
                      <a:cubicBezTo>
                        <a:pt x="51" y="84"/>
                        <a:pt x="53" y="83"/>
                        <a:pt x="54" y="82"/>
                      </a:cubicBezTo>
                      <a:cubicBezTo>
                        <a:pt x="55" y="80"/>
                        <a:pt x="55" y="78"/>
                        <a:pt x="54" y="76"/>
                      </a:cubicBezTo>
                      <a:lnTo>
                        <a:pt x="43" y="58"/>
                      </a:lnTo>
                      <a:close/>
                      <a:moveTo>
                        <a:pt x="28" y="79"/>
                      </a:moveTo>
                      <a:cubicBezTo>
                        <a:pt x="16" y="79"/>
                        <a:pt x="16" y="79"/>
                        <a:pt x="16" y="79"/>
                      </a:cubicBezTo>
                      <a:cubicBezTo>
                        <a:pt x="6" y="79"/>
                        <a:pt x="6" y="79"/>
                        <a:pt x="6" y="79"/>
                      </a:cubicBezTo>
                      <a:cubicBezTo>
                        <a:pt x="17" y="61"/>
                        <a:pt x="17" y="61"/>
                        <a:pt x="17" y="61"/>
                      </a:cubicBezTo>
                      <a:cubicBezTo>
                        <a:pt x="23" y="50"/>
                        <a:pt x="23" y="50"/>
                        <a:pt x="23" y="50"/>
                      </a:cubicBezTo>
                      <a:cubicBezTo>
                        <a:pt x="23" y="34"/>
                        <a:pt x="23" y="34"/>
                        <a:pt x="23" y="34"/>
                      </a:cubicBezTo>
                      <a:cubicBezTo>
                        <a:pt x="17" y="24"/>
                        <a:pt x="17" y="24"/>
                        <a:pt x="17" y="24"/>
                      </a:cubicBezTo>
                      <a:cubicBezTo>
                        <a:pt x="6" y="5"/>
                        <a:pt x="6" y="5"/>
                        <a:pt x="6" y="5"/>
                      </a:cubicBezTo>
                      <a:cubicBezTo>
                        <a:pt x="28" y="5"/>
                        <a:pt x="28" y="5"/>
                        <a:pt x="28" y="5"/>
                      </a:cubicBezTo>
                      <a:cubicBezTo>
                        <a:pt x="39" y="5"/>
                        <a:pt x="39" y="5"/>
                        <a:pt x="39" y="5"/>
                      </a:cubicBezTo>
                      <a:cubicBezTo>
                        <a:pt x="49" y="5"/>
                        <a:pt x="49" y="5"/>
                        <a:pt x="49" y="5"/>
                      </a:cubicBezTo>
                      <a:cubicBezTo>
                        <a:pt x="38" y="24"/>
                        <a:pt x="38" y="24"/>
                        <a:pt x="38" y="24"/>
                      </a:cubicBezTo>
                      <a:cubicBezTo>
                        <a:pt x="33" y="34"/>
                        <a:pt x="33" y="34"/>
                        <a:pt x="33" y="34"/>
                      </a:cubicBezTo>
                      <a:cubicBezTo>
                        <a:pt x="33" y="50"/>
                        <a:pt x="33" y="50"/>
                        <a:pt x="33" y="50"/>
                      </a:cubicBezTo>
                      <a:cubicBezTo>
                        <a:pt x="38" y="61"/>
                        <a:pt x="38" y="61"/>
                        <a:pt x="38" y="61"/>
                      </a:cubicBezTo>
                      <a:cubicBezTo>
                        <a:pt x="49" y="79"/>
                        <a:pt x="49" y="79"/>
                        <a:pt x="49" y="79"/>
                      </a:cubicBezTo>
                      <a:lnTo>
                        <a:pt x="28" y="79"/>
                      </a:lnTo>
                      <a:close/>
                    </a:path>
                  </a:pathLst>
                </a:custGeom>
                <a:grpFill/>
                <a:ln w="9525">
                  <a:noFill/>
                  <a:round/>
                </a:ln>
              </p:spPr>
              <p:txBody>
                <a:bodyPr anchor="ctr"/>
                <a:lstStyle/>
                <a:p>
                  <a:pPr algn="ctr" defTabSz="1219200"/>
                  <a:endParaRPr sz="2400">
                    <a:solidFill>
                      <a:prstClr val="black"/>
                    </a:solidFill>
                    <a:latin typeface="Calibri" panose="020F0502020204030204"/>
                  </a:endParaRPr>
                </a:p>
              </p:txBody>
            </p:sp>
          </p:grpSp>
        </p:grpSp>
        <p:grpSp>
          <p:nvGrpSpPr>
            <p:cNvPr id="13" name="Group 162"/>
            <p:cNvGrpSpPr/>
            <p:nvPr/>
          </p:nvGrpSpPr>
          <p:grpSpPr>
            <a:xfrm rot="16200000">
              <a:off x="3686105" y="2042976"/>
              <a:ext cx="1771472" cy="329900"/>
              <a:chOff x="2057400" y="1428750"/>
              <a:chExt cx="2044430" cy="400050"/>
            </a:xfrm>
          </p:grpSpPr>
          <p:sp>
            <p:nvSpPr>
              <p:cNvPr id="38" name="Rectangle: Rounded Corners 163"/>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defTabSz="1219200"/>
                <a:endParaRPr sz="2400">
                  <a:solidFill>
                    <a:prstClr val="black"/>
                  </a:solidFill>
                  <a:latin typeface="Calibri" panose="020F0502020204030204"/>
                </a:endParaRPr>
              </a:p>
            </p:txBody>
          </p:sp>
          <p:sp>
            <p:nvSpPr>
              <p:cNvPr id="39" name="Rectangle: Rounded Corners 164"/>
              <p:cNvSpPr/>
              <p:nvPr/>
            </p:nvSpPr>
            <p:spPr bwMode="auto">
              <a:xfrm>
                <a:off x="2057400" y="1428750"/>
                <a:ext cx="858285" cy="400050"/>
              </a:xfrm>
              <a:prstGeom prst="roundRect">
                <a:avLst>
                  <a:gd name="adj" fmla="val 50000"/>
                </a:avLst>
              </a:prstGeom>
              <a:solidFill>
                <a:schemeClr val="accent3"/>
              </a:solidFill>
              <a:ln w="19050">
                <a:noFill/>
                <a:round/>
              </a:ln>
            </p:spPr>
            <p:txBody>
              <a:bodyPr anchor="ctr"/>
              <a:lstStyle/>
              <a:p>
                <a:pPr algn="ctr" defTabSz="1219200"/>
                <a:endParaRPr sz="2400">
                  <a:solidFill>
                    <a:prstClr val="black"/>
                  </a:solidFill>
                  <a:latin typeface="Calibri" panose="020F0502020204030204"/>
                </a:endParaRPr>
              </a:p>
            </p:txBody>
          </p:sp>
        </p:grpSp>
        <p:sp>
          <p:nvSpPr>
            <p:cNvPr id="14" name="Flowchart: Off-page Connector 165"/>
            <p:cNvSpPr/>
            <p:nvPr/>
          </p:nvSpPr>
          <p:spPr bwMode="auto">
            <a:xfrm>
              <a:off x="4365614" y="933650"/>
              <a:ext cx="412454" cy="343712"/>
            </a:xfrm>
            <a:prstGeom prst="flowChartOffpageConnector">
              <a:avLst/>
            </a:prstGeom>
            <a:solidFill>
              <a:schemeClr val="accent3"/>
            </a:solidFill>
            <a:ln w="19050">
              <a:noFill/>
              <a:round/>
            </a:ln>
          </p:spPr>
          <p:txBody>
            <a:bodyPr vert="horz" wrap="none" lIns="121920" tIns="60960" rIns="121920" bIns="0" anchor="ctr" anchorCtr="1" compatLnSpc="1">
              <a:normAutofit/>
            </a:bodyPr>
            <a:lstStyle/>
            <a:p>
              <a:pPr algn="ctr" defTabSz="1219200"/>
              <a:r>
                <a:rPr lang="en-US" sz="1600" b="1">
                  <a:solidFill>
                    <a:prstClr val="white"/>
                  </a:solidFill>
                  <a:latin typeface="Calibri" panose="020F0502020204030204"/>
                </a:rPr>
                <a:t>30%</a:t>
              </a:r>
            </a:p>
          </p:txBody>
        </p:sp>
        <p:grpSp>
          <p:nvGrpSpPr>
            <p:cNvPr id="21" name="Group 82"/>
            <p:cNvGrpSpPr/>
            <p:nvPr/>
          </p:nvGrpSpPr>
          <p:grpSpPr>
            <a:xfrm>
              <a:off x="3999259" y="3749043"/>
              <a:ext cx="1138513" cy="775526"/>
              <a:chOff x="1733667" y="4998724"/>
              <a:chExt cx="1518017" cy="1034035"/>
            </a:xfrm>
          </p:grpSpPr>
          <p:sp>
            <p:nvSpPr>
              <p:cNvPr id="28" name="TextBox 83"/>
              <p:cNvSpPr txBox="1"/>
              <p:nvPr/>
            </p:nvSpPr>
            <p:spPr bwMode="auto">
              <a:xfrm>
                <a:off x="1739516" y="4998724"/>
                <a:ext cx="1508887" cy="506636"/>
              </a:xfrm>
              <a:prstGeom prst="rect">
                <a:avLst/>
              </a:prstGeom>
              <a:noFill/>
            </p:spPr>
            <p:txBody>
              <a:bodyPr wrap="none" lIns="0" tIns="0" rIns="0" bIns="0" anchor="b" anchorCtr="1">
                <a:normAutofit/>
              </a:bodyPr>
              <a:lstStyle/>
              <a:p>
                <a:pPr defTabSz="1219200"/>
                <a:r>
                  <a:rPr lang="zh-CN" altLang="en-US" sz="1865"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9" name="TextBox 84"/>
              <p:cNvSpPr txBox="1"/>
              <p:nvPr/>
            </p:nvSpPr>
            <p:spPr bwMode="auto">
              <a:xfrm>
                <a:off x="1733667" y="5505360"/>
                <a:ext cx="1518017" cy="527399"/>
              </a:xfrm>
              <a:prstGeom prst="rect">
                <a:avLst/>
              </a:prstGeom>
              <a:noFill/>
            </p:spPr>
            <p:txBody>
              <a:bodyPr wrap="square" lIns="120000" tIns="62400" rIns="120000" bIns="62400" anchor="t" anchorCtr="1">
                <a:normAutofit fontScale="62500" lnSpcReduction="20000"/>
              </a:bodyPr>
              <a:lstStyle/>
              <a:p>
                <a:pPr algn="ctr" defTabSz="1219200">
                  <a:lnSpc>
                    <a:spcPct val="120000"/>
                  </a:lnSpc>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grpSp>
        <p:nvGrpSpPr>
          <p:cNvPr id="73" name="组合 72"/>
          <p:cNvGrpSpPr/>
          <p:nvPr/>
        </p:nvGrpSpPr>
        <p:grpSpPr>
          <a:xfrm>
            <a:off x="7025710" y="1244867"/>
            <a:ext cx="1518017" cy="4787892"/>
            <a:chOff x="5269282" y="933650"/>
            <a:chExt cx="1138513" cy="3590919"/>
          </a:xfrm>
        </p:grpSpPr>
        <p:grpSp>
          <p:nvGrpSpPr>
            <p:cNvPr id="7" name="Group 105"/>
            <p:cNvGrpSpPr/>
            <p:nvPr/>
          </p:nvGrpSpPr>
          <p:grpSpPr>
            <a:xfrm>
              <a:off x="5549693" y="3163939"/>
              <a:ext cx="585103" cy="585103"/>
              <a:chOff x="4248557" y="3177907"/>
              <a:chExt cx="475436" cy="475436"/>
            </a:xfrm>
            <a:effectLst/>
          </p:grpSpPr>
          <p:sp>
            <p:nvSpPr>
              <p:cNvPr id="49" name="Oval 106"/>
              <p:cNvSpPr/>
              <p:nvPr/>
            </p:nvSpPr>
            <p:spPr bwMode="auto">
              <a:xfrm>
                <a:off x="4248557" y="3177907"/>
                <a:ext cx="475436" cy="475436"/>
              </a:xfrm>
              <a:prstGeom prst="ellipse">
                <a:avLst/>
              </a:prstGeom>
              <a:solidFill>
                <a:schemeClr val="accent4"/>
              </a:solidFill>
              <a:ln w="19050">
                <a:noFill/>
                <a:round/>
              </a:ln>
            </p:spPr>
            <p:txBody>
              <a:bodyPr anchor="ctr"/>
              <a:lstStyle/>
              <a:p>
                <a:pPr algn="ctr" defTabSz="1219200"/>
                <a:endParaRPr sz="2400">
                  <a:solidFill>
                    <a:prstClr val="black"/>
                  </a:solidFill>
                  <a:latin typeface="Calibri" panose="020F0502020204030204"/>
                </a:endParaRPr>
              </a:p>
            </p:txBody>
          </p:sp>
          <p:grpSp>
            <p:nvGrpSpPr>
              <p:cNvPr id="50" name="Group 107"/>
              <p:cNvGrpSpPr/>
              <p:nvPr/>
            </p:nvGrpSpPr>
            <p:grpSpPr>
              <a:xfrm>
                <a:off x="4330307" y="3263047"/>
                <a:ext cx="311937" cy="305157"/>
                <a:chOff x="4330307" y="3263047"/>
                <a:chExt cx="311937" cy="305157"/>
              </a:xfrm>
            </p:grpSpPr>
            <p:sp>
              <p:nvSpPr>
                <p:cNvPr id="51" name="Freeform: Shape 108"/>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chemeClr val="bg1"/>
                </a:solidFill>
                <a:ln w="9525">
                  <a:noFill/>
                  <a:round/>
                </a:ln>
              </p:spPr>
              <p:txBody>
                <a:bodyPr anchor="ctr"/>
                <a:lstStyle/>
                <a:p>
                  <a:pPr algn="ctr" defTabSz="1219200"/>
                  <a:endParaRPr sz="2400">
                    <a:solidFill>
                      <a:prstClr val="black"/>
                    </a:solidFill>
                    <a:latin typeface="Calibri" panose="020F0502020204030204"/>
                  </a:endParaRPr>
                </a:p>
              </p:txBody>
            </p:sp>
            <p:sp>
              <p:nvSpPr>
                <p:cNvPr id="52" name="Freeform: Shape 109"/>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chemeClr val="bg1"/>
                </a:solidFill>
                <a:ln w="9525">
                  <a:noFill/>
                  <a:round/>
                </a:ln>
              </p:spPr>
              <p:txBody>
                <a:bodyPr anchor="ctr"/>
                <a:lstStyle/>
                <a:p>
                  <a:pPr algn="ctr" defTabSz="1219200"/>
                  <a:endParaRPr sz="2400">
                    <a:solidFill>
                      <a:prstClr val="black"/>
                    </a:solidFill>
                    <a:latin typeface="Calibri" panose="020F0502020204030204"/>
                  </a:endParaRPr>
                </a:p>
              </p:txBody>
            </p:sp>
            <p:sp>
              <p:nvSpPr>
                <p:cNvPr id="53" name="Freeform: Shape 110"/>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chemeClr val="bg1"/>
                </a:solidFill>
                <a:ln w="9525">
                  <a:noFill/>
                  <a:round/>
                </a:ln>
              </p:spPr>
              <p:txBody>
                <a:bodyPr anchor="ctr"/>
                <a:lstStyle/>
                <a:p>
                  <a:pPr algn="ctr" defTabSz="1219200"/>
                  <a:endParaRPr sz="2400">
                    <a:solidFill>
                      <a:prstClr val="black"/>
                    </a:solidFill>
                    <a:latin typeface="Calibri" panose="020F0502020204030204"/>
                  </a:endParaRPr>
                </a:p>
              </p:txBody>
            </p:sp>
            <p:sp>
              <p:nvSpPr>
                <p:cNvPr id="54" name="Freeform: Shape 111"/>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chemeClr val="bg1"/>
                </a:solidFill>
                <a:ln w="9525">
                  <a:noFill/>
                  <a:round/>
                </a:ln>
              </p:spPr>
              <p:txBody>
                <a:bodyPr anchor="ctr"/>
                <a:lstStyle/>
                <a:p>
                  <a:pPr algn="ctr" defTabSz="1219200"/>
                  <a:endParaRPr sz="2400">
                    <a:solidFill>
                      <a:prstClr val="black"/>
                    </a:solidFill>
                    <a:latin typeface="Calibri" panose="020F0502020204030204"/>
                  </a:endParaRPr>
                </a:p>
              </p:txBody>
            </p:sp>
          </p:grpSp>
        </p:grpSp>
        <p:grpSp>
          <p:nvGrpSpPr>
            <p:cNvPr id="15" name="Group 166"/>
            <p:cNvGrpSpPr/>
            <p:nvPr/>
          </p:nvGrpSpPr>
          <p:grpSpPr>
            <a:xfrm rot="16200000">
              <a:off x="4956432" y="2042976"/>
              <a:ext cx="1771472" cy="329900"/>
              <a:chOff x="2057399" y="1428750"/>
              <a:chExt cx="2044431" cy="400051"/>
            </a:xfrm>
          </p:grpSpPr>
          <p:sp>
            <p:nvSpPr>
              <p:cNvPr id="36" name="Rectangle: Rounded Corners 167"/>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defTabSz="1219200"/>
                <a:endParaRPr sz="2400">
                  <a:solidFill>
                    <a:prstClr val="black"/>
                  </a:solidFill>
                  <a:latin typeface="Calibri" panose="020F0502020204030204"/>
                </a:endParaRPr>
              </a:p>
            </p:txBody>
          </p:sp>
          <p:sp>
            <p:nvSpPr>
              <p:cNvPr id="37" name="Rectangle: Rounded Corners 168"/>
              <p:cNvSpPr/>
              <p:nvPr/>
            </p:nvSpPr>
            <p:spPr bwMode="auto">
              <a:xfrm>
                <a:off x="2057399" y="1428751"/>
                <a:ext cx="1050702" cy="400050"/>
              </a:xfrm>
              <a:prstGeom prst="roundRect">
                <a:avLst>
                  <a:gd name="adj" fmla="val 50000"/>
                </a:avLst>
              </a:prstGeom>
              <a:solidFill>
                <a:schemeClr val="accent4"/>
              </a:solidFill>
              <a:ln w="19050">
                <a:noFill/>
                <a:round/>
              </a:ln>
            </p:spPr>
            <p:txBody>
              <a:bodyPr anchor="ctr"/>
              <a:lstStyle/>
              <a:p>
                <a:pPr algn="ctr" defTabSz="1219200"/>
                <a:endParaRPr sz="2400">
                  <a:solidFill>
                    <a:prstClr val="black"/>
                  </a:solidFill>
                  <a:latin typeface="Calibri" panose="020F0502020204030204"/>
                </a:endParaRPr>
              </a:p>
            </p:txBody>
          </p:sp>
        </p:grpSp>
        <p:sp>
          <p:nvSpPr>
            <p:cNvPr id="16" name="Flowchart: Off-page Connector 169"/>
            <p:cNvSpPr/>
            <p:nvPr/>
          </p:nvSpPr>
          <p:spPr bwMode="auto">
            <a:xfrm>
              <a:off x="5635938" y="933650"/>
              <a:ext cx="412454" cy="343712"/>
            </a:xfrm>
            <a:prstGeom prst="flowChartOffpageConnector">
              <a:avLst/>
            </a:prstGeom>
            <a:solidFill>
              <a:schemeClr val="accent4"/>
            </a:solidFill>
            <a:ln w="19050">
              <a:noFill/>
              <a:round/>
            </a:ln>
          </p:spPr>
          <p:txBody>
            <a:bodyPr vert="horz" wrap="none" lIns="121920" tIns="60960" rIns="121920" bIns="0" anchor="ctr" anchorCtr="1" compatLnSpc="1">
              <a:normAutofit/>
            </a:bodyPr>
            <a:lstStyle/>
            <a:p>
              <a:pPr algn="ctr" defTabSz="1219200"/>
              <a:r>
                <a:rPr lang="en-US" sz="1600" b="1">
                  <a:solidFill>
                    <a:prstClr val="white"/>
                  </a:solidFill>
                  <a:latin typeface="Calibri" panose="020F0502020204030204"/>
                </a:rPr>
                <a:t>50%</a:t>
              </a:r>
            </a:p>
          </p:txBody>
        </p:sp>
        <p:grpSp>
          <p:nvGrpSpPr>
            <p:cNvPr id="22" name="Group 85"/>
            <p:cNvGrpSpPr/>
            <p:nvPr/>
          </p:nvGrpSpPr>
          <p:grpSpPr>
            <a:xfrm>
              <a:off x="5269282" y="3749043"/>
              <a:ext cx="1138513" cy="775526"/>
              <a:chOff x="1733667" y="4998724"/>
              <a:chExt cx="1518017" cy="1034035"/>
            </a:xfrm>
          </p:grpSpPr>
          <p:sp>
            <p:nvSpPr>
              <p:cNvPr id="26" name="TextBox 86"/>
              <p:cNvSpPr txBox="1"/>
              <p:nvPr/>
            </p:nvSpPr>
            <p:spPr bwMode="auto">
              <a:xfrm>
                <a:off x="1739516" y="4998724"/>
                <a:ext cx="1508887" cy="506636"/>
              </a:xfrm>
              <a:prstGeom prst="rect">
                <a:avLst/>
              </a:prstGeom>
              <a:noFill/>
            </p:spPr>
            <p:txBody>
              <a:bodyPr wrap="none" lIns="0" tIns="0" rIns="0" bIns="0" anchor="b" anchorCtr="1">
                <a:normAutofit/>
              </a:bodyPr>
              <a:lstStyle/>
              <a:p>
                <a:pPr defTabSz="1219200"/>
                <a:r>
                  <a:rPr lang="zh-CN" altLang="en-US" sz="1865"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7" name="TextBox 87"/>
              <p:cNvSpPr txBox="1"/>
              <p:nvPr/>
            </p:nvSpPr>
            <p:spPr bwMode="auto">
              <a:xfrm>
                <a:off x="1733667" y="5505360"/>
                <a:ext cx="1518017" cy="527399"/>
              </a:xfrm>
              <a:prstGeom prst="rect">
                <a:avLst/>
              </a:prstGeom>
              <a:noFill/>
            </p:spPr>
            <p:txBody>
              <a:bodyPr wrap="square" lIns="120000" tIns="62400" rIns="120000" bIns="62400" anchor="t" anchorCtr="1">
                <a:normAutofit fontScale="62500" lnSpcReduction="20000"/>
              </a:bodyPr>
              <a:lstStyle/>
              <a:p>
                <a:pPr algn="ctr" defTabSz="1219200">
                  <a:lnSpc>
                    <a:spcPct val="120000"/>
                  </a:lnSpc>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grpSp>
        <p:nvGrpSpPr>
          <p:cNvPr id="74" name="组合 73"/>
          <p:cNvGrpSpPr/>
          <p:nvPr/>
        </p:nvGrpSpPr>
        <p:grpSpPr>
          <a:xfrm>
            <a:off x="8719074" y="1244867"/>
            <a:ext cx="1518017" cy="4787892"/>
            <a:chOff x="6539305" y="933650"/>
            <a:chExt cx="1138513" cy="3590919"/>
          </a:xfrm>
        </p:grpSpPr>
        <p:grpSp>
          <p:nvGrpSpPr>
            <p:cNvPr id="8" name="Group 112"/>
            <p:cNvGrpSpPr/>
            <p:nvPr/>
          </p:nvGrpSpPr>
          <p:grpSpPr>
            <a:xfrm>
              <a:off x="6819936" y="3163939"/>
              <a:ext cx="585103" cy="585103"/>
              <a:chOff x="2848382" y="3177907"/>
              <a:chExt cx="475436" cy="475436"/>
            </a:xfrm>
            <a:effectLst/>
          </p:grpSpPr>
          <p:sp>
            <p:nvSpPr>
              <p:cNvPr id="44" name="Oval 113"/>
              <p:cNvSpPr/>
              <p:nvPr/>
            </p:nvSpPr>
            <p:spPr bwMode="auto">
              <a:xfrm>
                <a:off x="2848382" y="3177907"/>
                <a:ext cx="475436" cy="475436"/>
              </a:xfrm>
              <a:prstGeom prst="ellipse">
                <a:avLst/>
              </a:prstGeom>
              <a:solidFill>
                <a:schemeClr val="accent5"/>
              </a:solidFill>
              <a:ln w="19050">
                <a:noFill/>
                <a:round/>
              </a:ln>
            </p:spPr>
            <p:txBody>
              <a:bodyPr anchor="ctr"/>
              <a:lstStyle/>
              <a:p>
                <a:pPr algn="ctr" defTabSz="1219200"/>
                <a:endParaRPr sz="2400">
                  <a:solidFill>
                    <a:prstClr val="black"/>
                  </a:solidFill>
                  <a:latin typeface="Calibri" panose="020F0502020204030204"/>
                </a:endParaRPr>
              </a:p>
            </p:txBody>
          </p:sp>
          <p:grpSp>
            <p:nvGrpSpPr>
              <p:cNvPr id="45" name="Group 115"/>
              <p:cNvGrpSpPr/>
              <p:nvPr/>
            </p:nvGrpSpPr>
            <p:grpSpPr>
              <a:xfrm>
                <a:off x="2958786" y="3271347"/>
                <a:ext cx="254628" cy="288579"/>
                <a:chOff x="5380038" y="2333625"/>
                <a:chExt cx="190500" cy="215900"/>
              </a:xfrm>
              <a:solidFill>
                <a:schemeClr val="bg1"/>
              </a:solidFill>
            </p:grpSpPr>
            <p:sp>
              <p:nvSpPr>
                <p:cNvPr id="46" name="Freeform: Shape 116"/>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ln>
              </p:spPr>
              <p:txBody>
                <a:bodyPr anchor="ctr"/>
                <a:lstStyle/>
                <a:p>
                  <a:pPr algn="ctr" defTabSz="1219200"/>
                  <a:endParaRPr sz="2400">
                    <a:solidFill>
                      <a:prstClr val="black"/>
                    </a:solidFill>
                    <a:latin typeface="Calibri" panose="020F0502020204030204"/>
                  </a:endParaRPr>
                </a:p>
              </p:txBody>
            </p:sp>
            <p:sp>
              <p:nvSpPr>
                <p:cNvPr id="47" name="Freeform: Shape 118"/>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ln>
              </p:spPr>
              <p:txBody>
                <a:bodyPr anchor="ctr"/>
                <a:lstStyle/>
                <a:p>
                  <a:pPr algn="ctr" defTabSz="1219200"/>
                  <a:endParaRPr sz="2400">
                    <a:solidFill>
                      <a:prstClr val="black"/>
                    </a:solidFill>
                    <a:latin typeface="Calibri" panose="020F0502020204030204"/>
                  </a:endParaRPr>
                </a:p>
              </p:txBody>
            </p:sp>
            <p:sp>
              <p:nvSpPr>
                <p:cNvPr id="48" name="Oval 119"/>
                <p:cNvSpPr/>
                <p:nvPr/>
              </p:nvSpPr>
              <p:spPr bwMode="auto">
                <a:xfrm>
                  <a:off x="5380038" y="2333625"/>
                  <a:ext cx="15875" cy="14288"/>
                </a:xfrm>
                <a:prstGeom prst="ellipse">
                  <a:avLst/>
                </a:prstGeom>
                <a:grpFill/>
                <a:ln w="9525">
                  <a:noFill/>
                  <a:round/>
                </a:ln>
              </p:spPr>
              <p:txBody>
                <a:bodyPr anchor="ctr"/>
                <a:lstStyle/>
                <a:p>
                  <a:pPr algn="ctr" defTabSz="1219200"/>
                  <a:endParaRPr sz="2400">
                    <a:solidFill>
                      <a:prstClr val="black"/>
                    </a:solidFill>
                    <a:latin typeface="Calibri" panose="020F0502020204030204"/>
                  </a:endParaRPr>
                </a:p>
              </p:txBody>
            </p:sp>
          </p:grpSp>
        </p:grpSp>
        <p:grpSp>
          <p:nvGrpSpPr>
            <p:cNvPr id="17" name="Group 170"/>
            <p:cNvGrpSpPr/>
            <p:nvPr/>
          </p:nvGrpSpPr>
          <p:grpSpPr>
            <a:xfrm rot="16200000">
              <a:off x="6226752" y="2042977"/>
              <a:ext cx="1771472" cy="329900"/>
              <a:chOff x="2057400" y="1428750"/>
              <a:chExt cx="2044430" cy="400052"/>
            </a:xfrm>
          </p:grpSpPr>
          <p:sp>
            <p:nvSpPr>
              <p:cNvPr id="34" name="Rectangle: Rounded Corners 171"/>
              <p:cNvSpPr/>
              <p:nvPr/>
            </p:nvSpPr>
            <p:spPr bwMode="auto">
              <a:xfrm>
                <a:off x="2057400" y="1428750"/>
                <a:ext cx="2044430" cy="400050"/>
              </a:xfrm>
              <a:prstGeom prst="roundRect">
                <a:avLst>
                  <a:gd name="adj" fmla="val 50000"/>
                </a:avLst>
              </a:prstGeom>
              <a:solidFill>
                <a:schemeClr val="bg1">
                  <a:lumMod val="85000"/>
                </a:schemeClr>
              </a:solidFill>
              <a:ln w="19050">
                <a:noFill/>
                <a:round/>
              </a:ln>
            </p:spPr>
            <p:txBody>
              <a:bodyPr anchor="ctr"/>
              <a:lstStyle/>
              <a:p>
                <a:pPr algn="ctr" defTabSz="1219200"/>
                <a:endParaRPr sz="2400">
                  <a:solidFill>
                    <a:prstClr val="black"/>
                  </a:solidFill>
                  <a:latin typeface="Calibri" panose="020F0502020204030204"/>
                </a:endParaRPr>
              </a:p>
            </p:txBody>
          </p:sp>
          <p:sp>
            <p:nvSpPr>
              <p:cNvPr id="35" name="Rectangle: Rounded Corners 172"/>
              <p:cNvSpPr/>
              <p:nvPr/>
            </p:nvSpPr>
            <p:spPr bwMode="auto">
              <a:xfrm>
                <a:off x="2057400" y="1428752"/>
                <a:ext cx="1526681" cy="400050"/>
              </a:xfrm>
              <a:prstGeom prst="roundRect">
                <a:avLst>
                  <a:gd name="adj" fmla="val 50000"/>
                </a:avLst>
              </a:prstGeom>
              <a:solidFill>
                <a:schemeClr val="accent5"/>
              </a:solidFill>
              <a:ln w="19050">
                <a:noFill/>
                <a:round/>
              </a:ln>
            </p:spPr>
            <p:txBody>
              <a:bodyPr anchor="ctr"/>
              <a:lstStyle/>
              <a:p>
                <a:pPr algn="ctr" defTabSz="1219200"/>
                <a:endParaRPr sz="2400">
                  <a:solidFill>
                    <a:prstClr val="black"/>
                  </a:solidFill>
                  <a:latin typeface="Calibri" panose="020F0502020204030204"/>
                </a:endParaRPr>
              </a:p>
            </p:txBody>
          </p:sp>
        </p:grpSp>
        <p:sp>
          <p:nvSpPr>
            <p:cNvPr id="18" name="Flowchart: Off-page Connector 173"/>
            <p:cNvSpPr/>
            <p:nvPr/>
          </p:nvSpPr>
          <p:spPr bwMode="auto">
            <a:xfrm>
              <a:off x="6906261" y="933650"/>
              <a:ext cx="412454" cy="343712"/>
            </a:xfrm>
            <a:prstGeom prst="flowChartOffpageConnector">
              <a:avLst/>
            </a:prstGeom>
            <a:solidFill>
              <a:schemeClr val="accent5"/>
            </a:solidFill>
            <a:ln w="19050">
              <a:noFill/>
              <a:round/>
            </a:ln>
          </p:spPr>
          <p:txBody>
            <a:bodyPr vert="horz" wrap="none" lIns="121920" tIns="60960" rIns="121920" bIns="0" anchor="ctr" anchorCtr="1" compatLnSpc="1">
              <a:normAutofit/>
            </a:bodyPr>
            <a:lstStyle/>
            <a:p>
              <a:pPr algn="ctr" defTabSz="1219200"/>
              <a:r>
                <a:rPr lang="en-US" sz="1600" b="1">
                  <a:solidFill>
                    <a:prstClr val="white"/>
                  </a:solidFill>
                  <a:latin typeface="Calibri" panose="020F0502020204030204"/>
                </a:rPr>
                <a:t>70%</a:t>
              </a:r>
            </a:p>
          </p:txBody>
        </p:sp>
        <p:grpSp>
          <p:nvGrpSpPr>
            <p:cNvPr id="23" name="Group 88"/>
            <p:cNvGrpSpPr/>
            <p:nvPr/>
          </p:nvGrpSpPr>
          <p:grpSpPr>
            <a:xfrm>
              <a:off x="6539305" y="3749043"/>
              <a:ext cx="1138513" cy="775526"/>
              <a:chOff x="1733667" y="4998724"/>
              <a:chExt cx="1518017" cy="1034035"/>
            </a:xfrm>
          </p:grpSpPr>
          <p:sp>
            <p:nvSpPr>
              <p:cNvPr id="24" name="TextBox 89"/>
              <p:cNvSpPr txBox="1"/>
              <p:nvPr/>
            </p:nvSpPr>
            <p:spPr bwMode="auto">
              <a:xfrm>
                <a:off x="1739516" y="4998724"/>
                <a:ext cx="1508887" cy="506636"/>
              </a:xfrm>
              <a:prstGeom prst="rect">
                <a:avLst/>
              </a:prstGeom>
              <a:noFill/>
            </p:spPr>
            <p:txBody>
              <a:bodyPr wrap="none" lIns="0" tIns="0" rIns="0" bIns="0" anchor="b" anchorCtr="1">
                <a:normAutofit/>
              </a:bodyPr>
              <a:lstStyle/>
              <a:p>
                <a:pPr defTabSz="1219200"/>
                <a:r>
                  <a:rPr lang="zh-CN" altLang="en-US" sz="1865"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5" name="TextBox 90"/>
              <p:cNvSpPr txBox="1"/>
              <p:nvPr/>
            </p:nvSpPr>
            <p:spPr bwMode="auto">
              <a:xfrm>
                <a:off x="1733667" y="5505360"/>
                <a:ext cx="1518017" cy="527399"/>
              </a:xfrm>
              <a:prstGeom prst="rect">
                <a:avLst/>
              </a:prstGeom>
              <a:noFill/>
            </p:spPr>
            <p:txBody>
              <a:bodyPr wrap="square" lIns="120000" tIns="62400" rIns="120000" bIns="62400" anchor="t" anchorCtr="1">
                <a:normAutofit fontScale="62500" lnSpcReduction="20000"/>
              </a:bodyPr>
              <a:lstStyle/>
              <a:p>
                <a:pPr algn="ctr" defTabSz="1219200">
                  <a:lnSpc>
                    <a:spcPct val="120000"/>
                  </a:lnSpc>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1000"/>
                                        <p:tgtEl>
                                          <p:spTgt spid="71"/>
                                        </p:tgtEl>
                                      </p:cBhvr>
                                    </p:animEffect>
                                    <p:anim calcmode="lin" valueType="num">
                                      <p:cBhvr>
                                        <p:cTn id="14" dur="1000" fill="hold"/>
                                        <p:tgtEl>
                                          <p:spTgt spid="71"/>
                                        </p:tgtEl>
                                        <p:attrNameLst>
                                          <p:attrName>ppt_x</p:attrName>
                                        </p:attrNameLst>
                                      </p:cBhvr>
                                      <p:tavLst>
                                        <p:tav tm="0">
                                          <p:val>
                                            <p:strVal val="#ppt_x"/>
                                          </p:val>
                                        </p:tav>
                                        <p:tav tm="100000">
                                          <p:val>
                                            <p:strVal val="#ppt_x"/>
                                          </p:val>
                                        </p:tav>
                                      </p:tavLst>
                                    </p:anim>
                                    <p:anim calcmode="lin" valueType="num">
                                      <p:cBhvr>
                                        <p:cTn id="15" dur="1000" fill="hold"/>
                                        <p:tgtEl>
                                          <p:spTgt spid="7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1000" fill="hold"/>
                                        <p:tgtEl>
                                          <p:spTgt spid="7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1000"/>
                                        <p:tgtEl>
                                          <p:spTgt spid="73"/>
                                        </p:tgtEl>
                                      </p:cBhvr>
                                    </p:animEffect>
                                    <p:anim calcmode="lin" valueType="num">
                                      <p:cBhvr>
                                        <p:cTn id="26" dur="1000" fill="hold"/>
                                        <p:tgtEl>
                                          <p:spTgt spid="73"/>
                                        </p:tgtEl>
                                        <p:attrNameLst>
                                          <p:attrName>ppt_x</p:attrName>
                                        </p:attrNameLst>
                                      </p:cBhvr>
                                      <p:tavLst>
                                        <p:tav tm="0">
                                          <p:val>
                                            <p:strVal val="#ppt_x"/>
                                          </p:val>
                                        </p:tav>
                                        <p:tav tm="100000">
                                          <p:val>
                                            <p:strVal val="#ppt_x"/>
                                          </p:val>
                                        </p:tav>
                                      </p:tavLst>
                                    </p:anim>
                                    <p:anim calcmode="lin" valueType="num">
                                      <p:cBhvr>
                                        <p:cTn id="27" dur="1000" fill="hold"/>
                                        <p:tgtEl>
                                          <p:spTgt spid="7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
          <p:cNvGrpSpPr/>
          <p:nvPr/>
        </p:nvGrpSpPr>
        <p:grpSpPr>
          <a:xfrm>
            <a:off x="935830" y="2085265"/>
            <a:ext cx="1443121" cy="1503296"/>
            <a:chOff x="700676" y="1624335"/>
            <a:chExt cx="1082675" cy="1127124"/>
          </a:xfrm>
          <a:solidFill>
            <a:schemeClr val="accent1"/>
          </a:solidFill>
        </p:grpSpPr>
        <p:sp>
          <p:nvSpPr>
            <p:cNvPr id="38" name="Freeform 18"/>
            <p:cNvSpPr/>
            <p:nvPr/>
          </p:nvSpPr>
          <p:spPr bwMode="auto">
            <a:xfrm>
              <a:off x="700676" y="1624335"/>
              <a:ext cx="1082675" cy="603250"/>
            </a:xfrm>
            <a:custGeom>
              <a:avLst/>
              <a:gdLst>
                <a:gd name="T0" fmla="*/ 0 w 682"/>
                <a:gd name="T1" fmla="*/ 191 h 380"/>
                <a:gd name="T2" fmla="*/ 340 w 682"/>
                <a:gd name="T3" fmla="*/ 380 h 380"/>
                <a:gd name="T4" fmla="*/ 682 w 682"/>
                <a:gd name="T5" fmla="*/ 191 h 380"/>
                <a:gd name="T6" fmla="*/ 340 w 682"/>
                <a:gd name="T7" fmla="*/ 0 h 380"/>
                <a:gd name="T8" fmla="*/ 0 w 682"/>
                <a:gd name="T9" fmla="*/ 191 h 380"/>
              </a:gdLst>
              <a:ahLst/>
              <a:cxnLst>
                <a:cxn ang="0">
                  <a:pos x="T0" y="T1"/>
                </a:cxn>
                <a:cxn ang="0">
                  <a:pos x="T2" y="T3"/>
                </a:cxn>
                <a:cxn ang="0">
                  <a:pos x="T4" y="T5"/>
                </a:cxn>
                <a:cxn ang="0">
                  <a:pos x="T6" y="T7"/>
                </a:cxn>
                <a:cxn ang="0">
                  <a:pos x="T8" y="T9"/>
                </a:cxn>
              </a:cxnLst>
              <a:rect l="0" t="0" r="r" b="b"/>
              <a:pathLst>
                <a:path w="682" h="380">
                  <a:moveTo>
                    <a:pt x="0" y="191"/>
                  </a:moveTo>
                  <a:lnTo>
                    <a:pt x="340" y="380"/>
                  </a:lnTo>
                  <a:lnTo>
                    <a:pt x="682" y="191"/>
                  </a:lnTo>
                  <a:lnTo>
                    <a:pt x="340" y="0"/>
                  </a:lnTo>
                  <a:lnTo>
                    <a:pt x="0" y="191"/>
                  </a:lnTo>
                  <a:close/>
                </a:path>
              </a:pathLst>
            </a:custGeom>
            <a:grpFill/>
            <a:ln>
              <a:solidFill>
                <a:schemeClr val="bg1">
                  <a:lumMod val="95000"/>
                </a:schemeClr>
              </a:solid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39" name="Freeform 19"/>
            <p:cNvSpPr/>
            <p:nvPr/>
          </p:nvSpPr>
          <p:spPr bwMode="auto">
            <a:xfrm>
              <a:off x="700676" y="1927547"/>
              <a:ext cx="539750" cy="823912"/>
            </a:xfrm>
            <a:custGeom>
              <a:avLst/>
              <a:gdLst>
                <a:gd name="T0" fmla="*/ 0 w 340"/>
                <a:gd name="T1" fmla="*/ 0 h 519"/>
                <a:gd name="T2" fmla="*/ 0 w 340"/>
                <a:gd name="T3" fmla="*/ 332 h 519"/>
                <a:gd name="T4" fmla="*/ 340 w 340"/>
                <a:gd name="T5" fmla="*/ 519 h 519"/>
                <a:gd name="T6" fmla="*/ 340 w 340"/>
                <a:gd name="T7" fmla="*/ 189 h 519"/>
                <a:gd name="T8" fmla="*/ 0 w 340"/>
                <a:gd name="T9" fmla="*/ 0 h 519"/>
              </a:gdLst>
              <a:ah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solidFill>
                <a:schemeClr val="bg1"/>
              </a:solid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40" name="Freeform 20"/>
            <p:cNvSpPr/>
            <p:nvPr/>
          </p:nvSpPr>
          <p:spPr bwMode="auto">
            <a:xfrm>
              <a:off x="1240426" y="1927547"/>
              <a:ext cx="542925" cy="823912"/>
            </a:xfrm>
            <a:custGeom>
              <a:avLst/>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ah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solidFill>
                <a:schemeClr val="bg1"/>
              </a:solid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7" name="组合 6"/>
          <p:cNvGrpSpPr/>
          <p:nvPr/>
        </p:nvGrpSpPr>
        <p:grpSpPr>
          <a:xfrm>
            <a:off x="935830" y="3273082"/>
            <a:ext cx="1443121" cy="1101007"/>
            <a:chOff x="700676" y="2514922"/>
            <a:chExt cx="1082675" cy="825500"/>
          </a:xfrm>
          <a:solidFill>
            <a:schemeClr val="accent2"/>
          </a:solidFill>
        </p:grpSpPr>
        <p:sp>
          <p:nvSpPr>
            <p:cNvPr id="41" name="Freeform 21"/>
            <p:cNvSpPr/>
            <p:nvPr/>
          </p:nvSpPr>
          <p:spPr bwMode="auto">
            <a:xfrm>
              <a:off x="700676" y="2514922"/>
              <a:ext cx="539750" cy="825500"/>
            </a:xfrm>
            <a:custGeom>
              <a:avLst/>
              <a:gdLst>
                <a:gd name="T0" fmla="*/ 0 w 340"/>
                <a:gd name="T1" fmla="*/ 0 h 520"/>
                <a:gd name="T2" fmla="*/ 0 w 340"/>
                <a:gd name="T3" fmla="*/ 332 h 520"/>
                <a:gd name="T4" fmla="*/ 340 w 340"/>
                <a:gd name="T5" fmla="*/ 520 h 520"/>
                <a:gd name="T6" fmla="*/ 340 w 340"/>
                <a:gd name="T7" fmla="*/ 190 h 520"/>
                <a:gd name="T8" fmla="*/ 0 w 340"/>
                <a:gd name="T9" fmla="*/ 0 h 520"/>
              </a:gdLst>
              <a:ahLst/>
              <a:cxnLst>
                <a:cxn ang="0">
                  <a:pos x="T0" y="T1"/>
                </a:cxn>
                <a:cxn ang="0">
                  <a:pos x="T2" y="T3"/>
                </a:cxn>
                <a:cxn ang="0">
                  <a:pos x="T4" y="T5"/>
                </a:cxn>
                <a:cxn ang="0">
                  <a:pos x="T6" y="T7"/>
                </a:cxn>
                <a:cxn ang="0">
                  <a:pos x="T8" y="T9"/>
                </a:cxn>
              </a:cxnLst>
              <a:rect l="0" t="0" r="r" b="b"/>
              <a:pathLst>
                <a:path w="340" h="520">
                  <a:moveTo>
                    <a:pt x="0" y="0"/>
                  </a:moveTo>
                  <a:lnTo>
                    <a:pt x="0" y="332"/>
                  </a:lnTo>
                  <a:lnTo>
                    <a:pt x="340" y="520"/>
                  </a:lnTo>
                  <a:lnTo>
                    <a:pt x="340" y="190"/>
                  </a:lnTo>
                  <a:lnTo>
                    <a:pt x="0" y="0"/>
                  </a:ln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42" name="Freeform 22"/>
            <p:cNvSpPr/>
            <p:nvPr/>
          </p:nvSpPr>
          <p:spPr bwMode="auto">
            <a:xfrm>
              <a:off x="1240426" y="2514922"/>
              <a:ext cx="542925" cy="825500"/>
            </a:xfrm>
            <a:custGeom>
              <a:avLst/>
              <a:gdLst>
                <a:gd name="T0" fmla="*/ 0 w 342"/>
                <a:gd name="T1" fmla="*/ 190 h 520"/>
                <a:gd name="T2" fmla="*/ 0 w 342"/>
                <a:gd name="T3" fmla="*/ 520 h 520"/>
                <a:gd name="T4" fmla="*/ 0 w 342"/>
                <a:gd name="T5" fmla="*/ 520 h 520"/>
                <a:gd name="T6" fmla="*/ 342 w 342"/>
                <a:gd name="T7" fmla="*/ 338 h 520"/>
                <a:gd name="T8" fmla="*/ 342 w 342"/>
                <a:gd name="T9" fmla="*/ 0 h 520"/>
                <a:gd name="T10" fmla="*/ 0 w 342"/>
                <a:gd name="T11" fmla="*/ 190 h 520"/>
              </a:gdLst>
              <a:ahLst/>
              <a:cxnLst>
                <a:cxn ang="0">
                  <a:pos x="T0" y="T1"/>
                </a:cxn>
                <a:cxn ang="0">
                  <a:pos x="T2" y="T3"/>
                </a:cxn>
                <a:cxn ang="0">
                  <a:pos x="T4" y="T5"/>
                </a:cxn>
                <a:cxn ang="0">
                  <a:pos x="T6" y="T7"/>
                </a:cxn>
                <a:cxn ang="0">
                  <a:pos x="T8" y="T9"/>
                </a:cxn>
                <a:cxn ang="0">
                  <a:pos x="T10" y="T11"/>
                </a:cxn>
              </a:cxnLst>
              <a:rect l="0" t="0" r="r" b="b"/>
              <a:pathLst>
                <a:path w="342" h="520">
                  <a:moveTo>
                    <a:pt x="0" y="190"/>
                  </a:moveTo>
                  <a:lnTo>
                    <a:pt x="0" y="520"/>
                  </a:lnTo>
                  <a:lnTo>
                    <a:pt x="0" y="520"/>
                  </a:lnTo>
                  <a:lnTo>
                    <a:pt x="342" y="338"/>
                  </a:lnTo>
                  <a:lnTo>
                    <a:pt x="342" y="0"/>
                  </a:lnTo>
                  <a:lnTo>
                    <a:pt x="0" y="190"/>
                  </a:ln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8" name="组合 7"/>
          <p:cNvGrpSpPr/>
          <p:nvPr/>
        </p:nvGrpSpPr>
        <p:grpSpPr>
          <a:xfrm>
            <a:off x="935830" y="4058609"/>
            <a:ext cx="1443121" cy="1098889"/>
            <a:chOff x="700676" y="3103885"/>
            <a:chExt cx="1082675" cy="823912"/>
          </a:xfrm>
          <a:solidFill>
            <a:schemeClr val="accent3"/>
          </a:solidFill>
        </p:grpSpPr>
        <p:sp>
          <p:nvSpPr>
            <p:cNvPr id="43" name="Freeform 23"/>
            <p:cNvSpPr/>
            <p:nvPr/>
          </p:nvSpPr>
          <p:spPr bwMode="auto">
            <a:xfrm>
              <a:off x="700676" y="3103885"/>
              <a:ext cx="539750" cy="823912"/>
            </a:xfrm>
            <a:custGeom>
              <a:avLst/>
              <a:gdLst>
                <a:gd name="T0" fmla="*/ 0 w 340"/>
                <a:gd name="T1" fmla="*/ 0 h 519"/>
                <a:gd name="T2" fmla="*/ 0 w 340"/>
                <a:gd name="T3" fmla="*/ 332 h 519"/>
                <a:gd name="T4" fmla="*/ 340 w 340"/>
                <a:gd name="T5" fmla="*/ 519 h 519"/>
                <a:gd name="T6" fmla="*/ 340 w 340"/>
                <a:gd name="T7" fmla="*/ 189 h 519"/>
                <a:gd name="T8" fmla="*/ 0 w 340"/>
                <a:gd name="T9" fmla="*/ 0 h 519"/>
              </a:gdLst>
              <a:ah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44" name="Freeform 24"/>
            <p:cNvSpPr/>
            <p:nvPr/>
          </p:nvSpPr>
          <p:spPr bwMode="auto">
            <a:xfrm>
              <a:off x="1240426" y="3103885"/>
              <a:ext cx="542925" cy="823912"/>
            </a:xfrm>
            <a:custGeom>
              <a:avLst/>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ah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9" name="组合 8"/>
          <p:cNvGrpSpPr/>
          <p:nvPr/>
        </p:nvGrpSpPr>
        <p:grpSpPr>
          <a:xfrm>
            <a:off x="935830" y="4842017"/>
            <a:ext cx="1443121" cy="1098889"/>
            <a:chOff x="700676" y="3691260"/>
            <a:chExt cx="1082675" cy="823912"/>
          </a:xfrm>
          <a:solidFill>
            <a:schemeClr val="accent4"/>
          </a:solidFill>
        </p:grpSpPr>
        <p:sp>
          <p:nvSpPr>
            <p:cNvPr id="45" name="Freeform 25"/>
            <p:cNvSpPr/>
            <p:nvPr/>
          </p:nvSpPr>
          <p:spPr bwMode="auto">
            <a:xfrm>
              <a:off x="700676" y="3691260"/>
              <a:ext cx="539750" cy="823912"/>
            </a:xfrm>
            <a:custGeom>
              <a:avLst/>
              <a:gdLst>
                <a:gd name="T0" fmla="*/ 0 w 340"/>
                <a:gd name="T1" fmla="*/ 0 h 519"/>
                <a:gd name="T2" fmla="*/ 0 w 340"/>
                <a:gd name="T3" fmla="*/ 332 h 519"/>
                <a:gd name="T4" fmla="*/ 340 w 340"/>
                <a:gd name="T5" fmla="*/ 519 h 519"/>
                <a:gd name="T6" fmla="*/ 340 w 340"/>
                <a:gd name="T7" fmla="*/ 189 h 519"/>
                <a:gd name="T8" fmla="*/ 0 w 340"/>
                <a:gd name="T9" fmla="*/ 0 h 519"/>
              </a:gdLst>
              <a:ahLst/>
              <a:cxnLst>
                <a:cxn ang="0">
                  <a:pos x="T0" y="T1"/>
                </a:cxn>
                <a:cxn ang="0">
                  <a:pos x="T2" y="T3"/>
                </a:cxn>
                <a:cxn ang="0">
                  <a:pos x="T4" y="T5"/>
                </a:cxn>
                <a:cxn ang="0">
                  <a:pos x="T6" y="T7"/>
                </a:cxn>
                <a:cxn ang="0">
                  <a:pos x="T8" y="T9"/>
                </a:cxn>
              </a:cxnLst>
              <a:rect l="0" t="0" r="r" b="b"/>
              <a:pathLst>
                <a:path w="340" h="519">
                  <a:moveTo>
                    <a:pt x="0" y="0"/>
                  </a:moveTo>
                  <a:lnTo>
                    <a:pt x="0" y="332"/>
                  </a:lnTo>
                  <a:lnTo>
                    <a:pt x="340" y="519"/>
                  </a:lnTo>
                  <a:lnTo>
                    <a:pt x="340" y="189"/>
                  </a:lnTo>
                  <a:lnTo>
                    <a:pt x="0" y="0"/>
                  </a:ln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46" name="Freeform 26"/>
            <p:cNvSpPr/>
            <p:nvPr/>
          </p:nvSpPr>
          <p:spPr bwMode="auto">
            <a:xfrm>
              <a:off x="1240426" y="3691260"/>
              <a:ext cx="542925" cy="823912"/>
            </a:xfrm>
            <a:custGeom>
              <a:avLst/>
              <a:gdLst>
                <a:gd name="T0" fmla="*/ 0 w 342"/>
                <a:gd name="T1" fmla="*/ 189 h 519"/>
                <a:gd name="T2" fmla="*/ 0 w 342"/>
                <a:gd name="T3" fmla="*/ 519 h 519"/>
                <a:gd name="T4" fmla="*/ 0 w 342"/>
                <a:gd name="T5" fmla="*/ 519 h 519"/>
                <a:gd name="T6" fmla="*/ 342 w 342"/>
                <a:gd name="T7" fmla="*/ 338 h 519"/>
                <a:gd name="T8" fmla="*/ 342 w 342"/>
                <a:gd name="T9" fmla="*/ 0 h 519"/>
                <a:gd name="T10" fmla="*/ 0 w 342"/>
                <a:gd name="T11" fmla="*/ 189 h 519"/>
              </a:gdLst>
              <a:ahLst/>
              <a:cxnLst>
                <a:cxn ang="0">
                  <a:pos x="T0" y="T1"/>
                </a:cxn>
                <a:cxn ang="0">
                  <a:pos x="T2" y="T3"/>
                </a:cxn>
                <a:cxn ang="0">
                  <a:pos x="T4" y="T5"/>
                </a:cxn>
                <a:cxn ang="0">
                  <a:pos x="T6" y="T7"/>
                </a:cxn>
                <a:cxn ang="0">
                  <a:pos x="T8" y="T9"/>
                </a:cxn>
                <a:cxn ang="0">
                  <a:pos x="T10" y="T11"/>
                </a:cxn>
              </a:cxnLst>
              <a:rect l="0" t="0" r="r" b="b"/>
              <a:pathLst>
                <a:path w="342" h="519">
                  <a:moveTo>
                    <a:pt x="0" y="189"/>
                  </a:moveTo>
                  <a:lnTo>
                    <a:pt x="0" y="519"/>
                  </a:lnTo>
                  <a:lnTo>
                    <a:pt x="0" y="519"/>
                  </a:lnTo>
                  <a:lnTo>
                    <a:pt x="342" y="338"/>
                  </a:lnTo>
                  <a:lnTo>
                    <a:pt x="342" y="0"/>
                  </a:lnTo>
                  <a:lnTo>
                    <a:pt x="0" y="189"/>
                  </a:ln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10" name="组合 10"/>
          <p:cNvGrpSpPr/>
          <p:nvPr/>
        </p:nvGrpSpPr>
        <p:grpSpPr>
          <a:xfrm>
            <a:off x="2429735" y="3273083"/>
            <a:ext cx="1589127" cy="711419"/>
            <a:chOff x="1821451" y="2514922"/>
            <a:chExt cx="1192213" cy="533400"/>
          </a:xfrm>
          <a:solidFill>
            <a:schemeClr val="accent2"/>
          </a:solidFill>
        </p:grpSpPr>
        <p:sp>
          <p:nvSpPr>
            <p:cNvPr id="48" name="Rectangle 28"/>
            <p:cNvSpPr>
              <a:spLocks noChangeArrowheads="1"/>
            </p:cNvSpPr>
            <p:nvPr/>
          </p:nvSpPr>
          <p:spPr bwMode="auto">
            <a:xfrm>
              <a:off x="1821451" y="2514922"/>
              <a:ext cx="927100" cy="533400"/>
            </a:xfrm>
            <a:prstGeom prst="rect">
              <a:avLst/>
            </a:pr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51" name="Oval 31"/>
            <p:cNvSpPr>
              <a:spLocks noChangeArrowheads="1"/>
            </p:cNvSpPr>
            <p:nvPr/>
          </p:nvSpPr>
          <p:spPr bwMode="auto">
            <a:xfrm>
              <a:off x="2480264" y="2514922"/>
              <a:ext cx="533400" cy="533400"/>
            </a:xfrm>
            <a:prstGeom prst="ellipse">
              <a:avLst/>
            </a:prstGeom>
            <a:solidFill>
              <a:schemeClr val="accent2">
                <a:lumMod val="60000"/>
                <a:lumOff val="40000"/>
              </a:schemeClr>
            </a:solid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11" name="组合 12"/>
          <p:cNvGrpSpPr/>
          <p:nvPr/>
        </p:nvGrpSpPr>
        <p:grpSpPr>
          <a:xfrm>
            <a:off x="2429735" y="4842017"/>
            <a:ext cx="1589127" cy="711419"/>
            <a:chOff x="1821451" y="3691260"/>
            <a:chExt cx="1192213" cy="533400"/>
          </a:xfrm>
          <a:solidFill>
            <a:schemeClr val="accent4"/>
          </a:solidFill>
        </p:grpSpPr>
        <p:sp>
          <p:nvSpPr>
            <p:cNvPr id="49" name="Rectangle 29"/>
            <p:cNvSpPr>
              <a:spLocks noChangeArrowheads="1"/>
            </p:cNvSpPr>
            <p:nvPr/>
          </p:nvSpPr>
          <p:spPr bwMode="auto">
            <a:xfrm>
              <a:off x="1821451" y="3691260"/>
              <a:ext cx="927100" cy="533400"/>
            </a:xfrm>
            <a:prstGeom prst="rect">
              <a:avLst/>
            </a:pr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52" name="Oval 32"/>
            <p:cNvSpPr>
              <a:spLocks noChangeArrowheads="1"/>
            </p:cNvSpPr>
            <p:nvPr/>
          </p:nvSpPr>
          <p:spPr bwMode="auto">
            <a:xfrm>
              <a:off x="2480264" y="3691260"/>
              <a:ext cx="533400" cy="533400"/>
            </a:xfrm>
            <a:prstGeom prst="ellipse">
              <a:avLst/>
            </a:prstGeom>
            <a:solidFill>
              <a:schemeClr val="accent4">
                <a:lumMod val="60000"/>
                <a:lumOff val="40000"/>
              </a:schemeClr>
            </a:solid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12" name="组合 11"/>
          <p:cNvGrpSpPr/>
          <p:nvPr/>
        </p:nvGrpSpPr>
        <p:grpSpPr>
          <a:xfrm>
            <a:off x="2429735" y="4058609"/>
            <a:ext cx="2477852" cy="711419"/>
            <a:chOff x="1821451" y="3103885"/>
            <a:chExt cx="1858963" cy="533400"/>
          </a:xfrm>
          <a:solidFill>
            <a:schemeClr val="accent3"/>
          </a:solidFill>
        </p:grpSpPr>
        <p:sp>
          <p:nvSpPr>
            <p:cNvPr id="50" name="Rectangle 30"/>
            <p:cNvSpPr>
              <a:spLocks noChangeArrowheads="1"/>
            </p:cNvSpPr>
            <p:nvPr/>
          </p:nvSpPr>
          <p:spPr bwMode="auto">
            <a:xfrm>
              <a:off x="1821451" y="3103885"/>
              <a:ext cx="1593850" cy="533400"/>
            </a:xfrm>
            <a:prstGeom prst="rect">
              <a:avLst/>
            </a:pr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53" name="Oval 33"/>
            <p:cNvSpPr>
              <a:spLocks noChangeArrowheads="1"/>
            </p:cNvSpPr>
            <p:nvPr/>
          </p:nvSpPr>
          <p:spPr bwMode="auto">
            <a:xfrm>
              <a:off x="3147014" y="3103885"/>
              <a:ext cx="533400" cy="533400"/>
            </a:xfrm>
            <a:prstGeom prst="ellipse">
              <a:avLst/>
            </a:prstGeom>
            <a:solidFill>
              <a:schemeClr val="accent3">
                <a:lumMod val="60000"/>
                <a:lumOff val="40000"/>
              </a:schemeClr>
            </a:solid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13" name="组合 9"/>
          <p:cNvGrpSpPr/>
          <p:nvPr/>
        </p:nvGrpSpPr>
        <p:grpSpPr>
          <a:xfrm>
            <a:off x="2429735" y="2489673"/>
            <a:ext cx="2477852" cy="711419"/>
            <a:chOff x="1821451" y="1927547"/>
            <a:chExt cx="1858963" cy="533400"/>
          </a:xfrm>
          <a:solidFill>
            <a:schemeClr val="accent1"/>
          </a:solidFill>
        </p:grpSpPr>
        <p:sp>
          <p:nvSpPr>
            <p:cNvPr id="47" name="Rectangle 27"/>
            <p:cNvSpPr>
              <a:spLocks noChangeArrowheads="1"/>
            </p:cNvSpPr>
            <p:nvPr/>
          </p:nvSpPr>
          <p:spPr bwMode="auto">
            <a:xfrm>
              <a:off x="1821451" y="1927547"/>
              <a:ext cx="1593850" cy="533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54" name="Oval 34"/>
            <p:cNvSpPr>
              <a:spLocks noChangeArrowheads="1"/>
            </p:cNvSpPr>
            <p:nvPr/>
          </p:nvSpPr>
          <p:spPr bwMode="auto">
            <a:xfrm>
              <a:off x="3147014" y="1927547"/>
              <a:ext cx="533400" cy="5334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14" name="组合 67"/>
          <p:cNvGrpSpPr/>
          <p:nvPr/>
        </p:nvGrpSpPr>
        <p:grpSpPr>
          <a:xfrm>
            <a:off x="3498323" y="3427649"/>
            <a:ext cx="327983" cy="404407"/>
            <a:chOff x="2805113" y="2500313"/>
            <a:chExt cx="246063" cy="303212"/>
          </a:xfrm>
        </p:grpSpPr>
        <p:sp>
          <p:nvSpPr>
            <p:cNvPr id="55" name="Freeform 35"/>
            <p:cNvSpPr/>
            <p:nvPr/>
          </p:nvSpPr>
          <p:spPr bwMode="auto">
            <a:xfrm>
              <a:off x="2868613" y="2500313"/>
              <a:ext cx="182563" cy="192087"/>
            </a:xfrm>
            <a:custGeom>
              <a:avLst/>
              <a:gdLst>
                <a:gd name="T0" fmla="*/ 29 w 57"/>
                <a:gd name="T1" fmla="*/ 15 h 60"/>
                <a:gd name="T2" fmla="*/ 23 w 57"/>
                <a:gd name="T3" fmla="*/ 14 h 60"/>
                <a:gd name="T4" fmla="*/ 23 w 57"/>
                <a:gd name="T5" fmla="*/ 0 h 60"/>
                <a:gd name="T6" fmla="*/ 0 w 57"/>
                <a:gd name="T7" fmla="*/ 23 h 60"/>
                <a:gd name="T8" fmla="*/ 23 w 57"/>
                <a:gd name="T9" fmla="*/ 45 h 60"/>
                <a:gd name="T10" fmla="*/ 23 w 57"/>
                <a:gd name="T11" fmla="*/ 31 h 60"/>
                <a:gd name="T12" fmla="*/ 44 w 57"/>
                <a:gd name="T13" fmla="*/ 50 h 60"/>
                <a:gd name="T14" fmla="*/ 36 w 57"/>
                <a:gd name="T15" fmla="*/ 60 h 60"/>
                <a:gd name="T16" fmla="*/ 54 w 57"/>
                <a:gd name="T17" fmla="*/ 46 h 60"/>
                <a:gd name="T18" fmla="*/ 29 w 57"/>
                <a:gd name="T19"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0">
                  <a:moveTo>
                    <a:pt x="29" y="15"/>
                  </a:moveTo>
                  <a:cubicBezTo>
                    <a:pt x="27" y="15"/>
                    <a:pt x="25" y="14"/>
                    <a:pt x="23" y="14"/>
                  </a:cubicBezTo>
                  <a:cubicBezTo>
                    <a:pt x="23" y="0"/>
                    <a:pt x="23" y="0"/>
                    <a:pt x="23" y="0"/>
                  </a:cubicBezTo>
                  <a:cubicBezTo>
                    <a:pt x="0" y="23"/>
                    <a:pt x="0" y="23"/>
                    <a:pt x="0" y="23"/>
                  </a:cubicBezTo>
                  <a:cubicBezTo>
                    <a:pt x="23" y="45"/>
                    <a:pt x="23" y="45"/>
                    <a:pt x="23" y="45"/>
                  </a:cubicBezTo>
                  <a:cubicBezTo>
                    <a:pt x="23" y="31"/>
                    <a:pt x="23" y="31"/>
                    <a:pt x="23" y="31"/>
                  </a:cubicBezTo>
                  <a:cubicBezTo>
                    <a:pt x="40" y="32"/>
                    <a:pt x="47" y="40"/>
                    <a:pt x="44" y="50"/>
                  </a:cubicBezTo>
                  <a:cubicBezTo>
                    <a:pt x="43" y="54"/>
                    <a:pt x="40" y="57"/>
                    <a:pt x="36" y="60"/>
                  </a:cubicBezTo>
                  <a:cubicBezTo>
                    <a:pt x="45" y="58"/>
                    <a:pt x="52" y="53"/>
                    <a:pt x="54" y="46"/>
                  </a:cubicBezTo>
                  <a:cubicBezTo>
                    <a:pt x="57" y="34"/>
                    <a:pt x="46" y="20"/>
                    <a:pt x="2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56" name="Freeform 36"/>
            <p:cNvSpPr/>
            <p:nvPr/>
          </p:nvSpPr>
          <p:spPr bwMode="auto">
            <a:xfrm>
              <a:off x="2805113" y="2611438"/>
              <a:ext cx="182563" cy="192087"/>
            </a:xfrm>
            <a:custGeom>
              <a:avLst/>
              <a:gdLst>
                <a:gd name="T0" fmla="*/ 28 w 57"/>
                <a:gd name="T1" fmla="*/ 44 h 60"/>
                <a:gd name="T2" fmla="*/ 34 w 57"/>
                <a:gd name="T3" fmla="*/ 46 h 60"/>
                <a:gd name="T4" fmla="*/ 34 w 57"/>
                <a:gd name="T5" fmla="*/ 60 h 60"/>
                <a:gd name="T6" fmla="*/ 57 w 57"/>
                <a:gd name="T7" fmla="*/ 37 h 60"/>
                <a:gd name="T8" fmla="*/ 34 w 57"/>
                <a:gd name="T9" fmla="*/ 15 h 60"/>
                <a:gd name="T10" fmla="*/ 34 w 57"/>
                <a:gd name="T11" fmla="*/ 29 h 60"/>
                <a:gd name="T12" fmla="*/ 13 w 57"/>
                <a:gd name="T13" fmla="*/ 10 h 60"/>
                <a:gd name="T14" fmla="*/ 21 w 57"/>
                <a:gd name="T15" fmla="*/ 0 h 60"/>
                <a:gd name="T16" fmla="*/ 3 w 57"/>
                <a:gd name="T17" fmla="*/ 14 h 60"/>
                <a:gd name="T18" fmla="*/ 28 w 57"/>
                <a:gd name="T19"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0">
                  <a:moveTo>
                    <a:pt x="28" y="44"/>
                  </a:moveTo>
                  <a:cubicBezTo>
                    <a:pt x="30" y="45"/>
                    <a:pt x="32" y="45"/>
                    <a:pt x="34" y="46"/>
                  </a:cubicBezTo>
                  <a:cubicBezTo>
                    <a:pt x="34" y="60"/>
                    <a:pt x="34" y="60"/>
                    <a:pt x="34" y="60"/>
                  </a:cubicBezTo>
                  <a:cubicBezTo>
                    <a:pt x="57" y="37"/>
                    <a:pt x="57" y="37"/>
                    <a:pt x="57" y="37"/>
                  </a:cubicBezTo>
                  <a:cubicBezTo>
                    <a:pt x="34" y="15"/>
                    <a:pt x="34" y="15"/>
                    <a:pt x="34" y="15"/>
                  </a:cubicBezTo>
                  <a:cubicBezTo>
                    <a:pt x="34" y="29"/>
                    <a:pt x="34" y="29"/>
                    <a:pt x="34" y="29"/>
                  </a:cubicBezTo>
                  <a:cubicBezTo>
                    <a:pt x="17" y="28"/>
                    <a:pt x="10" y="19"/>
                    <a:pt x="13" y="10"/>
                  </a:cubicBezTo>
                  <a:cubicBezTo>
                    <a:pt x="14" y="5"/>
                    <a:pt x="17" y="2"/>
                    <a:pt x="21" y="0"/>
                  </a:cubicBezTo>
                  <a:cubicBezTo>
                    <a:pt x="12" y="2"/>
                    <a:pt x="5" y="7"/>
                    <a:pt x="3" y="14"/>
                  </a:cubicBezTo>
                  <a:cubicBezTo>
                    <a:pt x="0" y="26"/>
                    <a:pt x="11" y="40"/>
                    <a:pt x="28"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15" name="组合 69"/>
          <p:cNvGrpSpPr/>
          <p:nvPr/>
        </p:nvGrpSpPr>
        <p:grpSpPr>
          <a:xfrm>
            <a:off x="3515248" y="5045279"/>
            <a:ext cx="294125" cy="260431"/>
            <a:chOff x="2817813" y="3713163"/>
            <a:chExt cx="220662" cy="195262"/>
          </a:xfrm>
        </p:grpSpPr>
        <p:sp>
          <p:nvSpPr>
            <p:cNvPr id="57" name="Freeform 37"/>
            <p:cNvSpPr>
              <a:spLocks noEditPoints="1"/>
            </p:cNvSpPr>
            <p:nvPr/>
          </p:nvSpPr>
          <p:spPr bwMode="auto">
            <a:xfrm>
              <a:off x="2817813" y="3713163"/>
              <a:ext cx="153988" cy="195262"/>
            </a:xfrm>
            <a:custGeom>
              <a:avLst/>
              <a:gdLst>
                <a:gd name="T0" fmla="*/ 24 w 48"/>
                <a:gd name="T1" fmla="*/ 27 h 61"/>
                <a:gd name="T2" fmla="*/ 0 w 48"/>
                <a:gd name="T3" fmla="*/ 59 h 61"/>
                <a:gd name="T4" fmla="*/ 0 w 48"/>
                <a:gd name="T5" fmla="*/ 61 h 61"/>
                <a:gd name="T6" fmla="*/ 48 w 48"/>
                <a:gd name="T7" fmla="*/ 61 h 61"/>
                <a:gd name="T8" fmla="*/ 48 w 48"/>
                <a:gd name="T9" fmla="*/ 59 h 61"/>
                <a:gd name="T10" fmla="*/ 24 w 48"/>
                <a:gd name="T11" fmla="*/ 27 h 61"/>
                <a:gd name="T12" fmla="*/ 24 w 48"/>
                <a:gd name="T13" fmla="*/ 23 h 61"/>
                <a:gd name="T14" fmla="*/ 36 w 48"/>
                <a:gd name="T15" fmla="*/ 11 h 61"/>
                <a:gd name="T16" fmla="*/ 24 w 48"/>
                <a:gd name="T17" fmla="*/ 0 h 61"/>
                <a:gd name="T18" fmla="*/ 12 w 48"/>
                <a:gd name="T19" fmla="*/ 11 h 61"/>
                <a:gd name="T20" fmla="*/ 24 w 48"/>
                <a:gd name="T21"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1">
                  <a:moveTo>
                    <a:pt x="24" y="27"/>
                  </a:moveTo>
                  <a:cubicBezTo>
                    <a:pt x="11" y="27"/>
                    <a:pt x="0" y="41"/>
                    <a:pt x="0" y="59"/>
                  </a:cubicBezTo>
                  <a:cubicBezTo>
                    <a:pt x="0" y="60"/>
                    <a:pt x="0" y="60"/>
                    <a:pt x="0" y="61"/>
                  </a:cubicBezTo>
                  <a:cubicBezTo>
                    <a:pt x="48" y="61"/>
                    <a:pt x="48" y="61"/>
                    <a:pt x="48" y="61"/>
                  </a:cubicBezTo>
                  <a:cubicBezTo>
                    <a:pt x="48" y="60"/>
                    <a:pt x="48" y="60"/>
                    <a:pt x="48" y="59"/>
                  </a:cubicBezTo>
                  <a:cubicBezTo>
                    <a:pt x="48" y="41"/>
                    <a:pt x="37" y="27"/>
                    <a:pt x="24" y="27"/>
                  </a:cubicBezTo>
                  <a:close/>
                  <a:moveTo>
                    <a:pt x="24" y="23"/>
                  </a:moveTo>
                  <a:cubicBezTo>
                    <a:pt x="31" y="23"/>
                    <a:pt x="36" y="18"/>
                    <a:pt x="36" y="11"/>
                  </a:cubicBezTo>
                  <a:cubicBezTo>
                    <a:pt x="36" y="5"/>
                    <a:pt x="31" y="0"/>
                    <a:pt x="24" y="0"/>
                  </a:cubicBezTo>
                  <a:cubicBezTo>
                    <a:pt x="17" y="0"/>
                    <a:pt x="12" y="5"/>
                    <a:pt x="12" y="11"/>
                  </a:cubicBezTo>
                  <a:cubicBezTo>
                    <a:pt x="12" y="18"/>
                    <a:pt x="17" y="23"/>
                    <a:pt x="2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58" name="Freeform 38"/>
            <p:cNvSpPr>
              <a:spLocks noEditPoints="1"/>
            </p:cNvSpPr>
            <p:nvPr/>
          </p:nvSpPr>
          <p:spPr bwMode="auto">
            <a:xfrm>
              <a:off x="2962275" y="3778250"/>
              <a:ext cx="76200" cy="130175"/>
            </a:xfrm>
            <a:custGeom>
              <a:avLst/>
              <a:gdLst>
                <a:gd name="T0" fmla="*/ 8 w 24"/>
                <a:gd name="T1" fmla="*/ 18 h 41"/>
                <a:gd name="T2" fmla="*/ 5 w 24"/>
                <a:gd name="T3" fmla="*/ 19 h 41"/>
                <a:gd name="T4" fmla="*/ 10 w 24"/>
                <a:gd name="T5" fmla="*/ 39 h 41"/>
                <a:gd name="T6" fmla="*/ 10 w 24"/>
                <a:gd name="T7" fmla="*/ 41 h 41"/>
                <a:gd name="T8" fmla="*/ 24 w 24"/>
                <a:gd name="T9" fmla="*/ 41 h 41"/>
                <a:gd name="T10" fmla="*/ 24 w 24"/>
                <a:gd name="T11" fmla="*/ 40 h 41"/>
                <a:gd name="T12" fmla="*/ 8 w 24"/>
                <a:gd name="T13" fmla="*/ 18 h 41"/>
                <a:gd name="T14" fmla="*/ 16 w 24"/>
                <a:gd name="T15" fmla="*/ 8 h 41"/>
                <a:gd name="T16" fmla="*/ 8 w 24"/>
                <a:gd name="T17" fmla="*/ 0 h 41"/>
                <a:gd name="T18" fmla="*/ 0 w 24"/>
                <a:gd name="T19" fmla="*/ 8 h 41"/>
                <a:gd name="T20" fmla="*/ 8 w 24"/>
                <a:gd name="T21" fmla="*/ 16 h 41"/>
                <a:gd name="T22" fmla="*/ 16 w 24"/>
                <a:gd name="T23"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1">
                  <a:moveTo>
                    <a:pt x="8" y="18"/>
                  </a:moveTo>
                  <a:cubicBezTo>
                    <a:pt x="7" y="18"/>
                    <a:pt x="6" y="18"/>
                    <a:pt x="5" y="19"/>
                  </a:cubicBezTo>
                  <a:cubicBezTo>
                    <a:pt x="8" y="24"/>
                    <a:pt x="10" y="32"/>
                    <a:pt x="10" y="39"/>
                  </a:cubicBezTo>
                  <a:cubicBezTo>
                    <a:pt x="10" y="40"/>
                    <a:pt x="10" y="40"/>
                    <a:pt x="10" y="41"/>
                  </a:cubicBezTo>
                  <a:cubicBezTo>
                    <a:pt x="24" y="41"/>
                    <a:pt x="24" y="41"/>
                    <a:pt x="24" y="41"/>
                  </a:cubicBezTo>
                  <a:cubicBezTo>
                    <a:pt x="24" y="41"/>
                    <a:pt x="24" y="40"/>
                    <a:pt x="24" y="40"/>
                  </a:cubicBezTo>
                  <a:cubicBezTo>
                    <a:pt x="24" y="28"/>
                    <a:pt x="17" y="18"/>
                    <a:pt x="8" y="18"/>
                  </a:cubicBezTo>
                  <a:close/>
                  <a:moveTo>
                    <a:pt x="16" y="8"/>
                  </a:moveTo>
                  <a:cubicBezTo>
                    <a:pt x="16" y="4"/>
                    <a:pt x="13" y="0"/>
                    <a:pt x="8" y="0"/>
                  </a:cubicBezTo>
                  <a:cubicBezTo>
                    <a:pt x="4" y="0"/>
                    <a:pt x="0" y="4"/>
                    <a:pt x="0" y="8"/>
                  </a:cubicBezTo>
                  <a:cubicBezTo>
                    <a:pt x="0" y="12"/>
                    <a:pt x="4" y="16"/>
                    <a:pt x="8" y="16"/>
                  </a:cubicBezTo>
                  <a:cubicBezTo>
                    <a:pt x="13" y="16"/>
                    <a:pt x="16" y="12"/>
                    <a:pt x="1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16" name="组合 66"/>
          <p:cNvGrpSpPr/>
          <p:nvPr/>
        </p:nvGrpSpPr>
        <p:grpSpPr>
          <a:xfrm>
            <a:off x="4423021" y="2669647"/>
            <a:ext cx="258153" cy="349357"/>
            <a:chOff x="3498850" y="1931988"/>
            <a:chExt cx="193675" cy="261937"/>
          </a:xfrm>
        </p:grpSpPr>
        <p:sp>
          <p:nvSpPr>
            <p:cNvPr id="59" name="Freeform 39"/>
            <p:cNvSpPr>
              <a:spLocks noEditPoints="1"/>
            </p:cNvSpPr>
            <p:nvPr/>
          </p:nvSpPr>
          <p:spPr bwMode="auto">
            <a:xfrm>
              <a:off x="3498850" y="1931988"/>
              <a:ext cx="193675" cy="261937"/>
            </a:xfrm>
            <a:custGeom>
              <a:avLst/>
              <a:gdLst>
                <a:gd name="T0" fmla="*/ 122 w 122"/>
                <a:gd name="T1" fmla="*/ 32 h 165"/>
                <a:gd name="T2" fmla="*/ 88 w 122"/>
                <a:gd name="T3" fmla="*/ 0 h 165"/>
                <a:gd name="T4" fmla="*/ 0 w 122"/>
                <a:gd name="T5" fmla="*/ 0 h 165"/>
                <a:gd name="T6" fmla="*/ 0 w 122"/>
                <a:gd name="T7" fmla="*/ 165 h 165"/>
                <a:gd name="T8" fmla="*/ 122 w 122"/>
                <a:gd name="T9" fmla="*/ 165 h 165"/>
                <a:gd name="T10" fmla="*/ 122 w 122"/>
                <a:gd name="T11" fmla="*/ 32 h 165"/>
                <a:gd name="T12" fmla="*/ 108 w 122"/>
                <a:gd name="T13" fmla="*/ 38 h 165"/>
                <a:gd name="T14" fmla="*/ 86 w 122"/>
                <a:gd name="T15" fmla="*/ 38 h 165"/>
                <a:gd name="T16" fmla="*/ 86 w 122"/>
                <a:gd name="T17" fmla="*/ 16 h 165"/>
                <a:gd name="T18" fmla="*/ 108 w 122"/>
                <a:gd name="T19" fmla="*/ 38 h 165"/>
                <a:gd name="T20" fmla="*/ 108 w 122"/>
                <a:gd name="T21" fmla="*/ 153 h 165"/>
                <a:gd name="T22" fmla="*/ 14 w 122"/>
                <a:gd name="T23" fmla="*/ 153 h 165"/>
                <a:gd name="T24" fmla="*/ 14 w 122"/>
                <a:gd name="T25" fmla="*/ 14 h 165"/>
                <a:gd name="T26" fmla="*/ 72 w 122"/>
                <a:gd name="T27" fmla="*/ 14 h 165"/>
                <a:gd name="T28" fmla="*/ 72 w 122"/>
                <a:gd name="T29" fmla="*/ 50 h 165"/>
                <a:gd name="T30" fmla="*/ 108 w 122"/>
                <a:gd name="T31" fmla="*/ 50 h 165"/>
                <a:gd name="T32" fmla="*/ 108 w 122"/>
                <a:gd name="T33" fmla="*/ 15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65">
                  <a:moveTo>
                    <a:pt x="122" y="32"/>
                  </a:moveTo>
                  <a:lnTo>
                    <a:pt x="88" y="0"/>
                  </a:lnTo>
                  <a:lnTo>
                    <a:pt x="0" y="0"/>
                  </a:lnTo>
                  <a:lnTo>
                    <a:pt x="0" y="165"/>
                  </a:lnTo>
                  <a:lnTo>
                    <a:pt x="122" y="165"/>
                  </a:lnTo>
                  <a:lnTo>
                    <a:pt x="122" y="32"/>
                  </a:lnTo>
                  <a:close/>
                  <a:moveTo>
                    <a:pt x="108" y="38"/>
                  </a:moveTo>
                  <a:lnTo>
                    <a:pt x="86" y="38"/>
                  </a:lnTo>
                  <a:lnTo>
                    <a:pt x="86" y="16"/>
                  </a:lnTo>
                  <a:lnTo>
                    <a:pt x="108" y="38"/>
                  </a:lnTo>
                  <a:close/>
                  <a:moveTo>
                    <a:pt x="108" y="153"/>
                  </a:moveTo>
                  <a:lnTo>
                    <a:pt x="14" y="153"/>
                  </a:lnTo>
                  <a:lnTo>
                    <a:pt x="14" y="14"/>
                  </a:lnTo>
                  <a:lnTo>
                    <a:pt x="72" y="14"/>
                  </a:lnTo>
                  <a:lnTo>
                    <a:pt x="72" y="50"/>
                  </a:lnTo>
                  <a:lnTo>
                    <a:pt x="108" y="50"/>
                  </a:lnTo>
                  <a:lnTo>
                    <a:pt x="108" y="1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60" name="Rectangle 40"/>
            <p:cNvSpPr>
              <a:spLocks noChangeArrowheads="1"/>
            </p:cNvSpPr>
            <p:nvPr/>
          </p:nvSpPr>
          <p:spPr bwMode="auto">
            <a:xfrm>
              <a:off x="3536950" y="20018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61" name="Rectangle 41"/>
            <p:cNvSpPr>
              <a:spLocks noChangeArrowheads="1"/>
            </p:cNvSpPr>
            <p:nvPr/>
          </p:nvSpPr>
          <p:spPr bwMode="auto">
            <a:xfrm>
              <a:off x="3536950" y="20399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62" name="Rectangle 42"/>
            <p:cNvSpPr>
              <a:spLocks noChangeArrowheads="1"/>
            </p:cNvSpPr>
            <p:nvPr/>
          </p:nvSpPr>
          <p:spPr bwMode="auto">
            <a:xfrm>
              <a:off x="3536950" y="2078038"/>
              <a:ext cx="11747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63" name="Rectangle 43"/>
            <p:cNvSpPr>
              <a:spLocks noChangeArrowheads="1"/>
            </p:cNvSpPr>
            <p:nvPr/>
          </p:nvSpPr>
          <p:spPr bwMode="auto">
            <a:xfrm>
              <a:off x="3536950" y="2116138"/>
              <a:ext cx="117475"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17" name="组合 68"/>
          <p:cNvGrpSpPr/>
          <p:nvPr/>
        </p:nvGrpSpPr>
        <p:grpSpPr>
          <a:xfrm>
            <a:off x="4401858" y="4283045"/>
            <a:ext cx="340679" cy="307011"/>
            <a:chOff x="3482975" y="3141663"/>
            <a:chExt cx="255588" cy="230187"/>
          </a:xfrm>
        </p:grpSpPr>
        <p:sp>
          <p:nvSpPr>
            <p:cNvPr id="64" name="Freeform 44"/>
            <p:cNvSpPr/>
            <p:nvPr/>
          </p:nvSpPr>
          <p:spPr bwMode="auto">
            <a:xfrm>
              <a:off x="3482975" y="3141663"/>
              <a:ext cx="152400" cy="134937"/>
            </a:xfrm>
            <a:custGeom>
              <a:avLst/>
              <a:gdLst>
                <a:gd name="T0" fmla="*/ 40 w 48"/>
                <a:gd name="T1" fmla="*/ 13 h 42"/>
                <a:gd name="T2" fmla="*/ 48 w 48"/>
                <a:gd name="T3" fmla="*/ 7 h 42"/>
                <a:gd name="T4" fmla="*/ 28 w 48"/>
                <a:gd name="T5" fmla="*/ 7 h 42"/>
                <a:gd name="T6" fmla="*/ 23 w 48"/>
                <a:gd name="T7" fmla="*/ 0 h 42"/>
                <a:gd name="T8" fmla="*/ 9 w 48"/>
                <a:gd name="T9" fmla="*/ 0 h 42"/>
                <a:gd name="T10" fmla="*/ 0 w 48"/>
                <a:gd name="T11" fmla="*/ 9 h 42"/>
                <a:gd name="T12" fmla="*/ 0 w 48"/>
                <a:gd name="T13" fmla="*/ 42 h 42"/>
                <a:gd name="T14" fmla="*/ 36 w 48"/>
                <a:gd name="T15" fmla="*/ 42 h 42"/>
                <a:gd name="T16" fmla="*/ 40 w 48"/>
                <a:gd name="T1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2">
                  <a:moveTo>
                    <a:pt x="40" y="13"/>
                  </a:moveTo>
                  <a:cubicBezTo>
                    <a:pt x="42" y="10"/>
                    <a:pt x="45" y="9"/>
                    <a:pt x="48" y="7"/>
                  </a:cubicBezTo>
                  <a:cubicBezTo>
                    <a:pt x="28" y="7"/>
                    <a:pt x="28" y="7"/>
                    <a:pt x="28" y="7"/>
                  </a:cubicBezTo>
                  <a:cubicBezTo>
                    <a:pt x="23" y="0"/>
                    <a:pt x="23" y="0"/>
                    <a:pt x="23" y="0"/>
                  </a:cubicBezTo>
                  <a:cubicBezTo>
                    <a:pt x="23" y="0"/>
                    <a:pt x="15" y="0"/>
                    <a:pt x="9" y="0"/>
                  </a:cubicBezTo>
                  <a:cubicBezTo>
                    <a:pt x="3" y="0"/>
                    <a:pt x="0" y="1"/>
                    <a:pt x="0" y="9"/>
                  </a:cubicBezTo>
                  <a:cubicBezTo>
                    <a:pt x="0" y="17"/>
                    <a:pt x="0" y="42"/>
                    <a:pt x="0" y="42"/>
                  </a:cubicBezTo>
                  <a:cubicBezTo>
                    <a:pt x="36" y="42"/>
                    <a:pt x="36" y="42"/>
                    <a:pt x="36" y="42"/>
                  </a:cubicBezTo>
                  <a:cubicBezTo>
                    <a:pt x="30" y="32"/>
                    <a:pt x="32" y="21"/>
                    <a:pt x="4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65" name="Freeform 45"/>
            <p:cNvSpPr>
              <a:spLocks noEditPoints="1"/>
            </p:cNvSpPr>
            <p:nvPr/>
          </p:nvSpPr>
          <p:spPr bwMode="auto">
            <a:xfrm>
              <a:off x="3597275" y="3170238"/>
              <a:ext cx="141288" cy="134937"/>
            </a:xfrm>
            <a:custGeom>
              <a:avLst/>
              <a:gdLst>
                <a:gd name="T0" fmla="*/ 36 w 44"/>
                <a:gd name="T1" fmla="*/ 7 h 42"/>
                <a:gd name="T2" fmla="*/ 8 w 44"/>
                <a:gd name="T3" fmla="*/ 7 h 42"/>
                <a:gd name="T4" fmla="*/ 8 w 44"/>
                <a:gd name="T5" fmla="*/ 35 h 42"/>
                <a:gd name="T6" fmla="*/ 36 w 44"/>
                <a:gd name="T7" fmla="*/ 35 h 42"/>
                <a:gd name="T8" fmla="*/ 36 w 44"/>
                <a:gd name="T9" fmla="*/ 7 h 42"/>
                <a:gd name="T10" fmla="*/ 12 w 44"/>
                <a:gd name="T11" fmla="*/ 31 h 42"/>
                <a:gd name="T12" fmla="*/ 12 w 44"/>
                <a:gd name="T13" fmla="*/ 11 h 42"/>
                <a:gd name="T14" fmla="*/ 32 w 44"/>
                <a:gd name="T15" fmla="*/ 11 h 42"/>
                <a:gd name="T16" fmla="*/ 32 w 44"/>
                <a:gd name="T17" fmla="*/ 31 h 42"/>
                <a:gd name="T18" fmla="*/ 12 w 44"/>
                <a:gd name="T19"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2">
                  <a:moveTo>
                    <a:pt x="36" y="7"/>
                  </a:moveTo>
                  <a:cubicBezTo>
                    <a:pt x="28" y="0"/>
                    <a:pt x="16" y="0"/>
                    <a:pt x="8" y="7"/>
                  </a:cubicBezTo>
                  <a:cubicBezTo>
                    <a:pt x="0" y="15"/>
                    <a:pt x="0" y="27"/>
                    <a:pt x="8" y="35"/>
                  </a:cubicBezTo>
                  <a:cubicBezTo>
                    <a:pt x="16" y="42"/>
                    <a:pt x="28" y="42"/>
                    <a:pt x="36" y="35"/>
                  </a:cubicBezTo>
                  <a:cubicBezTo>
                    <a:pt x="44" y="27"/>
                    <a:pt x="44" y="15"/>
                    <a:pt x="36" y="7"/>
                  </a:cubicBezTo>
                  <a:close/>
                  <a:moveTo>
                    <a:pt x="12" y="31"/>
                  </a:moveTo>
                  <a:cubicBezTo>
                    <a:pt x="7" y="25"/>
                    <a:pt x="7" y="17"/>
                    <a:pt x="12" y="11"/>
                  </a:cubicBezTo>
                  <a:cubicBezTo>
                    <a:pt x="18" y="6"/>
                    <a:pt x="26" y="6"/>
                    <a:pt x="32" y="11"/>
                  </a:cubicBezTo>
                  <a:cubicBezTo>
                    <a:pt x="37" y="17"/>
                    <a:pt x="37" y="25"/>
                    <a:pt x="32" y="31"/>
                  </a:cubicBezTo>
                  <a:cubicBezTo>
                    <a:pt x="26" y="36"/>
                    <a:pt x="18" y="36"/>
                    <a:pt x="12"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66" name="Freeform 46"/>
            <p:cNvSpPr>
              <a:spLocks noEditPoints="1"/>
            </p:cNvSpPr>
            <p:nvPr/>
          </p:nvSpPr>
          <p:spPr bwMode="auto">
            <a:xfrm>
              <a:off x="3530600" y="3286125"/>
              <a:ext cx="88900" cy="85725"/>
            </a:xfrm>
            <a:custGeom>
              <a:avLst/>
              <a:gdLst>
                <a:gd name="T0" fmla="*/ 26 w 28"/>
                <a:gd name="T1" fmla="*/ 1 h 27"/>
                <a:gd name="T2" fmla="*/ 20 w 28"/>
                <a:gd name="T3" fmla="*/ 1 h 27"/>
                <a:gd name="T4" fmla="*/ 20 w 28"/>
                <a:gd name="T5" fmla="*/ 1 h 27"/>
                <a:gd name="T6" fmla="*/ 26 w 28"/>
                <a:gd name="T7" fmla="*/ 7 h 27"/>
                <a:gd name="T8" fmla="*/ 26 w 28"/>
                <a:gd name="T9" fmla="*/ 7 h 27"/>
                <a:gd name="T10" fmla="*/ 26 w 28"/>
                <a:gd name="T11" fmla="*/ 1 h 27"/>
                <a:gd name="T12" fmla="*/ 1 w 28"/>
                <a:gd name="T13" fmla="*/ 20 h 27"/>
                <a:gd name="T14" fmla="*/ 1 w 28"/>
                <a:gd name="T15" fmla="*/ 25 h 27"/>
                <a:gd name="T16" fmla="*/ 7 w 28"/>
                <a:gd name="T17" fmla="*/ 25 h 27"/>
                <a:gd name="T18" fmla="*/ 24 w 28"/>
                <a:gd name="T19" fmla="*/ 9 h 27"/>
                <a:gd name="T20" fmla="*/ 18 w 28"/>
                <a:gd name="T21" fmla="*/ 3 h 27"/>
                <a:gd name="T22" fmla="*/ 1 w 28"/>
                <a:gd name="T23"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7">
                  <a:moveTo>
                    <a:pt x="26" y="1"/>
                  </a:moveTo>
                  <a:cubicBezTo>
                    <a:pt x="25" y="0"/>
                    <a:pt x="22" y="0"/>
                    <a:pt x="20" y="1"/>
                  </a:cubicBezTo>
                  <a:cubicBezTo>
                    <a:pt x="20" y="1"/>
                    <a:pt x="20" y="1"/>
                    <a:pt x="20" y="1"/>
                  </a:cubicBezTo>
                  <a:cubicBezTo>
                    <a:pt x="26" y="7"/>
                    <a:pt x="26" y="7"/>
                    <a:pt x="26" y="7"/>
                  </a:cubicBezTo>
                  <a:cubicBezTo>
                    <a:pt x="26" y="7"/>
                    <a:pt x="26" y="7"/>
                    <a:pt x="26" y="7"/>
                  </a:cubicBezTo>
                  <a:cubicBezTo>
                    <a:pt x="28" y="5"/>
                    <a:pt x="28" y="3"/>
                    <a:pt x="26" y="1"/>
                  </a:cubicBezTo>
                  <a:close/>
                  <a:moveTo>
                    <a:pt x="1" y="20"/>
                  </a:moveTo>
                  <a:cubicBezTo>
                    <a:pt x="0" y="21"/>
                    <a:pt x="0" y="24"/>
                    <a:pt x="1" y="25"/>
                  </a:cubicBezTo>
                  <a:cubicBezTo>
                    <a:pt x="3" y="27"/>
                    <a:pt x="6" y="27"/>
                    <a:pt x="7" y="25"/>
                  </a:cubicBezTo>
                  <a:cubicBezTo>
                    <a:pt x="24" y="9"/>
                    <a:pt x="24" y="9"/>
                    <a:pt x="24" y="9"/>
                  </a:cubicBezTo>
                  <a:cubicBezTo>
                    <a:pt x="18" y="3"/>
                    <a:pt x="18" y="3"/>
                    <a:pt x="18" y="3"/>
                  </a:cubicBezTo>
                  <a:lnTo>
                    <a:pt x="1"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sp>
        <p:nvSpPr>
          <p:cNvPr id="71" name="Rectangle 41"/>
          <p:cNvSpPr>
            <a:spLocks noChangeArrowheads="1"/>
          </p:cNvSpPr>
          <p:nvPr/>
        </p:nvSpPr>
        <p:spPr bwMode="auto">
          <a:xfrm>
            <a:off x="6767702" y="4070514"/>
            <a:ext cx="48951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defTabSz="1450340">
              <a:lnSpc>
                <a:spcPct val="12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a:p>
            <a:pPr defTabSz="1219200">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您的内容打在这里您的内容打在这里，或者通过复制您的文本后，在此框中选择粘贴，并选择只保留文字。您的内容打在这里您的内容打在这里，或者通过复制您的文本后，在此框中选择粘贴，并选择只保留文字。</a:t>
            </a:r>
          </a:p>
          <a:p>
            <a:pPr defTabSz="1219200">
              <a:lnSpc>
                <a:spcPct val="120000"/>
              </a:lnSpc>
            </a:pP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lnSpc>
                <a:spcPct val="120000"/>
              </a:lnSpc>
            </a:pP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2" name="Rectangle 41"/>
          <p:cNvSpPr>
            <a:spLocks noChangeArrowheads="1"/>
          </p:cNvSpPr>
          <p:nvPr/>
        </p:nvSpPr>
        <p:spPr bwMode="auto">
          <a:xfrm>
            <a:off x="6767702" y="2279261"/>
            <a:ext cx="4895199" cy="1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defTabSz="1450340">
              <a:lnSpc>
                <a:spcPct val="12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a:p>
            <a:pPr defTabSz="1219200">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您的内容打在这里您的内容打在这里，或者通过复制您的文本后，在此框中选择粘贴，并选择只保留文字。</a:t>
            </a:r>
          </a:p>
          <a:p>
            <a:pPr defTabSz="1219200">
              <a:lnSpc>
                <a:spcPct val="120000"/>
              </a:lnSpc>
            </a:pP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74" name="矩形 73"/>
          <p:cNvSpPr/>
          <p:nvPr/>
        </p:nvSpPr>
        <p:spPr>
          <a:xfrm>
            <a:off x="5029433" y="2645864"/>
            <a:ext cx="1005403" cy="387798"/>
          </a:xfrm>
          <a:prstGeom prst="rect">
            <a:avLst/>
          </a:prstGeom>
        </p:spPr>
        <p:txBody>
          <a:bodyPr wrap="none">
            <a:spAutoFit/>
          </a:bodyPr>
          <a:lstStyle/>
          <a:p>
            <a:pPr defTabSz="1450340">
              <a:lnSpc>
                <a:spcPct val="12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5" name="矩形 74"/>
          <p:cNvSpPr/>
          <p:nvPr/>
        </p:nvSpPr>
        <p:spPr>
          <a:xfrm>
            <a:off x="4133286" y="3445232"/>
            <a:ext cx="1005403" cy="387798"/>
          </a:xfrm>
          <a:prstGeom prst="rect">
            <a:avLst/>
          </a:prstGeom>
        </p:spPr>
        <p:txBody>
          <a:bodyPr wrap="none">
            <a:spAutoFit/>
          </a:bodyPr>
          <a:lstStyle/>
          <a:p>
            <a:pPr defTabSz="1450340">
              <a:lnSpc>
                <a:spcPct val="12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6" name="矩形 75"/>
          <p:cNvSpPr/>
          <p:nvPr/>
        </p:nvSpPr>
        <p:spPr>
          <a:xfrm>
            <a:off x="5029432" y="4263497"/>
            <a:ext cx="1005403" cy="387798"/>
          </a:xfrm>
          <a:prstGeom prst="rect">
            <a:avLst/>
          </a:prstGeom>
        </p:spPr>
        <p:txBody>
          <a:bodyPr wrap="none">
            <a:spAutoFit/>
          </a:bodyPr>
          <a:lstStyle/>
          <a:p>
            <a:pPr defTabSz="1450340">
              <a:lnSpc>
                <a:spcPct val="12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7" name="矩形 76"/>
          <p:cNvSpPr/>
          <p:nvPr/>
        </p:nvSpPr>
        <p:spPr>
          <a:xfrm>
            <a:off x="4151684" y="5019380"/>
            <a:ext cx="1005403" cy="387798"/>
          </a:xfrm>
          <a:prstGeom prst="rect">
            <a:avLst/>
          </a:prstGeom>
        </p:spPr>
        <p:txBody>
          <a:bodyPr wrap="none">
            <a:spAutoFit/>
          </a:bodyPr>
          <a:lstStyle/>
          <a:p>
            <a:pPr defTabSz="1450340">
              <a:lnSpc>
                <a:spcPct val="12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79" name="直接连接符 78"/>
          <p:cNvCxnSpPr/>
          <p:nvPr/>
        </p:nvCxnSpPr>
        <p:spPr>
          <a:xfrm>
            <a:off x="6396639" y="2279260"/>
            <a:ext cx="0" cy="3392185"/>
          </a:xfrm>
          <a:prstGeom prst="line">
            <a:avLst/>
          </a:prstGeom>
          <a:ln w="6350">
            <a:solidFill>
              <a:srgbClr val="20202E"/>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53" presetClass="entr" presetSubtype="16" fill="hold" nodeType="withEffect">
                                  <p:stCondLst>
                                    <p:cond delay="10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300" fill="hold"/>
                                        <p:tgtEl>
                                          <p:spTgt spid="16"/>
                                        </p:tgtEl>
                                        <p:attrNameLst>
                                          <p:attrName>ppt_w</p:attrName>
                                        </p:attrNameLst>
                                      </p:cBhvr>
                                      <p:tavLst>
                                        <p:tav tm="0">
                                          <p:val>
                                            <p:fltVal val="0"/>
                                          </p:val>
                                        </p:tav>
                                        <p:tav tm="100000">
                                          <p:val>
                                            <p:strVal val="#ppt_w"/>
                                          </p:val>
                                        </p:tav>
                                      </p:tavLst>
                                    </p:anim>
                                    <p:anim calcmode="lin" valueType="num">
                                      <p:cBhvr>
                                        <p:cTn id="15" dur="300" fill="hold"/>
                                        <p:tgtEl>
                                          <p:spTgt spid="16"/>
                                        </p:tgtEl>
                                        <p:attrNameLst>
                                          <p:attrName>ppt_h</p:attrName>
                                        </p:attrNameLst>
                                      </p:cBhvr>
                                      <p:tavLst>
                                        <p:tav tm="0">
                                          <p:val>
                                            <p:fltVal val="0"/>
                                          </p:val>
                                        </p:tav>
                                        <p:tav tm="100000">
                                          <p:val>
                                            <p:strVal val="#ppt_h"/>
                                          </p:val>
                                        </p:tav>
                                      </p:tavLst>
                                    </p:anim>
                                    <p:animEffect transition="in" filter="fade">
                                      <p:cBhvr>
                                        <p:cTn id="16" dur="300"/>
                                        <p:tgtEl>
                                          <p:spTgt spid="16"/>
                                        </p:tgtEl>
                                      </p:cBhvr>
                                    </p:animEffect>
                                  </p:childTnLst>
                                </p:cTn>
                              </p:par>
                              <p:par>
                                <p:cTn id="17" presetID="6" presetClass="emph" presetSubtype="0" autoRev="1" fill="hold" nodeType="withEffect">
                                  <p:stCondLst>
                                    <p:cond delay="1300"/>
                                  </p:stCondLst>
                                  <p:childTnLst>
                                    <p:animScale>
                                      <p:cBhvr>
                                        <p:cTn id="18" dur="150" fill="hold"/>
                                        <p:tgtEl>
                                          <p:spTgt spid="16"/>
                                        </p:tgtEl>
                                      </p:cBhvr>
                                      <p:by x="110000" y="110000"/>
                                    </p:animScale>
                                  </p:childTnLst>
                                </p:cTn>
                              </p:par>
                              <p:par>
                                <p:cTn id="19" presetID="2" presetClass="entr" presetSubtype="2" fill="hold" grpId="0" nodeType="withEffect">
                                  <p:stCondLst>
                                    <p:cond delay="130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1+#ppt_w/2"/>
                                          </p:val>
                                        </p:tav>
                                        <p:tav tm="100000">
                                          <p:val>
                                            <p:strVal val="#ppt_x"/>
                                          </p:val>
                                        </p:tav>
                                      </p:tavLst>
                                    </p:anim>
                                    <p:anim calcmode="lin" valueType="num">
                                      <p:cBhvr additive="base">
                                        <p:cTn id="22" dur="500" fill="hold"/>
                                        <p:tgtEl>
                                          <p:spTgt spid="74"/>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1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2" presetClass="entr" presetSubtype="8" fill="hold" nodeType="withEffect">
                                  <p:stCondLst>
                                    <p:cond delay="6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53" presetClass="entr" presetSubtype="16" fill="hold" nodeType="withEffect">
                                  <p:stCondLst>
                                    <p:cond delay="11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300" fill="hold"/>
                                        <p:tgtEl>
                                          <p:spTgt spid="14"/>
                                        </p:tgtEl>
                                        <p:attrNameLst>
                                          <p:attrName>ppt_w</p:attrName>
                                        </p:attrNameLst>
                                      </p:cBhvr>
                                      <p:tavLst>
                                        <p:tav tm="0">
                                          <p:val>
                                            <p:fltVal val="0"/>
                                          </p:val>
                                        </p:tav>
                                        <p:tav tm="100000">
                                          <p:val>
                                            <p:strVal val="#ppt_w"/>
                                          </p:val>
                                        </p:tav>
                                      </p:tavLst>
                                    </p:anim>
                                    <p:anim calcmode="lin" valueType="num">
                                      <p:cBhvr>
                                        <p:cTn id="33" dur="300" fill="hold"/>
                                        <p:tgtEl>
                                          <p:spTgt spid="14"/>
                                        </p:tgtEl>
                                        <p:attrNameLst>
                                          <p:attrName>ppt_h</p:attrName>
                                        </p:attrNameLst>
                                      </p:cBhvr>
                                      <p:tavLst>
                                        <p:tav tm="0">
                                          <p:val>
                                            <p:fltVal val="0"/>
                                          </p:val>
                                        </p:tav>
                                        <p:tav tm="100000">
                                          <p:val>
                                            <p:strVal val="#ppt_h"/>
                                          </p:val>
                                        </p:tav>
                                      </p:tavLst>
                                    </p:anim>
                                    <p:animEffect transition="in" filter="fade">
                                      <p:cBhvr>
                                        <p:cTn id="34" dur="300"/>
                                        <p:tgtEl>
                                          <p:spTgt spid="14"/>
                                        </p:tgtEl>
                                      </p:cBhvr>
                                    </p:animEffect>
                                  </p:childTnLst>
                                </p:cTn>
                              </p:par>
                              <p:par>
                                <p:cTn id="35" presetID="6" presetClass="emph" presetSubtype="0" autoRev="1" fill="hold" nodeType="withEffect">
                                  <p:stCondLst>
                                    <p:cond delay="1400"/>
                                  </p:stCondLst>
                                  <p:childTnLst>
                                    <p:animScale>
                                      <p:cBhvr>
                                        <p:cTn id="36" dur="150" fill="hold"/>
                                        <p:tgtEl>
                                          <p:spTgt spid="14"/>
                                        </p:tgtEl>
                                      </p:cBhvr>
                                      <p:by x="110000" y="110000"/>
                                    </p:animScale>
                                  </p:childTnLst>
                                </p:cTn>
                              </p:par>
                              <p:par>
                                <p:cTn id="37" presetID="2" presetClass="entr" presetSubtype="2" fill="hold" grpId="0" nodeType="withEffect">
                                  <p:stCondLst>
                                    <p:cond delay="1400"/>
                                  </p:stCondLst>
                                  <p:childTnLst>
                                    <p:set>
                                      <p:cBhvr>
                                        <p:cTn id="38" dur="1" fill="hold">
                                          <p:stCondLst>
                                            <p:cond delay="0"/>
                                          </p:stCondLst>
                                        </p:cTn>
                                        <p:tgtEl>
                                          <p:spTgt spid="75"/>
                                        </p:tgtEl>
                                        <p:attrNameLst>
                                          <p:attrName>style.visibility</p:attrName>
                                        </p:attrNameLst>
                                      </p:cBhvr>
                                      <p:to>
                                        <p:strVal val="visible"/>
                                      </p:to>
                                    </p:set>
                                    <p:anim calcmode="lin" valueType="num">
                                      <p:cBhvr additive="base">
                                        <p:cTn id="39" dur="500" fill="hold"/>
                                        <p:tgtEl>
                                          <p:spTgt spid="75"/>
                                        </p:tgtEl>
                                        <p:attrNameLst>
                                          <p:attrName>ppt_x</p:attrName>
                                        </p:attrNameLst>
                                      </p:cBhvr>
                                      <p:tavLst>
                                        <p:tav tm="0">
                                          <p:val>
                                            <p:strVal val="1+#ppt_w/2"/>
                                          </p:val>
                                        </p:tav>
                                        <p:tav tm="100000">
                                          <p:val>
                                            <p:strVal val="#ppt_x"/>
                                          </p:val>
                                        </p:tav>
                                      </p:tavLst>
                                    </p:anim>
                                    <p:anim calcmode="lin" valueType="num">
                                      <p:cBhvr additive="base">
                                        <p:cTn id="40" dur="500" fill="hold"/>
                                        <p:tgtEl>
                                          <p:spTgt spid="75"/>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20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2" presetClass="entr" presetSubtype="8" fill="hold" nodeType="withEffect">
                                  <p:stCondLst>
                                    <p:cond delay="70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53" presetClass="entr" presetSubtype="16" fill="hold" nodeType="withEffect">
                                  <p:stCondLst>
                                    <p:cond delay="12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300" fill="hold"/>
                                        <p:tgtEl>
                                          <p:spTgt spid="17"/>
                                        </p:tgtEl>
                                        <p:attrNameLst>
                                          <p:attrName>ppt_w</p:attrName>
                                        </p:attrNameLst>
                                      </p:cBhvr>
                                      <p:tavLst>
                                        <p:tav tm="0">
                                          <p:val>
                                            <p:fltVal val="0"/>
                                          </p:val>
                                        </p:tav>
                                        <p:tav tm="100000">
                                          <p:val>
                                            <p:strVal val="#ppt_w"/>
                                          </p:val>
                                        </p:tav>
                                      </p:tavLst>
                                    </p:anim>
                                    <p:anim calcmode="lin" valueType="num">
                                      <p:cBhvr>
                                        <p:cTn id="51" dur="300" fill="hold"/>
                                        <p:tgtEl>
                                          <p:spTgt spid="17"/>
                                        </p:tgtEl>
                                        <p:attrNameLst>
                                          <p:attrName>ppt_h</p:attrName>
                                        </p:attrNameLst>
                                      </p:cBhvr>
                                      <p:tavLst>
                                        <p:tav tm="0">
                                          <p:val>
                                            <p:fltVal val="0"/>
                                          </p:val>
                                        </p:tav>
                                        <p:tav tm="100000">
                                          <p:val>
                                            <p:strVal val="#ppt_h"/>
                                          </p:val>
                                        </p:tav>
                                      </p:tavLst>
                                    </p:anim>
                                    <p:animEffect transition="in" filter="fade">
                                      <p:cBhvr>
                                        <p:cTn id="52" dur="300"/>
                                        <p:tgtEl>
                                          <p:spTgt spid="17"/>
                                        </p:tgtEl>
                                      </p:cBhvr>
                                    </p:animEffect>
                                  </p:childTnLst>
                                </p:cTn>
                              </p:par>
                              <p:par>
                                <p:cTn id="53" presetID="6" presetClass="emph" presetSubtype="0" autoRev="1" fill="hold" nodeType="withEffect">
                                  <p:stCondLst>
                                    <p:cond delay="1500"/>
                                  </p:stCondLst>
                                  <p:childTnLst>
                                    <p:animScale>
                                      <p:cBhvr>
                                        <p:cTn id="54" dur="150" fill="hold"/>
                                        <p:tgtEl>
                                          <p:spTgt spid="17"/>
                                        </p:tgtEl>
                                      </p:cBhvr>
                                      <p:by x="110000" y="110000"/>
                                    </p:animScale>
                                  </p:childTnLst>
                                </p:cTn>
                              </p:par>
                              <p:par>
                                <p:cTn id="55" presetID="2" presetClass="entr" presetSubtype="2" fill="hold" grpId="0" nodeType="withEffect">
                                  <p:stCondLst>
                                    <p:cond delay="1500"/>
                                  </p:stCondLst>
                                  <p:childTnLst>
                                    <p:set>
                                      <p:cBhvr>
                                        <p:cTn id="56" dur="1" fill="hold">
                                          <p:stCondLst>
                                            <p:cond delay="0"/>
                                          </p:stCondLst>
                                        </p:cTn>
                                        <p:tgtEl>
                                          <p:spTgt spid="76"/>
                                        </p:tgtEl>
                                        <p:attrNameLst>
                                          <p:attrName>style.visibility</p:attrName>
                                        </p:attrNameLst>
                                      </p:cBhvr>
                                      <p:to>
                                        <p:strVal val="visible"/>
                                      </p:to>
                                    </p:set>
                                    <p:anim calcmode="lin" valueType="num">
                                      <p:cBhvr additive="base">
                                        <p:cTn id="57" dur="500" fill="hold"/>
                                        <p:tgtEl>
                                          <p:spTgt spid="76"/>
                                        </p:tgtEl>
                                        <p:attrNameLst>
                                          <p:attrName>ppt_x</p:attrName>
                                        </p:attrNameLst>
                                      </p:cBhvr>
                                      <p:tavLst>
                                        <p:tav tm="0">
                                          <p:val>
                                            <p:strVal val="1+#ppt_w/2"/>
                                          </p:val>
                                        </p:tav>
                                        <p:tav tm="100000">
                                          <p:val>
                                            <p:strVal val="#ppt_x"/>
                                          </p:val>
                                        </p:tav>
                                      </p:tavLst>
                                    </p:anim>
                                    <p:anim calcmode="lin" valueType="num">
                                      <p:cBhvr additive="base">
                                        <p:cTn id="58" dur="500" fill="hold"/>
                                        <p:tgtEl>
                                          <p:spTgt spid="76"/>
                                        </p:tgtEl>
                                        <p:attrNameLst>
                                          <p:attrName>ppt_y</p:attrName>
                                        </p:attrNameLst>
                                      </p:cBhvr>
                                      <p:tavLst>
                                        <p:tav tm="0">
                                          <p:val>
                                            <p:strVal val="#ppt_y"/>
                                          </p:val>
                                        </p:tav>
                                        <p:tav tm="100000">
                                          <p:val>
                                            <p:strVal val="#ppt_y"/>
                                          </p:val>
                                        </p:tav>
                                      </p:tavLst>
                                    </p:anim>
                                  </p:childTnLst>
                                </p:cTn>
                              </p:par>
                              <p:par>
                                <p:cTn id="59" presetID="2" presetClass="entr" presetSubtype="4" fill="hold" nodeType="withEffect">
                                  <p:stCondLst>
                                    <p:cond delay="30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par>
                                <p:cTn id="63" presetID="22" presetClass="entr" presetSubtype="8" fill="hold" nodeType="withEffect">
                                  <p:stCondLst>
                                    <p:cond delay="80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par>
                                <p:cTn id="66" presetID="53" presetClass="entr" presetSubtype="16" fill="hold" nodeType="withEffect">
                                  <p:stCondLst>
                                    <p:cond delay="1300"/>
                                  </p:stCondLst>
                                  <p:childTnLst>
                                    <p:set>
                                      <p:cBhvr>
                                        <p:cTn id="67" dur="1" fill="hold">
                                          <p:stCondLst>
                                            <p:cond delay="0"/>
                                          </p:stCondLst>
                                        </p:cTn>
                                        <p:tgtEl>
                                          <p:spTgt spid="15"/>
                                        </p:tgtEl>
                                        <p:attrNameLst>
                                          <p:attrName>style.visibility</p:attrName>
                                        </p:attrNameLst>
                                      </p:cBhvr>
                                      <p:to>
                                        <p:strVal val="visible"/>
                                      </p:to>
                                    </p:set>
                                    <p:anim calcmode="lin" valueType="num">
                                      <p:cBhvr>
                                        <p:cTn id="68" dur="300" fill="hold"/>
                                        <p:tgtEl>
                                          <p:spTgt spid="15"/>
                                        </p:tgtEl>
                                        <p:attrNameLst>
                                          <p:attrName>ppt_w</p:attrName>
                                        </p:attrNameLst>
                                      </p:cBhvr>
                                      <p:tavLst>
                                        <p:tav tm="0">
                                          <p:val>
                                            <p:fltVal val="0"/>
                                          </p:val>
                                        </p:tav>
                                        <p:tav tm="100000">
                                          <p:val>
                                            <p:strVal val="#ppt_w"/>
                                          </p:val>
                                        </p:tav>
                                      </p:tavLst>
                                    </p:anim>
                                    <p:anim calcmode="lin" valueType="num">
                                      <p:cBhvr>
                                        <p:cTn id="69" dur="300" fill="hold"/>
                                        <p:tgtEl>
                                          <p:spTgt spid="15"/>
                                        </p:tgtEl>
                                        <p:attrNameLst>
                                          <p:attrName>ppt_h</p:attrName>
                                        </p:attrNameLst>
                                      </p:cBhvr>
                                      <p:tavLst>
                                        <p:tav tm="0">
                                          <p:val>
                                            <p:fltVal val="0"/>
                                          </p:val>
                                        </p:tav>
                                        <p:tav tm="100000">
                                          <p:val>
                                            <p:strVal val="#ppt_h"/>
                                          </p:val>
                                        </p:tav>
                                      </p:tavLst>
                                    </p:anim>
                                    <p:animEffect transition="in" filter="fade">
                                      <p:cBhvr>
                                        <p:cTn id="70" dur="300"/>
                                        <p:tgtEl>
                                          <p:spTgt spid="15"/>
                                        </p:tgtEl>
                                      </p:cBhvr>
                                    </p:animEffect>
                                  </p:childTnLst>
                                </p:cTn>
                              </p:par>
                              <p:par>
                                <p:cTn id="71" presetID="6" presetClass="emph" presetSubtype="0" autoRev="1" fill="hold" nodeType="withEffect">
                                  <p:stCondLst>
                                    <p:cond delay="1600"/>
                                  </p:stCondLst>
                                  <p:childTnLst>
                                    <p:animScale>
                                      <p:cBhvr>
                                        <p:cTn id="72" dur="150" fill="hold"/>
                                        <p:tgtEl>
                                          <p:spTgt spid="15"/>
                                        </p:tgtEl>
                                      </p:cBhvr>
                                      <p:by x="110000" y="110000"/>
                                    </p:animScale>
                                  </p:childTnLst>
                                </p:cTn>
                              </p:par>
                              <p:par>
                                <p:cTn id="73" presetID="2" presetClass="entr" presetSubtype="2" fill="hold" grpId="0" nodeType="withEffect">
                                  <p:stCondLst>
                                    <p:cond delay="1600"/>
                                  </p:stCondLst>
                                  <p:childTnLst>
                                    <p:set>
                                      <p:cBhvr>
                                        <p:cTn id="74" dur="1" fill="hold">
                                          <p:stCondLst>
                                            <p:cond delay="0"/>
                                          </p:stCondLst>
                                        </p:cTn>
                                        <p:tgtEl>
                                          <p:spTgt spid="77"/>
                                        </p:tgtEl>
                                        <p:attrNameLst>
                                          <p:attrName>style.visibility</p:attrName>
                                        </p:attrNameLst>
                                      </p:cBhvr>
                                      <p:to>
                                        <p:strVal val="visible"/>
                                      </p:to>
                                    </p:set>
                                    <p:anim calcmode="lin" valueType="num">
                                      <p:cBhvr additive="base">
                                        <p:cTn id="75" dur="500" fill="hold"/>
                                        <p:tgtEl>
                                          <p:spTgt spid="77"/>
                                        </p:tgtEl>
                                        <p:attrNameLst>
                                          <p:attrName>ppt_x</p:attrName>
                                        </p:attrNameLst>
                                      </p:cBhvr>
                                      <p:tavLst>
                                        <p:tav tm="0">
                                          <p:val>
                                            <p:strVal val="1+#ppt_w/2"/>
                                          </p:val>
                                        </p:tav>
                                        <p:tav tm="100000">
                                          <p:val>
                                            <p:strVal val="#ppt_x"/>
                                          </p:val>
                                        </p:tav>
                                      </p:tavLst>
                                    </p:anim>
                                    <p:anim calcmode="lin" valueType="num">
                                      <p:cBhvr additive="base">
                                        <p:cTn id="76" dur="500" fill="hold"/>
                                        <p:tgtEl>
                                          <p:spTgt spid="77"/>
                                        </p:tgtEl>
                                        <p:attrNameLst>
                                          <p:attrName>ppt_y</p:attrName>
                                        </p:attrNameLst>
                                      </p:cBhvr>
                                      <p:tavLst>
                                        <p:tav tm="0">
                                          <p:val>
                                            <p:strVal val="#ppt_y"/>
                                          </p:val>
                                        </p:tav>
                                        <p:tav tm="100000">
                                          <p:val>
                                            <p:strVal val="#ppt_y"/>
                                          </p:val>
                                        </p:tav>
                                      </p:tavLst>
                                    </p:anim>
                                  </p:childTnLst>
                                </p:cTn>
                              </p:par>
                              <p:par>
                                <p:cTn id="77" presetID="16" presetClass="entr" presetSubtype="42" fill="hold" nodeType="withEffect">
                                  <p:stCondLst>
                                    <p:cond delay="2100"/>
                                  </p:stCondLst>
                                  <p:childTnLst>
                                    <p:set>
                                      <p:cBhvr>
                                        <p:cTn id="78" dur="1" fill="hold">
                                          <p:stCondLst>
                                            <p:cond delay="0"/>
                                          </p:stCondLst>
                                        </p:cTn>
                                        <p:tgtEl>
                                          <p:spTgt spid="79"/>
                                        </p:tgtEl>
                                        <p:attrNameLst>
                                          <p:attrName>style.visibility</p:attrName>
                                        </p:attrNameLst>
                                      </p:cBhvr>
                                      <p:to>
                                        <p:strVal val="visible"/>
                                      </p:to>
                                    </p:set>
                                    <p:animEffect transition="in" filter="barn(outHorizontal)">
                                      <p:cBhvr>
                                        <p:cTn id="79" dur="500"/>
                                        <p:tgtEl>
                                          <p:spTgt spid="79"/>
                                        </p:tgtEl>
                                      </p:cBhvr>
                                    </p:animEffect>
                                  </p:childTnLst>
                                </p:cTn>
                              </p:par>
                              <p:par>
                                <p:cTn id="80" presetID="2" presetClass="entr" presetSubtype="2" fill="hold" grpId="0" nodeType="withEffect">
                                  <p:stCondLst>
                                    <p:cond delay="2200"/>
                                  </p:stCondLst>
                                  <p:childTnLst>
                                    <p:set>
                                      <p:cBhvr>
                                        <p:cTn id="81" dur="1" fill="hold">
                                          <p:stCondLst>
                                            <p:cond delay="0"/>
                                          </p:stCondLst>
                                        </p:cTn>
                                        <p:tgtEl>
                                          <p:spTgt spid="72"/>
                                        </p:tgtEl>
                                        <p:attrNameLst>
                                          <p:attrName>style.visibility</p:attrName>
                                        </p:attrNameLst>
                                      </p:cBhvr>
                                      <p:to>
                                        <p:strVal val="visible"/>
                                      </p:to>
                                    </p:set>
                                    <p:anim calcmode="lin" valueType="num">
                                      <p:cBhvr additive="base">
                                        <p:cTn id="82" dur="500" fill="hold"/>
                                        <p:tgtEl>
                                          <p:spTgt spid="72"/>
                                        </p:tgtEl>
                                        <p:attrNameLst>
                                          <p:attrName>ppt_x</p:attrName>
                                        </p:attrNameLst>
                                      </p:cBhvr>
                                      <p:tavLst>
                                        <p:tav tm="0">
                                          <p:val>
                                            <p:strVal val="1+#ppt_w/2"/>
                                          </p:val>
                                        </p:tav>
                                        <p:tav tm="100000">
                                          <p:val>
                                            <p:strVal val="#ppt_x"/>
                                          </p:val>
                                        </p:tav>
                                      </p:tavLst>
                                    </p:anim>
                                    <p:anim calcmode="lin" valueType="num">
                                      <p:cBhvr additive="base">
                                        <p:cTn id="83" dur="500" fill="hold"/>
                                        <p:tgtEl>
                                          <p:spTgt spid="72"/>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300"/>
                                  </p:stCondLst>
                                  <p:childTnLst>
                                    <p:set>
                                      <p:cBhvr>
                                        <p:cTn id="85" dur="1" fill="hold">
                                          <p:stCondLst>
                                            <p:cond delay="0"/>
                                          </p:stCondLst>
                                        </p:cTn>
                                        <p:tgtEl>
                                          <p:spTgt spid="71"/>
                                        </p:tgtEl>
                                        <p:attrNameLst>
                                          <p:attrName>style.visibility</p:attrName>
                                        </p:attrNameLst>
                                      </p:cBhvr>
                                      <p:to>
                                        <p:strVal val="visible"/>
                                      </p:to>
                                    </p:set>
                                    <p:anim calcmode="lin" valueType="num">
                                      <p:cBhvr additive="base">
                                        <p:cTn id="86" dur="500" fill="hold"/>
                                        <p:tgtEl>
                                          <p:spTgt spid="71"/>
                                        </p:tgtEl>
                                        <p:attrNameLst>
                                          <p:attrName>ppt_x</p:attrName>
                                        </p:attrNameLst>
                                      </p:cBhvr>
                                      <p:tavLst>
                                        <p:tav tm="0">
                                          <p:val>
                                            <p:strVal val="1+#ppt_w/2"/>
                                          </p:val>
                                        </p:tav>
                                        <p:tav tm="100000">
                                          <p:val>
                                            <p:strVal val="#ppt_x"/>
                                          </p:val>
                                        </p:tav>
                                      </p:tavLst>
                                    </p:anim>
                                    <p:anim calcmode="lin" valueType="num">
                                      <p:cBhvr additive="base">
                                        <p:cTn id="8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4" grpId="0"/>
      <p:bldP spid="75" grpId="0"/>
      <p:bldP spid="76" grpId="0"/>
      <p:bldP spid="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7028" y="2533030"/>
            <a:ext cx="1431065" cy="1804503"/>
            <a:chOff x="2743200" y="2324927"/>
            <a:chExt cx="496030" cy="625470"/>
          </a:xfrm>
          <a:solidFill>
            <a:schemeClr val="accent1"/>
          </a:solidFill>
        </p:grpSpPr>
        <p:sp>
          <p:nvSpPr>
            <p:cNvPr id="3" name="Freeform 5"/>
            <p:cNvSpPr/>
            <p:nvPr/>
          </p:nvSpPr>
          <p:spPr bwMode="auto">
            <a:xfrm>
              <a:off x="2743200" y="2709468"/>
              <a:ext cx="496030" cy="240929"/>
            </a:xfrm>
            <a:custGeom>
              <a:avLst/>
              <a:gdLst>
                <a:gd name="T0" fmla="*/ 40 w 222"/>
                <a:gd name="T1" fmla="*/ 0 h 108"/>
                <a:gd name="T2" fmla="*/ 68 w 222"/>
                <a:gd name="T3" fmla="*/ 0 h 108"/>
                <a:gd name="T4" fmla="*/ 93 w 222"/>
                <a:gd name="T5" fmla="*/ 82 h 108"/>
                <a:gd name="T6" fmla="*/ 97 w 222"/>
                <a:gd name="T7" fmla="*/ 84 h 108"/>
                <a:gd name="T8" fmla="*/ 103 w 222"/>
                <a:gd name="T9" fmla="*/ 36 h 108"/>
                <a:gd name="T10" fmla="*/ 98 w 222"/>
                <a:gd name="T11" fmla="*/ 24 h 108"/>
                <a:gd name="T12" fmla="*/ 107 w 222"/>
                <a:gd name="T13" fmla="*/ 16 h 108"/>
                <a:gd name="T14" fmla="*/ 114 w 222"/>
                <a:gd name="T15" fmla="*/ 16 h 108"/>
                <a:gd name="T16" fmla="*/ 123 w 222"/>
                <a:gd name="T17" fmla="*/ 24 h 108"/>
                <a:gd name="T18" fmla="*/ 118 w 222"/>
                <a:gd name="T19" fmla="*/ 36 h 108"/>
                <a:gd name="T20" fmla="*/ 125 w 222"/>
                <a:gd name="T21" fmla="*/ 84 h 108"/>
                <a:gd name="T22" fmla="*/ 128 w 222"/>
                <a:gd name="T23" fmla="*/ 83 h 108"/>
                <a:gd name="T24" fmla="*/ 153 w 222"/>
                <a:gd name="T25" fmla="*/ 0 h 108"/>
                <a:gd name="T26" fmla="*/ 182 w 222"/>
                <a:gd name="T27" fmla="*/ 0 h 108"/>
                <a:gd name="T28" fmla="*/ 222 w 222"/>
                <a:gd name="T29" fmla="*/ 40 h 108"/>
                <a:gd name="T30" fmla="*/ 222 w 222"/>
                <a:gd name="T31" fmla="*/ 83 h 108"/>
                <a:gd name="T32" fmla="*/ 196 w 222"/>
                <a:gd name="T33" fmla="*/ 108 h 108"/>
                <a:gd name="T34" fmla="*/ 25 w 222"/>
                <a:gd name="T35" fmla="*/ 108 h 108"/>
                <a:gd name="T36" fmla="*/ 0 w 222"/>
                <a:gd name="T37" fmla="*/ 83 h 108"/>
                <a:gd name="T38" fmla="*/ 0 w 222"/>
                <a:gd name="T39" fmla="*/ 40 h 108"/>
                <a:gd name="T40" fmla="*/ 40 w 222"/>
                <a:gd name="T4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108">
                  <a:moveTo>
                    <a:pt x="40" y="0"/>
                  </a:moveTo>
                  <a:cubicBezTo>
                    <a:pt x="68" y="0"/>
                    <a:pt x="68" y="0"/>
                    <a:pt x="68" y="0"/>
                  </a:cubicBezTo>
                  <a:cubicBezTo>
                    <a:pt x="93" y="82"/>
                    <a:pt x="93" y="82"/>
                    <a:pt x="93" y="82"/>
                  </a:cubicBezTo>
                  <a:cubicBezTo>
                    <a:pt x="97" y="84"/>
                    <a:pt x="97" y="84"/>
                    <a:pt x="97" y="84"/>
                  </a:cubicBezTo>
                  <a:cubicBezTo>
                    <a:pt x="103" y="36"/>
                    <a:pt x="103" y="36"/>
                    <a:pt x="103" y="36"/>
                  </a:cubicBezTo>
                  <a:cubicBezTo>
                    <a:pt x="98" y="24"/>
                    <a:pt x="98" y="24"/>
                    <a:pt x="98" y="24"/>
                  </a:cubicBezTo>
                  <a:cubicBezTo>
                    <a:pt x="107" y="16"/>
                    <a:pt x="107" y="16"/>
                    <a:pt x="107" y="16"/>
                  </a:cubicBezTo>
                  <a:cubicBezTo>
                    <a:pt x="114" y="16"/>
                    <a:pt x="114" y="16"/>
                    <a:pt x="114" y="16"/>
                  </a:cubicBezTo>
                  <a:cubicBezTo>
                    <a:pt x="123" y="24"/>
                    <a:pt x="123" y="24"/>
                    <a:pt x="123" y="24"/>
                  </a:cubicBezTo>
                  <a:cubicBezTo>
                    <a:pt x="118" y="36"/>
                    <a:pt x="118" y="36"/>
                    <a:pt x="118" y="36"/>
                  </a:cubicBezTo>
                  <a:cubicBezTo>
                    <a:pt x="125" y="84"/>
                    <a:pt x="125" y="84"/>
                    <a:pt x="125" y="84"/>
                  </a:cubicBezTo>
                  <a:cubicBezTo>
                    <a:pt x="128" y="83"/>
                    <a:pt x="128" y="83"/>
                    <a:pt x="128" y="83"/>
                  </a:cubicBezTo>
                  <a:cubicBezTo>
                    <a:pt x="153" y="0"/>
                    <a:pt x="153" y="0"/>
                    <a:pt x="153" y="0"/>
                  </a:cubicBezTo>
                  <a:cubicBezTo>
                    <a:pt x="182" y="0"/>
                    <a:pt x="182" y="0"/>
                    <a:pt x="182" y="0"/>
                  </a:cubicBezTo>
                  <a:cubicBezTo>
                    <a:pt x="204" y="0"/>
                    <a:pt x="222" y="18"/>
                    <a:pt x="222" y="40"/>
                  </a:cubicBezTo>
                  <a:cubicBezTo>
                    <a:pt x="222" y="83"/>
                    <a:pt x="222" y="83"/>
                    <a:pt x="222" y="83"/>
                  </a:cubicBezTo>
                  <a:cubicBezTo>
                    <a:pt x="222" y="97"/>
                    <a:pt x="210" y="108"/>
                    <a:pt x="196" y="108"/>
                  </a:cubicBezTo>
                  <a:cubicBezTo>
                    <a:pt x="25" y="108"/>
                    <a:pt x="25" y="108"/>
                    <a:pt x="25" y="108"/>
                  </a:cubicBezTo>
                  <a:cubicBezTo>
                    <a:pt x="11" y="108"/>
                    <a:pt x="0" y="97"/>
                    <a:pt x="0" y="83"/>
                  </a:cubicBezTo>
                  <a:cubicBezTo>
                    <a:pt x="0" y="40"/>
                    <a:pt x="0" y="40"/>
                    <a:pt x="0" y="40"/>
                  </a:cubicBezTo>
                  <a:cubicBezTo>
                    <a:pt x="0" y="18"/>
                    <a:pt x="18"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4" name="Freeform 6"/>
            <p:cNvSpPr/>
            <p:nvPr/>
          </p:nvSpPr>
          <p:spPr bwMode="auto">
            <a:xfrm>
              <a:off x="2823510" y="2324927"/>
              <a:ext cx="320294" cy="283446"/>
            </a:xfrm>
            <a:custGeom>
              <a:avLst/>
              <a:gdLst>
                <a:gd name="T0" fmla="*/ 28 w 143"/>
                <a:gd name="T1" fmla="*/ 127 h 127"/>
                <a:gd name="T2" fmla="*/ 21 w 143"/>
                <a:gd name="T3" fmla="*/ 43 h 127"/>
                <a:gd name="T4" fmla="*/ 111 w 143"/>
                <a:gd name="T5" fmla="*/ 38 h 127"/>
                <a:gd name="T6" fmla="*/ 134 w 143"/>
                <a:gd name="T7" fmla="*/ 54 h 127"/>
                <a:gd name="T8" fmla="*/ 117 w 143"/>
                <a:gd name="T9" fmla="*/ 123 h 127"/>
                <a:gd name="T10" fmla="*/ 113 w 143"/>
                <a:gd name="T11" fmla="*/ 87 h 127"/>
                <a:gd name="T12" fmla="*/ 110 w 143"/>
                <a:gd name="T13" fmla="*/ 101 h 127"/>
                <a:gd name="T14" fmla="*/ 105 w 143"/>
                <a:gd name="T15" fmla="*/ 79 h 127"/>
                <a:gd name="T16" fmla="*/ 83 w 143"/>
                <a:gd name="T17" fmla="*/ 91 h 127"/>
                <a:gd name="T18" fmla="*/ 91 w 143"/>
                <a:gd name="T19" fmla="*/ 81 h 127"/>
                <a:gd name="T20" fmla="*/ 41 w 143"/>
                <a:gd name="T21" fmla="*/ 98 h 127"/>
                <a:gd name="T22" fmla="*/ 61 w 143"/>
                <a:gd name="T23" fmla="*/ 87 h 127"/>
                <a:gd name="T24" fmla="*/ 28 w 143"/>
                <a:gd name="T2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27">
                  <a:moveTo>
                    <a:pt x="28" y="127"/>
                  </a:moveTo>
                  <a:cubicBezTo>
                    <a:pt x="28" y="127"/>
                    <a:pt x="0" y="85"/>
                    <a:pt x="21" y="43"/>
                  </a:cubicBezTo>
                  <a:cubicBezTo>
                    <a:pt x="41" y="0"/>
                    <a:pt x="108" y="20"/>
                    <a:pt x="111" y="38"/>
                  </a:cubicBezTo>
                  <a:cubicBezTo>
                    <a:pt x="111" y="38"/>
                    <a:pt x="128" y="38"/>
                    <a:pt x="134" y="54"/>
                  </a:cubicBezTo>
                  <a:cubicBezTo>
                    <a:pt x="143" y="77"/>
                    <a:pt x="131" y="105"/>
                    <a:pt x="117" y="123"/>
                  </a:cubicBezTo>
                  <a:cubicBezTo>
                    <a:pt x="122" y="110"/>
                    <a:pt x="118" y="99"/>
                    <a:pt x="113" y="87"/>
                  </a:cubicBezTo>
                  <a:cubicBezTo>
                    <a:pt x="110" y="101"/>
                    <a:pt x="110" y="101"/>
                    <a:pt x="110" y="101"/>
                  </a:cubicBezTo>
                  <a:cubicBezTo>
                    <a:pt x="110" y="101"/>
                    <a:pt x="112" y="87"/>
                    <a:pt x="105" y="79"/>
                  </a:cubicBezTo>
                  <a:cubicBezTo>
                    <a:pt x="101" y="82"/>
                    <a:pt x="95" y="88"/>
                    <a:pt x="83" y="91"/>
                  </a:cubicBezTo>
                  <a:cubicBezTo>
                    <a:pt x="87" y="88"/>
                    <a:pt x="91" y="85"/>
                    <a:pt x="91" y="81"/>
                  </a:cubicBezTo>
                  <a:cubicBezTo>
                    <a:pt x="74" y="90"/>
                    <a:pt x="61" y="96"/>
                    <a:pt x="41" y="98"/>
                  </a:cubicBezTo>
                  <a:cubicBezTo>
                    <a:pt x="49" y="95"/>
                    <a:pt x="56" y="92"/>
                    <a:pt x="61" y="87"/>
                  </a:cubicBezTo>
                  <a:cubicBezTo>
                    <a:pt x="33" y="87"/>
                    <a:pt x="26" y="103"/>
                    <a:pt x="28"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5" name="Freeform 7"/>
            <p:cNvSpPr>
              <a:spLocks noEditPoints="1"/>
            </p:cNvSpPr>
            <p:nvPr/>
          </p:nvSpPr>
          <p:spPr bwMode="auto">
            <a:xfrm>
              <a:off x="2908543" y="2562076"/>
              <a:ext cx="73696" cy="46296"/>
            </a:xfrm>
            <a:custGeom>
              <a:avLst/>
              <a:gdLst>
                <a:gd name="T0" fmla="*/ 10 w 33"/>
                <a:gd name="T1" fmla="*/ 0 h 21"/>
                <a:gd name="T2" fmla="*/ 22 w 33"/>
                <a:gd name="T3" fmla="*/ 0 h 21"/>
                <a:gd name="T4" fmla="*/ 30 w 33"/>
                <a:gd name="T5" fmla="*/ 3 h 21"/>
                <a:gd name="T6" fmla="*/ 30 w 33"/>
                <a:gd name="T7" fmla="*/ 3 h 21"/>
                <a:gd name="T8" fmla="*/ 33 w 33"/>
                <a:gd name="T9" fmla="*/ 11 h 21"/>
                <a:gd name="T10" fmla="*/ 33 w 33"/>
                <a:gd name="T11" fmla="*/ 11 h 21"/>
                <a:gd name="T12" fmla="*/ 30 w 33"/>
                <a:gd name="T13" fmla="*/ 18 h 21"/>
                <a:gd name="T14" fmla="*/ 22 w 33"/>
                <a:gd name="T15" fmla="*/ 21 h 21"/>
                <a:gd name="T16" fmla="*/ 10 w 33"/>
                <a:gd name="T17" fmla="*/ 21 h 21"/>
                <a:gd name="T18" fmla="*/ 3 w 33"/>
                <a:gd name="T19" fmla="*/ 18 h 21"/>
                <a:gd name="T20" fmla="*/ 0 w 33"/>
                <a:gd name="T21" fmla="*/ 11 h 21"/>
                <a:gd name="T22" fmla="*/ 0 w 33"/>
                <a:gd name="T23" fmla="*/ 11 h 21"/>
                <a:gd name="T24" fmla="*/ 3 w 33"/>
                <a:gd name="T25" fmla="*/ 3 h 21"/>
                <a:gd name="T26" fmla="*/ 3 w 33"/>
                <a:gd name="T27" fmla="*/ 3 h 21"/>
                <a:gd name="T28" fmla="*/ 10 w 33"/>
                <a:gd name="T29" fmla="*/ 0 h 21"/>
                <a:gd name="T30" fmla="*/ 22 w 33"/>
                <a:gd name="T31" fmla="*/ 4 h 21"/>
                <a:gd name="T32" fmla="*/ 10 w 33"/>
                <a:gd name="T33" fmla="*/ 4 h 21"/>
                <a:gd name="T34" fmla="*/ 6 w 33"/>
                <a:gd name="T35" fmla="*/ 6 h 21"/>
                <a:gd name="T36" fmla="*/ 6 w 33"/>
                <a:gd name="T37" fmla="*/ 6 h 21"/>
                <a:gd name="T38" fmla="*/ 3 w 33"/>
                <a:gd name="T39" fmla="*/ 11 h 21"/>
                <a:gd name="T40" fmla="*/ 3 w 33"/>
                <a:gd name="T41" fmla="*/ 11 h 21"/>
                <a:gd name="T42" fmla="*/ 6 w 33"/>
                <a:gd name="T43" fmla="*/ 16 h 21"/>
                <a:gd name="T44" fmla="*/ 10 w 33"/>
                <a:gd name="T45" fmla="*/ 18 h 21"/>
                <a:gd name="T46" fmla="*/ 22 w 33"/>
                <a:gd name="T47" fmla="*/ 18 h 21"/>
                <a:gd name="T48" fmla="*/ 27 w 33"/>
                <a:gd name="T49" fmla="*/ 16 h 21"/>
                <a:gd name="T50" fmla="*/ 29 w 33"/>
                <a:gd name="T51" fmla="*/ 11 h 21"/>
                <a:gd name="T52" fmla="*/ 29 w 33"/>
                <a:gd name="T53" fmla="*/ 11 h 21"/>
                <a:gd name="T54" fmla="*/ 27 w 33"/>
                <a:gd name="T55" fmla="*/ 6 h 21"/>
                <a:gd name="T56" fmla="*/ 27 w 33"/>
                <a:gd name="T57" fmla="*/ 6 h 21"/>
                <a:gd name="T58" fmla="*/ 22 w 33"/>
                <a:gd name="T5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21">
                  <a:moveTo>
                    <a:pt x="10" y="0"/>
                  </a:moveTo>
                  <a:cubicBezTo>
                    <a:pt x="22" y="0"/>
                    <a:pt x="22" y="0"/>
                    <a:pt x="22" y="0"/>
                  </a:cubicBezTo>
                  <a:cubicBezTo>
                    <a:pt x="25" y="0"/>
                    <a:pt x="28" y="1"/>
                    <a:pt x="30" y="3"/>
                  </a:cubicBezTo>
                  <a:cubicBezTo>
                    <a:pt x="30" y="3"/>
                    <a:pt x="30" y="3"/>
                    <a:pt x="30" y="3"/>
                  </a:cubicBezTo>
                  <a:cubicBezTo>
                    <a:pt x="32" y="5"/>
                    <a:pt x="33" y="8"/>
                    <a:pt x="33" y="11"/>
                  </a:cubicBezTo>
                  <a:cubicBezTo>
                    <a:pt x="33" y="11"/>
                    <a:pt x="33" y="11"/>
                    <a:pt x="33" y="11"/>
                  </a:cubicBezTo>
                  <a:cubicBezTo>
                    <a:pt x="33" y="14"/>
                    <a:pt x="32" y="16"/>
                    <a:pt x="30" y="18"/>
                  </a:cubicBezTo>
                  <a:cubicBezTo>
                    <a:pt x="28" y="20"/>
                    <a:pt x="25" y="21"/>
                    <a:pt x="22" y="21"/>
                  </a:cubicBezTo>
                  <a:cubicBezTo>
                    <a:pt x="10" y="21"/>
                    <a:pt x="10" y="21"/>
                    <a:pt x="10" y="21"/>
                  </a:cubicBezTo>
                  <a:cubicBezTo>
                    <a:pt x="7" y="21"/>
                    <a:pt x="5" y="20"/>
                    <a:pt x="3" y="18"/>
                  </a:cubicBezTo>
                  <a:cubicBezTo>
                    <a:pt x="1" y="16"/>
                    <a:pt x="0" y="14"/>
                    <a:pt x="0" y="11"/>
                  </a:cubicBezTo>
                  <a:cubicBezTo>
                    <a:pt x="0" y="11"/>
                    <a:pt x="0" y="11"/>
                    <a:pt x="0" y="11"/>
                  </a:cubicBezTo>
                  <a:cubicBezTo>
                    <a:pt x="0" y="8"/>
                    <a:pt x="1" y="5"/>
                    <a:pt x="3" y="3"/>
                  </a:cubicBezTo>
                  <a:cubicBezTo>
                    <a:pt x="3" y="3"/>
                    <a:pt x="3" y="3"/>
                    <a:pt x="3" y="3"/>
                  </a:cubicBezTo>
                  <a:cubicBezTo>
                    <a:pt x="5" y="1"/>
                    <a:pt x="7" y="0"/>
                    <a:pt x="10" y="0"/>
                  </a:cubicBezTo>
                  <a:close/>
                  <a:moveTo>
                    <a:pt x="22" y="4"/>
                  </a:moveTo>
                  <a:cubicBezTo>
                    <a:pt x="10" y="4"/>
                    <a:pt x="10" y="4"/>
                    <a:pt x="10" y="4"/>
                  </a:cubicBezTo>
                  <a:cubicBezTo>
                    <a:pt x="8" y="4"/>
                    <a:pt x="7" y="5"/>
                    <a:pt x="6" y="6"/>
                  </a:cubicBezTo>
                  <a:cubicBezTo>
                    <a:pt x="6" y="6"/>
                    <a:pt x="6" y="6"/>
                    <a:pt x="6" y="6"/>
                  </a:cubicBezTo>
                  <a:cubicBezTo>
                    <a:pt x="4" y="7"/>
                    <a:pt x="3" y="9"/>
                    <a:pt x="3" y="11"/>
                  </a:cubicBezTo>
                  <a:cubicBezTo>
                    <a:pt x="3" y="11"/>
                    <a:pt x="3" y="11"/>
                    <a:pt x="3" y="11"/>
                  </a:cubicBezTo>
                  <a:cubicBezTo>
                    <a:pt x="3" y="13"/>
                    <a:pt x="4" y="14"/>
                    <a:pt x="6" y="16"/>
                  </a:cubicBezTo>
                  <a:cubicBezTo>
                    <a:pt x="7" y="17"/>
                    <a:pt x="8" y="18"/>
                    <a:pt x="10" y="18"/>
                  </a:cubicBezTo>
                  <a:cubicBezTo>
                    <a:pt x="22" y="18"/>
                    <a:pt x="22" y="18"/>
                    <a:pt x="22" y="18"/>
                  </a:cubicBezTo>
                  <a:cubicBezTo>
                    <a:pt x="24" y="18"/>
                    <a:pt x="26" y="17"/>
                    <a:pt x="27" y="16"/>
                  </a:cubicBezTo>
                  <a:cubicBezTo>
                    <a:pt x="29" y="14"/>
                    <a:pt x="29" y="13"/>
                    <a:pt x="29" y="11"/>
                  </a:cubicBezTo>
                  <a:cubicBezTo>
                    <a:pt x="29" y="11"/>
                    <a:pt x="29" y="11"/>
                    <a:pt x="29" y="11"/>
                  </a:cubicBezTo>
                  <a:cubicBezTo>
                    <a:pt x="29" y="9"/>
                    <a:pt x="29" y="7"/>
                    <a:pt x="27" y="6"/>
                  </a:cubicBezTo>
                  <a:cubicBezTo>
                    <a:pt x="27" y="6"/>
                    <a:pt x="27" y="6"/>
                    <a:pt x="27" y="6"/>
                  </a:cubicBezTo>
                  <a:cubicBezTo>
                    <a:pt x="26" y="5"/>
                    <a:pt x="24" y="4"/>
                    <a:pt x="2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6" name="Freeform 8"/>
            <p:cNvSpPr>
              <a:spLocks noEditPoints="1"/>
            </p:cNvSpPr>
            <p:nvPr/>
          </p:nvSpPr>
          <p:spPr bwMode="auto">
            <a:xfrm>
              <a:off x="2996411" y="2562076"/>
              <a:ext cx="75585" cy="46296"/>
            </a:xfrm>
            <a:custGeom>
              <a:avLst/>
              <a:gdLst>
                <a:gd name="T0" fmla="*/ 11 w 34"/>
                <a:gd name="T1" fmla="*/ 0 h 21"/>
                <a:gd name="T2" fmla="*/ 23 w 34"/>
                <a:gd name="T3" fmla="*/ 0 h 21"/>
                <a:gd name="T4" fmla="*/ 31 w 34"/>
                <a:gd name="T5" fmla="*/ 3 h 21"/>
                <a:gd name="T6" fmla="*/ 31 w 34"/>
                <a:gd name="T7" fmla="*/ 3 h 21"/>
                <a:gd name="T8" fmla="*/ 34 w 34"/>
                <a:gd name="T9" fmla="*/ 11 h 21"/>
                <a:gd name="T10" fmla="*/ 34 w 34"/>
                <a:gd name="T11" fmla="*/ 11 h 21"/>
                <a:gd name="T12" fmla="*/ 31 w 34"/>
                <a:gd name="T13" fmla="*/ 18 h 21"/>
                <a:gd name="T14" fmla="*/ 23 w 34"/>
                <a:gd name="T15" fmla="*/ 21 h 21"/>
                <a:gd name="T16" fmla="*/ 11 w 34"/>
                <a:gd name="T17" fmla="*/ 21 h 21"/>
                <a:gd name="T18" fmla="*/ 4 w 34"/>
                <a:gd name="T19" fmla="*/ 18 h 21"/>
                <a:gd name="T20" fmla="*/ 0 w 34"/>
                <a:gd name="T21" fmla="*/ 11 h 21"/>
                <a:gd name="T22" fmla="*/ 0 w 34"/>
                <a:gd name="T23" fmla="*/ 11 h 21"/>
                <a:gd name="T24" fmla="*/ 4 w 34"/>
                <a:gd name="T25" fmla="*/ 3 h 21"/>
                <a:gd name="T26" fmla="*/ 4 w 34"/>
                <a:gd name="T27" fmla="*/ 3 h 21"/>
                <a:gd name="T28" fmla="*/ 11 w 34"/>
                <a:gd name="T29" fmla="*/ 0 h 21"/>
                <a:gd name="T30" fmla="*/ 23 w 34"/>
                <a:gd name="T31" fmla="*/ 4 h 21"/>
                <a:gd name="T32" fmla="*/ 11 w 34"/>
                <a:gd name="T33" fmla="*/ 4 h 21"/>
                <a:gd name="T34" fmla="*/ 6 w 34"/>
                <a:gd name="T35" fmla="*/ 6 h 21"/>
                <a:gd name="T36" fmla="*/ 6 w 34"/>
                <a:gd name="T37" fmla="*/ 6 h 21"/>
                <a:gd name="T38" fmla="*/ 4 w 34"/>
                <a:gd name="T39" fmla="*/ 11 h 21"/>
                <a:gd name="T40" fmla="*/ 4 w 34"/>
                <a:gd name="T41" fmla="*/ 11 h 21"/>
                <a:gd name="T42" fmla="*/ 6 w 34"/>
                <a:gd name="T43" fmla="*/ 16 h 21"/>
                <a:gd name="T44" fmla="*/ 11 w 34"/>
                <a:gd name="T45" fmla="*/ 18 h 21"/>
                <a:gd name="T46" fmla="*/ 23 w 34"/>
                <a:gd name="T47" fmla="*/ 18 h 21"/>
                <a:gd name="T48" fmla="*/ 28 w 34"/>
                <a:gd name="T49" fmla="*/ 16 h 21"/>
                <a:gd name="T50" fmla="*/ 30 w 34"/>
                <a:gd name="T51" fmla="*/ 11 h 21"/>
                <a:gd name="T52" fmla="*/ 30 w 34"/>
                <a:gd name="T53" fmla="*/ 11 h 21"/>
                <a:gd name="T54" fmla="*/ 28 w 34"/>
                <a:gd name="T55" fmla="*/ 6 h 21"/>
                <a:gd name="T56" fmla="*/ 28 w 34"/>
                <a:gd name="T57" fmla="*/ 6 h 21"/>
                <a:gd name="T58" fmla="*/ 23 w 34"/>
                <a:gd name="T5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1">
                  <a:moveTo>
                    <a:pt x="11" y="0"/>
                  </a:moveTo>
                  <a:cubicBezTo>
                    <a:pt x="23" y="0"/>
                    <a:pt x="23" y="0"/>
                    <a:pt x="23" y="0"/>
                  </a:cubicBezTo>
                  <a:cubicBezTo>
                    <a:pt x="26" y="0"/>
                    <a:pt x="29" y="1"/>
                    <a:pt x="31" y="3"/>
                  </a:cubicBezTo>
                  <a:cubicBezTo>
                    <a:pt x="31" y="3"/>
                    <a:pt x="31" y="3"/>
                    <a:pt x="31" y="3"/>
                  </a:cubicBezTo>
                  <a:cubicBezTo>
                    <a:pt x="33" y="5"/>
                    <a:pt x="34" y="8"/>
                    <a:pt x="34" y="11"/>
                  </a:cubicBezTo>
                  <a:cubicBezTo>
                    <a:pt x="34" y="11"/>
                    <a:pt x="34" y="11"/>
                    <a:pt x="34" y="11"/>
                  </a:cubicBezTo>
                  <a:cubicBezTo>
                    <a:pt x="34" y="14"/>
                    <a:pt x="33" y="16"/>
                    <a:pt x="31" y="18"/>
                  </a:cubicBezTo>
                  <a:cubicBezTo>
                    <a:pt x="29" y="20"/>
                    <a:pt x="26" y="21"/>
                    <a:pt x="23" y="21"/>
                  </a:cubicBezTo>
                  <a:cubicBezTo>
                    <a:pt x="11" y="21"/>
                    <a:pt x="11" y="21"/>
                    <a:pt x="11" y="21"/>
                  </a:cubicBezTo>
                  <a:cubicBezTo>
                    <a:pt x="8" y="21"/>
                    <a:pt x="5" y="20"/>
                    <a:pt x="4" y="18"/>
                  </a:cubicBezTo>
                  <a:cubicBezTo>
                    <a:pt x="2" y="16"/>
                    <a:pt x="0" y="14"/>
                    <a:pt x="0" y="11"/>
                  </a:cubicBezTo>
                  <a:cubicBezTo>
                    <a:pt x="0" y="11"/>
                    <a:pt x="0" y="11"/>
                    <a:pt x="0" y="11"/>
                  </a:cubicBezTo>
                  <a:cubicBezTo>
                    <a:pt x="0" y="8"/>
                    <a:pt x="2" y="5"/>
                    <a:pt x="4" y="3"/>
                  </a:cubicBezTo>
                  <a:cubicBezTo>
                    <a:pt x="4" y="3"/>
                    <a:pt x="4" y="3"/>
                    <a:pt x="4" y="3"/>
                  </a:cubicBezTo>
                  <a:cubicBezTo>
                    <a:pt x="5" y="1"/>
                    <a:pt x="8" y="0"/>
                    <a:pt x="11" y="0"/>
                  </a:cubicBezTo>
                  <a:close/>
                  <a:moveTo>
                    <a:pt x="23" y="4"/>
                  </a:moveTo>
                  <a:cubicBezTo>
                    <a:pt x="11" y="4"/>
                    <a:pt x="11" y="4"/>
                    <a:pt x="11" y="4"/>
                  </a:cubicBezTo>
                  <a:cubicBezTo>
                    <a:pt x="9" y="4"/>
                    <a:pt x="7" y="5"/>
                    <a:pt x="6" y="6"/>
                  </a:cubicBezTo>
                  <a:cubicBezTo>
                    <a:pt x="6" y="6"/>
                    <a:pt x="6" y="6"/>
                    <a:pt x="6" y="6"/>
                  </a:cubicBezTo>
                  <a:cubicBezTo>
                    <a:pt x="5" y="7"/>
                    <a:pt x="4" y="9"/>
                    <a:pt x="4" y="11"/>
                  </a:cubicBezTo>
                  <a:cubicBezTo>
                    <a:pt x="4" y="11"/>
                    <a:pt x="4" y="11"/>
                    <a:pt x="4" y="11"/>
                  </a:cubicBezTo>
                  <a:cubicBezTo>
                    <a:pt x="4" y="13"/>
                    <a:pt x="5" y="14"/>
                    <a:pt x="6" y="16"/>
                  </a:cubicBezTo>
                  <a:cubicBezTo>
                    <a:pt x="7" y="17"/>
                    <a:pt x="9" y="18"/>
                    <a:pt x="11" y="18"/>
                  </a:cubicBezTo>
                  <a:cubicBezTo>
                    <a:pt x="23" y="18"/>
                    <a:pt x="23" y="18"/>
                    <a:pt x="23" y="18"/>
                  </a:cubicBezTo>
                  <a:cubicBezTo>
                    <a:pt x="25" y="18"/>
                    <a:pt x="27" y="17"/>
                    <a:pt x="28" y="16"/>
                  </a:cubicBezTo>
                  <a:cubicBezTo>
                    <a:pt x="29" y="14"/>
                    <a:pt x="30" y="13"/>
                    <a:pt x="30" y="11"/>
                  </a:cubicBezTo>
                  <a:cubicBezTo>
                    <a:pt x="30" y="11"/>
                    <a:pt x="30" y="11"/>
                    <a:pt x="30" y="11"/>
                  </a:cubicBezTo>
                  <a:cubicBezTo>
                    <a:pt x="30" y="9"/>
                    <a:pt x="29" y="7"/>
                    <a:pt x="28" y="6"/>
                  </a:cubicBezTo>
                  <a:cubicBezTo>
                    <a:pt x="28" y="6"/>
                    <a:pt x="28" y="6"/>
                    <a:pt x="28" y="6"/>
                  </a:cubicBezTo>
                  <a:cubicBezTo>
                    <a:pt x="27" y="5"/>
                    <a:pt x="25" y="4"/>
                    <a:pt x="2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7" name="Freeform 9"/>
            <p:cNvSpPr/>
            <p:nvPr/>
          </p:nvSpPr>
          <p:spPr bwMode="auto">
            <a:xfrm>
              <a:off x="2883978" y="2575304"/>
              <a:ext cx="29289" cy="13227"/>
            </a:xfrm>
            <a:custGeom>
              <a:avLst/>
              <a:gdLst>
                <a:gd name="T0" fmla="*/ 29 w 31"/>
                <a:gd name="T1" fmla="*/ 14 h 14"/>
                <a:gd name="T2" fmla="*/ 0 w 31"/>
                <a:gd name="T3" fmla="*/ 7 h 14"/>
                <a:gd name="T4" fmla="*/ 3 w 31"/>
                <a:gd name="T5" fmla="*/ 0 h 14"/>
                <a:gd name="T6" fmla="*/ 31 w 31"/>
                <a:gd name="T7" fmla="*/ 7 h 14"/>
                <a:gd name="T8" fmla="*/ 29 w 31"/>
                <a:gd name="T9" fmla="*/ 14 h 14"/>
              </a:gdLst>
              <a:ahLst/>
              <a:cxnLst>
                <a:cxn ang="0">
                  <a:pos x="T0" y="T1"/>
                </a:cxn>
                <a:cxn ang="0">
                  <a:pos x="T2" y="T3"/>
                </a:cxn>
                <a:cxn ang="0">
                  <a:pos x="T4" y="T5"/>
                </a:cxn>
                <a:cxn ang="0">
                  <a:pos x="T6" y="T7"/>
                </a:cxn>
                <a:cxn ang="0">
                  <a:pos x="T8" y="T9"/>
                </a:cxn>
              </a:cxnLst>
              <a:rect l="0" t="0" r="r" b="b"/>
              <a:pathLst>
                <a:path w="31" h="14">
                  <a:moveTo>
                    <a:pt x="29" y="14"/>
                  </a:moveTo>
                  <a:lnTo>
                    <a:pt x="0" y="7"/>
                  </a:lnTo>
                  <a:lnTo>
                    <a:pt x="3" y="0"/>
                  </a:lnTo>
                  <a:lnTo>
                    <a:pt x="31" y="7"/>
                  </a:lnTo>
                  <a:lnTo>
                    <a:pt x="2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8" name="Freeform 10"/>
            <p:cNvSpPr/>
            <p:nvPr/>
          </p:nvSpPr>
          <p:spPr bwMode="auto">
            <a:xfrm>
              <a:off x="3065383" y="2575304"/>
              <a:ext cx="31179" cy="13227"/>
            </a:xfrm>
            <a:custGeom>
              <a:avLst/>
              <a:gdLst>
                <a:gd name="T0" fmla="*/ 0 w 33"/>
                <a:gd name="T1" fmla="*/ 7 h 14"/>
                <a:gd name="T2" fmla="*/ 31 w 33"/>
                <a:gd name="T3" fmla="*/ 0 h 14"/>
                <a:gd name="T4" fmla="*/ 33 w 33"/>
                <a:gd name="T5" fmla="*/ 7 h 14"/>
                <a:gd name="T6" fmla="*/ 2 w 33"/>
                <a:gd name="T7" fmla="*/ 14 h 14"/>
                <a:gd name="T8" fmla="*/ 0 w 33"/>
                <a:gd name="T9" fmla="*/ 7 h 14"/>
              </a:gdLst>
              <a:ahLst/>
              <a:cxnLst>
                <a:cxn ang="0">
                  <a:pos x="T0" y="T1"/>
                </a:cxn>
                <a:cxn ang="0">
                  <a:pos x="T2" y="T3"/>
                </a:cxn>
                <a:cxn ang="0">
                  <a:pos x="T4" y="T5"/>
                </a:cxn>
                <a:cxn ang="0">
                  <a:pos x="T6" y="T7"/>
                </a:cxn>
                <a:cxn ang="0">
                  <a:pos x="T8" y="T9"/>
                </a:cxn>
              </a:cxnLst>
              <a:rect l="0" t="0" r="r" b="b"/>
              <a:pathLst>
                <a:path w="33" h="14">
                  <a:moveTo>
                    <a:pt x="0" y="7"/>
                  </a:moveTo>
                  <a:lnTo>
                    <a:pt x="31" y="0"/>
                  </a:lnTo>
                  <a:lnTo>
                    <a:pt x="33" y="7"/>
                  </a:lnTo>
                  <a:lnTo>
                    <a:pt x="2" y="14"/>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9" name="Rectangle 11"/>
            <p:cNvSpPr>
              <a:spLocks noChangeArrowheads="1"/>
            </p:cNvSpPr>
            <p:nvPr/>
          </p:nvSpPr>
          <p:spPr bwMode="auto">
            <a:xfrm>
              <a:off x="2978460" y="2581918"/>
              <a:ext cx="21731" cy="85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10" name="组合 9"/>
          <p:cNvGrpSpPr/>
          <p:nvPr/>
        </p:nvGrpSpPr>
        <p:grpSpPr>
          <a:xfrm>
            <a:off x="6575908" y="2526718"/>
            <a:ext cx="1398353" cy="1812681"/>
            <a:chOff x="5865825" y="1325309"/>
            <a:chExt cx="484692" cy="628305"/>
          </a:xfrm>
          <a:solidFill>
            <a:schemeClr val="accent3"/>
          </a:solidFill>
        </p:grpSpPr>
        <p:sp>
          <p:nvSpPr>
            <p:cNvPr id="11" name="Freeform 12"/>
            <p:cNvSpPr/>
            <p:nvPr/>
          </p:nvSpPr>
          <p:spPr bwMode="auto">
            <a:xfrm>
              <a:off x="5865825" y="1711740"/>
              <a:ext cx="484692" cy="241874"/>
            </a:xfrm>
            <a:custGeom>
              <a:avLst/>
              <a:gdLst>
                <a:gd name="T0" fmla="*/ 217 w 217"/>
                <a:gd name="T1" fmla="*/ 83 h 108"/>
                <a:gd name="T2" fmla="*/ 192 w 217"/>
                <a:gd name="T3" fmla="*/ 108 h 108"/>
                <a:gd name="T4" fmla="*/ 25 w 217"/>
                <a:gd name="T5" fmla="*/ 108 h 108"/>
                <a:gd name="T6" fmla="*/ 0 w 217"/>
                <a:gd name="T7" fmla="*/ 83 h 108"/>
                <a:gd name="T8" fmla="*/ 0 w 217"/>
                <a:gd name="T9" fmla="*/ 53 h 108"/>
                <a:gd name="T10" fmla="*/ 75 w 217"/>
                <a:gd name="T11" fmla="*/ 0 h 108"/>
                <a:gd name="T12" fmla="*/ 109 w 217"/>
                <a:gd name="T13" fmla="*/ 13 h 108"/>
                <a:gd name="T14" fmla="*/ 142 w 217"/>
                <a:gd name="T15" fmla="*/ 0 h 108"/>
                <a:gd name="T16" fmla="*/ 217 w 217"/>
                <a:gd name="T17" fmla="*/ 53 h 108"/>
                <a:gd name="T18" fmla="*/ 217 w 217"/>
                <a:gd name="T19" fmla="*/ 8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108">
                  <a:moveTo>
                    <a:pt x="217" y="83"/>
                  </a:moveTo>
                  <a:cubicBezTo>
                    <a:pt x="217" y="97"/>
                    <a:pt x="206" y="108"/>
                    <a:pt x="192" y="108"/>
                  </a:cubicBezTo>
                  <a:cubicBezTo>
                    <a:pt x="25" y="108"/>
                    <a:pt x="25" y="108"/>
                    <a:pt x="25" y="108"/>
                  </a:cubicBezTo>
                  <a:cubicBezTo>
                    <a:pt x="11" y="108"/>
                    <a:pt x="0" y="97"/>
                    <a:pt x="0" y="83"/>
                  </a:cubicBezTo>
                  <a:cubicBezTo>
                    <a:pt x="0" y="73"/>
                    <a:pt x="0" y="63"/>
                    <a:pt x="0" y="53"/>
                  </a:cubicBezTo>
                  <a:cubicBezTo>
                    <a:pt x="0" y="26"/>
                    <a:pt x="39" y="8"/>
                    <a:pt x="75" y="0"/>
                  </a:cubicBezTo>
                  <a:cubicBezTo>
                    <a:pt x="83" y="8"/>
                    <a:pt x="95" y="13"/>
                    <a:pt x="109" y="13"/>
                  </a:cubicBezTo>
                  <a:cubicBezTo>
                    <a:pt x="122" y="13"/>
                    <a:pt x="134" y="8"/>
                    <a:pt x="142" y="0"/>
                  </a:cubicBezTo>
                  <a:cubicBezTo>
                    <a:pt x="178" y="8"/>
                    <a:pt x="217" y="26"/>
                    <a:pt x="217" y="53"/>
                  </a:cubicBezTo>
                  <a:cubicBezTo>
                    <a:pt x="217" y="63"/>
                    <a:pt x="217" y="73"/>
                    <a:pt x="217"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12" name="Freeform 13"/>
            <p:cNvSpPr/>
            <p:nvPr/>
          </p:nvSpPr>
          <p:spPr bwMode="auto">
            <a:xfrm>
              <a:off x="5939521" y="1325309"/>
              <a:ext cx="321238" cy="281556"/>
            </a:xfrm>
            <a:custGeom>
              <a:avLst/>
              <a:gdLst>
                <a:gd name="T0" fmla="*/ 29 w 144"/>
                <a:gd name="T1" fmla="*/ 126 h 126"/>
                <a:gd name="T2" fmla="*/ 21 w 144"/>
                <a:gd name="T3" fmla="*/ 42 h 126"/>
                <a:gd name="T4" fmla="*/ 112 w 144"/>
                <a:gd name="T5" fmla="*/ 37 h 126"/>
                <a:gd name="T6" fmla="*/ 135 w 144"/>
                <a:gd name="T7" fmla="*/ 53 h 126"/>
                <a:gd name="T8" fmla="*/ 118 w 144"/>
                <a:gd name="T9" fmla="*/ 122 h 126"/>
                <a:gd name="T10" fmla="*/ 113 w 144"/>
                <a:gd name="T11" fmla="*/ 86 h 126"/>
                <a:gd name="T12" fmla="*/ 110 w 144"/>
                <a:gd name="T13" fmla="*/ 100 h 126"/>
                <a:gd name="T14" fmla="*/ 105 w 144"/>
                <a:gd name="T15" fmla="*/ 78 h 126"/>
                <a:gd name="T16" fmla="*/ 83 w 144"/>
                <a:gd name="T17" fmla="*/ 91 h 126"/>
                <a:gd name="T18" fmla="*/ 92 w 144"/>
                <a:gd name="T19" fmla="*/ 81 h 126"/>
                <a:gd name="T20" fmla="*/ 42 w 144"/>
                <a:gd name="T21" fmla="*/ 98 h 126"/>
                <a:gd name="T22" fmla="*/ 62 w 144"/>
                <a:gd name="T23" fmla="*/ 87 h 126"/>
                <a:gd name="T24" fmla="*/ 29 w 144"/>
                <a:gd name="T2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26">
                  <a:moveTo>
                    <a:pt x="29" y="126"/>
                  </a:moveTo>
                  <a:cubicBezTo>
                    <a:pt x="29" y="126"/>
                    <a:pt x="0" y="85"/>
                    <a:pt x="21" y="42"/>
                  </a:cubicBezTo>
                  <a:cubicBezTo>
                    <a:pt x="42" y="0"/>
                    <a:pt x="108" y="20"/>
                    <a:pt x="112" y="37"/>
                  </a:cubicBezTo>
                  <a:cubicBezTo>
                    <a:pt x="112" y="37"/>
                    <a:pt x="129" y="37"/>
                    <a:pt x="135" y="53"/>
                  </a:cubicBezTo>
                  <a:cubicBezTo>
                    <a:pt x="144" y="76"/>
                    <a:pt x="131" y="104"/>
                    <a:pt x="118" y="122"/>
                  </a:cubicBezTo>
                  <a:cubicBezTo>
                    <a:pt x="123" y="110"/>
                    <a:pt x="119" y="98"/>
                    <a:pt x="113" y="86"/>
                  </a:cubicBezTo>
                  <a:cubicBezTo>
                    <a:pt x="110" y="100"/>
                    <a:pt x="110" y="100"/>
                    <a:pt x="110" y="100"/>
                  </a:cubicBezTo>
                  <a:cubicBezTo>
                    <a:pt x="110" y="100"/>
                    <a:pt x="112" y="86"/>
                    <a:pt x="105" y="78"/>
                  </a:cubicBezTo>
                  <a:cubicBezTo>
                    <a:pt x="101" y="81"/>
                    <a:pt x="96" y="87"/>
                    <a:pt x="83" y="91"/>
                  </a:cubicBezTo>
                  <a:cubicBezTo>
                    <a:pt x="88" y="87"/>
                    <a:pt x="92" y="84"/>
                    <a:pt x="92" y="81"/>
                  </a:cubicBezTo>
                  <a:cubicBezTo>
                    <a:pt x="74" y="90"/>
                    <a:pt x="61" y="95"/>
                    <a:pt x="42" y="98"/>
                  </a:cubicBezTo>
                  <a:cubicBezTo>
                    <a:pt x="50" y="95"/>
                    <a:pt x="57" y="91"/>
                    <a:pt x="62" y="87"/>
                  </a:cubicBezTo>
                  <a:cubicBezTo>
                    <a:pt x="34" y="87"/>
                    <a:pt x="26" y="102"/>
                    <a:pt x="29"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13" name="组合 12"/>
          <p:cNvGrpSpPr/>
          <p:nvPr/>
        </p:nvGrpSpPr>
        <p:grpSpPr>
          <a:xfrm>
            <a:off x="9695290" y="2731359"/>
            <a:ext cx="1293717" cy="1654032"/>
            <a:chOff x="9297313" y="2911384"/>
            <a:chExt cx="1108587" cy="1417341"/>
          </a:xfrm>
          <a:solidFill>
            <a:schemeClr val="accent4"/>
          </a:solidFill>
        </p:grpSpPr>
        <p:sp>
          <p:nvSpPr>
            <p:cNvPr id="14" name="任意多边形 13"/>
            <p:cNvSpPr/>
            <p:nvPr/>
          </p:nvSpPr>
          <p:spPr bwMode="auto">
            <a:xfrm>
              <a:off x="9398093" y="2911384"/>
              <a:ext cx="894023" cy="878474"/>
            </a:xfrm>
            <a:custGeom>
              <a:avLst/>
              <a:gdLst>
                <a:gd name="connsiteX0" fmla="*/ 392078 w 894023"/>
                <a:gd name="connsiteY0" fmla="*/ 171301 h 878474"/>
                <a:gd name="connsiteX1" fmla="*/ 215760 w 894023"/>
                <a:gd name="connsiteY1" fmla="*/ 425614 h 878474"/>
                <a:gd name="connsiteX2" fmla="*/ 215760 w 894023"/>
                <a:gd name="connsiteY2" fmla="*/ 435337 h 878474"/>
                <a:gd name="connsiteX3" fmla="*/ 186602 w 894023"/>
                <a:gd name="connsiteY3" fmla="*/ 440198 h 878474"/>
                <a:gd name="connsiteX4" fmla="*/ 210900 w 894023"/>
                <a:gd name="connsiteY4" fmla="*/ 576318 h 878474"/>
                <a:gd name="connsiteX5" fmla="*/ 225480 w 894023"/>
                <a:gd name="connsiteY5" fmla="*/ 581179 h 878474"/>
                <a:gd name="connsiteX6" fmla="*/ 308096 w 894023"/>
                <a:gd name="connsiteY6" fmla="*/ 770774 h 878474"/>
                <a:gd name="connsiteX7" fmla="*/ 444169 w 894023"/>
                <a:gd name="connsiteY7" fmla="*/ 824250 h 878474"/>
                <a:gd name="connsiteX8" fmla="*/ 449029 w 894023"/>
                <a:gd name="connsiteY8" fmla="*/ 824250 h 878474"/>
                <a:gd name="connsiteX9" fmla="*/ 604541 w 894023"/>
                <a:gd name="connsiteY9" fmla="*/ 746467 h 878474"/>
                <a:gd name="connsiteX10" fmla="*/ 662858 w 894023"/>
                <a:gd name="connsiteY10" fmla="*/ 595763 h 878474"/>
                <a:gd name="connsiteX11" fmla="*/ 711456 w 894023"/>
                <a:gd name="connsiteY11" fmla="*/ 537426 h 878474"/>
                <a:gd name="connsiteX12" fmla="*/ 424730 w 894023"/>
                <a:gd name="connsiteY12" fmla="*/ 172820 h 878474"/>
                <a:gd name="connsiteX13" fmla="*/ 392078 w 894023"/>
                <a:gd name="connsiteY13" fmla="*/ 171301 h 878474"/>
                <a:gd name="connsiteX14" fmla="*/ 380893 w 894023"/>
                <a:gd name="connsiteY14" fmla="*/ 728 h 878474"/>
                <a:gd name="connsiteX15" fmla="*/ 486764 w 894023"/>
                <a:gd name="connsiteY15" fmla="*/ 12285 h 878474"/>
                <a:gd name="connsiteX16" fmla="*/ 837235 w 894023"/>
                <a:gd name="connsiteY16" fmla="*/ 664360 h 878474"/>
                <a:gd name="connsiteX17" fmla="*/ 442955 w 894023"/>
                <a:gd name="connsiteY17" fmla="*/ 878474 h 878474"/>
                <a:gd name="connsiteX18" fmla="*/ 0 w 894023"/>
                <a:gd name="connsiteY18" fmla="*/ 605965 h 878474"/>
                <a:gd name="connsiteX19" fmla="*/ 165500 w 894023"/>
                <a:gd name="connsiteY19" fmla="*/ 109609 h 878474"/>
                <a:gd name="connsiteX20" fmla="*/ 380893 w 894023"/>
                <a:gd name="connsiteY20" fmla="*/ 728 h 87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4023" h="878474">
                  <a:moveTo>
                    <a:pt x="392078" y="171301"/>
                  </a:moveTo>
                  <a:cubicBezTo>
                    <a:pt x="333306" y="174036"/>
                    <a:pt x="215760" y="206850"/>
                    <a:pt x="215760" y="425614"/>
                  </a:cubicBezTo>
                  <a:cubicBezTo>
                    <a:pt x="215760" y="430475"/>
                    <a:pt x="215760" y="435337"/>
                    <a:pt x="215760" y="435337"/>
                  </a:cubicBezTo>
                  <a:cubicBezTo>
                    <a:pt x="206041" y="430475"/>
                    <a:pt x="196321" y="430475"/>
                    <a:pt x="186602" y="440198"/>
                  </a:cubicBezTo>
                  <a:cubicBezTo>
                    <a:pt x="176882" y="459644"/>
                    <a:pt x="191461" y="561733"/>
                    <a:pt x="210900" y="576318"/>
                  </a:cubicBezTo>
                  <a:cubicBezTo>
                    <a:pt x="215760" y="581179"/>
                    <a:pt x="220620" y="581179"/>
                    <a:pt x="225480" y="581179"/>
                  </a:cubicBezTo>
                  <a:cubicBezTo>
                    <a:pt x="240059" y="634655"/>
                    <a:pt x="264358" y="731883"/>
                    <a:pt x="308096" y="770774"/>
                  </a:cubicBezTo>
                  <a:cubicBezTo>
                    <a:pt x="346974" y="799943"/>
                    <a:pt x="395571" y="824250"/>
                    <a:pt x="444169" y="824250"/>
                  </a:cubicBezTo>
                  <a:cubicBezTo>
                    <a:pt x="449029" y="824250"/>
                    <a:pt x="449029" y="824250"/>
                    <a:pt x="449029" y="824250"/>
                  </a:cubicBezTo>
                  <a:cubicBezTo>
                    <a:pt x="507346" y="829111"/>
                    <a:pt x="565663" y="790220"/>
                    <a:pt x="604541" y="746467"/>
                  </a:cubicBezTo>
                  <a:cubicBezTo>
                    <a:pt x="638559" y="707576"/>
                    <a:pt x="662858" y="654100"/>
                    <a:pt x="662858" y="595763"/>
                  </a:cubicBezTo>
                  <a:cubicBezTo>
                    <a:pt x="662858" y="595763"/>
                    <a:pt x="726035" y="586041"/>
                    <a:pt x="711456" y="537426"/>
                  </a:cubicBezTo>
                  <a:cubicBezTo>
                    <a:pt x="643419" y="513119"/>
                    <a:pt x="424730" y="406168"/>
                    <a:pt x="424730" y="172820"/>
                  </a:cubicBezTo>
                  <a:cubicBezTo>
                    <a:pt x="424730" y="172820"/>
                    <a:pt x="411669" y="170390"/>
                    <a:pt x="392078" y="171301"/>
                  </a:cubicBezTo>
                  <a:close/>
                  <a:moveTo>
                    <a:pt x="380893" y="728"/>
                  </a:moveTo>
                  <a:cubicBezTo>
                    <a:pt x="442955" y="-3530"/>
                    <a:pt x="486764" y="12285"/>
                    <a:pt x="486764" y="12285"/>
                  </a:cubicBezTo>
                  <a:cubicBezTo>
                    <a:pt x="715543" y="-65575"/>
                    <a:pt x="1022205" y="435647"/>
                    <a:pt x="837235" y="664360"/>
                  </a:cubicBezTo>
                  <a:cubicBezTo>
                    <a:pt x="764220" y="756818"/>
                    <a:pt x="700941" y="849277"/>
                    <a:pt x="442955" y="878474"/>
                  </a:cubicBezTo>
                  <a:cubicBezTo>
                    <a:pt x="121691" y="820079"/>
                    <a:pt x="0" y="605965"/>
                    <a:pt x="0" y="605965"/>
                  </a:cubicBezTo>
                  <a:cubicBezTo>
                    <a:pt x="0" y="605965"/>
                    <a:pt x="24338" y="265329"/>
                    <a:pt x="165500" y="109609"/>
                  </a:cubicBezTo>
                  <a:cubicBezTo>
                    <a:pt x="238515" y="29317"/>
                    <a:pt x="318831" y="4986"/>
                    <a:pt x="380893" y="728"/>
                  </a:cubicBezTo>
                  <a:close/>
                </a:path>
              </a:pathLst>
            </a:custGeom>
            <a:grpFill/>
            <a:ln>
              <a:noFill/>
            </a:ln>
          </p:spPr>
          <p:txBody>
            <a:bodyPr vert="horz" wrap="square" lIns="121883" tIns="60941" rIns="121883" bIns="60941" numCol="1" anchor="t" anchorCtr="0" compatLnSpc="1">
              <a:noAutofit/>
            </a:bodyPr>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15" name="Freeform 16"/>
            <p:cNvSpPr/>
            <p:nvPr/>
          </p:nvSpPr>
          <p:spPr bwMode="auto">
            <a:xfrm>
              <a:off x="9297313" y="3789858"/>
              <a:ext cx="1108587" cy="538867"/>
            </a:xfrm>
            <a:custGeom>
              <a:avLst/>
              <a:gdLst>
                <a:gd name="T0" fmla="*/ 114 w 228"/>
                <a:gd name="T1" fmla="*/ 81 h 111"/>
                <a:gd name="T2" fmla="*/ 120 w 228"/>
                <a:gd name="T3" fmla="*/ 66 h 111"/>
                <a:gd name="T4" fmla="*/ 115 w 228"/>
                <a:gd name="T5" fmla="*/ 56 h 111"/>
                <a:gd name="T6" fmla="*/ 145 w 228"/>
                <a:gd name="T7" fmla="*/ 0 h 111"/>
                <a:gd name="T8" fmla="*/ 228 w 228"/>
                <a:gd name="T9" fmla="*/ 27 h 111"/>
                <a:gd name="T10" fmla="*/ 228 w 228"/>
                <a:gd name="T11" fmla="*/ 96 h 111"/>
                <a:gd name="T12" fmla="*/ 212 w 228"/>
                <a:gd name="T13" fmla="*/ 111 h 111"/>
                <a:gd name="T14" fmla="*/ 16 w 228"/>
                <a:gd name="T15" fmla="*/ 111 h 111"/>
                <a:gd name="T16" fmla="*/ 0 w 228"/>
                <a:gd name="T17" fmla="*/ 96 h 111"/>
                <a:gd name="T18" fmla="*/ 0 w 228"/>
                <a:gd name="T19" fmla="*/ 27 h 111"/>
                <a:gd name="T20" fmla="*/ 83 w 228"/>
                <a:gd name="T21" fmla="*/ 0 h 111"/>
                <a:gd name="T22" fmla="*/ 113 w 228"/>
                <a:gd name="T23" fmla="*/ 56 h 111"/>
                <a:gd name="T24" fmla="*/ 108 w 228"/>
                <a:gd name="T25" fmla="*/ 66 h 111"/>
                <a:gd name="T26" fmla="*/ 114 w 228"/>
                <a:gd name="T27" fmla="*/ 8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111">
                  <a:moveTo>
                    <a:pt x="114" y="81"/>
                  </a:moveTo>
                  <a:cubicBezTo>
                    <a:pt x="123" y="81"/>
                    <a:pt x="127" y="71"/>
                    <a:pt x="120" y="66"/>
                  </a:cubicBezTo>
                  <a:cubicBezTo>
                    <a:pt x="117" y="64"/>
                    <a:pt x="115" y="61"/>
                    <a:pt x="115" y="56"/>
                  </a:cubicBezTo>
                  <a:cubicBezTo>
                    <a:pt x="115" y="30"/>
                    <a:pt x="149" y="36"/>
                    <a:pt x="145" y="0"/>
                  </a:cubicBezTo>
                  <a:cubicBezTo>
                    <a:pt x="212" y="2"/>
                    <a:pt x="228" y="14"/>
                    <a:pt x="228" y="27"/>
                  </a:cubicBezTo>
                  <a:cubicBezTo>
                    <a:pt x="228" y="62"/>
                    <a:pt x="228" y="61"/>
                    <a:pt x="228" y="96"/>
                  </a:cubicBezTo>
                  <a:cubicBezTo>
                    <a:pt x="228" y="104"/>
                    <a:pt x="221" y="111"/>
                    <a:pt x="212" y="111"/>
                  </a:cubicBezTo>
                  <a:cubicBezTo>
                    <a:pt x="16" y="111"/>
                    <a:pt x="16" y="111"/>
                    <a:pt x="16" y="111"/>
                  </a:cubicBezTo>
                  <a:cubicBezTo>
                    <a:pt x="7" y="111"/>
                    <a:pt x="0" y="104"/>
                    <a:pt x="0" y="96"/>
                  </a:cubicBezTo>
                  <a:cubicBezTo>
                    <a:pt x="0" y="61"/>
                    <a:pt x="0" y="62"/>
                    <a:pt x="0" y="27"/>
                  </a:cubicBezTo>
                  <a:cubicBezTo>
                    <a:pt x="0" y="14"/>
                    <a:pt x="16" y="2"/>
                    <a:pt x="83" y="0"/>
                  </a:cubicBezTo>
                  <a:cubicBezTo>
                    <a:pt x="79" y="36"/>
                    <a:pt x="113" y="30"/>
                    <a:pt x="113" y="56"/>
                  </a:cubicBezTo>
                  <a:cubicBezTo>
                    <a:pt x="113" y="61"/>
                    <a:pt x="110" y="64"/>
                    <a:pt x="108" y="66"/>
                  </a:cubicBezTo>
                  <a:cubicBezTo>
                    <a:pt x="100" y="71"/>
                    <a:pt x="104" y="81"/>
                    <a:pt x="114" y="81"/>
                  </a:cubicBez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16" name="Freeform 17"/>
            <p:cNvSpPr/>
            <p:nvPr/>
          </p:nvSpPr>
          <p:spPr bwMode="auto">
            <a:xfrm>
              <a:off x="9681925" y="3687020"/>
              <a:ext cx="339363" cy="495676"/>
            </a:xfrm>
            <a:custGeom>
              <a:avLst/>
              <a:gdLst>
                <a:gd name="T0" fmla="*/ 4 w 70"/>
                <a:gd name="T1" fmla="*/ 21 h 102"/>
                <a:gd name="T2" fmla="*/ 34 w 70"/>
                <a:gd name="T3" fmla="*/ 77 h 102"/>
                <a:gd name="T4" fmla="*/ 29 w 70"/>
                <a:gd name="T5" fmla="*/ 87 h 102"/>
                <a:gd name="T6" fmla="*/ 35 w 70"/>
                <a:gd name="T7" fmla="*/ 102 h 102"/>
                <a:gd name="T8" fmla="*/ 41 w 70"/>
                <a:gd name="T9" fmla="*/ 87 h 102"/>
                <a:gd name="T10" fmla="*/ 36 w 70"/>
                <a:gd name="T11" fmla="*/ 77 h 102"/>
                <a:gd name="T12" fmla="*/ 66 w 70"/>
                <a:gd name="T13" fmla="*/ 21 h 102"/>
                <a:gd name="T14" fmla="*/ 66 w 70"/>
                <a:gd name="T15" fmla="*/ 0 h 102"/>
                <a:gd name="T16" fmla="*/ 34 w 70"/>
                <a:gd name="T17" fmla="*/ 15 h 102"/>
                <a:gd name="T18" fmla="*/ 4 w 70"/>
                <a:gd name="T19" fmla="*/ 2 h 102"/>
                <a:gd name="T20" fmla="*/ 4 w 70"/>
                <a:gd name="T21" fmla="*/ 2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102">
                  <a:moveTo>
                    <a:pt x="4" y="21"/>
                  </a:moveTo>
                  <a:cubicBezTo>
                    <a:pt x="0" y="57"/>
                    <a:pt x="34" y="51"/>
                    <a:pt x="34" y="77"/>
                  </a:cubicBezTo>
                  <a:cubicBezTo>
                    <a:pt x="34" y="82"/>
                    <a:pt x="31" y="85"/>
                    <a:pt x="29" y="87"/>
                  </a:cubicBezTo>
                  <a:cubicBezTo>
                    <a:pt x="21" y="92"/>
                    <a:pt x="25" y="102"/>
                    <a:pt x="35" y="102"/>
                  </a:cubicBezTo>
                  <a:cubicBezTo>
                    <a:pt x="44" y="102"/>
                    <a:pt x="48" y="92"/>
                    <a:pt x="41" y="87"/>
                  </a:cubicBezTo>
                  <a:cubicBezTo>
                    <a:pt x="38" y="85"/>
                    <a:pt x="36" y="82"/>
                    <a:pt x="36" y="77"/>
                  </a:cubicBezTo>
                  <a:cubicBezTo>
                    <a:pt x="36" y="51"/>
                    <a:pt x="70" y="57"/>
                    <a:pt x="66" y="21"/>
                  </a:cubicBezTo>
                  <a:cubicBezTo>
                    <a:pt x="66" y="0"/>
                    <a:pt x="66" y="0"/>
                    <a:pt x="66" y="0"/>
                  </a:cubicBezTo>
                  <a:cubicBezTo>
                    <a:pt x="56" y="9"/>
                    <a:pt x="45" y="15"/>
                    <a:pt x="34" y="15"/>
                  </a:cubicBezTo>
                  <a:cubicBezTo>
                    <a:pt x="22" y="14"/>
                    <a:pt x="12" y="10"/>
                    <a:pt x="4" y="2"/>
                  </a:cubicBezTo>
                  <a:lnTo>
                    <a:pt x="4" y="21"/>
                  </a:ln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17" name="Freeform 18"/>
            <p:cNvSpPr>
              <a:spLocks noEditPoints="1"/>
            </p:cNvSpPr>
            <p:nvPr/>
          </p:nvSpPr>
          <p:spPr bwMode="auto">
            <a:xfrm>
              <a:off x="9611995" y="3322975"/>
              <a:ext cx="477166" cy="135745"/>
            </a:xfrm>
            <a:custGeom>
              <a:avLst/>
              <a:gdLst>
                <a:gd name="T0" fmla="*/ 40 w 98"/>
                <a:gd name="T1" fmla="*/ 8 h 28"/>
                <a:gd name="T2" fmla="*/ 34 w 98"/>
                <a:gd name="T3" fmla="*/ 4 h 28"/>
                <a:gd name="T4" fmla="*/ 7 w 98"/>
                <a:gd name="T5" fmla="*/ 4 h 28"/>
                <a:gd name="T6" fmla="*/ 5 w 98"/>
                <a:gd name="T7" fmla="*/ 7 h 28"/>
                <a:gd name="T8" fmla="*/ 9 w 98"/>
                <a:gd name="T9" fmla="*/ 19 h 28"/>
                <a:gd name="T10" fmla="*/ 20 w 98"/>
                <a:gd name="T11" fmla="*/ 23 h 28"/>
                <a:gd name="T12" fmla="*/ 27 w 98"/>
                <a:gd name="T13" fmla="*/ 23 h 28"/>
                <a:gd name="T14" fmla="*/ 37 w 98"/>
                <a:gd name="T15" fmla="*/ 19 h 28"/>
                <a:gd name="T16" fmla="*/ 40 w 98"/>
                <a:gd name="T17" fmla="*/ 10 h 28"/>
                <a:gd name="T18" fmla="*/ 40 w 98"/>
                <a:gd name="T19" fmla="*/ 10 h 28"/>
                <a:gd name="T20" fmla="*/ 40 w 98"/>
                <a:gd name="T21" fmla="*/ 8 h 28"/>
                <a:gd name="T22" fmla="*/ 54 w 98"/>
                <a:gd name="T23" fmla="*/ 5 h 28"/>
                <a:gd name="T24" fmla="*/ 63 w 98"/>
                <a:gd name="T25" fmla="*/ 0 h 28"/>
                <a:gd name="T26" fmla="*/ 91 w 98"/>
                <a:gd name="T27" fmla="*/ 0 h 28"/>
                <a:gd name="T28" fmla="*/ 91 w 98"/>
                <a:gd name="T29" fmla="*/ 0 h 28"/>
                <a:gd name="T30" fmla="*/ 98 w 98"/>
                <a:gd name="T31" fmla="*/ 7 h 28"/>
                <a:gd name="T32" fmla="*/ 97 w 98"/>
                <a:gd name="T33" fmla="*/ 13 h 28"/>
                <a:gd name="T34" fmla="*/ 92 w 98"/>
                <a:gd name="T35" fmla="*/ 22 h 28"/>
                <a:gd name="T36" fmla="*/ 77 w 98"/>
                <a:gd name="T37" fmla="*/ 28 h 28"/>
                <a:gd name="T38" fmla="*/ 70 w 98"/>
                <a:gd name="T39" fmla="*/ 27 h 28"/>
                <a:gd name="T40" fmla="*/ 57 w 98"/>
                <a:gd name="T41" fmla="*/ 22 h 28"/>
                <a:gd name="T42" fmla="*/ 53 w 98"/>
                <a:gd name="T43" fmla="*/ 10 h 28"/>
                <a:gd name="T44" fmla="*/ 53 w 98"/>
                <a:gd name="T45" fmla="*/ 10 h 28"/>
                <a:gd name="T46" fmla="*/ 53 w 98"/>
                <a:gd name="T47" fmla="*/ 9 h 28"/>
                <a:gd name="T48" fmla="*/ 45 w 98"/>
                <a:gd name="T49" fmla="*/ 9 h 28"/>
                <a:gd name="T50" fmla="*/ 45 w 98"/>
                <a:gd name="T51" fmla="*/ 10 h 28"/>
                <a:gd name="T52" fmla="*/ 45 w 98"/>
                <a:gd name="T53" fmla="*/ 10 h 28"/>
                <a:gd name="T54" fmla="*/ 40 w 98"/>
                <a:gd name="T55" fmla="*/ 22 h 28"/>
                <a:gd name="T56" fmla="*/ 27 w 98"/>
                <a:gd name="T57" fmla="*/ 27 h 28"/>
                <a:gd name="T58" fmla="*/ 20 w 98"/>
                <a:gd name="T59" fmla="*/ 28 h 28"/>
                <a:gd name="T60" fmla="*/ 6 w 98"/>
                <a:gd name="T61" fmla="*/ 22 h 28"/>
                <a:gd name="T62" fmla="*/ 2 w 98"/>
                <a:gd name="T63" fmla="*/ 16 h 28"/>
                <a:gd name="T64" fmla="*/ 0 w 98"/>
                <a:gd name="T65" fmla="*/ 7 h 28"/>
                <a:gd name="T66" fmla="*/ 6 w 98"/>
                <a:gd name="T67" fmla="*/ 0 h 28"/>
                <a:gd name="T68" fmla="*/ 7 w 98"/>
                <a:gd name="T69" fmla="*/ 0 h 28"/>
                <a:gd name="T70" fmla="*/ 34 w 98"/>
                <a:gd name="T71" fmla="*/ 0 h 28"/>
                <a:gd name="T72" fmla="*/ 43 w 98"/>
                <a:gd name="T73" fmla="*/ 5 h 28"/>
                <a:gd name="T74" fmla="*/ 54 w 98"/>
                <a:gd name="T75" fmla="*/ 5 h 28"/>
                <a:gd name="T76" fmla="*/ 63 w 98"/>
                <a:gd name="T77" fmla="*/ 4 h 28"/>
                <a:gd name="T78" fmla="*/ 58 w 98"/>
                <a:gd name="T79" fmla="*/ 8 h 28"/>
                <a:gd name="T80" fmla="*/ 58 w 98"/>
                <a:gd name="T81" fmla="*/ 10 h 28"/>
                <a:gd name="T82" fmla="*/ 58 w 98"/>
                <a:gd name="T83" fmla="*/ 10 h 28"/>
                <a:gd name="T84" fmla="*/ 61 w 98"/>
                <a:gd name="T85" fmla="*/ 19 h 28"/>
                <a:gd name="T86" fmla="*/ 71 w 98"/>
                <a:gd name="T87" fmla="*/ 23 h 28"/>
                <a:gd name="T88" fmla="*/ 77 w 98"/>
                <a:gd name="T89" fmla="*/ 23 h 28"/>
                <a:gd name="T90" fmla="*/ 89 w 98"/>
                <a:gd name="T91" fmla="*/ 19 h 28"/>
                <a:gd name="T92" fmla="*/ 93 w 98"/>
                <a:gd name="T93" fmla="*/ 7 h 28"/>
                <a:gd name="T94" fmla="*/ 90 w 98"/>
                <a:gd name="T95" fmla="*/ 4 h 28"/>
                <a:gd name="T96" fmla="*/ 63 w 98"/>
                <a:gd name="T9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28">
                  <a:moveTo>
                    <a:pt x="40" y="8"/>
                  </a:moveTo>
                  <a:cubicBezTo>
                    <a:pt x="39" y="7"/>
                    <a:pt x="37" y="4"/>
                    <a:pt x="34" y="4"/>
                  </a:cubicBezTo>
                  <a:cubicBezTo>
                    <a:pt x="7" y="4"/>
                    <a:pt x="7" y="4"/>
                    <a:pt x="7" y="4"/>
                  </a:cubicBezTo>
                  <a:cubicBezTo>
                    <a:pt x="7" y="5"/>
                    <a:pt x="5" y="5"/>
                    <a:pt x="5" y="7"/>
                  </a:cubicBezTo>
                  <a:cubicBezTo>
                    <a:pt x="5" y="9"/>
                    <a:pt x="5" y="15"/>
                    <a:pt x="9" y="19"/>
                  </a:cubicBezTo>
                  <a:cubicBezTo>
                    <a:pt x="11" y="21"/>
                    <a:pt x="15" y="23"/>
                    <a:pt x="20" y="23"/>
                  </a:cubicBezTo>
                  <a:cubicBezTo>
                    <a:pt x="23" y="23"/>
                    <a:pt x="25" y="23"/>
                    <a:pt x="27" y="23"/>
                  </a:cubicBezTo>
                  <a:cubicBezTo>
                    <a:pt x="31" y="22"/>
                    <a:pt x="35" y="21"/>
                    <a:pt x="37" y="19"/>
                  </a:cubicBezTo>
                  <a:cubicBezTo>
                    <a:pt x="39" y="17"/>
                    <a:pt x="40" y="14"/>
                    <a:pt x="40" y="10"/>
                  </a:cubicBezTo>
                  <a:cubicBezTo>
                    <a:pt x="40" y="10"/>
                    <a:pt x="40" y="10"/>
                    <a:pt x="40" y="10"/>
                  </a:cubicBezTo>
                  <a:cubicBezTo>
                    <a:pt x="40" y="10"/>
                    <a:pt x="40" y="9"/>
                    <a:pt x="40" y="8"/>
                  </a:cubicBezTo>
                  <a:close/>
                  <a:moveTo>
                    <a:pt x="54" y="5"/>
                  </a:moveTo>
                  <a:cubicBezTo>
                    <a:pt x="56" y="3"/>
                    <a:pt x="60" y="0"/>
                    <a:pt x="63" y="0"/>
                  </a:cubicBezTo>
                  <a:cubicBezTo>
                    <a:pt x="91" y="0"/>
                    <a:pt x="91" y="0"/>
                    <a:pt x="91" y="0"/>
                  </a:cubicBezTo>
                  <a:cubicBezTo>
                    <a:pt x="91" y="0"/>
                    <a:pt x="91" y="0"/>
                    <a:pt x="91" y="0"/>
                  </a:cubicBezTo>
                  <a:cubicBezTo>
                    <a:pt x="91" y="0"/>
                    <a:pt x="98" y="1"/>
                    <a:pt x="98" y="7"/>
                  </a:cubicBezTo>
                  <a:cubicBezTo>
                    <a:pt x="98" y="8"/>
                    <a:pt x="97" y="11"/>
                    <a:pt x="97" y="13"/>
                  </a:cubicBezTo>
                  <a:cubicBezTo>
                    <a:pt x="96" y="16"/>
                    <a:pt x="95" y="19"/>
                    <a:pt x="92" y="22"/>
                  </a:cubicBezTo>
                  <a:cubicBezTo>
                    <a:pt x="89" y="26"/>
                    <a:pt x="84" y="28"/>
                    <a:pt x="77" y="28"/>
                  </a:cubicBezTo>
                  <a:cubicBezTo>
                    <a:pt x="75" y="28"/>
                    <a:pt x="73" y="28"/>
                    <a:pt x="70" y="27"/>
                  </a:cubicBezTo>
                  <a:cubicBezTo>
                    <a:pt x="65" y="27"/>
                    <a:pt x="60" y="25"/>
                    <a:pt x="57" y="22"/>
                  </a:cubicBezTo>
                  <a:cubicBezTo>
                    <a:pt x="54" y="19"/>
                    <a:pt x="53" y="15"/>
                    <a:pt x="53" y="10"/>
                  </a:cubicBezTo>
                  <a:cubicBezTo>
                    <a:pt x="53" y="10"/>
                    <a:pt x="53" y="10"/>
                    <a:pt x="53" y="10"/>
                  </a:cubicBezTo>
                  <a:cubicBezTo>
                    <a:pt x="53" y="10"/>
                    <a:pt x="53" y="10"/>
                    <a:pt x="53" y="9"/>
                  </a:cubicBezTo>
                  <a:cubicBezTo>
                    <a:pt x="45" y="9"/>
                    <a:pt x="45" y="9"/>
                    <a:pt x="45" y="9"/>
                  </a:cubicBezTo>
                  <a:cubicBezTo>
                    <a:pt x="45" y="10"/>
                    <a:pt x="45" y="10"/>
                    <a:pt x="45" y="10"/>
                  </a:cubicBezTo>
                  <a:cubicBezTo>
                    <a:pt x="45" y="10"/>
                    <a:pt x="45" y="10"/>
                    <a:pt x="45" y="10"/>
                  </a:cubicBezTo>
                  <a:cubicBezTo>
                    <a:pt x="45" y="15"/>
                    <a:pt x="43" y="19"/>
                    <a:pt x="40" y="22"/>
                  </a:cubicBezTo>
                  <a:cubicBezTo>
                    <a:pt x="37" y="25"/>
                    <a:pt x="33" y="27"/>
                    <a:pt x="27" y="27"/>
                  </a:cubicBezTo>
                  <a:cubicBezTo>
                    <a:pt x="25" y="28"/>
                    <a:pt x="23" y="28"/>
                    <a:pt x="20" y="28"/>
                  </a:cubicBezTo>
                  <a:cubicBezTo>
                    <a:pt x="13" y="28"/>
                    <a:pt x="9" y="26"/>
                    <a:pt x="6" y="22"/>
                  </a:cubicBezTo>
                  <a:cubicBezTo>
                    <a:pt x="4" y="20"/>
                    <a:pt x="2" y="18"/>
                    <a:pt x="2" y="16"/>
                  </a:cubicBezTo>
                  <a:cubicBezTo>
                    <a:pt x="1" y="13"/>
                    <a:pt x="0" y="9"/>
                    <a:pt x="0" y="7"/>
                  </a:cubicBezTo>
                  <a:cubicBezTo>
                    <a:pt x="0" y="1"/>
                    <a:pt x="6" y="0"/>
                    <a:pt x="6" y="0"/>
                  </a:cubicBezTo>
                  <a:cubicBezTo>
                    <a:pt x="7" y="0"/>
                    <a:pt x="7" y="0"/>
                    <a:pt x="7" y="0"/>
                  </a:cubicBezTo>
                  <a:cubicBezTo>
                    <a:pt x="34" y="0"/>
                    <a:pt x="34" y="0"/>
                    <a:pt x="34" y="0"/>
                  </a:cubicBezTo>
                  <a:cubicBezTo>
                    <a:pt x="38" y="0"/>
                    <a:pt x="42" y="3"/>
                    <a:pt x="43" y="5"/>
                  </a:cubicBezTo>
                  <a:cubicBezTo>
                    <a:pt x="54" y="5"/>
                    <a:pt x="54" y="5"/>
                    <a:pt x="54" y="5"/>
                  </a:cubicBezTo>
                  <a:close/>
                  <a:moveTo>
                    <a:pt x="63" y="4"/>
                  </a:moveTo>
                  <a:cubicBezTo>
                    <a:pt x="61" y="4"/>
                    <a:pt x="59" y="7"/>
                    <a:pt x="58" y="8"/>
                  </a:cubicBezTo>
                  <a:cubicBezTo>
                    <a:pt x="58" y="9"/>
                    <a:pt x="58" y="10"/>
                    <a:pt x="58" y="10"/>
                  </a:cubicBezTo>
                  <a:cubicBezTo>
                    <a:pt x="58" y="10"/>
                    <a:pt x="58" y="10"/>
                    <a:pt x="58" y="10"/>
                  </a:cubicBezTo>
                  <a:cubicBezTo>
                    <a:pt x="58" y="14"/>
                    <a:pt x="59" y="17"/>
                    <a:pt x="61" y="19"/>
                  </a:cubicBezTo>
                  <a:cubicBezTo>
                    <a:pt x="63" y="21"/>
                    <a:pt x="66" y="22"/>
                    <a:pt x="71" y="23"/>
                  </a:cubicBezTo>
                  <a:cubicBezTo>
                    <a:pt x="73" y="23"/>
                    <a:pt x="75" y="23"/>
                    <a:pt x="77" y="23"/>
                  </a:cubicBezTo>
                  <a:cubicBezTo>
                    <a:pt x="83" y="23"/>
                    <a:pt x="86" y="21"/>
                    <a:pt x="89" y="19"/>
                  </a:cubicBezTo>
                  <a:cubicBezTo>
                    <a:pt x="92" y="15"/>
                    <a:pt x="93" y="9"/>
                    <a:pt x="93" y="7"/>
                  </a:cubicBezTo>
                  <a:cubicBezTo>
                    <a:pt x="93" y="5"/>
                    <a:pt x="91" y="5"/>
                    <a:pt x="90" y="4"/>
                  </a:cubicBezTo>
                  <a:lnTo>
                    <a:pt x="63" y="4"/>
                  </a:ln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18" name="组合 17"/>
          <p:cNvGrpSpPr/>
          <p:nvPr/>
        </p:nvGrpSpPr>
        <p:grpSpPr>
          <a:xfrm>
            <a:off x="3696475" y="2614745"/>
            <a:ext cx="1267317" cy="1732961"/>
            <a:chOff x="3887868" y="2823897"/>
            <a:chExt cx="1085963" cy="1484973"/>
          </a:xfrm>
          <a:solidFill>
            <a:schemeClr val="accent2"/>
          </a:solidFill>
        </p:grpSpPr>
        <p:sp>
          <p:nvSpPr>
            <p:cNvPr id="19" name="Freeform 19"/>
            <p:cNvSpPr/>
            <p:nvPr/>
          </p:nvSpPr>
          <p:spPr bwMode="auto">
            <a:xfrm>
              <a:off x="3887868" y="2823897"/>
              <a:ext cx="1085963" cy="1079794"/>
            </a:xfrm>
            <a:custGeom>
              <a:avLst/>
              <a:gdLst>
                <a:gd name="T0" fmla="*/ 223 w 223"/>
                <a:gd name="T1" fmla="*/ 143 h 222"/>
                <a:gd name="T2" fmla="*/ 195 w 223"/>
                <a:gd name="T3" fmla="*/ 135 h 222"/>
                <a:gd name="T4" fmla="*/ 198 w 223"/>
                <a:gd name="T5" fmla="*/ 144 h 222"/>
                <a:gd name="T6" fmla="*/ 197 w 223"/>
                <a:gd name="T7" fmla="*/ 151 h 222"/>
                <a:gd name="T8" fmla="*/ 191 w 223"/>
                <a:gd name="T9" fmla="*/ 150 h 222"/>
                <a:gd name="T10" fmla="*/ 190 w 223"/>
                <a:gd name="T11" fmla="*/ 151 h 222"/>
                <a:gd name="T12" fmla="*/ 187 w 223"/>
                <a:gd name="T13" fmla="*/ 151 h 222"/>
                <a:gd name="T14" fmla="*/ 183 w 223"/>
                <a:gd name="T15" fmla="*/ 158 h 222"/>
                <a:gd name="T16" fmla="*/ 182 w 223"/>
                <a:gd name="T17" fmla="*/ 172 h 222"/>
                <a:gd name="T18" fmla="*/ 177 w 223"/>
                <a:gd name="T19" fmla="*/ 165 h 222"/>
                <a:gd name="T20" fmla="*/ 175 w 223"/>
                <a:gd name="T21" fmla="*/ 167 h 222"/>
                <a:gd name="T22" fmla="*/ 173 w 223"/>
                <a:gd name="T23" fmla="*/ 176 h 222"/>
                <a:gd name="T24" fmla="*/ 172 w 223"/>
                <a:gd name="T25" fmla="*/ 174 h 222"/>
                <a:gd name="T26" fmla="*/ 170 w 223"/>
                <a:gd name="T27" fmla="*/ 180 h 222"/>
                <a:gd name="T28" fmla="*/ 168 w 223"/>
                <a:gd name="T29" fmla="*/ 181 h 222"/>
                <a:gd name="T30" fmla="*/ 166 w 223"/>
                <a:gd name="T31" fmla="*/ 182 h 222"/>
                <a:gd name="T32" fmla="*/ 164 w 223"/>
                <a:gd name="T33" fmla="*/ 185 h 222"/>
                <a:gd name="T34" fmla="*/ 162 w 223"/>
                <a:gd name="T35" fmla="*/ 187 h 222"/>
                <a:gd name="T36" fmla="*/ 159 w 223"/>
                <a:gd name="T37" fmla="*/ 193 h 222"/>
                <a:gd name="T38" fmla="*/ 157 w 223"/>
                <a:gd name="T39" fmla="*/ 193 h 222"/>
                <a:gd name="T40" fmla="*/ 155 w 223"/>
                <a:gd name="T41" fmla="*/ 191 h 222"/>
                <a:gd name="T42" fmla="*/ 136 w 223"/>
                <a:gd name="T43" fmla="*/ 221 h 222"/>
                <a:gd name="T44" fmla="*/ 87 w 223"/>
                <a:gd name="T45" fmla="*/ 221 h 222"/>
                <a:gd name="T46" fmla="*/ 68 w 223"/>
                <a:gd name="T47" fmla="*/ 191 h 222"/>
                <a:gd name="T48" fmla="*/ 66 w 223"/>
                <a:gd name="T49" fmla="*/ 193 h 222"/>
                <a:gd name="T50" fmla="*/ 63 w 223"/>
                <a:gd name="T51" fmla="*/ 192 h 222"/>
                <a:gd name="T52" fmla="*/ 60 w 223"/>
                <a:gd name="T53" fmla="*/ 189 h 222"/>
                <a:gd name="T54" fmla="*/ 59 w 223"/>
                <a:gd name="T55" fmla="*/ 185 h 222"/>
                <a:gd name="T56" fmla="*/ 57 w 223"/>
                <a:gd name="T57" fmla="*/ 183 h 222"/>
                <a:gd name="T58" fmla="*/ 54 w 223"/>
                <a:gd name="T59" fmla="*/ 180 h 222"/>
                <a:gd name="T60" fmla="*/ 53 w 223"/>
                <a:gd name="T61" fmla="*/ 181 h 222"/>
                <a:gd name="T62" fmla="*/ 49 w 223"/>
                <a:gd name="T63" fmla="*/ 180 h 222"/>
                <a:gd name="T64" fmla="*/ 49 w 223"/>
                <a:gd name="T65" fmla="*/ 179 h 222"/>
                <a:gd name="T66" fmla="*/ 48 w 223"/>
                <a:gd name="T67" fmla="*/ 167 h 222"/>
                <a:gd name="T68" fmla="*/ 46 w 223"/>
                <a:gd name="T69" fmla="*/ 174 h 222"/>
                <a:gd name="T70" fmla="*/ 41 w 223"/>
                <a:gd name="T71" fmla="*/ 180 h 222"/>
                <a:gd name="T72" fmla="*/ 40 w 223"/>
                <a:gd name="T73" fmla="*/ 174 h 222"/>
                <a:gd name="T74" fmla="*/ 33 w 223"/>
                <a:gd name="T75" fmla="*/ 171 h 222"/>
                <a:gd name="T76" fmla="*/ 30 w 223"/>
                <a:gd name="T77" fmla="*/ 157 h 222"/>
                <a:gd name="T78" fmla="*/ 28 w 223"/>
                <a:gd name="T79" fmla="*/ 157 h 222"/>
                <a:gd name="T80" fmla="*/ 21 w 223"/>
                <a:gd name="T81" fmla="*/ 158 h 222"/>
                <a:gd name="T82" fmla="*/ 16 w 223"/>
                <a:gd name="T83" fmla="*/ 159 h 222"/>
                <a:gd name="T84" fmla="*/ 10 w 223"/>
                <a:gd name="T85" fmla="*/ 147 h 222"/>
                <a:gd name="T86" fmla="*/ 28 w 223"/>
                <a:gd name="T87" fmla="*/ 132 h 222"/>
                <a:gd name="T88" fmla="*/ 47 w 223"/>
                <a:gd name="T89" fmla="*/ 6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3" h="222">
                  <a:moveTo>
                    <a:pt x="175" y="67"/>
                  </a:moveTo>
                  <a:cubicBezTo>
                    <a:pt x="192" y="120"/>
                    <a:pt x="195" y="133"/>
                    <a:pt x="223" y="143"/>
                  </a:cubicBezTo>
                  <a:cubicBezTo>
                    <a:pt x="223" y="143"/>
                    <a:pt x="199" y="143"/>
                    <a:pt x="194" y="132"/>
                  </a:cubicBezTo>
                  <a:cubicBezTo>
                    <a:pt x="194" y="132"/>
                    <a:pt x="195" y="133"/>
                    <a:pt x="195" y="135"/>
                  </a:cubicBezTo>
                  <a:cubicBezTo>
                    <a:pt x="199" y="140"/>
                    <a:pt x="205" y="144"/>
                    <a:pt x="213" y="147"/>
                  </a:cubicBezTo>
                  <a:cubicBezTo>
                    <a:pt x="213" y="147"/>
                    <a:pt x="205" y="147"/>
                    <a:pt x="198" y="144"/>
                  </a:cubicBezTo>
                  <a:cubicBezTo>
                    <a:pt x="201" y="149"/>
                    <a:pt x="203" y="156"/>
                    <a:pt x="207" y="159"/>
                  </a:cubicBezTo>
                  <a:cubicBezTo>
                    <a:pt x="207" y="159"/>
                    <a:pt x="201" y="156"/>
                    <a:pt x="197" y="151"/>
                  </a:cubicBezTo>
                  <a:cubicBezTo>
                    <a:pt x="198" y="154"/>
                    <a:pt x="200" y="157"/>
                    <a:pt x="201" y="158"/>
                  </a:cubicBezTo>
                  <a:cubicBezTo>
                    <a:pt x="201" y="158"/>
                    <a:pt x="194" y="154"/>
                    <a:pt x="191" y="150"/>
                  </a:cubicBezTo>
                  <a:cubicBezTo>
                    <a:pt x="192" y="152"/>
                    <a:pt x="193" y="155"/>
                    <a:pt x="194" y="157"/>
                  </a:cubicBezTo>
                  <a:cubicBezTo>
                    <a:pt x="190" y="151"/>
                    <a:pt x="190" y="151"/>
                    <a:pt x="190" y="151"/>
                  </a:cubicBezTo>
                  <a:cubicBezTo>
                    <a:pt x="190" y="153"/>
                    <a:pt x="191" y="155"/>
                    <a:pt x="192" y="157"/>
                  </a:cubicBezTo>
                  <a:cubicBezTo>
                    <a:pt x="187" y="151"/>
                    <a:pt x="187" y="151"/>
                    <a:pt x="187" y="151"/>
                  </a:cubicBezTo>
                  <a:cubicBezTo>
                    <a:pt x="189" y="171"/>
                    <a:pt x="189" y="171"/>
                    <a:pt x="189" y="171"/>
                  </a:cubicBezTo>
                  <a:cubicBezTo>
                    <a:pt x="189" y="171"/>
                    <a:pt x="185" y="164"/>
                    <a:pt x="183" y="158"/>
                  </a:cubicBezTo>
                  <a:cubicBezTo>
                    <a:pt x="182" y="174"/>
                    <a:pt x="182" y="174"/>
                    <a:pt x="182" y="174"/>
                  </a:cubicBezTo>
                  <a:cubicBezTo>
                    <a:pt x="182" y="174"/>
                    <a:pt x="182" y="173"/>
                    <a:pt x="182" y="172"/>
                  </a:cubicBezTo>
                  <a:cubicBezTo>
                    <a:pt x="181" y="180"/>
                    <a:pt x="181" y="180"/>
                    <a:pt x="181" y="180"/>
                  </a:cubicBezTo>
                  <a:cubicBezTo>
                    <a:pt x="181" y="180"/>
                    <a:pt x="178" y="171"/>
                    <a:pt x="177" y="165"/>
                  </a:cubicBezTo>
                  <a:cubicBezTo>
                    <a:pt x="177" y="168"/>
                    <a:pt x="176" y="172"/>
                    <a:pt x="176" y="174"/>
                  </a:cubicBezTo>
                  <a:cubicBezTo>
                    <a:pt x="175" y="167"/>
                    <a:pt x="175" y="167"/>
                    <a:pt x="175" y="167"/>
                  </a:cubicBezTo>
                  <a:cubicBezTo>
                    <a:pt x="175" y="167"/>
                    <a:pt x="173" y="176"/>
                    <a:pt x="174" y="179"/>
                  </a:cubicBezTo>
                  <a:cubicBezTo>
                    <a:pt x="173" y="176"/>
                    <a:pt x="173" y="176"/>
                    <a:pt x="173" y="176"/>
                  </a:cubicBezTo>
                  <a:cubicBezTo>
                    <a:pt x="173" y="177"/>
                    <a:pt x="173" y="178"/>
                    <a:pt x="173" y="180"/>
                  </a:cubicBezTo>
                  <a:cubicBezTo>
                    <a:pt x="172" y="174"/>
                    <a:pt x="172" y="174"/>
                    <a:pt x="172" y="174"/>
                  </a:cubicBezTo>
                  <a:cubicBezTo>
                    <a:pt x="170" y="181"/>
                    <a:pt x="170" y="181"/>
                    <a:pt x="170" y="181"/>
                  </a:cubicBezTo>
                  <a:cubicBezTo>
                    <a:pt x="170" y="180"/>
                    <a:pt x="170" y="180"/>
                    <a:pt x="170" y="180"/>
                  </a:cubicBezTo>
                  <a:cubicBezTo>
                    <a:pt x="170" y="183"/>
                    <a:pt x="169" y="186"/>
                    <a:pt x="170" y="187"/>
                  </a:cubicBezTo>
                  <a:cubicBezTo>
                    <a:pt x="168" y="181"/>
                    <a:pt x="168" y="181"/>
                    <a:pt x="168" y="181"/>
                  </a:cubicBezTo>
                  <a:cubicBezTo>
                    <a:pt x="167" y="188"/>
                    <a:pt x="167" y="188"/>
                    <a:pt x="167" y="188"/>
                  </a:cubicBezTo>
                  <a:cubicBezTo>
                    <a:pt x="166" y="182"/>
                    <a:pt x="166" y="182"/>
                    <a:pt x="166" y="182"/>
                  </a:cubicBezTo>
                  <a:cubicBezTo>
                    <a:pt x="164" y="190"/>
                    <a:pt x="164" y="190"/>
                    <a:pt x="164" y="190"/>
                  </a:cubicBezTo>
                  <a:cubicBezTo>
                    <a:pt x="164" y="185"/>
                    <a:pt x="164" y="185"/>
                    <a:pt x="164" y="185"/>
                  </a:cubicBezTo>
                  <a:cubicBezTo>
                    <a:pt x="163" y="187"/>
                    <a:pt x="162" y="190"/>
                    <a:pt x="163" y="192"/>
                  </a:cubicBezTo>
                  <a:cubicBezTo>
                    <a:pt x="163" y="192"/>
                    <a:pt x="162" y="190"/>
                    <a:pt x="162" y="187"/>
                  </a:cubicBezTo>
                  <a:cubicBezTo>
                    <a:pt x="161" y="199"/>
                    <a:pt x="161" y="199"/>
                    <a:pt x="161" y="199"/>
                  </a:cubicBezTo>
                  <a:cubicBezTo>
                    <a:pt x="159" y="193"/>
                    <a:pt x="159" y="193"/>
                    <a:pt x="159" y="193"/>
                  </a:cubicBezTo>
                  <a:cubicBezTo>
                    <a:pt x="159" y="195"/>
                    <a:pt x="158" y="197"/>
                    <a:pt x="157" y="199"/>
                  </a:cubicBezTo>
                  <a:cubicBezTo>
                    <a:pt x="157" y="193"/>
                    <a:pt x="157" y="193"/>
                    <a:pt x="157" y="193"/>
                  </a:cubicBezTo>
                  <a:cubicBezTo>
                    <a:pt x="155" y="196"/>
                    <a:pt x="154" y="200"/>
                    <a:pt x="155" y="205"/>
                  </a:cubicBezTo>
                  <a:cubicBezTo>
                    <a:pt x="155" y="205"/>
                    <a:pt x="152" y="196"/>
                    <a:pt x="155" y="191"/>
                  </a:cubicBezTo>
                  <a:cubicBezTo>
                    <a:pt x="155" y="191"/>
                    <a:pt x="149" y="195"/>
                    <a:pt x="150" y="202"/>
                  </a:cubicBezTo>
                  <a:cubicBezTo>
                    <a:pt x="151" y="208"/>
                    <a:pt x="146" y="219"/>
                    <a:pt x="136" y="221"/>
                  </a:cubicBezTo>
                  <a:cubicBezTo>
                    <a:pt x="130" y="222"/>
                    <a:pt x="119" y="222"/>
                    <a:pt x="111" y="222"/>
                  </a:cubicBezTo>
                  <a:cubicBezTo>
                    <a:pt x="103" y="222"/>
                    <a:pt x="92" y="222"/>
                    <a:pt x="87" y="221"/>
                  </a:cubicBezTo>
                  <a:cubicBezTo>
                    <a:pt x="76" y="219"/>
                    <a:pt x="71" y="208"/>
                    <a:pt x="72" y="202"/>
                  </a:cubicBezTo>
                  <a:cubicBezTo>
                    <a:pt x="74" y="195"/>
                    <a:pt x="68" y="191"/>
                    <a:pt x="68" y="191"/>
                  </a:cubicBezTo>
                  <a:cubicBezTo>
                    <a:pt x="70" y="196"/>
                    <a:pt x="68" y="205"/>
                    <a:pt x="68" y="205"/>
                  </a:cubicBezTo>
                  <a:cubicBezTo>
                    <a:pt x="69" y="201"/>
                    <a:pt x="67" y="196"/>
                    <a:pt x="66" y="193"/>
                  </a:cubicBezTo>
                  <a:cubicBezTo>
                    <a:pt x="66" y="199"/>
                    <a:pt x="66" y="199"/>
                    <a:pt x="66" y="199"/>
                  </a:cubicBezTo>
                  <a:cubicBezTo>
                    <a:pt x="64" y="197"/>
                    <a:pt x="63" y="194"/>
                    <a:pt x="63" y="192"/>
                  </a:cubicBezTo>
                  <a:cubicBezTo>
                    <a:pt x="62" y="199"/>
                    <a:pt x="62" y="199"/>
                    <a:pt x="62" y="199"/>
                  </a:cubicBezTo>
                  <a:cubicBezTo>
                    <a:pt x="60" y="189"/>
                    <a:pt x="60" y="189"/>
                    <a:pt x="60" y="189"/>
                  </a:cubicBezTo>
                  <a:cubicBezTo>
                    <a:pt x="60" y="191"/>
                    <a:pt x="60" y="192"/>
                    <a:pt x="60" y="192"/>
                  </a:cubicBezTo>
                  <a:cubicBezTo>
                    <a:pt x="60" y="190"/>
                    <a:pt x="60" y="187"/>
                    <a:pt x="59" y="185"/>
                  </a:cubicBezTo>
                  <a:cubicBezTo>
                    <a:pt x="58" y="190"/>
                    <a:pt x="58" y="190"/>
                    <a:pt x="58" y="190"/>
                  </a:cubicBezTo>
                  <a:cubicBezTo>
                    <a:pt x="57" y="183"/>
                    <a:pt x="57" y="183"/>
                    <a:pt x="57" y="183"/>
                  </a:cubicBezTo>
                  <a:cubicBezTo>
                    <a:pt x="55" y="188"/>
                    <a:pt x="55" y="188"/>
                    <a:pt x="55" y="188"/>
                  </a:cubicBezTo>
                  <a:cubicBezTo>
                    <a:pt x="54" y="180"/>
                    <a:pt x="54" y="180"/>
                    <a:pt x="54" y="180"/>
                  </a:cubicBezTo>
                  <a:cubicBezTo>
                    <a:pt x="52" y="187"/>
                    <a:pt x="52" y="187"/>
                    <a:pt x="52" y="187"/>
                  </a:cubicBezTo>
                  <a:cubicBezTo>
                    <a:pt x="53" y="186"/>
                    <a:pt x="53" y="183"/>
                    <a:pt x="53" y="181"/>
                  </a:cubicBezTo>
                  <a:cubicBezTo>
                    <a:pt x="51" y="173"/>
                    <a:pt x="51" y="173"/>
                    <a:pt x="51" y="173"/>
                  </a:cubicBezTo>
                  <a:cubicBezTo>
                    <a:pt x="49" y="180"/>
                    <a:pt x="49" y="180"/>
                    <a:pt x="49" y="180"/>
                  </a:cubicBezTo>
                  <a:cubicBezTo>
                    <a:pt x="49" y="179"/>
                    <a:pt x="49" y="178"/>
                    <a:pt x="49" y="177"/>
                  </a:cubicBezTo>
                  <a:cubicBezTo>
                    <a:pt x="49" y="179"/>
                    <a:pt x="49" y="179"/>
                    <a:pt x="49" y="179"/>
                  </a:cubicBezTo>
                  <a:cubicBezTo>
                    <a:pt x="49" y="177"/>
                    <a:pt x="48" y="168"/>
                    <a:pt x="48" y="167"/>
                  </a:cubicBezTo>
                  <a:cubicBezTo>
                    <a:pt x="48" y="167"/>
                    <a:pt x="48" y="167"/>
                    <a:pt x="48" y="167"/>
                  </a:cubicBezTo>
                  <a:cubicBezTo>
                    <a:pt x="48" y="167"/>
                    <a:pt x="48" y="167"/>
                    <a:pt x="48" y="167"/>
                  </a:cubicBezTo>
                  <a:cubicBezTo>
                    <a:pt x="46" y="174"/>
                    <a:pt x="46" y="174"/>
                    <a:pt x="46" y="174"/>
                  </a:cubicBezTo>
                  <a:cubicBezTo>
                    <a:pt x="47" y="171"/>
                    <a:pt x="46" y="167"/>
                    <a:pt x="45" y="164"/>
                  </a:cubicBezTo>
                  <a:cubicBezTo>
                    <a:pt x="44" y="171"/>
                    <a:pt x="41" y="180"/>
                    <a:pt x="41" y="180"/>
                  </a:cubicBezTo>
                  <a:cubicBezTo>
                    <a:pt x="41" y="173"/>
                    <a:pt x="41" y="173"/>
                    <a:pt x="41" y="173"/>
                  </a:cubicBezTo>
                  <a:cubicBezTo>
                    <a:pt x="40" y="174"/>
                    <a:pt x="40" y="174"/>
                    <a:pt x="40" y="174"/>
                  </a:cubicBezTo>
                  <a:cubicBezTo>
                    <a:pt x="39" y="157"/>
                    <a:pt x="39" y="157"/>
                    <a:pt x="39" y="157"/>
                  </a:cubicBezTo>
                  <a:cubicBezTo>
                    <a:pt x="38" y="163"/>
                    <a:pt x="33" y="171"/>
                    <a:pt x="33" y="171"/>
                  </a:cubicBezTo>
                  <a:cubicBezTo>
                    <a:pt x="35" y="151"/>
                    <a:pt x="35" y="151"/>
                    <a:pt x="35" y="151"/>
                  </a:cubicBezTo>
                  <a:cubicBezTo>
                    <a:pt x="30" y="157"/>
                    <a:pt x="30" y="157"/>
                    <a:pt x="30" y="157"/>
                  </a:cubicBezTo>
                  <a:cubicBezTo>
                    <a:pt x="32" y="155"/>
                    <a:pt x="33" y="153"/>
                    <a:pt x="33" y="151"/>
                  </a:cubicBezTo>
                  <a:cubicBezTo>
                    <a:pt x="28" y="157"/>
                    <a:pt x="28" y="157"/>
                    <a:pt x="28" y="157"/>
                  </a:cubicBezTo>
                  <a:cubicBezTo>
                    <a:pt x="29" y="155"/>
                    <a:pt x="30" y="153"/>
                    <a:pt x="31" y="150"/>
                  </a:cubicBezTo>
                  <a:cubicBezTo>
                    <a:pt x="28" y="155"/>
                    <a:pt x="21" y="158"/>
                    <a:pt x="21" y="158"/>
                  </a:cubicBezTo>
                  <a:cubicBezTo>
                    <a:pt x="23" y="157"/>
                    <a:pt x="25" y="154"/>
                    <a:pt x="26" y="151"/>
                  </a:cubicBezTo>
                  <a:cubicBezTo>
                    <a:pt x="21" y="155"/>
                    <a:pt x="16" y="159"/>
                    <a:pt x="16" y="159"/>
                  </a:cubicBezTo>
                  <a:cubicBezTo>
                    <a:pt x="19" y="156"/>
                    <a:pt x="22" y="150"/>
                    <a:pt x="24" y="144"/>
                  </a:cubicBezTo>
                  <a:cubicBezTo>
                    <a:pt x="18" y="147"/>
                    <a:pt x="10" y="147"/>
                    <a:pt x="10" y="147"/>
                  </a:cubicBezTo>
                  <a:cubicBezTo>
                    <a:pt x="18" y="144"/>
                    <a:pt x="23" y="141"/>
                    <a:pt x="27" y="135"/>
                  </a:cubicBezTo>
                  <a:cubicBezTo>
                    <a:pt x="28" y="133"/>
                    <a:pt x="28" y="132"/>
                    <a:pt x="28" y="132"/>
                  </a:cubicBezTo>
                  <a:cubicBezTo>
                    <a:pt x="23" y="143"/>
                    <a:pt x="0" y="143"/>
                    <a:pt x="0" y="143"/>
                  </a:cubicBezTo>
                  <a:cubicBezTo>
                    <a:pt x="27" y="133"/>
                    <a:pt x="30" y="120"/>
                    <a:pt x="47" y="67"/>
                  </a:cubicBezTo>
                  <a:cubicBezTo>
                    <a:pt x="68" y="0"/>
                    <a:pt x="154" y="0"/>
                    <a:pt x="175" y="67"/>
                  </a:cubicBez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0" name="Freeform 20"/>
            <p:cNvSpPr/>
            <p:nvPr/>
          </p:nvSpPr>
          <p:spPr bwMode="auto">
            <a:xfrm>
              <a:off x="4161416" y="2998722"/>
              <a:ext cx="563548" cy="808303"/>
            </a:xfrm>
            <a:custGeom>
              <a:avLst/>
              <a:gdLst>
                <a:gd name="T0" fmla="*/ 0 w 116"/>
                <a:gd name="T1" fmla="*/ 78 h 166"/>
                <a:gd name="T2" fmla="*/ 52 w 116"/>
                <a:gd name="T3" fmla="*/ 164 h 166"/>
                <a:gd name="T4" fmla="*/ 106 w 116"/>
                <a:gd name="T5" fmla="*/ 83 h 166"/>
                <a:gd name="T6" fmla="*/ 0 w 116"/>
                <a:gd name="T7" fmla="*/ 78 h 166"/>
              </a:gdLst>
              <a:ahLst/>
              <a:cxnLst>
                <a:cxn ang="0">
                  <a:pos x="T0" y="T1"/>
                </a:cxn>
                <a:cxn ang="0">
                  <a:pos x="T2" y="T3"/>
                </a:cxn>
                <a:cxn ang="0">
                  <a:pos x="T4" y="T5"/>
                </a:cxn>
                <a:cxn ang="0">
                  <a:pos x="T6" y="T7"/>
                </a:cxn>
              </a:cxnLst>
              <a:rect l="0" t="0" r="r" b="b"/>
              <a:pathLst>
                <a:path w="116" h="166">
                  <a:moveTo>
                    <a:pt x="0" y="78"/>
                  </a:moveTo>
                  <a:cubicBezTo>
                    <a:pt x="0" y="78"/>
                    <a:pt x="2" y="145"/>
                    <a:pt x="52" y="164"/>
                  </a:cubicBezTo>
                  <a:cubicBezTo>
                    <a:pt x="52" y="164"/>
                    <a:pt x="96" y="166"/>
                    <a:pt x="106" y="83"/>
                  </a:cubicBezTo>
                  <a:cubicBezTo>
                    <a:pt x="116" y="0"/>
                    <a:pt x="31" y="18"/>
                    <a:pt x="0" y="78"/>
                  </a:cubicBez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1" name="Freeform 21"/>
            <p:cNvSpPr/>
            <p:nvPr/>
          </p:nvSpPr>
          <p:spPr bwMode="auto">
            <a:xfrm>
              <a:off x="4253970" y="3305177"/>
              <a:ext cx="324966" cy="559436"/>
            </a:xfrm>
            <a:custGeom>
              <a:avLst/>
              <a:gdLst>
                <a:gd name="T0" fmla="*/ 67 w 67"/>
                <a:gd name="T1" fmla="*/ 65 h 115"/>
                <a:gd name="T2" fmla="*/ 65 w 67"/>
                <a:gd name="T3" fmla="*/ 115 h 115"/>
                <a:gd name="T4" fmla="*/ 5 w 67"/>
                <a:gd name="T5" fmla="*/ 115 h 115"/>
                <a:gd name="T6" fmla="*/ 4 w 67"/>
                <a:gd name="T7" fmla="*/ 71 h 115"/>
                <a:gd name="T8" fmla="*/ 67 w 67"/>
                <a:gd name="T9" fmla="*/ 65 h 115"/>
              </a:gdLst>
              <a:ahLst/>
              <a:cxnLst>
                <a:cxn ang="0">
                  <a:pos x="T0" y="T1"/>
                </a:cxn>
                <a:cxn ang="0">
                  <a:pos x="T2" y="T3"/>
                </a:cxn>
                <a:cxn ang="0">
                  <a:pos x="T4" y="T5"/>
                </a:cxn>
                <a:cxn ang="0">
                  <a:pos x="T6" y="T7"/>
                </a:cxn>
                <a:cxn ang="0">
                  <a:pos x="T8" y="T9"/>
                </a:cxn>
              </a:cxnLst>
              <a:rect l="0" t="0" r="r" b="b"/>
              <a:pathLst>
                <a:path w="67" h="115">
                  <a:moveTo>
                    <a:pt x="67" y="65"/>
                  </a:moveTo>
                  <a:cubicBezTo>
                    <a:pt x="67" y="65"/>
                    <a:pt x="61" y="94"/>
                    <a:pt x="65" y="115"/>
                  </a:cubicBezTo>
                  <a:cubicBezTo>
                    <a:pt x="5" y="115"/>
                    <a:pt x="5" y="115"/>
                    <a:pt x="5" y="115"/>
                  </a:cubicBezTo>
                  <a:cubicBezTo>
                    <a:pt x="6" y="105"/>
                    <a:pt x="6" y="91"/>
                    <a:pt x="4" y="71"/>
                  </a:cubicBezTo>
                  <a:cubicBezTo>
                    <a:pt x="0" y="0"/>
                    <a:pt x="67" y="65"/>
                    <a:pt x="67" y="65"/>
                  </a:cubicBez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2" name="Freeform 22"/>
            <p:cNvSpPr/>
            <p:nvPr/>
          </p:nvSpPr>
          <p:spPr bwMode="auto">
            <a:xfrm>
              <a:off x="4054466" y="2823897"/>
              <a:ext cx="822699" cy="709578"/>
            </a:xfrm>
            <a:custGeom>
              <a:avLst/>
              <a:gdLst>
                <a:gd name="T0" fmla="*/ 141 w 169"/>
                <a:gd name="T1" fmla="*/ 67 h 146"/>
                <a:gd name="T2" fmla="*/ 169 w 169"/>
                <a:gd name="T3" fmla="*/ 132 h 146"/>
                <a:gd name="T4" fmla="*/ 106 w 169"/>
                <a:gd name="T5" fmla="*/ 77 h 146"/>
                <a:gd name="T6" fmla="*/ 0 w 169"/>
                <a:gd name="T7" fmla="*/ 106 h 146"/>
                <a:gd name="T8" fmla="*/ 13 w 169"/>
                <a:gd name="T9" fmla="*/ 67 h 146"/>
                <a:gd name="T10" fmla="*/ 141 w 169"/>
                <a:gd name="T11" fmla="*/ 67 h 146"/>
              </a:gdLst>
              <a:ahLst/>
              <a:cxnLst>
                <a:cxn ang="0">
                  <a:pos x="T0" y="T1"/>
                </a:cxn>
                <a:cxn ang="0">
                  <a:pos x="T2" y="T3"/>
                </a:cxn>
                <a:cxn ang="0">
                  <a:pos x="T4" y="T5"/>
                </a:cxn>
                <a:cxn ang="0">
                  <a:pos x="T6" y="T7"/>
                </a:cxn>
                <a:cxn ang="0">
                  <a:pos x="T8" y="T9"/>
                </a:cxn>
                <a:cxn ang="0">
                  <a:pos x="T10" y="T11"/>
                </a:cxn>
              </a:cxnLst>
              <a:rect l="0" t="0" r="r" b="b"/>
              <a:pathLst>
                <a:path w="169" h="146">
                  <a:moveTo>
                    <a:pt x="141" y="67"/>
                  </a:moveTo>
                  <a:cubicBezTo>
                    <a:pt x="153" y="104"/>
                    <a:pt x="158" y="121"/>
                    <a:pt x="169" y="132"/>
                  </a:cubicBezTo>
                  <a:cubicBezTo>
                    <a:pt x="141" y="129"/>
                    <a:pt x="112" y="116"/>
                    <a:pt x="106" y="77"/>
                  </a:cubicBezTo>
                  <a:cubicBezTo>
                    <a:pt x="106" y="77"/>
                    <a:pt x="65" y="146"/>
                    <a:pt x="0" y="106"/>
                  </a:cubicBezTo>
                  <a:cubicBezTo>
                    <a:pt x="4" y="96"/>
                    <a:pt x="8" y="84"/>
                    <a:pt x="13" y="67"/>
                  </a:cubicBezTo>
                  <a:cubicBezTo>
                    <a:pt x="34" y="0"/>
                    <a:pt x="120" y="0"/>
                    <a:pt x="141" y="67"/>
                  </a:cubicBez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3" name="Freeform 23"/>
            <p:cNvSpPr/>
            <p:nvPr/>
          </p:nvSpPr>
          <p:spPr bwMode="auto">
            <a:xfrm>
              <a:off x="3887868" y="3782341"/>
              <a:ext cx="1081851" cy="526529"/>
            </a:xfrm>
            <a:custGeom>
              <a:avLst/>
              <a:gdLst>
                <a:gd name="T0" fmla="*/ 40 w 222"/>
                <a:gd name="T1" fmla="*/ 0 h 108"/>
                <a:gd name="T2" fmla="*/ 182 w 222"/>
                <a:gd name="T3" fmla="*/ 0 h 108"/>
                <a:gd name="T4" fmla="*/ 222 w 222"/>
                <a:gd name="T5" fmla="*/ 40 h 108"/>
                <a:gd name="T6" fmla="*/ 222 w 222"/>
                <a:gd name="T7" fmla="*/ 82 h 108"/>
                <a:gd name="T8" fmla="*/ 196 w 222"/>
                <a:gd name="T9" fmla="*/ 108 h 108"/>
                <a:gd name="T10" fmla="*/ 26 w 222"/>
                <a:gd name="T11" fmla="*/ 108 h 108"/>
                <a:gd name="T12" fmla="*/ 0 w 222"/>
                <a:gd name="T13" fmla="*/ 82 h 108"/>
                <a:gd name="T14" fmla="*/ 0 w 222"/>
                <a:gd name="T15" fmla="*/ 40 h 108"/>
                <a:gd name="T16" fmla="*/ 40 w 222"/>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108">
                  <a:moveTo>
                    <a:pt x="40" y="0"/>
                  </a:moveTo>
                  <a:cubicBezTo>
                    <a:pt x="182" y="0"/>
                    <a:pt x="182" y="0"/>
                    <a:pt x="182" y="0"/>
                  </a:cubicBezTo>
                  <a:cubicBezTo>
                    <a:pt x="204" y="0"/>
                    <a:pt x="222" y="18"/>
                    <a:pt x="222" y="40"/>
                  </a:cubicBezTo>
                  <a:cubicBezTo>
                    <a:pt x="222" y="82"/>
                    <a:pt x="222" y="82"/>
                    <a:pt x="222" y="82"/>
                  </a:cubicBezTo>
                  <a:cubicBezTo>
                    <a:pt x="222" y="96"/>
                    <a:pt x="210" y="108"/>
                    <a:pt x="196" y="108"/>
                  </a:cubicBezTo>
                  <a:cubicBezTo>
                    <a:pt x="26" y="108"/>
                    <a:pt x="26" y="108"/>
                    <a:pt x="26" y="108"/>
                  </a:cubicBezTo>
                  <a:cubicBezTo>
                    <a:pt x="11" y="108"/>
                    <a:pt x="0" y="96"/>
                    <a:pt x="0" y="82"/>
                  </a:cubicBezTo>
                  <a:cubicBezTo>
                    <a:pt x="0" y="40"/>
                    <a:pt x="0" y="40"/>
                    <a:pt x="0" y="40"/>
                  </a:cubicBezTo>
                  <a:cubicBezTo>
                    <a:pt x="0" y="18"/>
                    <a:pt x="18" y="0"/>
                    <a:pt x="40" y="0"/>
                  </a:cubicBez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4" name="Freeform 24"/>
            <p:cNvSpPr/>
            <p:nvPr/>
          </p:nvSpPr>
          <p:spPr bwMode="auto">
            <a:xfrm>
              <a:off x="4204609" y="3782341"/>
              <a:ext cx="448371" cy="370214"/>
            </a:xfrm>
            <a:custGeom>
              <a:avLst/>
              <a:gdLst>
                <a:gd name="T0" fmla="*/ 5 w 92"/>
                <a:gd name="T1" fmla="*/ 0 h 76"/>
                <a:gd name="T2" fmla="*/ 87 w 92"/>
                <a:gd name="T3" fmla="*/ 0 h 76"/>
                <a:gd name="T4" fmla="*/ 92 w 92"/>
                <a:gd name="T5" fmla="*/ 42 h 76"/>
                <a:gd name="T6" fmla="*/ 65 w 92"/>
                <a:gd name="T7" fmla="*/ 42 h 76"/>
                <a:gd name="T8" fmla="*/ 46 w 92"/>
                <a:gd name="T9" fmla="*/ 76 h 76"/>
                <a:gd name="T10" fmla="*/ 27 w 92"/>
                <a:gd name="T11" fmla="*/ 42 h 76"/>
                <a:gd name="T12" fmla="*/ 0 w 92"/>
                <a:gd name="T13" fmla="*/ 42 h 76"/>
                <a:gd name="T14" fmla="*/ 5 w 92"/>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6">
                  <a:moveTo>
                    <a:pt x="5" y="0"/>
                  </a:moveTo>
                  <a:cubicBezTo>
                    <a:pt x="31" y="0"/>
                    <a:pt x="63" y="0"/>
                    <a:pt x="87" y="0"/>
                  </a:cubicBezTo>
                  <a:cubicBezTo>
                    <a:pt x="92" y="42"/>
                    <a:pt x="92" y="42"/>
                    <a:pt x="92" y="42"/>
                  </a:cubicBezTo>
                  <a:cubicBezTo>
                    <a:pt x="65" y="42"/>
                    <a:pt x="65" y="42"/>
                    <a:pt x="65" y="42"/>
                  </a:cubicBezTo>
                  <a:cubicBezTo>
                    <a:pt x="46" y="76"/>
                    <a:pt x="46" y="76"/>
                    <a:pt x="46" y="76"/>
                  </a:cubicBezTo>
                  <a:cubicBezTo>
                    <a:pt x="27" y="42"/>
                    <a:pt x="27" y="42"/>
                    <a:pt x="27" y="42"/>
                  </a:cubicBezTo>
                  <a:cubicBezTo>
                    <a:pt x="0" y="42"/>
                    <a:pt x="0" y="42"/>
                    <a:pt x="0" y="42"/>
                  </a:cubicBezTo>
                  <a:lnTo>
                    <a:pt x="5" y="0"/>
                  </a:lnTo>
                  <a:close/>
                </a:path>
              </a:pathLst>
            </a:cu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5" name="Oval 25"/>
            <p:cNvSpPr>
              <a:spLocks noChangeArrowheads="1"/>
            </p:cNvSpPr>
            <p:nvPr/>
          </p:nvSpPr>
          <p:spPr bwMode="auto">
            <a:xfrm>
              <a:off x="4399999" y="3879009"/>
              <a:ext cx="53475" cy="49362"/>
            </a:xfrm>
            <a:prstGeom prst="ellipse">
              <a:avLst/>
            </a:pr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6" name="Oval 26"/>
            <p:cNvSpPr>
              <a:spLocks noChangeArrowheads="1"/>
            </p:cNvSpPr>
            <p:nvPr/>
          </p:nvSpPr>
          <p:spPr bwMode="auto">
            <a:xfrm>
              <a:off x="4471986" y="3854329"/>
              <a:ext cx="45249" cy="45249"/>
            </a:xfrm>
            <a:prstGeom prst="ellipse">
              <a:avLst/>
            </a:pr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7" name="Oval 27"/>
            <p:cNvSpPr>
              <a:spLocks noChangeArrowheads="1"/>
            </p:cNvSpPr>
            <p:nvPr/>
          </p:nvSpPr>
          <p:spPr bwMode="auto">
            <a:xfrm>
              <a:off x="4531632" y="3817306"/>
              <a:ext cx="28794" cy="32908"/>
            </a:xfrm>
            <a:prstGeom prst="ellipse">
              <a:avLst/>
            </a:pr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8" name="Oval 28"/>
            <p:cNvSpPr>
              <a:spLocks noChangeArrowheads="1"/>
            </p:cNvSpPr>
            <p:nvPr/>
          </p:nvSpPr>
          <p:spPr bwMode="auto">
            <a:xfrm>
              <a:off x="4336240" y="3854329"/>
              <a:ext cx="43192" cy="45249"/>
            </a:xfrm>
            <a:prstGeom prst="ellipse">
              <a:avLst/>
            </a:pr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9" name="Oval 29"/>
            <p:cNvSpPr>
              <a:spLocks noChangeArrowheads="1"/>
            </p:cNvSpPr>
            <p:nvPr/>
          </p:nvSpPr>
          <p:spPr bwMode="auto">
            <a:xfrm>
              <a:off x="4286878" y="3817306"/>
              <a:ext cx="34965" cy="32908"/>
            </a:xfrm>
            <a:prstGeom prst="ellipse">
              <a:avLst/>
            </a:prstGeom>
            <a:grp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sp>
        <p:nvSpPr>
          <p:cNvPr id="30" name="燕尾形 29"/>
          <p:cNvSpPr/>
          <p:nvPr/>
        </p:nvSpPr>
        <p:spPr>
          <a:xfrm rot="10800000">
            <a:off x="8639499" y="3560555"/>
            <a:ext cx="565565" cy="565565"/>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black"/>
              </a:solidFill>
              <a:latin typeface="Calibri" panose="020F0502020204030204"/>
              <a:ea typeface="宋体" panose="02010600030101010101" pitchFamily="2" charset="-122"/>
            </a:endParaRPr>
          </a:p>
        </p:txBody>
      </p:sp>
      <p:sp>
        <p:nvSpPr>
          <p:cNvPr id="31" name="燕尾形 30"/>
          <p:cNvSpPr/>
          <p:nvPr/>
        </p:nvSpPr>
        <p:spPr>
          <a:xfrm rot="10800000">
            <a:off x="5561663" y="3569286"/>
            <a:ext cx="565565" cy="565565"/>
          </a:xfrm>
          <a:prstGeom prst="chevr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black"/>
              </a:solidFill>
              <a:latin typeface="Calibri" panose="020F0502020204030204"/>
              <a:ea typeface="宋体" panose="02010600030101010101" pitchFamily="2" charset="-122"/>
            </a:endParaRPr>
          </a:p>
        </p:txBody>
      </p:sp>
      <p:sp>
        <p:nvSpPr>
          <p:cNvPr id="32" name="燕尾形 31"/>
          <p:cNvSpPr/>
          <p:nvPr/>
        </p:nvSpPr>
        <p:spPr>
          <a:xfrm rot="10800000">
            <a:off x="2400732" y="3561506"/>
            <a:ext cx="565565" cy="565565"/>
          </a:xfrm>
          <a:prstGeom prst="chevr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black"/>
              </a:solidFill>
              <a:latin typeface="Calibri" panose="020F0502020204030204"/>
              <a:ea typeface="宋体" panose="02010600030101010101" pitchFamily="2" charset="-122"/>
            </a:endParaRPr>
          </a:p>
        </p:txBody>
      </p:sp>
      <p:grpSp>
        <p:nvGrpSpPr>
          <p:cNvPr id="33" name="组合 32"/>
          <p:cNvGrpSpPr/>
          <p:nvPr/>
        </p:nvGrpSpPr>
        <p:grpSpPr>
          <a:xfrm>
            <a:off x="1601437" y="2019749"/>
            <a:ext cx="1524831" cy="800785"/>
            <a:chOff x="1965776" y="2377512"/>
            <a:chExt cx="1306627" cy="686192"/>
          </a:xfrm>
        </p:grpSpPr>
        <p:grpSp>
          <p:nvGrpSpPr>
            <p:cNvPr id="34" name="组合 33"/>
            <p:cNvGrpSpPr/>
            <p:nvPr/>
          </p:nvGrpSpPr>
          <p:grpSpPr>
            <a:xfrm>
              <a:off x="1965776" y="2377512"/>
              <a:ext cx="1212762" cy="686192"/>
              <a:chOff x="2340394" y="1644277"/>
              <a:chExt cx="755922" cy="427708"/>
            </a:xfrm>
            <a:noFill/>
          </p:grpSpPr>
          <p:sp>
            <p:nvSpPr>
              <p:cNvPr id="36" name="椭圆 35"/>
              <p:cNvSpPr/>
              <p:nvPr/>
            </p:nvSpPr>
            <p:spPr>
              <a:xfrm>
                <a:off x="2340394" y="1932739"/>
                <a:ext cx="87367" cy="87367"/>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7" name="椭圆 36"/>
              <p:cNvSpPr/>
              <p:nvPr/>
            </p:nvSpPr>
            <p:spPr>
              <a:xfrm>
                <a:off x="2440052" y="1797332"/>
                <a:ext cx="179090" cy="17909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8" name="椭圆 37"/>
              <p:cNvSpPr/>
              <p:nvPr/>
            </p:nvSpPr>
            <p:spPr>
              <a:xfrm>
                <a:off x="2668608" y="1644277"/>
                <a:ext cx="427708" cy="42770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2432215" y="2482244"/>
              <a:ext cx="840188" cy="325327"/>
            </a:xfrm>
            <a:prstGeom prst="rect">
              <a:avLst/>
            </a:prstGeom>
          </p:spPr>
          <p:txBody>
            <a:bodyPr wrap="square">
              <a:spAutoFit/>
            </a:bodyPr>
            <a:lstStyle/>
            <a:p>
              <a:pPr algn="ctr" defTabSz="1219200"/>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50%</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692537" y="2012945"/>
            <a:ext cx="1501703" cy="800785"/>
            <a:chOff x="4635144" y="2372407"/>
            <a:chExt cx="1286808" cy="686192"/>
          </a:xfrm>
        </p:grpSpPr>
        <p:grpSp>
          <p:nvGrpSpPr>
            <p:cNvPr id="40" name="组合 39"/>
            <p:cNvGrpSpPr/>
            <p:nvPr/>
          </p:nvGrpSpPr>
          <p:grpSpPr>
            <a:xfrm>
              <a:off x="4635144" y="2372407"/>
              <a:ext cx="1212762" cy="686192"/>
              <a:chOff x="5009762" y="1639172"/>
              <a:chExt cx="755922" cy="427708"/>
            </a:xfrm>
            <a:noFill/>
          </p:grpSpPr>
          <p:sp>
            <p:nvSpPr>
              <p:cNvPr id="42" name="椭圆 41"/>
              <p:cNvSpPr/>
              <p:nvPr/>
            </p:nvSpPr>
            <p:spPr>
              <a:xfrm>
                <a:off x="5009762" y="1927634"/>
                <a:ext cx="87367" cy="87367"/>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3" name="椭圆 42"/>
              <p:cNvSpPr/>
              <p:nvPr/>
            </p:nvSpPr>
            <p:spPr>
              <a:xfrm>
                <a:off x="5109420" y="1792227"/>
                <a:ext cx="179090" cy="17909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4" name="椭圆 43"/>
              <p:cNvSpPr/>
              <p:nvPr/>
            </p:nvSpPr>
            <p:spPr>
              <a:xfrm>
                <a:off x="5337976" y="1639172"/>
                <a:ext cx="427708" cy="427708"/>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41" name="矩形 40"/>
            <p:cNvSpPr/>
            <p:nvPr/>
          </p:nvSpPr>
          <p:spPr>
            <a:xfrm>
              <a:off x="5081764" y="2490560"/>
              <a:ext cx="840188" cy="325327"/>
            </a:xfrm>
            <a:prstGeom prst="rect">
              <a:avLst/>
            </a:prstGeom>
          </p:spPr>
          <p:txBody>
            <a:bodyPr wrap="square">
              <a:spAutoFit/>
            </a:bodyPr>
            <a:lstStyle/>
            <a:p>
              <a:pPr algn="ctr" defTabSz="1219200"/>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70%</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595026" y="2026553"/>
            <a:ext cx="1502389" cy="800785"/>
            <a:chOff x="7301022" y="2382617"/>
            <a:chExt cx="1287397" cy="686192"/>
          </a:xfrm>
        </p:grpSpPr>
        <p:grpSp>
          <p:nvGrpSpPr>
            <p:cNvPr id="46" name="组合 45"/>
            <p:cNvGrpSpPr/>
            <p:nvPr/>
          </p:nvGrpSpPr>
          <p:grpSpPr>
            <a:xfrm>
              <a:off x="7301022" y="2382617"/>
              <a:ext cx="1212762" cy="686192"/>
              <a:chOff x="7675640" y="1649382"/>
              <a:chExt cx="755922" cy="427708"/>
            </a:xfrm>
            <a:noFill/>
          </p:grpSpPr>
          <p:sp>
            <p:nvSpPr>
              <p:cNvPr id="48" name="椭圆 47"/>
              <p:cNvSpPr/>
              <p:nvPr/>
            </p:nvSpPr>
            <p:spPr>
              <a:xfrm>
                <a:off x="7675640" y="1937844"/>
                <a:ext cx="87367" cy="87367"/>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9" name="椭圆 48"/>
              <p:cNvSpPr/>
              <p:nvPr/>
            </p:nvSpPr>
            <p:spPr>
              <a:xfrm>
                <a:off x="7775298" y="1802437"/>
                <a:ext cx="179090" cy="17909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0" name="椭圆 49"/>
              <p:cNvSpPr/>
              <p:nvPr/>
            </p:nvSpPr>
            <p:spPr>
              <a:xfrm>
                <a:off x="8003854" y="1649382"/>
                <a:ext cx="427708" cy="427708"/>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47" name="矩形 46"/>
            <p:cNvSpPr/>
            <p:nvPr/>
          </p:nvSpPr>
          <p:spPr>
            <a:xfrm>
              <a:off x="7748231" y="2496311"/>
              <a:ext cx="840188" cy="325327"/>
            </a:xfrm>
            <a:prstGeom prst="rect">
              <a:avLst/>
            </a:prstGeom>
          </p:spPr>
          <p:txBody>
            <a:bodyPr wrap="square">
              <a:spAutoFit/>
            </a:bodyPr>
            <a:lstStyle/>
            <a:p>
              <a:pPr algn="ctr" defTabSz="1219200"/>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65%</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0660290" y="1962337"/>
            <a:ext cx="1516684" cy="800785"/>
            <a:chOff x="10021288" y="2334440"/>
            <a:chExt cx="1299646" cy="686192"/>
          </a:xfrm>
        </p:grpSpPr>
        <p:grpSp>
          <p:nvGrpSpPr>
            <p:cNvPr id="52" name="组合 51"/>
            <p:cNvGrpSpPr/>
            <p:nvPr/>
          </p:nvGrpSpPr>
          <p:grpSpPr>
            <a:xfrm>
              <a:off x="10021288" y="2334440"/>
              <a:ext cx="1212762" cy="686192"/>
              <a:chOff x="10345008" y="1644277"/>
              <a:chExt cx="755922" cy="427708"/>
            </a:xfrm>
            <a:noFill/>
          </p:grpSpPr>
          <p:sp>
            <p:nvSpPr>
              <p:cNvPr id="54" name="椭圆 53"/>
              <p:cNvSpPr/>
              <p:nvPr/>
            </p:nvSpPr>
            <p:spPr>
              <a:xfrm>
                <a:off x="10345008" y="1932739"/>
                <a:ext cx="87367" cy="87367"/>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5" name="椭圆 54"/>
              <p:cNvSpPr/>
              <p:nvPr/>
            </p:nvSpPr>
            <p:spPr>
              <a:xfrm>
                <a:off x="10444666" y="1797332"/>
                <a:ext cx="179090" cy="179090"/>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6" name="椭圆 55"/>
              <p:cNvSpPr/>
              <p:nvPr/>
            </p:nvSpPr>
            <p:spPr>
              <a:xfrm>
                <a:off x="10673222" y="1644277"/>
                <a:ext cx="427708" cy="427708"/>
              </a:xfrm>
              <a:prstGeom prst="ellips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865">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53" name="矩形 52"/>
            <p:cNvSpPr/>
            <p:nvPr/>
          </p:nvSpPr>
          <p:spPr>
            <a:xfrm>
              <a:off x="10480746" y="2457685"/>
              <a:ext cx="840188" cy="325327"/>
            </a:xfrm>
            <a:prstGeom prst="rect">
              <a:avLst/>
            </a:prstGeom>
          </p:spPr>
          <p:txBody>
            <a:bodyPr wrap="square">
              <a:spAutoFit/>
            </a:bodyPr>
            <a:lstStyle/>
            <a:p>
              <a:pPr algn="ctr" defTabSz="1219200"/>
              <a:r>
                <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rPr>
                <a:t>45%</a:t>
              </a:r>
              <a:endPar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sp>
        <p:nvSpPr>
          <p:cNvPr id="57" name="文本框 67"/>
          <p:cNvSpPr txBox="1"/>
          <p:nvPr/>
        </p:nvSpPr>
        <p:spPr>
          <a:xfrm>
            <a:off x="289147" y="4777377"/>
            <a:ext cx="1967612" cy="1651671"/>
          </a:xfrm>
          <a:prstGeom prst="rect">
            <a:avLst/>
          </a:prstGeom>
          <a:noFill/>
          <a:effectLst/>
        </p:spPr>
        <p:txBody>
          <a:bodyPr wrap="square" rtlCol="0">
            <a:spAutoFit/>
          </a:bodyPr>
          <a:lstStyle/>
          <a:p>
            <a:pPr defTabSz="12192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endParaRPr lang="en-US" altLang="zh-CN" sz="1335" b="1"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8" name="文本框 68"/>
          <p:cNvSpPr txBox="1"/>
          <p:nvPr/>
        </p:nvSpPr>
        <p:spPr>
          <a:xfrm>
            <a:off x="3386176" y="4777377"/>
            <a:ext cx="1964307" cy="1692579"/>
          </a:xfrm>
          <a:prstGeom prst="rect">
            <a:avLst/>
          </a:prstGeom>
          <a:noFill/>
          <a:effectLst/>
        </p:spPr>
        <p:txBody>
          <a:bodyPr wrap="square" rtlCol="0">
            <a:spAutoFit/>
          </a:bodyPr>
          <a:lstStyle/>
          <a:p>
            <a:pPr defTabSz="12192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endParaRPr lang="en-US" altLang="zh-CN" sz="1335" b="1"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335"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endParaRPr lang="en-US" altLang="zh-CN" sz="1335"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endParaRPr lang="en-US" altLang="zh-CN" sz="1335"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9" name="文本框 69"/>
          <p:cNvSpPr txBox="1"/>
          <p:nvPr/>
        </p:nvSpPr>
        <p:spPr>
          <a:xfrm>
            <a:off x="6383944" y="4777377"/>
            <a:ext cx="1964307" cy="1651671"/>
          </a:xfrm>
          <a:prstGeom prst="rect">
            <a:avLst/>
          </a:prstGeom>
          <a:noFill/>
          <a:effectLst/>
        </p:spPr>
        <p:txBody>
          <a:bodyPr wrap="square" rtlCol="0">
            <a:spAutoFit/>
          </a:bodyPr>
          <a:lstStyle/>
          <a:p>
            <a:pPr defTabSz="12192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endParaRPr lang="en-US" altLang="zh-CN" sz="1335" b="1"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0" name="文本框 70"/>
          <p:cNvSpPr txBox="1"/>
          <p:nvPr/>
        </p:nvSpPr>
        <p:spPr>
          <a:xfrm>
            <a:off x="9455337" y="4777377"/>
            <a:ext cx="1964307" cy="1651671"/>
          </a:xfrm>
          <a:prstGeom prst="rect">
            <a:avLst/>
          </a:prstGeom>
          <a:noFill/>
          <a:effectLst/>
        </p:spPr>
        <p:txBody>
          <a:bodyPr wrap="square" rtlCol="0">
            <a:spAutoFit/>
          </a:bodyPr>
          <a:lstStyle/>
          <a:p>
            <a:pPr defTabSz="12192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点击添加标题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1219200"/>
            <a:endParaRPr lang="en-US" altLang="zh-CN" sz="1335" b="1"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a:p>
            <a:pPr defTabSz="1219200"/>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par>
                          <p:cTn id="33" fill="hold">
                            <p:stCondLst>
                              <p:cond delay="3500"/>
                            </p:stCondLst>
                            <p:childTnLst>
                              <p:par>
                                <p:cTn id="34" presetID="2" presetClass="entr" presetSubtype="2"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9"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1+#ppt_w/2"/>
                                          </p:val>
                                        </p:tav>
                                        <p:tav tm="100000">
                                          <p:val>
                                            <p:strVal val="#ppt_x"/>
                                          </p:val>
                                        </p:tav>
                                      </p:tavLst>
                                    </p:anim>
                                    <p:anim calcmode="lin" valueType="num">
                                      <p:cBhvr additive="base">
                                        <p:cTn id="54" dur="500" fill="hold"/>
                                        <p:tgtEl>
                                          <p:spTgt spid="30"/>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9"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dissolve">
                                      <p:cBhvr>
                                        <p:cTn id="58" dur="500"/>
                                        <p:tgtEl>
                                          <p:spTgt spid="13"/>
                                        </p:tgtEl>
                                      </p:cBhvr>
                                    </p:animEffect>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500"/>
                                        <p:tgtEl>
                                          <p:spTgt spid="51"/>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594614" y="1481623"/>
            <a:ext cx="9002773" cy="4647092"/>
            <a:chOff x="1195504" y="1110874"/>
            <a:chExt cx="6752991" cy="3484244"/>
          </a:xfrm>
        </p:grpSpPr>
        <p:grpSp>
          <p:nvGrpSpPr>
            <p:cNvPr id="3" name="组合 6"/>
            <p:cNvGrpSpPr/>
            <p:nvPr/>
          </p:nvGrpSpPr>
          <p:grpSpPr>
            <a:xfrm>
              <a:off x="1195504" y="1110874"/>
              <a:ext cx="6752991" cy="245553"/>
              <a:chOff x="1195504" y="1043941"/>
              <a:chExt cx="6752991" cy="245553"/>
            </a:xfrm>
          </p:grpSpPr>
          <p:sp>
            <p:nvSpPr>
              <p:cNvPr id="9" name="Freeform 7"/>
              <p:cNvSpPr/>
              <p:nvPr/>
            </p:nvSpPr>
            <p:spPr bwMode="auto">
              <a:xfrm>
                <a:off x="1195504" y="1043941"/>
                <a:ext cx="6752991" cy="245553"/>
              </a:xfrm>
              <a:custGeom>
                <a:avLst/>
                <a:gdLst>
                  <a:gd name="T0" fmla="*/ 5903 w 5951"/>
                  <a:gd name="T1" fmla="*/ 0 h 216"/>
                  <a:gd name="T2" fmla="*/ 48 w 5951"/>
                  <a:gd name="T3" fmla="*/ 0 h 216"/>
                  <a:gd name="T4" fmla="*/ 0 w 5951"/>
                  <a:gd name="T5" fmla="*/ 48 h 216"/>
                  <a:gd name="T6" fmla="*/ 0 w 5951"/>
                  <a:gd name="T7" fmla="*/ 216 h 216"/>
                  <a:gd name="T8" fmla="*/ 5951 w 5951"/>
                  <a:gd name="T9" fmla="*/ 216 h 216"/>
                  <a:gd name="T10" fmla="*/ 5951 w 5951"/>
                  <a:gd name="T11" fmla="*/ 48 h 216"/>
                  <a:gd name="T12" fmla="*/ 5903 w 5951"/>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5951" h="216">
                    <a:moveTo>
                      <a:pt x="5903" y="0"/>
                    </a:moveTo>
                    <a:cubicBezTo>
                      <a:pt x="48" y="0"/>
                      <a:pt x="48" y="0"/>
                      <a:pt x="48" y="0"/>
                    </a:cubicBezTo>
                    <a:cubicBezTo>
                      <a:pt x="21" y="0"/>
                      <a:pt x="0" y="22"/>
                      <a:pt x="0" y="48"/>
                    </a:cubicBezTo>
                    <a:cubicBezTo>
                      <a:pt x="0" y="216"/>
                      <a:pt x="0" y="216"/>
                      <a:pt x="0" y="216"/>
                    </a:cubicBezTo>
                    <a:cubicBezTo>
                      <a:pt x="5951" y="216"/>
                      <a:pt x="5951" y="216"/>
                      <a:pt x="5951" y="216"/>
                    </a:cubicBezTo>
                    <a:cubicBezTo>
                      <a:pt x="5951" y="48"/>
                      <a:pt x="5951" y="48"/>
                      <a:pt x="5951" y="48"/>
                    </a:cubicBezTo>
                    <a:cubicBezTo>
                      <a:pt x="5951" y="22"/>
                      <a:pt x="5930" y="0"/>
                      <a:pt x="5903" y="0"/>
                    </a:cubicBezTo>
                    <a:close/>
                  </a:path>
                </a:pathLst>
              </a:custGeom>
              <a:gradFill>
                <a:gsLst>
                  <a:gs pos="100000">
                    <a:srgbClr val="E4E4E4"/>
                  </a:gs>
                  <a:gs pos="0">
                    <a:schemeClr val="bg1">
                      <a:lumMod val="95000"/>
                    </a:schemeClr>
                  </a:gs>
                </a:gsLst>
                <a:lin ang="5400000" scaled="0"/>
              </a:gradFill>
              <a:ln>
                <a:noFill/>
              </a:ln>
              <a:effectLst>
                <a:outerShdw blurRad="38100" dist="12700" dir="2700000" algn="tl" rotWithShape="0">
                  <a:prstClr val="black">
                    <a:alpha val="20000"/>
                  </a:prstClr>
                </a:outerShdw>
              </a:effec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10" name="Oval 9"/>
              <p:cNvSpPr>
                <a:spLocks noChangeArrowheads="1"/>
              </p:cNvSpPr>
              <p:nvPr/>
            </p:nvSpPr>
            <p:spPr bwMode="auto">
              <a:xfrm>
                <a:off x="1305521" y="1138079"/>
                <a:ext cx="72588" cy="73156"/>
              </a:xfrm>
              <a:prstGeom prst="ellipse">
                <a:avLst/>
              </a:prstGeom>
              <a:solidFill>
                <a:schemeClr val="bg1">
                  <a:lumMod val="50000"/>
                </a:schemeClr>
              </a:solid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11" name="Oval 10"/>
              <p:cNvSpPr>
                <a:spLocks noChangeArrowheads="1"/>
              </p:cNvSpPr>
              <p:nvPr/>
            </p:nvSpPr>
            <p:spPr bwMode="auto">
              <a:xfrm>
                <a:off x="1417806" y="1138079"/>
                <a:ext cx="72588" cy="73156"/>
              </a:xfrm>
              <a:prstGeom prst="ellipse">
                <a:avLst/>
              </a:prstGeom>
              <a:solidFill>
                <a:schemeClr val="bg1">
                  <a:lumMod val="85000"/>
                </a:schemeClr>
              </a:solid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16" name="Oval 11"/>
              <p:cNvSpPr>
                <a:spLocks noChangeArrowheads="1"/>
              </p:cNvSpPr>
              <p:nvPr/>
            </p:nvSpPr>
            <p:spPr bwMode="auto">
              <a:xfrm>
                <a:off x="1531226" y="1138079"/>
                <a:ext cx="73156" cy="73156"/>
              </a:xfrm>
              <a:prstGeom prst="ellipse">
                <a:avLst/>
              </a:prstGeom>
              <a:solidFill>
                <a:schemeClr val="bg1">
                  <a:lumMod val="75000"/>
                </a:schemeClr>
              </a:solid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17" name="Freeform 12"/>
              <p:cNvSpPr/>
              <p:nvPr/>
            </p:nvSpPr>
            <p:spPr bwMode="auto">
              <a:xfrm>
                <a:off x="7710315" y="1132408"/>
                <a:ext cx="79394" cy="84498"/>
              </a:xfrm>
              <a:custGeom>
                <a:avLst/>
                <a:gdLst>
                  <a:gd name="T0" fmla="*/ 67 w 70"/>
                  <a:gd name="T1" fmla="*/ 25 h 74"/>
                  <a:gd name="T2" fmla="*/ 65 w 70"/>
                  <a:gd name="T3" fmla="*/ 24 h 74"/>
                  <a:gd name="T4" fmla="*/ 64 w 70"/>
                  <a:gd name="T5" fmla="*/ 26 h 74"/>
                  <a:gd name="T6" fmla="*/ 67 w 70"/>
                  <a:gd name="T7" fmla="*/ 39 h 74"/>
                  <a:gd name="T8" fmla="*/ 35 w 70"/>
                  <a:gd name="T9" fmla="*/ 71 h 74"/>
                  <a:gd name="T10" fmla="*/ 3 w 70"/>
                  <a:gd name="T11" fmla="*/ 39 h 74"/>
                  <a:gd name="T12" fmla="*/ 16 w 70"/>
                  <a:gd name="T13" fmla="*/ 13 h 74"/>
                  <a:gd name="T14" fmla="*/ 19 w 70"/>
                  <a:gd name="T15" fmla="*/ 23 h 74"/>
                  <a:gd name="T16" fmla="*/ 35 w 70"/>
                  <a:gd name="T17" fmla="*/ 5 h 74"/>
                  <a:gd name="T18" fmla="*/ 12 w 70"/>
                  <a:gd name="T19" fmla="*/ 0 h 74"/>
                  <a:gd name="T20" fmla="*/ 15 w 70"/>
                  <a:gd name="T21" fmla="*/ 10 h 74"/>
                  <a:gd name="T22" fmla="*/ 0 w 70"/>
                  <a:gd name="T23" fmla="*/ 39 h 74"/>
                  <a:gd name="T24" fmla="*/ 35 w 70"/>
                  <a:gd name="T25" fmla="*/ 74 h 74"/>
                  <a:gd name="T26" fmla="*/ 70 w 70"/>
                  <a:gd name="T27" fmla="*/ 39 h 74"/>
                  <a:gd name="T28" fmla="*/ 67 w 70"/>
                  <a:gd name="T29"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74">
                    <a:moveTo>
                      <a:pt x="67" y="25"/>
                    </a:moveTo>
                    <a:cubicBezTo>
                      <a:pt x="67" y="24"/>
                      <a:pt x="66" y="24"/>
                      <a:pt x="65" y="24"/>
                    </a:cubicBezTo>
                    <a:cubicBezTo>
                      <a:pt x="64" y="24"/>
                      <a:pt x="64" y="25"/>
                      <a:pt x="64" y="26"/>
                    </a:cubicBezTo>
                    <a:cubicBezTo>
                      <a:pt x="66" y="30"/>
                      <a:pt x="67" y="34"/>
                      <a:pt x="67" y="39"/>
                    </a:cubicBezTo>
                    <a:cubicBezTo>
                      <a:pt x="67" y="57"/>
                      <a:pt x="53" y="71"/>
                      <a:pt x="35" y="71"/>
                    </a:cubicBezTo>
                    <a:cubicBezTo>
                      <a:pt x="18" y="71"/>
                      <a:pt x="3" y="57"/>
                      <a:pt x="3" y="39"/>
                    </a:cubicBezTo>
                    <a:cubicBezTo>
                      <a:pt x="3" y="29"/>
                      <a:pt x="8" y="19"/>
                      <a:pt x="16" y="13"/>
                    </a:cubicBezTo>
                    <a:cubicBezTo>
                      <a:pt x="19" y="23"/>
                      <a:pt x="19" y="23"/>
                      <a:pt x="19" y="23"/>
                    </a:cubicBezTo>
                    <a:cubicBezTo>
                      <a:pt x="35" y="5"/>
                      <a:pt x="35" y="5"/>
                      <a:pt x="35" y="5"/>
                    </a:cubicBezTo>
                    <a:cubicBezTo>
                      <a:pt x="12" y="0"/>
                      <a:pt x="12" y="0"/>
                      <a:pt x="12" y="0"/>
                    </a:cubicBezTo>
                    <a:cubicBezTo>
                      <a:pt x="15" y="10"/>
                      <a:pt x="15" y="10"/>
                      <a:pt x="15" y="10"/>
                    </a:cubicBezTo>
                    <a:cubicBezTo>
                      <a:pt x="6" y="17"/>
                      <a:pt x="0" y="28"/>
                      <a:pt x="0" y="39"/>
                    </a:cubicBezTo>
                    <a:cubicBezTo>
                      <a:pt x="0" y="58"/>
                      <a:pt x="16" y="74"/>
                      <a:pt x="35" y="74"/>
                    </a:cubicBezTo>
                    <a:cubicBezTo>
                      <a:pt x="54" y="74"/>
                      <a:pt x="70" y="58"/>
                      <a:pt x="70" y="39"/>
                    </a:cubicBezTo>
                    <a:cubicBezTo>
                      <a:pt x="70" y="34"/>
                      <a:pt x="69" y="29"/>
                      <a:pt x="67" y="25"/>
                    </a:cubicBezTo>
                    <a:close/>
                  </a:path>
                </a:pathLst>
              </a:custGeom>
              <a:solidFill>
                <a:schemeClr val="bg1">
                  <a:lumMod val="50000"/>
                </a:schemeClr>
              </a:solid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sp>
          <p:nvSpPr>
            <p:cNvPr id="8" name="Freeform 8"/>
            <p:cNvSpPr/>
            <p:nvPr/>
          </p:nvSpPr>
          <p:spPr bwMode="auto">
            <a:xfrm>
              <a:off x="1195504" y="1356427"/>
              <a:ext cx="6752991" cy="323869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solidFill>
              <a:srgbClr val="FFFFFF"/>
            </a:solidFill>
            <a:ln>
              <a:noFill/>
            </a:ln>
            <a:effectLst>
              <a:outerShdw blurRad="38100" dist="12700" dir="2700000" algn="t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4" name="组合 17"/>
          <p:cNvGrpSpPr/>
          <p:nvPr/>
        </p:nvGrpSpPr>
        <p:grpSpPr>
          <a:xfrm>
            <a:off x="1358733" y="3607001"/>
            <a:ext cx="470248" cy="472728"/>
            <a:chOff x="1018570" y="2637483"/>
            <a:chExt cx="352734" cy="354436"/>
          </a:xfrm>
        </p:grpSpPr>
        <p:sp>
          <p:nvSpPr>
            <p:cNvPr id="19" name="Oval 13"/>
            <p:cNvSpPr>
              <a:spLocks noChangeArrowheads="1"/>
            </p:cNvSpPr>
            <p:nvPr/>
          </p:nvSpPr>
          <p:spPr bwMode="auto">
            <a:xfrm>
              <a:off x="1018570" y="2637483"/>
              <a:ext cx="352734" cy="354436"/>
            </a:xfrm>
            <a:prstGeom prst="ellipse">
              <a:avLst/>
            </a:prstGeom>
            <a:solidFill>
              <a:schemeClr val="accent1"/>
            </a:solid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0" name="Freeform 14"/>
            <p:cNvSpPr/>
            <p:nvPr/>
          </p:nvSpPr>
          <p:spPr bwMode="auto">
            <a:xfrm>
              <a:off x="1147868" y="2749769"/>
              <a:ext cx="95272" cy="132701"/>
            </a:xfrm>
            <a:custGeom>
              <a:avLst/>
              <a:gdLst>
                <a:gd name="T0" fmla="*/ 75 w 84"/>
                <a:gd name="T1" fmla="*/ 117 h 117"/>
                <a:gd name="T2" fmla="*/ 70 w 84"/>
                <a:gd name="T3" fmla="*/ 115 h 117"/>
                <a:gd name="T4" fmla="*/ 3 w 84"/>
                <a:gd name="T5" fmla="*/ 65 h 117"/>
                <a:gd name="T6" fmla="*/ 0 w 84"/>
                <a:gd name="T7" fmla="*/ 59 h 117"/>
                <a:gd name="T8" fmla="*/ 3 w 84"/>
                <a:gd name="T9" fmla="*/ 52 h 117"/>
                <a:gd name="T10" fmla="*/ 70 w 84"/>
                <a:gd name="T11" fmla="*/ 3 h 117"/>
                <a:gd name="T12" fmla="*/ 82 w 84"/>
                <a:gd name="T13" fmla="*/ 5 h 117"/>
                <a:gd name="T14" fmla="*/ 80 w 84"/>
                <a:gd name="T15" fmla="*/ 16 h 117"/>
                <a:gd name="T16" fmla="*/ 21 w 84"/>
                <a:gd name="T17" fmla="*/ 59 h 117"/>
                <a:gd name="T18" fmla="*/ 80 w 84"/>
                <a:gd name="T19" fmla="*/ 102 h 117"/>
                <a:gd name="T20" fmla="*/ 82 w 84"/>
                <a:gd name="T21" fmla="*/ 113 h 117"/>
                <a:gd name="T22" fmla="*/ 75 w 84"/>
                <a:gd name="T23"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75" y="117"/>
                  </a:moveTo>
                  <a:cubicBezTo>
                    <a:pt x="73" y="117"/>
                    <a:pt x="72" y="116"/>
                    <a:pt x="70" y="115"/>
                  </a:cubicBezTo>
                  <a:cubicBezTo>
                    <a:pt x="3" y="65"/>
                    <a:pt x="3" y="65"/>
                    <a:pt x="3" y="65"/>
                  </a:cubicBezTo>
                  <a:cubicBezTo>
                    <a:pt x="1" y="64"/>
                    <a:pt x="0" y="61"/>
                    <a:pt x="0" y="59"/>
                  </a:cubicBezTo>
                  <a:cubicBezTo>
                    <a:pt x="0" y="56"/>
                    <a:pt x="1" y="54"/>
                    <a:pt x="3" y="52"/>
                  </a:cubicBezTo>
                  <a:cubicBezTo>
                    <a:pt x="70" y="3"/>
                    <a:pt x="70" y="3"/>
                    <a:pt x="70" y="3"/>
                  </a:cubicBezTo>
                  <a:cubicBezTo>
                    <a:pt x="74" y="0"/>
                    <a:pt x="79" y="1"/>
                    <a:pt x="82" y="5"/>
                  </a:cubicBezTo>
                  <a:cubicBezTo>
                    <a:pt x="84" y="8"/>
                    <a:pt x="83" y="13"/>
                    <a:pt x="80" y="16"/>
                  </a:cubicBezTo>
                  <a:cubicBezTo>
                    <a:pt x="21" y="59"/>
                    <a:pt x="21" y="59"/>
                    <a:pt x="21" y="59"/>
                  </a:cubicBezTo>
                  <a:cubicBezTo>
                    <a:pt x="80" y="102"/>
                    <a:pt x="80" y="102"/>
                    <a:pt x="80" y="102"/>
                  </a:cubicBezTo>
                  <a:cubicBezTo>
                    <a:pt x="83" y="105"/>
                    <a:pt x="84" y="110"/>
                    <a:pt x="82" y="113"/>
                  </a:cubicBezTo>
                  <a:cubicBezTo>
                    <a:pt x="80" y="116"/>
                    <a:pt x="78" y="117"/>
                    <a:pt x="75" y="1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grpSp>
        <p:nvGrpSpPr>
          <p:cNvPr id="5" name="组合 20"/>
          <p:cNvGrpSpPr/>
          <p:nvPr/>
        </p:nvGrpSpPr>
        <p:grpSpPr>
          <a:xfrm>
            <a:off x="10361508" y="3607001"/>
            <a:ext cx="471761" cy="472728"/>
            <a:chOff x="7771561" y="2637483"/>
            <a:chExt cx="353869" cy="354436"/>
          </a:xfrm>
        </p:grpSpPr>
        <p:sp>
          <p:nvSpPr>
            <p:cNvPr id="22" name="Oval 15"/>
            <p:cNvSpPr>
              <a:spLocks noChangeArrowheads="1"/>
            </p:cNvSpPr>
            <p:nvPr/>
          </p:nvSpPr>
          <p:spPr bwMode="auto">
            <a:xfrm>
              <a:off x="7771561" y="2637483"/>
              <a:ext cx="353869" cy="354436"/>
            </a:xfrm>
            <a:prstGeom prst="ellipse">
              <a:avLst/>
            </a:prstGeom>
            <a:solidFill>
              <a:schemeClr val="accent1"/>
            </a:solidFill>
            <a:ln>
              <a:noFill/>
            </a:ln>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3" name="Freeform 16"/>
            <p:cNvSpPr/>
            <p:nvPr/>
          </p:nvSpPr>
          <p:spPr bwMode="auto">
            <a:xfrm>
              <a:off x="7900860" y="2746366"/>
              <a:ext cx="95272" cy="132701"/>
            </a:xfrm>
            <a:custGeom>
              <a:avLst/>
              <a:gdLst>
                <a:gd name="T0" fmla="*/ 9 w 84"/>
                <a:gd name="T1" fmla="*/ 0 h 117"/>
                <a:gd name="T2" fmla="*/ 13 w 84"/>
                <a:gd name="T3" fmla="*/ 2 h 117"/>
                <a:gd name="T4" fmla="*/ 81 w 84"/>
                <a:gd name="T5" fmla="*/ 52 h 117"/>
                <a:gd name="T6" fmla="*/ 84 w 84"/>
                <a:gd name="T7" fmla="*/ 58 h 117"/>
                <a:gd name="T8" fmla="*/ 81 w 84"/>
                <a:gd name="T9" fmla="*/ 65 h 117"/>
                <a:gd name="T10" fmla="*/ 13 w 84"/>
                <a:gd name="T11" fmla="*/ 114 h 117"/>
                <a:gd name="T12" fmla="*/ 2 w 84"/>
                <a:gd name="T13" fmla="*/ 112 h 117"/>
                <a:gd name="T14" fmla="*/ 4 w 84"/>
                <a:gd name="T15" fmla="*/ 101 h 117"/>
                <a:gd name="T16" fmla="*/ 62 w 84"/>
                <a:gd name="T17" fmla="*/ 58 h 117"/>
                <a:gd name="T18" fmla="*/ 4 w 84"/>
                <a:gd name="T19" fmla="*/ 15 h 117"/>
                <a:gd name="T20" fmla="*/ 2 w 84"/>
                <a:gd name="T21" fmla="*/ 4 h 117"/>
                <a:gd name="T22" fmla="*/ 9 w 84"/>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9" y="0"/>
                  </a:moveTo>
                  <a:cubicBezTo>
                    <a:pt x="10" y="0"/>
                    <a:pt x="12" y="1"/>
                    <a:pt x="13" y="2"/>
                  </a:cubicBezTo>
                  <a:cubicBezTo>
                    <a:pt x="81" y="52"/>
                    <a:pt x="81" y="52"/>
                    <a:pt x="81" y="52"/>
                  </a:cubicBezTo>
                  <a:cubicBezTo>
                    <a:pt x="83" y="53"/>
                    <a:pt x="84" y="56"/>
                    <a:pt x="84" y="58"/>
                  </a:cubicBezTo>
                  <a:cubicBezTo>
                    <a:pt x="84" y="61"/>
                    <a:pt x="83" y="63"/>
                    <a:pt x="81" y="65"/>
                  </a:cubicBezTo>
                  <a:cubicBezTo>
                    <a:pt x="13" y="114"/>
                    <a:pt x="13" y="114"/>
                    <a:pt x="13" y="114"/>
                  </a:cubicBezTo>
                  <a:cubicBezTo>
                    <a:pt x="10" y="117"/>
                    <a:pt x="5" y="116"/>
                    <a:pt x="2" y="112"/>
                  </a:cubicBezTo>
                  <a:cubicBezTo>
                    <a:pt x="0" y="109"/>
                    <a:pt x="0" y="104"/>
                    <a:pt x="4" y="101"/>
                  </a:cubicBezTo>
                  <a:cubicBezTo>
                    <a:pt x="62" y="58"/>
                    <a:pt x="62" y="58"/>
                    <a:pt x="62" y="58"/>
                  </a:cubicBezTo>
                  <a:cubicBezTo>
                    <a:pt x="4" y="15"/>
                    <a:pt x="4" y="15"/>
                    <a:pt x="4" y="15"/>
                  </a:cubicBezTo>
                  <a:cubicBezTo>
                    <a:pt x="0" y="12"/>
                    <a:pt x="0" y="7"/>
                    <a:pt x="2" y="4"/>
                  </a:cubicBezTo>
                  <a:cubicBezTo>
                    <a:pt x="4" y="1"/>
                    <a:pt x="6"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3" tIns="60941" rIns="121883" bIns="60941"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grpSp>
      <p:sp>
        <p:nvSpPr>
          <p:cNvPr id="24" name="Freeform 8"/>
          <p:cNvSpPr/>
          <p:nvPr/>
        </p:nvSpPr>
        <p:spPr bwMode="auto">
          <a:xfrm>
            <a:off x="2132071" y="2180475"/>
            <a:ext cx="2579056" cy="2146828"/>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p:spPr>
        <p:txBody>
          <a:bodyPr vert="horz" wrap="square" lIns="121919" tIns="60960" rIns="121919" bIns="60960"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25" name="Rectangle 24"/>
          <p:cNvSpPr>
            <a:spLocks noChangeArrowheads="1"/>
          </p:cNvSpPr>
          <p:nvPr/>
        </p:nvSpPr>
        <p:spPr bwMode="auto">
          <a:xfrm>
            <a:off x="2201200" y="5016971"/>
            <a:ext cx="2408709"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28600" indent="-228600" defTabSz="1219200">
              <a:lnSpc>
                <a:spcPct val="120000"/>
              </a:lnSpc>
              <a:spcBef>
                <a:spcPts val="665"/>
              </a:spcBef>
              <a:buClr>
                <a:prstClr val="white">
                  <a:lumMod val="50000"/>
                </a:prstClr>
              </a:buClr>
              <a:buFont typeface="Wingdings" panose="05000000000000000000" pitchFamily="2" charset="2"/>
              <a:buChar char="n"/>
            </a:pPr>
            <a:r>
              <a:rPr lang="zh-CN" altLang="en-US" sz="1065"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2569495" y="4508948"/>
            <a:ext cx="167211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1600" b="1" dirty="0">
                <a:solidFill>
                  <a:prstClr val="white">
                    <a:lumMod val="50000"/>
                  </a:prstClr>
                </a:solidFill>
                <a:latin typeface="微软雅黑" panose="020B0503020204020204" pitchFamily="34" charset="-122"/>
                <a:ea typeface="微软雅黑" panose="020B0503020204020204" pitchFamily="34" charset="-122"/>
              </a:rPr>
              <a:t>单击填加标题</a:t>
            </a:r>
            <a:endParaRPr lang="zh-CN" altLang="en-US" sz="1600" b="1" dirty="0">
              <a:solidFill>
                <a:prstClr val="white">
                  <a:lumMod val="50000"/>
                </a:prstClr>
              </a:solidFill>
              <a:latin typeface="Calibri" panose="020F0502020204030204"/>
              <a:ea typeface="宋体" panose="02010600030101010101" pitchFamily="2" charset="-122"/>
            </a:endParaRPr>
          </a:p>
        </p:txBody>
      </p:sp>
      <p:cxnSp>
        <p:nvCxnSpPr>
          <p:cNvPr id="27" name="直接连接符 26"/>
          <p:cNvCxnSpPr/>
          <p:nvPr/>
        </p:nvCxnSpPr>
        <p:spPr>
          <a:xfrm>
            <a:off x="2569495" y="4870113"/>
            <a:ext cx="167211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直角三角形 27"/>
          <p:cNvSpPr/>
          <p:nvPr/>
        </p:nvSpPr>
        <p:spPr>
          <a:xfrm rot="5400000">
            <a:off x="2131922" y="2180624"/>
            <a:ext cx="672281" cy="67198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9" tIns="60960" rIns="121919" bIns="60960" rtlCol="0" anchor="ctr"/>
          <a:lstStyle/>
          <a:p>
            <a:pPr algn="ctr" defTabSz="1219200"/>
            <a:endParaRPr lang="zh-CN" altLang="en-US" sz="2400">
              <a:solidFill>
                <a:srgbClr val="CBAE65"/>
              </a:solidFill>
              <a:latin typeface="Calibri" panose="020F0502020204030204"/>
              <a:ea typeface="宋体" panose="02010600030101010101" pitchFamily="2" charset="-122"/>
            </a:endParaRPr>
          </a:p>
        </p:txBody>
      </p:sp>
      <p:sp>
        <p:nvSpPr>
          <p:cNvPr id="29" name="TextBox 28"/>
          <p:cNvSpPr txBox="1"/>
          <p:nvPr/>
        </p:nvSpPr>
        <p:spPr>
          <a:xfrm>
            <a:off x="2129005" y="2225827"/>
            <a:ext cx="419344" cy="328231"/>
          </a:xfrm>
          <a:prstGeom prst="rect">
            <a:avLst/>
          </a:prstGeom>
          <a:noFill/>
        </p:spPr>
        <p:txBody>
          <a:bodyPr wrap="none" lIns="121919" tIns="60960" rIns="121919" bIns="60960" rtlCol="0">
            <a:spAutoFit/>
          </a:bodyPr>
          <a:lstStyle/>
          <a:p>
            <a:pPr defTabSz="1219200"/>
            <a:r>
              <a:rPr lang="en-US" altLang="zh-CN" sz="1335" dirty="0">
                <a:solidFill>
                  <a:prstClr val="white"/>
                </a:solidFill>
                <a:latin typeface="Calibri" panose="020F0502020204030204"/>
                <a:ea typeface="宋体" panose="02010600030101010101" pitchFamily="2" charset="-122"/>
              </a:rPr>
              <a:t>01</a:t>
            </a:r>
            <a:endParaRPr lang="zh-CN" altLang="en-US" sz="1335" dirty="0">
              <a:solidFill>
                <a:prstClr val="white"/>
              </a:solidFill>
              <a:latin typeface="Calibri" panose="020F0502020204030204"/>
              <a:ea typeface="宋体" panose="02010600030101010101" pitchFamily="2" charset="-122"/>
            </a:endParaRPr>
          </a:p>
        </p:txBody>
      </p:sp>
      <p:sp>
        <p:nvSpPr>
          <p:cNvPr id="30" name="Freeform 8"/>
          <p:cNvSpPr/>
          <p:nvPr/>
        </p:nvSpPr>
        <p:spPr bwMode="auto">
          <a:xfrm>
            <a:off x="4835149" y="2180475"/>
            <a:ext cx="2579056" cy="2146828"/>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p:spPr>
        <p:txBody>
          <a:bodyPr vert="horz" wrap="square" lIns="121919" tIns="60960" rIns="121919" bIns="60960"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31" name="Rectangle 24"/>
          <p:cNvSpPr>
            <a:spLocks noChangeArrowheads="1"/>
          </p:cNvSpPr>
          <p:nvPr/>
        </p:nvSpPr>
        <p:spPr bwMode="auto">
          <a:xfrm>
            <a:off x="4904279" y="5016971"/>
            <a:ext cx="2408709"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28600" indent="-228600" defTabSz="1219200">
              <a:lnSpc>
                <a:spcPct val="120000"/>
              </a:lnSpc>
              <a:spcBef>
                <a:spcPts val="665"/>
              </a:spcBef>
              <a:buClr>
                <a:prstClr val="white">
                  <a:lumMod val="50000"/>
                </a:prstClr>
              </a:buClr>
              <a:buFont typeface="Wingdings" panose="05000000000000000000" pitchFamily="2" charset="2"/>
              <a:buChar char="n"/>
            </a:pPr>
            <a:r>
              <a:rPr lang="zh-CN" altLang="en-US" sz="1065"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2" name="Rectangle 24"/>
          <p:cNvSpPr>
            <a:spLocks noChangeArrowheads="1"/>
          </p:cNvSpPr>
          <p:nvPr/>
        </p:nvSpPr>
        <p:spPr bwMode="auto">
          <a:xfrm>
            <a:off x="5272575" y="4508948"/>
            <a:ext cx="167211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1600" b="1" dirty="0">
                <a:solidFill>
                  <a:prstClr val="white">
                    <a:lumMod val="50000"/>
                  </a:prstClr>
                </a:solidFill>
                <a:latin typeface="微软雅黑" panose="020B0503020204020204" pitchFamily="34" charset="-122"/>
                <a:ea typeface="微软雅黑" panose="020B0503020204020204" pitchFamily="34" charset="-122"/>
              </a:rPr>
              <a:t>单击填加标题</a:t>
            </a:r>
            <a:endParaRPr lang="zh-CN" altLang="en-US" sz="1600" b="1" dirty="0">
              <a:solidFill>
                <a:prstClr val="white">
                  <a:lumMod val="50000"/>
                </a:prstClr>
              </a:solidFill>
              <a:latin typeface="Calibri" panose="020F0502020204030204"/>
              <a:ea typeface="宋体" panose="02010600030101010101" pitchFamily="2" charset="-122"/>
            </a:endParaRPr>
          </a:p>
        </p:txBody>
      </p:sp>
      <p:cxnSp>
        <p:nvCxnSpPr>
          <p:cNvPr id="33" name="直接连接符 32"/>
          <p:cNvCxnSpPr/>
          <p:nvPr/>
        </p:nvCxnSpPr>
        <p:spPr>
          <a:xfrm>
            <a:off x="5272575" y="4870113"/>
            <a:ext cx="167211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直角三角形 33"/>
          <p:cNvSpPr/>
          <p:nvPr/>
        </p:nvSpPr>
        <p:spPr>
          <a:xfrm rot="5400000">
            <a:off x="4835002" y="2180624"/>
            <a:ext cx="672281" cy="67198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9" tIns="60960" rIns="121919" bIns="60960"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35" name="TextBox 34"/>
          <p:cNvSpPr txBox="1"/>
          <p:nvPr/>
        </p:nvSpPr>
        <p:spPr>
          <a:xfrm>
            <a:off x="4832084" y="2225827"/>
            <a:ext cx="419344" cy="328231"/>
          </a:xfrm>
          <a:prstGeom prst="rect">
            <a:avLst/>
          </a:prstGeom>
          <a:noFill/>
        </p:spPr>
        <p:txBody>
          <a:bodyPr wrap="none" lIns="121919" tIns="60960" rIns="121919" bIns="60960" rtlCol="0">
            <a:spAutoFit/>
          </a:bodyPr>
          <a:lstStyle/>
          <a:p>
            <a:pPr defTabSz="1219200"/>
            <a:r>
              <a:rPr lang="en-US" altLang="zh-CN" sz="1335" dirty="0">
                <a:solidFill>
                  <a:prstClr val="white"/>
                </a:solidFill>
                <a:latin typeface="Calibri" panose="020F0502020204030204"/>
                <a:ea typeface="宋体" panose="02010600030101010101" pitchFamily="2" charset="-122"/>
              </a:rPr>
              <a:t>02</a:t>
            </a:r>
            <a:endParaRPr lang="zh-CN" altLang="en-US" sz="1335" dirty="0">
              <a:solidFill>
                <a:prstClr val="white"/>
              </a:solidFill>
              <a:latin typeface="Calibri" panose="020F0502020204030204"/>
              <a:ea typeface="宋体" panose="02010600030101010101" pitchFamily="2" charset="-122"/>
            </a:endParaRPr>
          </a:p>
        </p:txBody>
      </p:sp>
      <p:sp>
        <p:nvSpPr>
          <p:cNvPr id="36" name="Freeform 8"/>
          <p:cNvSpPr/>
          <p:nvPr/>
        </p:nvSpPr>
        <p:spPr bwMode="auto">
          <a:xfrm>
            <a:off x="7538228" y="2180475"/>
            <a:ext cx="2579056" cy="2146828"/>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p:spPr>
        <p:txBody>
          <a:bodyPr vert="horz" wrap="square" lIns="121919" tIns="60960" rIns="121919" bIns="60960" numCol="1" anchor="t" anchorCtr="0" compatLnSpc="1"/>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37" name="Rectangle 24"/>
          <p:cNvSpPr>
            <a:spLocks noChangeArrowheads="1"/>
          </p:cNvSpPr>
          <p:nvPr/>
        </p:nvSpPr>
        <p:spPr bwMode="auto">
          <a:xfrm>
            <a:off x="7607356" y="5016971"/>
            <a:ext cx="2408709"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28600" indent="-228600" defTabSz="1219200">
              <a:lnSpc>
                <a:spcPct val="120000"/>
              </a:lnSpc>
              <a:spcBef>
                <a:spcPts val="665"/>
              </a:spcBef>
              <a:buClr>
                <a:prstClr val="white">
                  <a:lumMod val="50000"/>
                </a:prstClr>
              </a:buClr>
              <a:buFont typeface="Wingdings" panose="05000000000000000000" pitchFamily="2" charset="2"/>
              <a:buChar char="n"/>
            </a:pPr>
            <a:r>
              <a:rPr lang="zh-CN" altLang="en-US" sz="1065" dirty="0">
                <a:solidFill>
                  <a:prstClr val="white">
                    <a:lumMod val="50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7975653" y="4508948"/>
            <a:ext cx="1672116"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1600" b="1" dirty="0">
                <a:solidFill>
                  <a:prstClr val="white">
                    <a:lumMod val="50000"/>
                  </a:prstClr>
                </a:solidFill>
                <a:latin typeface="微软雅黑" panose="020B0503020204020204" pitchFamily="34" charset="-122"/>
                <a:ea typeface="微软雅黑" panose="020B0503020204020204" pitchFamily="34" charset="-122"/>
              </a:rPr>
              <a:t>单击填加标题</a:t>
            </a:r>
            <a:endParaRPr lang="zh-CN" altLang="en-US" sz="1600" b="1" dirty="0">
              <a:solidFill>
                <a:prstClr val="white">
                  <a:lumMod val="50000"/>
                </a:prstClr>
              </a:solidFill>
              <a:latin typeface="Calibri" panose="020F0502020204030204"/>
              <a:ea typeface="宋体" panose="02010600030101010101" pitchFamily="2" charset="-122"/>
            </a:endParaRPr>
          </a:p>
        </p:txBody>
      </p:sp>
      <p:cxnSp>
        <p:nvCxnSpPr>
          <p:cNvPr id="39" name="直接连接符 38"/>
          <p:cNvCxnSpPr/>
          <p:nvPr/>
        </p:nvCxnSpPr>
        <p:spPr>
          <a:xfrm>
            <a:off x="7975653" y="4870113"/>
            <a:ext cx="167211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直角三角形 39"/>
          <p:cNvSpPr/>
          <p:nvPr/>
        </p:nvSpPr>
        <p:spPr>
          <a:xfrm rot="5400000">
            <a:off x="7538080" y="2180624"/>
            <a:ext cx="672281" cy="671984"/>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9" tIns="60960" rIns="121919" bIns="60960"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41" name="TextBox 40"/>
          <p:cNvSpPr txBox="1"/>
          <p:nvPr/>
        </p:nvSpPr>
        <p:spPr>
          <a:xfrm>
            <a:off x="7535163" y="2225827"/>
            <a:ext cx="419344" cy="328231"/>
          </a:xfrm>
          <a:prstGeom prst="rect">
            <a:avLst/>
          </a:prstGeom>
          <a:noFill/>
        </p:spPr>
        <p:txBody>
          <a:bodyPr wrap="none" lIns="121919" tIns="60960" rIns="121919" bIns="60960" rtlCol="0">
            <a:spAutoFit/>
          </a:bodyPr>
          <a:lstStyle/>
          <a:p>
            <a:pPr defTabSz="1219200"/>
            <a:r>
              <a:rPr lang="en-US" altLang="zh-CN" sz="1335" dirty="0">
                <a:solidFill>
                  <a:prstClr val="white"/>
                </a:solidFill>
                <a:latin typeface="Calibri" panose="020F0502020204030204"/>
                <a:ea typeface="宋体" panose="02010600030101010101" pitchFamily="2" charset="-122"/>
              </a:rPr>
              <a:t>03</a:t>
            </a:r>
            <a:endParaRPr lang="zh-CN" altLang="en-US" sz="1335"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pan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1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47" presetClass="entr" presetSubtype="0" fill="hold" grpId="0" nodeType="withEffect">
                                  <p:stCondLst>
                                    <p:cond delay="16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6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6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6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anim calcmode="lin" valueType="num">
                                      <p:cBhvr>
                                        <p:cTn id="36" dur="500" fill="hold"/>
                                        <p:tgtEl>
                                          <p:spTgt spid="25"/>
                                        </p:tgtEl>
                                        <p:attrNameLst>
                                          <p:attrName>ppt_x</p:attrName>
                                        </p:attrNameLst>
                                      </p:cBhvr>
                                      <p:tavLst>
                                        <p:tav tm="0">
                                          <p:val>
                                            <p:strVal val="#ppt_x"/>
                                          </p:val>
                                        </p:tav>
                                        <p:tav tm="100000">
                                          <p:val>
                                            <p:strVal val="#ppt_x"/>
                                          </p:val>
                                        </p:tav>
                                      </p:tavLst>
                                    </p:anim>
                                    <p:anim calcmode="lin" valueType="num">
                                      <p:cBhvr>
                                        <p:cTn id="37" dur="5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60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6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2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strVal val="#ppt_x"/>
                                          </p:val>
                                        </p:tav>
                                        <p:tav tm="100000">
                                          <p:val>
                                            <p:strVal val="#ppt_x"/>
                                          </p:val>
                                        </p:tav>
                                      </p:tavLst>
                                    </p:anim>
                                    <p:anim calcmode="lin" valueType="num">
                                      <p:cBhvr>
                                        <p:cTn id="52" dur="500" fill="hold"/>
                                        <p:tgtEl>
                                          <p:spTgt spid="30"/>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2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2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anim calcmode="lin" valueType="num">
                                      <p:cBhvr>
                                        <p:cTn id="61" dur="500" fill="hold"/>
                                        <p:tgtEl>
                                          <p:spTgt spid="35"/>
                                        </p:tgtEl>
                                        <p:attrNameLst>
                                          <p:attrName>ppt_x</p:attrName>
                                        </p:attrNameLst>
                                      </p:cBhvr>
                                      <p:tavLst>
                                        <p:tav tm="0">
                                          <p:val>
                                            <p:strVal val="#ppt_x"/>
                                          </p:val>
                                        </p:tav>
                                        <p:tav tm="100000">
                                          <p:val>
                                            <p:strVal val="#ppt_x"/>
                                          </p:val>
                                        </p:tav>
                                      </p:tavLst>
                                    </p:anim>
                                    <p:anim calcmode="lin" valueType="num">
                                      <p:cBhvr>
                                        <p:cTn id="62" dur="500" fill="hold"/>
                                        <p:tgtEl>
                                          <p:spTgt spid="3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20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anim calcmode="lin" valueType="num">
                                      <p:cBhvr>
                                        <p:cTn id="66" dur="500" fill="hold"/>
                                        <p:tgtEl>
                                          <p:spTgt spid="31"/>
                                        </p:tgtEl>
                                        <p:attrNameLst>
                                          <p:attrName>ppt_x</p:attrName>
                                        </p:attrNameLst>
                                      </p:cBhvr>
                                      <p:tavLst>
                                        <p:tav tm="0">
                                          <p:val>
                                            <p:strVal val="#ppt_x"/>
                                          </p:val>
                                        </p:tav>
                                        <p:tav tm="100000">
                                          <p:val>
                                            <p:strVal val="#ppt_x"/>
                                          </p:val>
                                        </p:tav>
                                      </p:tavLst>
                                    </p:anim>
                                    <p:anim calcmode="lin" valueType="num">
                                      <p:cBhvr>
                                        <p:cTn id="67" dur="5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20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anim calcmode="lin" valueType="num">
                                      <p:cBhvr>
                                        <p:cTn id="71" dur="500" fill="hold"/>
                                        <p:tgtEl>
                                          <p:spTgt spid="32"/>
                                        </p:tgtEl>
                                        <p:attrNameLst>
                                          <p:attrName>ppt_x</p:attrName>
                                        </p:attrNameLst>
                                      </p:cBhvr>
                                      <p:tavLst>
                                        <p:tav tm="0">
                                          <p:val>
                                            <p:strVal val="#ppt_x"/>
                                          </p:val>
                                        </p:tav>
                                        <p:tav tm="100000">
                                          <p:val>
                                            <p:strVal val="#ppt_x"/>
                                          </p:val>
                                        </p:tav>
                                      </p:tavLst>
                                    </p:anim>
                                    <p:anim calcmode="lin" valueType="num">
                                      <p:cBhvr>
                                        <p:cTn id="72" dur="500" fill="hold"/>
                                        <p:tgtEl>
                                          <p:spTgt spid="32"/>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20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anim calcmode="lin" valueType="num">
                                      <p:cBhvr>
                                        <p:cTn id="76" dur="500" fill="hold"/>
                                        <p:tgtEl>
                                          <p:spTgt spid="33"/>
                                        </p:tgtEl>
                                        <p:attrNameLst>
                                          <p:attrName>ppt_x</p:attrName>
                                        </p:attrNameLst>
                                      </p:cBhvr>
                                      <p:tavLst>
                                        <p:tav tm="0">
                                          <p:val>
                                            <p:strVal val="#ppt_x"/>
                                          </p:val>
                                        </p:tav>
                                        <p:tav tm="100000">
                                          <p:val>
                                            <p:strVal val="#ppt_x"/>
                                          </p:val>
                                        </p:tav>
                                      </p:tavLst>
                                    </p:anim>
                                    <p:anim calcmode="lin" valueType="num">
                                      <p:cBhvr>
                                        <p:cTn id="77" dur="500" fill="hold"/>
                                        <p:tgtEl>
                                          <p:spTgt spid="33"/>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270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anim calcmode="lin" valueType="num">
                                      <p:cBhvr>
                                        <p:cTn id="81" dur="500" fill="hold"/>
                                        <p:tgtEl>
                                          <p:spTgt spid="36"/>
                                        </p:tgtEl>
                                        <p:attrNameLst>
                                          <p:attrName>ppt_x</p:attrName>
                                        </p:attrNameLst>
                                      </p:cBhvr>
                                      <p:tavLst>
                                        <p:tav tm="0">
                                          <p:val>
                                            <p:strVal val="#ppt_x"/>
                                          </p:val>
                                        </p:tav>
                                        <p:tav tm="100000">
                                          <p:val>
                                            <p:strVal val="#ppt_x"/>
                                          </p:val>
                                        </p:tav>
                                      </p:tavLst>
                                    </p:anim>
                                    <p:anim calcmode="lin" valueType="num">
                                      <p:cBhvr>
                                        <p:cTn id="82" dur="5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70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70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anim calcmode="lin" valueType="num">
                                      <p:cBhvr>
                                        <p:cTn id="91" dur="500" fill="hold"/>
                                        <p:tgtEl>
                                          <p:spTgt spid="41"/>
                                        </p:tgtEl>
                                        <p:attrNameLst>
                                          <p:attrName>ppt_x</p:attrName>
                                        </p:attrNameLst>
                                      </p:cBhvr>
                                      <p:tavLst>
                                        <p:tav tm="0">
                                          <p:val>
                                            <p:strVal val="#ppt_x"/>
                                          </p:val>
                                        </p:tav>
                                        <p:tav tm="100000">
                                          <p:val>
                                            <p:strVal val="#ppt_x"/>
                                          </p:val>
                                        </p:tav>
                                      </p:tavLst>
                                    </p:anim>
                                    <p:anim calcmode="lin" valueType="num">
                                      <p:cBhvr>
                                        <p:cTn id="92" dur="500" fill="hold"/>
                                        <p:tgtEl>
                                          <p:spTgt spid="4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70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anim calcmode="lin" valueType="num">
                                      <p:cBhvr>
                                        <p:cTn id="96" dur="500" fill="hold"/>
                                        <p:tgtEl>
                                          <p:spTgt spid="37"/>
                                        </p:tgtEl>
                                        <p:attrNameLst>
                                          <p:attrName>ppt_x</p:attrName>
                                        </p:attrNameLst>
                                      </p:cBhvr>
                                      <p:tavLst>
                                        <p:tav tm="0">
                                          <p:val>
                                            <p:strVal val="#ppt_x"/>
                                          </p:val>
                                        </p:tav>
                                        <p:tav tm="100000">
                                          <p:val>
                                            <p:strVal val="#ppt_x"/>
                                          </p:val>
                                        </p:tav>
                                      </p:tavLst>
                                    </p:anim>
                                    <p:anim calcmode="lin" valueType="num">
                                      <p:cBhvr>
                                        <p:cTn id="97" dur="500" fill="hold"/>
                                        <p:tgtEl>
                                          <p:spTgt spid="3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70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anim calcmode="lin" valueType="num">
                                      <p:cBhvr>
                                        <p:cTn id="101" dur="500" fill="hold"/>
                                        <p:tgtEl>
                                          <p:spTgt spid="38"/>
                                        </p:tgtEl>
                                        <p:attrNameLst>
                                          <p:attrName>ppt_x</p:attrName>
                                        </p:attrNameLst>
                                      </p:cBhvr>
                                      <p:tavLst>
                                        <p:tav tm="0">
                                          <p:val>
                                            <p:strVal val="#ppt_x"/>
                                          </p:val>
                                        </p:tav>
                                        <p:tav tm="100000">
                                          <p:val>
                                            <p:strVal val="#ppt_x"/>
                                          </p:val>
                                        </p:tav>
                                      </p:tavLst>
                                    </p:anim>
                                    <p:anim calcmode="lin" valueType="num">
                                      <p:cBhvr>
                                        <p:cTn id="102" dur="500" fill="hold"/>
                                        <p:tgtEl>
                                          <p:spTgt spid="38"/>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270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anim calcmode="lin" valueType="num">
                                      <p:cBhvr>
                                        <p:cTn id="106" dur="500" fill="hold"/>
                                        <p:tgtEl>
                                          <p:spTgt spid="39"/>
                                        </p:tgtEl>
                                        <p:attrNameLst>
                                          <p:attrName>ppt_x</p:attrName>
                                        </p:attrNameLst>
                                      </p:cBhvr>
                                      <p:tavLst>
                                        <p:tav tm="0">
                                          <p:val>
                                            <p:strVal val="#ppt_x"/>
                                          </p:val>
                                        </p:tav>
                                        <p:tav tm="100000">
                                          <p:val>
                                            <p:strVal val="#ppt_x"/>
                                          </p:val>
                                        </p:tav>
                                      </p:tavLst>
                                    </p:anim>
                                    <p:anim calcmode="lin" valueType="num">
                                      <p:cBhvr>
                                        <p:cTn id="10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8" grpId="0" animBg="1"/>
      <p:bldP spid="29" grpId="0"/>
      <p:bldP spid="30" grpId="0" animBg="1"/>
      <p:bldP spid="31" grpId="0"/>
      <p:bldP spid="32" grpId="0"/>
      <p:bldP spid="34" grpId="0" animBg="1"/>
      <p:bldP spid="35" grpId="0"/>
      <p:bldP spid="36" grpId="0" animBg="1"/>
      <p:bldP spid="37" grpId="0"/>
      <p:bldP spid="38" grpId="0"/>
      <p:bldP spid="40" grpId="0" animBg="1"/>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8"/>
          <p:cNvSpPr txBox="1"/>
          <p:nvPr/>
        </p:nvSpPr>
        <p:spPr>
          <a:xfrm>
            <a:off x="3467441" y="2795560"/>
            <a:ext cx="3755083" cy="636008"/>
          </a:xfrm>
          <a:prstGeom prst="rect">
            <a:avLst/>
          </a:prstGeom>
          <a:noFill/>
        </p:spPr>
        <p:txBody>
          <a:bodyPr wrap="square" lIns="0" tIns="0" rIns="0" bIns="0" rtlCol="0">
            <a:spAutoFit/>
          </a:bodyPr>
          <a:lstStyle/>
          <a:p>
            <a:pPr defTabSz="1219200"/>
            <a:r>
              <a:rPr lang="zh-CN" altLang="en-US" sz="4135" b="1" dirty="0">
                <a:solidFill>
                  <a:prstClr val="white">
                    <a:lumMod val="50000"/>
                  </a:prstClr>
                </a:solidFill>
                <a:latin typeface="微软雅黑" panose="020B0503020204020204" pitchFamily="34" charset="-122"/>
                <a:ea typeface="微软雅黑" panose="020B0503020204020204" pitchFamily="34" charset="-122"/>
                <a:cs typeface="+mn-ea"/>
                <a:sym typeface="+mn-lt"/>
              </a:rPr>
              <a:t>投资回报</a:t>
            </a:r>
            <a:endParaRPr lang="en-GB" altLang="zh-CN" sz="4135" b="1"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3467442" y="3568360"/>
            <a:ext cx="2724569" cy="369332"/>
          </a:xfrm>
          <a:prstGeom prst="rect">
            <a:avLst/>
          </a:prstGeom>
          <a:noFill/>
        </p:spPr>
        <p:txBody>
          <a:bodyPr wrap="square" lIns="0" tIns="0" rIns="0" bIns="0" rtlCol="0">
            <a:spAutoFit/>
          </a:bodyPr>
          <a:lstStyle/>
          <a:p>
            <a:pPr defTabSz="1219200" eaLnBrk="0" hangingPunct="0"/>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a:t>
            </a:r>
          </a:p>
        </p:txBody>
      </p:sp>
      <p:sp>
        <p:nvSpPr>
          <p:cNvPr id="28" name="矩形 259"/>
          <p:cNvSpPr>
            <a:spLocks noChangeArrowheads="1"/>
          </p:cNvSpPr>
          <p:nvPr/>
        </p:nvSpPr>
        <p:spPr bwMode="auto">
          <a:xfrm>
            <a:off x="1487488" y="2191893"/>
            <a:ext cx="2082552" cy="209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pPr>
            <a:r>
              <a:rPr lang="en-US" altLang="zh-CN" sz="13065" cap="all" spc="284" dirty="0">
                <a:solidFill>
                  <a:srgbClr val="C00000"/>
                </a:solidFill>
                <a:latin typeface="Impact" panose="020B0806030902050204" pitchFamily="34" charset="0"/>
                <a:cs typeface="Arial" panose="020B0604020202020204" pitchFamily="34" charset="0"/>
              </a:rPr>
              <a:t>04</a:t>
            </a:r>
            <a:endParaRPr lang="zh-CN" altLang="en-US" sz="13065" cap="all" spc="284" dirty="0">
              <a:solidFill>
                <a:srgbClr val="C00000"/>
              </a:solidFill>
              <a:latin typeface="Impact" panose="020B0806030902050204" pitchFamily="34" charset="0"/>
              <a:cs typeface="Arial" panose="020B0604020202020204" pitchFamily="34"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133" y="384043"/>
            <a:ext cx="6975867" cy="61172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4868475" y="2039081"/>
            <a:ext cx="1035935" cy="601883"/>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96" name="圆角矩形 95"/>
          <p:cNvSpPr/>
          <p:nvPr/>
        </p:nvSpPr>
        <p:spPr>
          <a:xfrm>
            <a:off x="4868475" y="2857991"/>
            <a:ext cx="1035935" cy="601883"/>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endParaRPr lang="zh-CN" altLang="en-US" sz="1465" b="1" dirty="0">
              <a:solidFill>
                <a:prstClr val="white"/>
              </a:solidFill>
              <a:latin typeface="Calibri" panose="020F0502020204030204"/>
              <a:ea typeface="宋体" panose="02010600030101010101" pitchFamily="2" charset="-122"/>
            </a:endParaRPr>
          </a:p>
        </p:txBody>
      </p:sp>
      <p:sp>
        <p:nvSpPr>
          <p:cNvPr id="101" name="圆角矩形 100"/>
          <p:cNvSpPr/>
          <p:nvPr/>
        </p:nvSpPr>
        <p:spPr>
          <a:xfrm>
            <a:off x="4868475" y="3676899"/>
            <a:ext cx="1035935" cy="601883"/>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102" name="圆角矩形 101"/>
          <p:cNvSpPr/>
          <p:nvPr/>
        </p:nvSpPr>
        <p:spPr>
          <a:xfrm>
            <a:off x="4868475" y="4495808"/>
            <a:ext cx="1035935" cy="601883"/>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116" name="椭圆 80"/>
          <p:cNvSpPr/>
          <p:nvPr/>
        </p:nvSpPr>
        <p:spPr bwMode="auto">
          <a:xfrm>
            <a:off x="4847862" y="1988840"/>
            <a:ext cx="946580"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defRPr/>
            </a:pPr>
            <a:r>
              <a:rPr lang="en-US" altLang="zh-CN" sz="2400" b="1" kern="0" dirty="0">
                <a:solidFill>
                  <a:srgbClr val="FFFFFF"/>
                </a:solidFill>
                <a:latin typeface="微软雅黑" panose="020B0503020204020204" pitchFamily="34" charset="-122"/>
                <a:ea typeface="微软雅黑" panose="020B0503020204020204" pitchFamily="34" charset="-122"/>
              </a:rPr>
              <a:t>01</a:t>
            </a:r>
            <a:endParaRPr lang="zh-CN" altLang="en-US" sz="2800" b="1" kern="0" dirty="0">
              <a:solidFill>
                <a:srgbClr val="FFFFFF"/>
              </a:solidFill>
              <a:latin typeface="微软雅黑" panose="020B0503020204020204" pitchFamily="34" charset="-122"/>
              <a:ea typeface="微软雅黑" panose="020B0503020204020204" pitchFamily="34" charset="-122"/>
            </a:endParaRPr>
          </a:p>
        </p:txBody>
      </p:sp>
      <p:sp>
        <p:nvSpPr>
          <p:cNvPr id="117" name="椭圆 80"/>
          <p:cNvSpPr/>
          <p:nvPr/>
        </p:nvSpPr>
        <p:spPr bwMode="auto">
          <a:xfrm>
            <a:off x="4847862" y="2812253"/>
            <a:ext cx="946580"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defRPr/>
            </a:pPr>
            <a:r>
              <a:rPr lang="en-US" altLang="zh-CN" sz="2400" b="1" kern="0" dirty="0">
                <a:solidFill>
                  <a:srgbClr val="FFFFFF"/>
                </a:solidFill>
                <a:latin typeface="微软雅黑" panose="020B0503020204020204" pitchFamily="34" charset="-122"/>
                <a:ea typeface="微软雅黑" panose="020B0503020204020204" pitchFamily="34" charset="-122"/>
              </a:rPr>
              <a:t>02</a:t>
            </a:r>
            <a:endParaRPr lang="zh-CN" altLang="en-US" sz="2800" b="1" kern="0" dirty="0">
              <a:solidFill>
                <a:srgbClr val="FFFFFF"/>
              </a:solidFill>
              <a:latin typeface="微软雅黑" panose="020B0503020204020204" pitchFamily="34" charset="-122"/>
              <a:ea typeface="微软雅黑" panose="020B0503020204020204" pitchFamily="34" charset="-122"/>
            </a:endParaRPr>
          </a:p>
        </p:txBody>
      </p:sp>
      <p:sp>
        <p:nvSpPr>
          <p:cNvPr id="118" name="椭圆 80"/>
          <p:cNvSpPr/>
          <p:nvPr/>
        </p:nvSpPr>
        <p:spPr bwMode="auto">
          <a:xfrm>
            <a:off x="4847862" y="3631163"/>
            <a:ext cx="946580"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defRPr/>
            </a:pPr>
            <a:r>
              <a:rPr lang="en-US" altLang="zh-CN" sz="2400" b="1" kern="0" dirty="0">
                <a:solidFill>
                  <a:srgbClr val="FFFFFF"/>
                </a:solidFill>
                <a:latin typeface="微软雅黑" panose="020B0503020204020204" pitchFamily="34" charset="-122"/>
                <a:ea typeface="微软雅黑" panose="020B0503020204020204" pitchFamily="34" charset="-122"/>
              </a:rPr>
              <a:t>03</a:t>
            </a:r>
            <a:endParaRPr lang="zh-CN" altLang="en-US" sz="2800" b="1" kern="0" dirty="0">
              <a:solidFill>
                <a:srgbClr val="FFFFFF"/>
              </a:solidFill>
              <a:latin typeface="微软雅黑" panose="020B0503020204020204" pitchFamily="34" charset="-122"/>
              <a:ea typeface="微软雅黑" panose="020B0503020204020204" pitchFamily="34" charset="-122"/>
            </a:endParaRPr>
          </a:p>
        </p:txBody>
      </p:sp>
      <p:sp>
        <p:nvSpPr>
          <p:cNvPr id="119" name="椭圆 80"/>
          <p:cNvSpPr/>
          <p:nvPr/>
        </p:nvSpPr>
        <p:spPr bwMode="auto">
          <a:xfrm>
            <a:off x="4847862" y="4468320"/>
            <a:ext cx="946580" cy="693355"/>
          </a:xfrm>
          <a:prstGeom prst="ellipse">
            <a:avLst/>
          </a:prstGeom>
          <a:noFill/>
          <a:ln w="25400" cap="flat" cmpd="sng" algn="ctr">
            <a:noFill/>
            <a:prstDash val="solid"/>
          </a:ln>
          <a:effectLst>
            <a:innerShdw blurRad="63500" dist="25400" dir="18660000">
              <a:prstClr val="black">
                <a:alpha val="35000"/>
              </a:prstClr>
            </a:innerShdw>
          </a:effectLst>
        </p:spPr>
        <p:txBody>
          <a:bodyPr lIns="68580" tIns="34291" rIns="68580" bIns="3429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defRPr/>
            </a:pPr>
            <a:r>
              <a:rPr lang="en-US" altLang="zh-CN" sz="2400" b="1" kern="0" dirty="0">
                <a:solidFill>
                  <a:srgbClr val="FFFFFF"/>
                </a:solidFill>
                <a:latin typeface="微软雅黑" panose="020B0503020204020204" pitchFamily="34" charset="-122"/>
                <a:ea typeface="微软雅黑" panose="020B0503020204020204" pitchFamily="34" charset="-122"/>
              </a:rPr>
              <a:t>04</a:t>
            </a:r>
            <a:endParaRPr lang="zh-CN" altLang="en-US" sz="2800" b="1" kern="0" dirty="0">
              <a:solidFill>
                <a:srgbClr val="FFFFFF"/>
              </a:solidFill>
              <a:latin typeface="微软雅黑" panose="020B0503020204020204" pitchFamily="34" charset="-122"/>
              <a:ea typeface="微软雅黑" panose="020B0503020204020204" pitchFamily="34" charset="-122"/>
            </a:endParaRPr>
          </a:p>
        </p:txBody>
      </p:sp>
      <p:sp>
        <p:nvSpPr>
          <p:cNvPr id="121" name="矩形 39"/>
          <p:cNvSpPr>
            <a:spLocks noChangeArrowheads="1"/>
          </p:cNvSpPr>
          <p:nvPr/>
        </p:nvSpPr>
        <p:spPr bwMode="auto">
          <a:xfrm>
            <a:off x="6476902" y="1999587"/>
            <a:ext cx="3459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750"/>
              </a:spcBef>
            </a:pPr>
            <a:r>
              <a:rPr lang="en-US" altLang="zh-CN"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项目介绍</a:t>
            </a:r>
            <a:r>
              <a:rPr lang="en-US" altLang="zh-CN"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2" name="矩形 39"/>
          <p:cNvSpPr>
            <a:spLocks noChangeArrowheads="1"/>
          </p:cNvSpPr>
          <p:nvPr/>
        </p:nvSpPr>
        <p:spPr bwMode="auto">
          <a:xfrm>
            <a:off x="6476902" y="2830464"/>
            <a:ext cx="3459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750"/>
              </a:spcBef>
            </a:pPr>
            <a:r>
              <a:rPr lang="en-US" altLang="zh-CN"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产品运行</a:t>
            </a:r>
            <a:r>
              <a:rPr lang="en-US" altLang="zh-CN"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3" name="矩形 39"/>
          <p:cNvSpPr>
            <a:spLocks noChangeArrowheads="1"/>
          </p:cNvSpPr>
          <p:nvPr/>
        </p:nvSpPr>
        <p:spPr bwMode="auto">
          <a:xfrm>
            <a:off x="6476902" y="3650435"/>
            <a:ext cx="3459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750"/>
              </a:spcBef>
            </a:pPr>
            <a:r>
              <a:rPr lang="en-US" altLang="zh-CN"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市场分析</a:t>
            </a:r>
            <a:r>
              <a:rPr lang="en-US" altLang="zh-CN"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4" name="矩形 39"/>
          <p:cNvSpPr>
            <a:spLocks noChangeArrowheads="1"/>
          </p:cNvSpPr>
          <p:nvPr/>
        </p:nvSpPr>
        <p:spPr bwMode="auto">
          <a:xfrm>
            <a:off x="6476902" y="4477186"/>
            <a:ext cx="3459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750"/>
              </a:spcBef>
            </a:pPr>
            <a:r>
              <a:rPr lang="en-US" altLang="zh-CN"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投资回报</a:t>
            </a:r>
            <a:r>
              <a:rPr lang="en-US" altLang="zh-CN"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矩形 28"/>
          <p:cNvSpPr/>
          <p:nvPr/>
        </p:nvSpPr>
        <p:spPr bwMode="auto">
          <a:xfrm>
            <a:off x="-1" y="2611342"/>
            <a:ext cx="3791745" cy="1711957"/>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13" tIns="60956" rIns="121913" bIns="60956" numCol="1" rtlCol="0" anchor="t" anchorCtr="0" compatLnSpc="1"/>
          <a:lstStyle/>
          <a:p>
            <a:pPr defTabSz="1219200"/>
            <a:endParaRPr lang="zh-CN" altLang="en-US" sz="2400" dirty="0">
              <a:solidFill>
                <a:prstClr val="black"/>
              </a:solidFill>
              <a:latin typeface="Arial" panose="020B0604020202020204" pitchFamily="34" charset="0"/>
              <a:ea typeface="宋体" panose="02010600030101010101" pitchFamily="2" charset="-122"/>
            </a:endParaRPr>
          </a:p>
        </p:txBody>
      </p:sp>
      <p:sp>
        <p:nvSpPr>
          <p:cNvPr id="18" name="TextBox 17"/>
          <p:cNvSpPr txBox="1"/>
          <p:nvPr/>
        </p:nvSpPr>
        <p:spPr bwMode="auto">
          <a:xfrm>
            <a:off x="1244403" y="2801518"/>
            <a:ext cx="1563876" cy="943776"/>
          </a:xfrm>
          <a:prstGeom prst="rect">
            <a:avLst/>
          </a:prstGeom>
          <a:noFill/>
        </p:spPr>
        <p:txBody>
          <a:bodyPr wrap="none" lIns="121913" tIns="60956" rIns="121913" bIns="60956">
            <a:spAutoFit/>
          </a:bodyPr>
          <a:lstStyle/>
          <a:p>
            <a:pPr defTabSz="1219200">
              <a:defRPr/>
            </a:pPr>
            <a:r>
              <a:rPr lang="zh-CN" altLang="en-US" sz="5335" kern="0" spc="-200" dirty="0">
                <a:ln w="1905">
                  <a:noFill/>
                </a:ln>
                <a:solidFill>
                  <a:prstClr val="white"/>
                </a:solidFill>
                <a:latin typeface="方正大黑简体" pitchFamily="65" charset="-122"/>
                <a:ea typeface="方正大黑简体" pitchFamily="65" charset="-122"/>
              </a:rPr>
              <a:t>目录</a:t>
            </a:r>
          </a:p>
        </p:txBody>
      </p:sp>
      <p:sp>
        <p:nvSpPr>
          <p:cNvPr id="19" name="TextBox 18"/>
          <p:cNvSpPr txBox="1"/>
          <p:nvPr/>
        </p:nvSpPr>
        <p:spPr bwMode="auto">
          <a:xfrm>
            <a:off x="1007688" y="3567615"/>
            <a:ext cx="2160513" cy="533536"/>
          </a:xfrm>
          <a:prstGeom prst="rect">
            <a:avLst/>
          </a:prstGeom>
          <a:noFill/>
        </p:spPr>
        <p:txBody>
          <a:bodyPr wrap="none" lIns="121913" tIns="60956" rIns="121913" bIns="60956">
            <a:spAutoFit/>
          </a:bodyPr>
          <a:lstStyle/>
          <a:p>
            <a:pPr algn="ctr" defTabSz="1219200"/>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sp>
        <p:nvSpPr>
          <p:cNvPr id="20" name="矩形 34"/>
          <p:cNvSpPr/>
          <p:nvPr/>
        </p:nvSpPr>
        <p:spPr bwMode="auto">
          <a:xfrm>
            <a:off x="9316456" y="2606559"/>
            <a:ext cx="2893569" cy="1716740"/>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13" tIns="60956" rIns="121913" bIns="60956" numCol="1" rtlCol="0" anchor="t" anchorCtr="0" compatLnSpc="1"/>
          <a:lstStyle/>
          <a:p>
            <a:pPr defTabSz="1219200"/>
            <a:endParaRPr lang="zh-CN" altLang="en-US" sz="2400" dirty="0">
              <a:solidFill>
                <a:prstClr val="black"/>
              </a:solidFill>
              <a:latin typeface="Arial" panose="020B0604020202020204" pitchFamily="34" charset="0"/>
              <a:ea typeface="宋体" panose="02010600030101010101" pitchFamily="2" charset="-122"/>
            </a:endParaRPr>
          </a:p>
        </p:txBody>
      </p:sp>
      <p:sp>
        <p:nvSpPr>
          <p:cNvPr id="21" name="TextBox 20"/>
          <p:cNvSpPr txBox="1"/>
          <p:nvPr/>
        </p:nvSpPr>
        <p:spPr>
          <a:xfrm>
            <a:off x="10127107" y="3073011"/>
            <a:ext cx="1730588" cy="697555"/>
          </a:xfrm>
          <a:prstGeom prst="rect">
            <a:avLst/>
          </a:prstGeom>
          <a:noFill/>
        </p:spPr>
        <p:txBody>
          <a:bodyPr wrap="none" lIns="121913" tIns="60956" rIns="121913" bIns="60956" rtlCol="0">
            <a:spAutoFit/>
          </a:bodyPr>
          <a:lstStyle/>
          <a:p>
            <a:pPr defTabSz="1219200"/>
            <a:r>
              <a:rPr lang="en-US" altLang="zh-CN" sz="3735" dirty="0">
                <a:solidFill>
                  <a:prstClr val="white"/>
                </a:solidFill>
                <a:latin typeface="Eras Bold ITC" panose="020B0907030504020204" pitchFamily="34" charset="0"/>
                <a:ea typeface="微软雅黑" panose="020B0503020204020204" pitchFamily="34" charset="-122"/>
              </a:rPr>
              <a:t>LOGO</a:t>
            </a:r>
            <a:endParaRPr lang="zh-CN" altLang="en-US" sz="3735" dirty="0">
              <a:solidFill>
                <a:prstClr val="white"/>
              </a:solidFill>
              <a:latin typeface="Eras Bold ITC" panose="020B0907030504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500" fill="hold"/>
                                        <p:tgtEl>
                                          <p:spTgt spid="96"/>
                                        </p:tgtEl>
                                        <p:attrNameLst>
                                          <p:attrName>ppt_x</p:attrName>
                                        </p:attrNameLst>
                                      </p:cBhvr>
                                      <p:tavLst>
                                        <p:tav tm="0">
                                          <p:val>
                                            <p:strVal val="1+#ppt_w/2"/>
                                          </p:val>
                                        </p:tav>
                                        <p:tav tm="100000">
                                          <p:val>
                                            <p:strVal val="#ppt_x"/>
                                          </p:val>
                                        </p:tav>
                                      </p:tavLst>
                                    </p:anim>
                                    <p:anim calcmode="lin" valueType="num">
                                      <p:cBhvr additive="base">
                                        <p:cTn id="36" dur="500" fill="hold"/>
                                        <p:tgtEl>
                                          <p:spTgt spid="9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500" fill="hold"/>
                                        <p:tgtEl>
                                          <p:spTgt spid="101"/>
                                        </p:tgtEl>
                                        <p:attrNameLst>
                                          <p:attrName>ppt_x</p:attrName>
                                        </p:attrNameLst>
                                      </p:cBhvr>
                                      <p:tavLst>
                                        <p:tav tm="0">
                                          <p:val>
                                            <p:strVal val="1+#ppt_w/2"/>
                                          </p:val>
                                        </p:tav>
                                        <p:tav tm="100000">
                                          <p:val>
                                            <p:strVal val="#ppt_x"/>
                                          </p:val>
                                        </p:tav>
                                      </p:tavLst>
                                    </p:anim>
                                    <p:anim calcmode="lin" valueType="num">
                                      <p:cBhvr additive="base">
                                        <p:cTn id="40" dur="500" fill="hold"/>
                                        <p:tgtEl>
                                          <p:spTgt spid="10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 calcmode="lin" valueType="num">
                                      <p:cBhvr additive="base">
                                        <p:cTn id="43" dur="500" fill="hold"/>
                                        <p:tgtEl>
                                          <p:spTgt spid="102"/>
                                        </p:tgtEl>
                                        <p:attrNameLst>
                                          <p:attrName>ppt_x</p:attrName>
                                        </p:attrNameLst>
                                      </p:cBhvr>
                                      <p:tavLst>
                                        <p:tav tm="0">
                                          <p:val>
                                            <p:strVal val="1+#ppt_w/2"/>
                                          </p:val>
                                        </p:tav>
                                        <p:tav tm="100000">
                                          <p:val>
                                            <p:strVal val="#ppt_x"/>
                                          </p:val>
                                        </p:tav>
                                      </p:tavLst>
                                    </p:anim>
                                    <p:anim calcmode="lin" valueType="num">
                                      <p:cBhvr additive="base">
                                        <p:cTn id="44" dur="500" fill="hold"/>
                                        <p:tgtEl>
                                          <p:spTgt spid="10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anim calcmode="lin" valueType="num">
                                      <p:cBhvr additive="base">
                                        <p:cTn id="47" dur="500" fill="hold"/>
                                        <p:tgtEl>
                                          <p:spTgt spid="116"/>
                                        </p:tgtEl>
                                        <p:attrNameLst>
                                          <p:attrName>ppt_x</p:attrName>
                                        </p:attrNameLst>
                                      </p:cBhvr>
                                      <p:tavLst>
                                        <p:tav tm="0">
                                          <p:val>
                                            <p:strVal val="1+#ppt_w/2"/>
                                          </p:val>
                                        </p:tav>
                                        <p:tav tm="100000">
                                          <p:val>
                                            <p:strVal val="#ppt_x"/>
                                          </p:val>
                                        </p:tav>
                                      </p:tavLst>
                                    </p:anim>
                                    <p:anim calcmode="lin" valueType="num">
                                      <p:cBhvr additive="base">
                                        <p:cTn id="48" dur="500" fill="hold"/>
                                        <p:tgtEl>
                                          <p:spTgt spid="11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anim calcmode="lin" valueType="num">
                                      <p:cBhvr additive="base">
                                        <p:cTn id="51" dur="500" fill="hold"/>
                                        <p:tgtEl>
                                          <p:spTgt spid="117"/>
                                        </p:tgtEl>
                                        <p:attrNameLst>
                                          <p:attrName>ppt_x</p:attrName>
                                        </p:attrNameLst>
                                      </p:cBhvr>
                                      <p:tavLst>
                                        <p:tav tm="0">
                                          <p:val>
                                            <p:strVal val="1+#ppt_w/2"/>
                                          </p:val>
                                        </p:tav>
                                        <p:tav tm="100000">
                                          <p:val>
                                            <p:strVal val="#ppt_x"/>
                                          </p:val>
                                        </p:tav>
                                      </p:tavLst>
                                    </p:anim>
                                    <p:anim calcmode="lin" valueType="num">
                                      <p:cBhvr additive="base">
                                        <p:cTn id="52" dur="500" fill="hold"/>
                                        <p:tgtEl>
                                          <p:spTgt spid="11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anim calcmode="lin" valueType="num">
                                      <p:cBhvr additive="base">
                                        <p:cTn id="55" dur="500" fill="hold"/>
                                        <p:tgtEl>
                                          <p:spTgt spid="118"/>
                                        </p:tgtEl>
                                        <p:attrNameLst>
                                          <p:attrName>ppt_x</p:attrName>
                                        </p:attrNameLst>
                                      </p:cBhvr>
                                      <p:tavLst>
                                        <p:tav tm="0">
                                          <p:val>
                                            <p:strVal val="1+#ppt_w/2"/>
                                          </p:val>
                                        </p:tav>
                                        <p:tav tm="100000">
                                          <p:val>
                                            <p:strVal val="#ppt_x"/>
                                          </p:val>
                                        </p:tav>
                                      </p:tavLst>
                                    </p:anim>
                                    <p:anim calcmode="lin" valueType="num">
                                      <p:cBhvr additive="base">
                                        <p:cTn id="56" dur="500" fill="hold"/>
                                        <p:tgtEl>
                                          <p:spTgt spid="11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additive="base">
                                        <p:cTn id="59" dur="500" fill="hold"/>
                                        <p:tgtEl>
                                          <p:spTgt spid="119"/>
                                        </p:tgtEl>
                                        <p:attrNameLst>
                                          <p:attrName>ppt_x</p:attrName>
                                        </p:attrNameLst>
                                      </p:cBhvr>
                                      <p:tavLst>
                                        <p:tav tm="0">
                                          <p:val>
                                            <p:strVal val="1+#ppt_w/2"/>
                                          </p:val>
                                        </p:tav>
                                        <p:tav tm="100000">
                                          <p:val>
                                            <p:strVal val="#ppt_x"/>
                                          </p:val>
                                        </p:tav>
                                      </p:tavLst>
                                    </p:anim>
                                    <p:anim calcmode="lin" valueType="num">
                                      <p:cBhvr additive="base">
                                        <p:cTn id="60" dur="500" fill="hold"/>
                                        <p:tgtEl>
                                          <p:spTgt spid="119"/>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left)">
                                      <p:cBhvr>
                                        <p:cTn id="63" dur="500"/>
                                        <p:tgtEl>
                                          <p:spTgt spid="12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2"/>
                                        </p:tgtEl>
                                        <p:attrNameLst>
                                          <p:attrName>style.visibility</p:attrName>
                                        </p:attrNameLst>
                                      </p:cBhvr>
                                      <p:to>
                                        <p:strVal val="visible"/>
                                      </p:to>
                                    </p:set>
                                    <p:animEffect transition="in" filter="wipe(left)">
                                      <p:cBhvr>
                                        <p:cTn id="66" dur="500"/>
                                        <p:tgtEl>
                                          <p:spTgt spid="12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wipe(left)">
                                      <p:cBhvr>
                                        <p:cTn id="69" dur="500"/>
                                        <p:tgtEl>
                                          <p:spTgt spid="12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wipe(left)">
                                      <p:cBhvr>
                                        <p:cTn id="7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6" grpId="0" animBg="1"/>
      <p:bldP spid="101" grpId="0" animBg="1"/>
      <p:bldP spid="102" grpId="0" animBg="1"/>
      <p:bldP spid="116" grpId="0"/>
      <p:bldP spid="117" grpId="0"/>
      <p:bldP spid="118" grpId="0"/>
      <p:bldP spid="119" grpId="0"/>
      <p:bldP spid="121" grpId="0"/>
      <p:bldP spid="122" grpId="0"/>
      <p:bldP spid="123" grpId="0"/>
      <p:bldP spid="124" grpId="0"/>
      <p:bldP spid="16" grpId="0" animBg="1"/>
      <p:bldP spid="18" grpId="0"/>
      <p:bldP spid="19" grpId="0"/>
      <p:bldP spid="20"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07533" y="1448780"/>
            <a:ext cx="4224337" cy="4271963"/>
            <a:chOff x="4007532" y="1776638"/>
            <a:chExt cx="4224337" cy="4271962"/>
          </a:xfrm>
        </p:grpSpPr>
        <p:sp>
          <p:nvSpPr>
            <p:cNvPr id="16" name="任意多边形: 形状 15"/>
            <p:cNvSpPr/>
            <p:nvPr/>
          </p:nvSpPr>
          <p:spPr bwMode="auto">
            <a:xfrm>
              <a:off x="4139294" y="1960787"/>
              <a:ext cx="4092575" cy="4087813"/>
            </a:xfrm>
            <a:custGeom>
              <a:avLst/>
              <a:gdLst>
                <a:gd name="T0" fmla="*/ 428 w 1089"/>
                <a:gd name="T1" fmla="*/ 503 h 1087"/>
                <a:gd name="T2" fmla="*/ 464 w 1089"/>
                <a:gd name="T3" fmla="*/ 156 h 1087"/>
                <a:gd name="T4" fmla="*/ 481 w 1089"/>
                <a:gd name="T5" fmla="*/ 113 h 1087"/>
                <a:gd name="T6" fmla="*/ 547 w 1089"/>
                <a:gd name="T7" fmla="*/ 75 h 1087"/>
                <a:gd name="T8" fmla="*/ 610 w 1089"/>
                <a:gd name="T9" fmla="*/ 112 h 1087"/>
                <a:gd name="T10" fmla="*/ 605 w 1089"/>
                <a:gd name="T11" fmla="*/ 188 h 1087"/>
                <a:gd name="T12" fmla="*/ 772 w 1089"/>
                <a:gd name="T13" fmla="*/ 536 h 1087"/>
                <a:gd name="T14" fmla="*/ 933 w 1089"/>
                <a:gd name="T15" fmla="*/ 463 h 1087"/>
                <a:gd name="T16" fmla="*/ 976 w 1089"/>
                <a:gd name="T17" fmla="*/ 480 h 1087"/>
                <a:gd name="T18" fmla="*/ 1014 w 1089"/>
                <a:gd name="T19" fmla="*/ 555 h 1087"/>
                <a:gd name="T20" fmla="*/ 977 w 1089"/>
                <a:gd name="T21" fmla="*/ 609 h 1087"/>
                <a:gd name="T22" fmla="*/ 902 w 1089"/>
                <a:gd name="T23" fmla="*/ 604 h 1087"/>
                <a:gd name="T24" fmla="*/ 662 w 1089"/>
                <a:gd name="T25" fmla="*/ 584 h 1087"/>
                <a:gd name="T26" fmla="*/ 626 w 1089"/>
                <a:gd name="T27" fmla="*/ 932 h 1087"/>
                <a:gd name="T28" fmla="*/ 609 w 1089"/>
                <a:gd name="T29" fmla="*/ 975 h 1087"/>
                <a:gd name="T30" fmla="*/ 542 w 1089"/>
                <a:gd name="T31" fmla="*/ 1013 h 1087"/>
                <a:gd name="T32" fmla="*/ 480 w 1089"/>
                <a:gd name="T33" fmla="*/ 976 h 1087"/>
                <a:gd name="T34" fmla="*/ 485 w 1089"/>
                <a:gd name="T35" fmla="*/ 900 h 1087"/>
                <a:gd name="T36" fmla="*/ 318 w 1089"/>
                <a:gd name="T37" fmla="*/ 551 h 1087"/>
                <a:gd name="T38" fmla="*/ 156 w 1089"/>
                <a:gd name="T39" fmla="*/ 625 h 1087"/>
                <a:gd name="T40" fmla="*/ 113 w 1089"/>
                <a:gd name="T41" fmla="*/ 608 h 1087"/>
                <a:gd name="T42" fmla="*/ 76 w 1089"/>
                <a:gd name="T43" fmla="*/ 533 h 1087"/>
                <a:gd name="T44" fmla="*/ 112 w 1089"/>
                <a:gd name="T45" fmla="*/ 479 h 1087"/>
                <a:gd name="T46" fmla="*/ 188 w 1089"/>
                <a:gd name="T47" fmla="*/ 484 h 1087"/>
                <a:gd name="T48" fmla="*/ 546 w 1089"/>
                <a:gd name="T49" fmla="*/ 0 h 1087"/>
                <a:gd name="T50" fmla="*/ 418 w 1089"/>
                <a:gd name="T51" fmla="*/ 74 h 1087"/>
                <a:gd name="T52" fmla="*/ 388 w 1089"/>
                <a:gd name="T53" fmla="*/ 113 h 1087"/>
                <a:gd name="T54" fmla="*/ 224 w 1089"/>
                <a:gd name="T55" fmla="*/ 127 h 1087"/>
                <a:gd name="T56" fmla="*/ 77 w 1089"/>
                <a:gd name="T57" fmla="*/ 413 h 1087"/>
                <a:gd name="T58" fmla="*/ 0 w 1089"/>
                <a:gd name="T59" fmla="*/ 543 h 1087"/>
                <a:gd name="T60" fmla="*/ 91 w 1089"/>
                <a:gd name="T61" fmla="*/ 681 h 1087"/>
                <a:gd name="T62" fmla="*/ 127 w 1089"/>
                <a:gd name="T63" fmla="*/ 864 h 1087"/>
                <a:gd name="T64" fmla="*/ 347 w 1089"/>
                <a:gd name="T65" fmla="*/ 978 h 1087"/>
                <a:gd name="T66" fmla="*/ 414 w 1089"/>
                <a:gd name="T67" fmla="*/ 1011 h 1087"/>
                <a:gd name="T68" fmla="*/ 544 w 1089"/>
                <a:gd name="T69" fmla="*/ 1087 h 1087"/>
                <a:gd name="T70" fmla="*/ 672 w 1089"/>
                <a:gd name="T71" fmla="*/ 1013 h 1087"/>
                <a:gd name="T72" fmla="*/ 702 w 1089"/>
                <a:gd name="T73" fmla="*/ 975 h 1087"/>
                <a:gd name="T74" fmla="*/ 866 w 1089"/>
                <a:gd name="T75" fmla="*/ 961 h 1087"/>
                <a:gd name="T76" fmla="*/ 1013 w 1089"/>
                <a:gd name="T77" fmla="*/ 674 h 1087"/>
                <a:gd name="T78" fmla="*/ 1089 w 1089"/>
                <a:gd name="T79" fmla="*/ 545 h 1087"/>
                <a:gd name="T80" fmla="*/ 999 w 1089"/>
                <a:gd name="T81" fmla="*/ 407 h 1087"/>
                <a:gd name="T82" fmla="*/ 962 w 1089"/>
                <a:gd name="T83" fmla="*/ 224 h 1087"/>
                <a:gd name="T84" fmla="*/ 743 w 1089"/>
                <a:gd name="T85" fmla="*/ 110 h 1087"/>
                <a:gd name="T86" fmla="*/ 676 w 1089"/>
                <a:gd name="T87" fmla="*/ 76 h 1087"/>
                <a:gd name="T88" fmla="*/ 546 w 1089"/>
                <a:gd name="T8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9" h="1087">
                  <a:moveTo>
                    <a:pt x="323" y="531"/>
                  </a:moveTo>
                  <a:cubicBezTo>
                    <a:pt x="358" y="531"/>
                    <a:pt x="394" y="522"/>
                    <a:pt x="428" y="503"/>
                  </a:cubicBezTo>
                  <a:cubicBezTo>
                    <a:pt x="532" y="445"/>
                    <a:pt x="568" y="312"/>
                    <a:pt x="507" y="209"/>
                  </a:cubicBezTo>
                  <a:cubicBezTo>
                    <a:pt x="496" y="188"/>
                    <a:pt x="481" y="171"/>
                    <a:pt x="464" y="156"/>
                  </a:cubicBezTo>
                  <a:cubicBezTo>
                    <a:pt x="465" y="146"/>
                    <a:pt x="468" y="136"/>
                    <a:pt x="473" y="127"/>
                  </a:cubicBezTo>
                  <a:cubicBezTo>
                    <a:pt x="481" y="113"/>
                    <a:pt x="481" y="113"/>
                    <a:pt x="481" y="113"/>
                  </a:cubicBezTo>
                  <a:cubicBezTo>
                    <a:pt x="495" y="90"/>
                    <a:pt x="519" y="75"/>
                    <a:pt x="546" y="75"/>
                  </a:cubicBezTo>
                  <a:cubicBezTo>
                    <a:pt x="546" y="75"/>
                    <a:pt x="547" y="75"/>
                    <a:pt x="547" y="75"/>
                  </a:cubicBezTo>
                  <a:cubicBezTo>
                    <a:pt x="550" y="75"/>
                    <a:pt x="553" y="75"/>
                    <a:pt x="556" y="75"/>
                  </a:cubicBezTo>
                  <a:cubicBezTo>
                    <a:pt x="579" y="78"/>
                    <a:pt x="598" y="91"/>
                    <a:pt x="610" y="112"/>
                  </a:cubicBezTo>
                  <a:cubicBezTo>
                    <a:pt x="610" y="112"/>
                    <a:pt x="610" y="112"/>
                    <a:pt x="610" y="112"/>
                  </a:cubicBezTo>
                  <a:cubicBezTo>
                    <a:pt x="624" y="136"/>
                    <a:pt x="622" y="166"/>
                    <a:pt x="605" y="188"/>
                  </a:cubicBezTo>
                  <a:cubicBezTo>
                    <a:pt x="552" y="254"/>
                    <a:pt x="541" y="349"/>
                    <a:pt x="585" y="427"/>
                  </a:cubicBezTo>
                  <a:cubicBezTo>
                    <a:pt x="625" y="497"/>
                    <a:pt x="697" y="536"/>
                    <a:pt x="772" y="536"/>
                  </a:cubicBezTo>
                  <a:cubicBezTo>
                    <a:pt x="809" y="536"/>
                    <a:pt x="846" y="527"/>
                    <a:pt x="880" y="507"/>
                  </a:cubicBezTo>
                  <a:cubicBezTo>
                    <a:pt x="901" y="495"/>
                    <a:pt x="919" y="480"/>
                    <a:pt x="933" y="463"/>
                  </a:cubicBezTo>
                  <a:cubicBezTo>
                    <a:pt x="943" y="464"/>
                    <a:pt x="953" y="467"/>
                    <a:pt x="962" y="472"/>
                  </a:cubicBezTo>
                  <a:cubicBezTo>
                    <a:pt x="976" y="480"/>
                    <a:pt x="976" y="480"/>
                    <a:pt x="976" y="480"/>
                  </a:cubicBezTo>
                  <a:cubicBezTo>
                    <a:pt x="1000" y="494"/>
                    <a:pt x="1015" y="519"/>
                    <a:pt x="1015" y="546"/>
                  </a:cubicBezTo>
                  <a:cubicBezTo>
                    <a:pt x="1015" y="549"/>
                    <a:pt x="1015" y="552"/>
                    <a:pt x="1014" y="555"/>
                  </a:cubicBezTo>
                  <a:cubicBezTo>
                    <a:pt x="1011" y="578"/>
                    <a:pt x="998" y="597"/>
                    <a:pt x="978" y="609"/>
                  </a:cubicBezTo>
                  <a:cubicBezTo>
                    <a:pt x="977" y="609"/>
                    <a:pt x="977" y="609"/>
                    <a:pt x="977" y="609"/>
                  </a:cubicBezTo>
                  <a:cubicBezTo>
                    <a:pt x="967" y="615"/>
                    <a:pt x="955" y="618"/>
                    <a:pt x="943" y="618"/>
                  </a:cubicBezTo>
                  <a:cubicBezTo>
                    <a:pt x="928" y="618"/>
                    <a:pt x="914" y="613"/>
                    <a:pt x="902" y="604"/>
                  </a:cubicBezTo>
                  <a:cubicBezTo>
                    <a:pt x="863" y="573"/>
                    <a:pt x="816" y="557"/>
                    <a:pt x="767" y="557"/>
                  </a:cubicBezTo>
                  <a:cubicBezTo>
                    <a:pt x="731" y="557"/>
                    <a:pt x="695" y="565"/>
                    <a:pt x="662" y="584"/>
                  </a:cubicBezTo>
                  <a:cubicBezTo>
                    <a:pt x="558" y="643"/>
                    <a:pt x="522" y="776"/>
                    <a:pt x="582" y="879"/>
                  </a:cubicBezTo>
                  <a:cubicBezTo>
                    <a:pt x="594" y="899"/>
                    <a:pt x="609" y="917"/>
                    <a:pt x="626" y="932"/>
                  </a:cubicBezTo>
                  <a:cubicBezTo>
                    <a:pt x="625" y="942"/>
                    <a:pt x="622" y="951"/>
                    <a:pt x="617" y="960"/>
                  </a:cubicBezTo>
                  <a:cubicBezTo>
                    <a:pt x="609" y="975"/>
                    <a:pt x="609" y="975"/>
                    <a:pt x="609" y="975"/>
                  </a:cubicBezTo>
                  <a:cubicBezTo>
                    <a:pt x="595" y="998"/>
                    <a:pt x="571" y="1013"/>
                    <a:pt x="544" y="1013"/>
                  </a:cubicBezTo>
                  <a:cubicBezTo>
                    <a:pt x="543" y="1013"/>
                    <a:pt x="543" y="1013"/>
                    <a:pt x="542" y="1013"/>
                  </a:cubicBezTo>
                  <a:cubicBezTo>
                    <a:pt x="539" y="1013"/>
                    <a:pt x="537" y="1013"/>
                    <a:pt x="534" y="1012"/>
                  </a:cubicBezTo>
                  <a:cubicBezTo>
                    <a:pt x="511" y="1009"/>
                    <a:pt x="492" y="996"/>
                    <a:pt x="480" y="976"/>
                  </a:cubicBezTo>
                  <a:cubicBezTo>
                    <a:pt x="480" y="976"/>
                    <a:pt x="480" y="976"/>
                    <a:pt x="480" y="976"/>
                  </a:cubicBezTo>
                  <a:cubicBezTo>
                    <a:pt x="466" y="952"/>
                    <a:pt x="467" y="921"/>
                    <a:pt x="485" y="900"/>
                  </a:cubicBezTo>
                  <a:cubicBezTo>
                    <a:pt x="538" y="833"/>
                    <a:pt x="549" y="739"/>
                    <a:pt x="504" y="660"/>
                  </a:cubicBezTo>
                  <a:cubicBezTo>
                    <a:pt x="465" y="590"/>
                    <a:pt x="392" y="551"/>
                    <a:pt x="318" y="551"/>
                  </a:cubicBezTo>
                  <a:cubicBezTo>
                    <a:pt x="281" y="551"/>
                    <a:pt x="244" y="561"/>
                    <a:pt x="210" y="581"/>
                  </a:cubicBezTo>
                  <a:cubicBezTo>
                    <a:pt x="189" y="593"/>
                    <a:pt x="171" y="608"/>
                    <a:pt x="156" y="625"/>
                  </a:cubicBezTo>
                  <a:cubicBezTo>
                    <a:pt x="146" y="624"/>
                    <a:pt x="136" y="621"/>
                    <a:pt x="128" y="616"/>
                  </a:cubicBezTo>
                  <a:cubicBezTo>
                    <a:pt x="113" y="608"/>
                    <a:pt x="113" y="608"/>
                    <a:pt x="113" y="608"/>
                  </a:cubicBezTo>
                  <a:cubicBezTo>
                    <a:pt x="90" y="594"/>
                    <a:pt x="74" y="569"/>
                    <a:pt x="75" y="541"/>
                  </a:cubicBezTo>
                  <a:cubicBezTo>
                    <a:pt x="75" y="538"/>
                    <a:pt x="75" y="536"/>
                    <a:pt x="76" y="533"/>
                  </a:cubicBezTo>
                  <a:cubicBezTo>
                    <a:pt x="79" y="510"/>
                    <a:pt x="92" y="491"/>
                    <a:pt x="112" y="479"/>
                  </a:cubicBezTo>
                  <a:cubicBezTo>
                    <a:pt x="112" y="479"/>
                    <a:pt x="112" y="479"/>
                    <a:pt x="112" y="479"/>
                  </a:cubicBezTo>
                  <a:cubicBezTo>
                    <a:pt x="123" y="472"/>
                    <a:pt x="135" y="469"/>
                    <a:pt x="147" y="469"/>
                  </a:cubicBezTo>
                  <a:cubicBezTo>
                    <a:pt x="161" y="469"/>
                    <a:pt x="176" y="474"/>
                    <a:pt x="188" y="484"/>
                  </a:cubicBezTo>
                  <a:cubicBezTo>
                    <a:pt x="226" y="515"/>
                    <a:pt x="274" y="531"/>
                    <a:pt x="323" y="531"/>
                  </a:cubicBezTo>
                  <a:moveTo>
                    <a:pt x="546" y="0"/>
                  </a:moveTo>
                  <a:cubicBezTo>
                    <a:pt x="546" y="0"/>
                    <a:pt x="546" y="0"/>
                    <a:pt x="546" y="0"/>
                  </a:cubicBezTo>
                  <a:cubicBezTo>
                    <a:pt x="492" y="0"/>
                    <a:pt x="444" y="28"/>
                    <a:pt x="418" y="74"/>
                  </a:cubicBezTo>
                  <a:cubicBezTo>
                    <a:pt x="408" y="91"/>
                    <a:pt x="408" y="91"/>
                    <a:pt x="408" y="91"/>
                  </a:cubicBezTo>
                  <a:cubicBezTo>
                    <a:pt x="403" y="100"/>
                    <a:pt x="396" y="107"/>
                    <a:pt x="388" y="113"/>
                  </a:cubicBezTo>
                  <a:cubicBezTo>
                    <a:pt x="366" y="106"/>
                    <a:pt x="344" y="103"/>
                    <a:pt x="322" y="103"/>
                  </a:cubicBezTo>
                  <a:cubicBezTo>
                    <a:pt x="288" y="103"/>
                    <a:pt x="255" y="110"/>
                    <a:pt x="224" y="127"/>
                  </a:cubicBezTo>
                  <a:cubicBezTo>
                    <a:pt x="141" y="170"/>
                    <a:pt x="98" y="259"/>
                    <a:pt x="110" y="346"/>
                  </a:cubicBezTo>
                  <a:cubicBezTo>
                    <a:pt x="114" y="373"/>
                    <a:pt x="100" y="400"/>
                    <a:pt x="77" y="413"/>
                  </a:cubicBezTo>
                  <a:cubicBezTo>
                    <a:pt x="35" y="437"/>
                    <a:pt x="7" y="480"/>
                    <a:pt x="1" y="527"/>
                  </a:cubicBezTo>
                  <a:cubicBezTo>
                    <a:pt x="1" y="532"/>
                    <a:pt x="0" y="538"/>
                    <a:pt x="0" y="543"/>
                  </a:cubicBezTo>
                  <a:cubicBezTo>
                    <a:pt x="1" y="597"/>
                    <a:pt x="28" y="644"/>
                    <a:pt x="75" y="671"/>
                  </a:cubicBezTo>
                  <a:cubicBezTo>
                    <a:pt x="91" y="681"/>
                    <a:pt x="91" y="681"/>
                    <a:pt x="91" y="681"/>
                  </a:cubicBezTo>
                  <a:cubicBezTo>
                    <a:pt x="100" y="686"/>
                    <a:pt x="108" y="693"/>
                    <a:pt x="114" y="702"/>
                  </a:cubicBezTo>
                  <a:cubicBezTo>
                    <a:pt x="97" y="754"/>
                    <a:pt x="101" y="812"/>
                    <a:pt x="127" y="864"/>
                  </a:cubicBezTo>
                  <a:cubicBezTo>
                    <a:pt x="166" y="938"/>
                    <a:pt x="241" y="980"/>
                    <a:pt x="318" y="980"/>
                  </a:cubicBezTo>
                  <a:cubicBezTo>
                    <a:pt x="328" y="980"/>
                    <a:pt x="337" y="979"/>
                    <a:pt x="347" y="978"/>
                  </a:cubicBezTo>
                  <a:cubicBezTo>
                    <a:pt x="350" y="977"/>
                    <a:pt x="353" y="977"/>
                    <a:pt x="356" y="977"/>
                  </a:cubicBezTo>
                  <a:cubicBezTo>
                    <a:pt x="380" y="977"/>
                    <a:pt x="402" y="990"/>
                    <a:pt x="414" y="1011"/>
                  </a:cubicBezTo>
                  <a:cubicBezTo>
                    <a:pt x="438" y="1053"/>
                    <a:pt x="480" y="1081"/>
                    <a:pt x="528" y="1086"/>
                  </a:cubicBezTo>
                  <a:cubicBezTo>
                    <a:pt x="533" y="1087"/>
                    <a:pt x="538" y="1087"/>
                    <a:pt x="544" y="1087"/>
                  </a:cubicBezTo>
                  <a:cubicBezTo>
                    <a:pt x="544" y="1087"/>
                    <a:pt x="544" y="1087"/>
                    <a:pt x="544" y="1087"/>
                  </a:cubicBezTo>
                  <a:cubicBezTo>
                    <a:pt x="598" y="1087"/>
                    <a:pt x="645" y="1060"/>
                    <a:pt x="672" y="1013"/>
                  </a:cubicBezTo>
                  <a:cubicBezTo>
                    <a:pt x="682" y="997"/>
                    <a:pt x="682" y="997"/>
                    <a:pt x="682" y="997"/>
                  </a:cubicBezTo>
                  <a:cubicBezTo>
                    <a:pt x="687" y="988"/>
                    <a:pt x="694" y="980"/>
                    <a:pt x="702" y="975"/>
                  </a:cubicBezTo>
                  <a:cubicBezTo>
                    <a:pt x="723" y="981"/>
                    <a:pt x="746" y="985"/>
                    <a:pt x="768" y="985"/>
                  </a:cubicBezTo>
                  <a:cubicBezTo>
                    <a:pt x="801" y="985"/>
                    <a:pt x="835" y="977"/>
                    <a:pt x="866" y="961"/>
                  </a:cubicBezTo>
                  <a:cubicBezTo>
                    <a:pt x="949" y="918"/>
                    <a:pt x="992" y="829"/>
                    <a:pt x="980" y="742"/>
                  </a:cubicBezTo>
                  <a:cubicBezTo>
                    <a:pt x="976" y="715"/>
                    <a:pt x="989" y="688"/>
                    <a:pt x="1013" y="674"/>
                  </a:cubicBezTo>
                  <a:cubicBezTo>
                    <a:pt x="1055" y="650"/>
                    <a:pt x="1083" y="608"/>
                    <a:pt x="1088" y="561"/>
                  </a:cubicBezTo>
                  <a:cubicBezTo>
                    <a:pt x="1089" y="556"/>
                    <a:pt x="1089" y="550"/>
                    <a:pt x="1089" y="545"/>
                  </a:cubicBezTo>
                  <a:cubicBezTo>
                    <a:pt x="1089" y="491"/>
                    <a:pt x="1062" y="443"/>
                    <a:pt x="1015" y="416"/>
                  </a:cubicBezTo>
                  <a:cubicBezTo>
                    <a:pt x="999" y="407"/>
                    <a:pt x="999" y="407"/>
                    <a:pt x="999" y="407"/>
                  </a:cubicBezTo>
                  <a:cubicBezTo>
                    <a:pt x="989" y="402"/>
                    <a:pt x="982" y="394"/>
                    <a:pt x="976" y="386"/>
                  </a:cubicBezTo>
                  <a:cubicBezTo>
                    <a:pt x="993" y="334"/>
                    <a:pt x="989" y="275"/>
                    <a:pt x="962" y="224"/>
                  </a:cubicBezTo>
                  <a:cubicBezTo>
                    <a:pt x="924" y="150"/>
                    <a:pt x="849" y="108"/>
                    <a:pt x="772" y="108"/>
                  </a:cubicBezTo>
                  <a:cubicBezTo>
                    <a:pt x="762" y="108"/>
                    <a:pt x="753" y="109"/>
                    <a:pt x="743" y="110"/>
                  </a:cubicBezTo>
                  <a:cubicBezTo>
                    <a:pt x="740" y="110"/>
                    <a:pt x="737" y="110"/>
                    <a:pt x="734" y="110"/>
                  </a:cubicBezTo>
                  <a:cubicBezTo>
                    <a:pt x="710" y="110"/>
                    <a:pt x="688" y="98"/>
                    <a:pt x="676" y="76"/>
                  </a:cubicBezTo>
                  <a:cubicBezTo>
                    <a:pt x="651" y="35"/>
                    <a:pt x="609" y="7"/>
                    <a:pt x="562" y="1"/>
                  </a:cubicBezTo>
                  <a:cubicBezTo>
                    <a:pt x="557" y="1"/>
                    <a:pt x="551" y="0"/>
                    <a:pt x="546" y="0"/>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a:endParaRPr sz="2400">
                <a:solidFill>
                  <a:prstClr val="black"/>
                </a:solidFill>
                <a:latin typeface="Calibri" panose="020F0502020204030204"/>
              </a:endParaRPr>
            </a:p>
          </p:txBody>
        </p:sp>
        <p:grpSp>
          <p:nvGrpSpPr>
            <p:cNvPr id="17" name="组合 16"/>
            <p:cNvGrpSpPr/>
            <p:nvPr/>
          </p:nvGrpSpPr>
          <p:grpSpPr>
            <a:xfrm>
              <a:off x="4285344" y="3732437"/>
              <a:ext cx="3063671" cy="2127250"/>
              <a:chOff x="4285344" y="3732437"/>
              <a:chExt cx="3063671" cy="2127250"/>
            </a:xfrm>
          </p:grpSpPr>
          <p:sp>
            <p:nvSpPr>
              <p:cNvPr id="29" name="文本框 15"/>
              <p:cNvSpPr txBox="1"/>
              <p:nvPr/>
            </p:nvSpPr>
            <p:spPr>
              <a:xfrm>
                <a:off x="6537574" y="3992201"/>
                <a:ext cx="811441" cy="1323439"/>
              </a:xfrm>
              <a:prstGeom prst="rect">
                <a:avLst/>
              </a:prstGeom>
              <a:noFill/>
            </p:spPr>
            <p:txBody>
              <a:bodyPr wrap="none">
                <a:normAutofit fontScale="85000" lnSpcReduction="20000"/>
              </a:bodyPr>
              <a:lstStyle/>
              <a:p>
                <a:pPr defTabSz="1219200"/>
                <a:r>
                  <a:rPr lang="en-US" sz="10665" b="1">
                    <a:solidFill>
                      <a:prstClr val="white"/>
                    </a:solidFill>
                    <a:latin typeface="Calibri" panose="020F0502020204030204"/>
                  </a:rPr>
                  <a:t>T</a:t>
                </a:r>
              </a:p>
            </p:txBody>
          </p:sp>
          <p:sp>
            <p:nvSpPr>
              <p:cNvPr id="30" name="任意多边形: 形状 29"/>
              <p:cNvSpPr/>
              <p:nvPr/>
            </p:nvSpPr>
            <p:spPr bwMode="auto">
              <a:xfrm>
                <a:off x="4285344" y="3732437"/>
                <a:ext cx="1781175" cy="2127250"/>
              </a:xfrm>
              <a:custGeom>
                <a:avLst/>
                <a:gdLst>
                  <a:gd name="T0" fmla="*/ 405 w 474"/>
                  <a:gd name="T1" fmla="*/ 456 h 566"/>
                  <a:gd name="T2" fmla="*/ 405 w 474"/>
                  <a:gd name="T3" fmla="*/ 455 h 566"/>
                  <a:gd name="T4" fmla="*/ 410 w 474"/>
                  <a:gd name="T5" fmla="*/ 379 h 566"/>
                  <a:gd name="T6" fmla="*/ 430 w 474"/>
                  <a:gd name="T7" fmla="*/ 140 h 566"/>
                  <a:gd name="T8" fmla="*/ 135 w 474"/>
                  <a:gd name="T9" fmla="*/ 60 h 566"/>
                  <a:gd name="T10" fmla="*/ 53 w 474"/>
                  <a:gd name="T11" fmla="*/ 344 h 566"/>
                  <a:gd name="T12" fmla="*/ 272 w 474"/>
                  <a:gd name="T13" fmla="*/ 458 h 566"/>
                  <a:gd name="T14" fmla="*/ 339 w 474"/>
                  <a:gd name="T15" fmla="*/ 491 h 566"/>
                  <a:gd name="T16" fmla="*/ 453 w 474"/>
                  <a:gd name="T17" fmla="*/ 566 h 566"/>
                  <a:gd name="T18" fmla="*/ 459 w 474"/>
                  <a:gd name="T19" fmla="*/ 492 h 566"/>
                  <a:gd name="T20" fmla="*/ 405 w 474"/>
                  <a:gd name="T21" fmla="*/ 45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566">
                    <a:moveTo>
                      <a:pt x="405" y="456"/>
                    </a:moveTo>
                    <a:cubicBezTo>
                      <a:pt x="405" y="455"/>
                      <a:pt x="405" y="455"/>
                      <a:pt x="405" y="455"/>
                    </a:cubicBezTo>
                    <a:cubicBezTo>
                      <a:pt x="391" y="431"/>
                      <a:pt x="393" y="401"/>
                      <a:pt x="410" y="379"/>
                    </a:cubicBezTo>
                    <a:cubicBezTo>
                      <a:pt x="463" y="313"/>
                      <a:pt x="474" y="219"/>
                      <a:pt x="430" y="140"/>
                    </a:cubicBezTo>
                    <a:cubicBezTo>
                      <a:pt x="371" y="36"/>
                      <a:pt x="238" y="0"/>
                      <a:pt x="135" y="60"/>
                    </a:cubicBezTo>
                    <a:cubicBezTo>
                      <a:pt x="37" y="118"/>
                      <a:pt x="0" y="243"/>
                      <a:pt x="53" y="344"/>
                    </a:cubicBezTo>
                    <a:cubicBezTo>
                      <a:pt x="96" y="427"/>
                      <a:pt x="185" y="469"/>
                      <a:pt x="272" y="458"/>
                    </a:cubicBezTo>
                    <a:cubicBezTo>
                      <a:pt x="299" y="454"/>
                      <a:pt x="326" y="467"/>
                      <a:pt x="339" y="491"/>
                    </a:cubicBezTo>
                    <a:cubicBezTo>
                      <a:pt x="364" y="533"/>
                      <a:pt x="406" y="561"/>
                      <a:pt x="453" y="566"/>
                    </a:cubicBezTo>
                    <a:cubicBezTo>
                      <a:pt x="459" y="492"/>
                      <a:pt x="459" y="492"/>
                      <a:pt x="459" y="492"/>
                    </a:cubicBezTo>
                    <a:cubicBezTo>
                      <a:pt x="436" y="489"/>
                      <a:pt x="417" y="476"/>
                      <a:pt x="405" y="456"/>
                    </a:cubicBezTo>
                    <a:close/>
                  </a:path>
                </a:pathLst>
              </a:custGeom>
              <a:solidFill>
                <a:schemeClr val="accent3"/>
              </a:solidFill>
              <a:ln>
                <a:noFill/>
              </a:ln>
            </p:spPr>
            <p:txBody>
              <a:bodyPr anchor="ctr"/>
              <a:lstStyle/>
              <a:p>
                <a:pPr algn="ctr" defTabSz="1219200"/>
                <a:endParaRPr sz="2400">
                  <a:solidFill>
                    <a:prstClr val="black"/>
                  </a:solidFill>
                  <a:latin typeface="Calibri" panose="020F0502020204030204"/>
                </a:endParaRPr>
              </a:p>
            </p:txBody>
          </p:sp>
        </p:grpSp>
        <p:grpSp>
          <p:nvGrpSpPr>
            <p:cNvPr id="18" name="组合 17"/>
            <p:cNvGrpSpPr/>
            <p:nvPr/>
          </p:nvGrpSpPr>
          <p:grpSpPr>
            <a:xfrm>
              <a:off x="4007532" y="2160683"/>
              <a:ext cx="2014079" cy="3221255"/>
              <a:chOff x="4007532" y="2160683"/>
              <a:chExt cx="2014079" cy="3221255"/>
            </a:xfrm>
          </p:grpSpPr>
          <p:sp>
            <p:nvSpPr>
              <p:cNvPr id="27" name="任意多边形: 形状 26"/>
              <p:cNvSpPr/>
              <p:nvPr/>
            </p:nvSpPr>
            <p:spPr bwMode="auto">
              <a:xfrm>
                <a:off x="4007532" y="2160683"/>
                <a:ext cx="2014079" cy="3221255"/>
              </a:xfrm>
              <a:custGeom>
                <a:avLst/>
                <a:gdLst>
                  <a:gd name="connsiteX0" fmla="*/ 1133805 w 2014079"/>
                  <a:gd name="connsiteY0" fmla="*/ 3228 h 3221255"/>
                  <a:gd name="connsiteX1" fmla="*/ 1904922 w 2014079"/>
                  <a:gd name="connsiteY1" fmla="*/ 397921 h 3221255"/>
                  <a:gd name="connsiteX2" fmla="*/ 1604250 w 2014079"/>
                  <a:gd name="connsiteY2" fmla="*/ 1507812 h 3221255"/>
                  <a:gd name="connsiteX3" fmla="*/ 702236 w 2014079"/>
                  <a:gd name="connsiteY3" fmla="*/ 1436327 h 3221255"/>
                  <a:gd name="connsiteX4" fmla="*/ 420357 w 2014079"/>
                  <a:gd name="connsiteY4" fmla="*/ 1413753 h 3221255"/>
                  <a:gd name="connsiteX5" fmla="*/ 416598 w 2014079"/>
                  <a:gd name="connsiteY5" fmla="*/ 1417516 h 3221255"/>
                  <a:gd name="connsiteX6" fmla="*/ 296623 w 2014079"/>
                  <a:gd name="connsiteY6" fmla="*/ 1556664 h 3221255"/>
                  <a:gd name="connsiteX7" fmla="*/ 281406 w 2014079"/>
                  <a:gd name="connsiteY7" fmla="*/ 1616487 h 3221255"/>
                  <a:gd name="connsiteX8" fmla="*/ 281944 w 2014079"/>
                  <a:gd name="connsiteY8" fmla="*/ 1616531 h 3221255"/>
                  <a:gd name="connsiteX9" fmla="*/ 278185 w 2014079"/>
                  <a:gd name="connsiteY9" fmla="*/ 1650358 h 3221255"/>
                  <a:gd name="connsiteX10" fmla="*/ 424795 w 2014079"/>
                  <a:gd name="connsiteY10" fmla="*/ 1898425 h 3221255"/>
                  <a:gd name="connsiteX11" fmla="*/ 477425 w 2014079"/>
                  <a:gd name="connsiteY11" fmla="*/ 1932252 h 3221255"/>
                  <a:gd name="connsiteX12" fmla="*/ 755609 w 2014079"/>
                  <a:gd name="connsiteY12" fmla="*/ 1917218 h 3221255"/>
                  <a:gd name="connsiteX13" fmla="*/ 1571366 w 2014079"/>
                  <a:gd name="connsiteY13" fmla="*/ 1879632 h 3221255"/>
                  <a:gd name="connsiteX14" fmla="*/ 1789402 w 2014079"/>
                  <a:gd name="connsiteY14" fmla="*/ 2905727 h 3221255"/>
                  <a:gd name="connsiteX15" fmla="*/ 830794 w 2014079"/>
                  <a:gd name="connsiteY15" fmla="*/ 3127483 h 3221255"/>
                  <a:gd name="connsiteX16" fmla="*/ 466147 w 2014079"/>
                  <a:gd name="connsiteY16" fmla="*/ 2420869 h 3221255"/>
                  <a:gd name="connsiteX17" fmla="*/ 338332 w 2014079"/>
                  <a:gd name="connsiteY17" fmla="*/ 2176560 h 3221255"/>
                  <a:gd name="connsiteX18" fmla="*/ 278185 w 2014079"/>
                  <a:gd name="connsiteY18" fmla="*/ 2138975 h 3221255"/>
                  <a:gd name="connsiteX19" fmla="*/ 0 w 2014079"/>
                  <a:gd name="connsiteY19" fmla="*/ 1657875 h 3221255"/>
                  <a:gd name="connsiteX20" fmla="*/ 3735 w 2014079"/>
                  <a:gd name="connsiteY20" fmla="*/ 1594391 h 3221255"/>
                  <a:gd name="connsiteX21" fmla="*/ 3175 w 2014079"/>
                  <a:gd name="connsiteY21" fmla="*/ 1594346 h 3221255"/>
                  <a:gd name="connsiteX22" fmla="*/ 285055 w 2014079"/>
                  <a:gd name="connsiteY22" fmla="*/ 1169201 h 3221255"/>
                  <a:gd name="connsiteX23" fmla="*/ 409082 w 2014079"/>
                  <a:gd name="connsiteY23" fmla="*/ 913362 h 3221255"/>
                  <a:gd name="connsiteX24" fmla="*/ 837538 w 2014079"/>
                  <a:gd name="connsiteY24" fmla="*/ 89409 h 3221255"/>
                  <a:gd name="connsiteX25" fmla="*/ 1133805 w 2014079"/>
                  <a:gd name="connsiteY25" fmla="*/ 3228 h 322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079" h="3221255">
                    <a:moveTo>
                      <a:pt x="1133805" y="3228"/>
                    </a:moveTo>
                    <a:cubicBezTo>
                      <a:pt x="1436297" y="-23932"/>
                      <a:pt x="1741432" y="121389"/>
                      <a:pt x="1904922" y="397921"/>
                    </a:cubicBezTo>
                    <a:cubicBezTo>
                      <a:pt x="2130425" y="789204"/>
                      <a:pt x="1995123" y="1285834"/>
                      <a:pt x="1604250" y="1507812"/>
                    </a:cubicBezTo>
                    <a:cubicBezTo>
                      <a:pt x="1307337" y="1673355"/>
                      <a:pt x="954048" y="1635732"/>
                      <a:pt x="702236" y="1436327"/>
                    </a:cubicBezTo>
                    <a:cubicBezTo>
                      <a:pt x="623310" y="1368605"/>
                      <a:pt x="510558" y="1361080"/>
                      <a:pt x="420357" y="1413753"/>
                    </a:cubicBezTo>
                    <a:cubicBezTo>
                      <a:pt x="420357" y="1413753"/>
                      <a:pt x="420357" y="1413753"/>
                      <a:pt x="416598" y="1417516"/>
                    </a:cubicBezTo>
                    <a:cubicBezTo>
                      <a:pt x="360223" y="1448555"/>
                      <a:pt x="318645" y="1498641"/>
                      <a:pt x="296623" y="1556664"/>
                    </a:cubicBezTo>
                    <a:lnTo>
                      <a:pt x="281406" y="1616487"/>
                    </a:lnTo>
                    <a:lnTo>
                      <a:pt x="281944" y="1616531"/>
                    </a:lnTo>
                    <a:cubicBezTo>
                      <a:pt x="278185" y="1627806"/>
                      <a:pt x="278185" y="1639082"/>
                      <a:pt x="278185" y="1650358"/>
                    </a:cubicBezTo>
                    <a:cubicBezTo>
                      <a:pt x="278185" y="1751840"/>
                      <a:pt x="334573" y="1849563"/>
                      <a:pt x="424795" y="1898425"/>
                    </a:cubicBezTo>
                    <a:cubicBezTo>
                      <a:pt x="424795" y="1898425"/>
                      <a:pt x="424795" y="1898425"/>
                      <a:pt x="477425" y="1932252"/>
                    </a:cubicBezTo>
                    <a:cubicBezTo>
                      <a:pt x="563887" y="1981114"/>
                      <a:pt x="672905" y="1977355"/>
                      <a:pt x="755609" y="1917218"/>
                    </a:cubicBezTo>
                    <a:cubicBezTo>
                      <a:pt x="984923" y="1744323"/>
                      <a:pt x="1308218" y="1718013"/>
                      <a:pt x="1571366" y="1879632"/>
                    </a:cubicBezTo>
                    <a:cubicBezTo>
                      <a:pt x="1920976" y="2097630"/>
                      <a:pt x="2022475" y="2563695"/>
                      <a:pt x="1789402" y="2905727"/>
                    </a:cubicBezTo>
                    <a:cubicBezTo>
                      <a:pt x="1575125" y="3217689"/>
                      <a:pt x="1157848" y="3311654"/>
                      <a:pt x="830794" y="3127483"/>
                    </a:cubicBezTo>
                    <a:cubicBezTo>
                      <a:pt x="571406" y="2980898"/>
                      <a:pt x="436073" y="2699004"/>
                      <a:pt x="466147" y="2420869"/>
                    </a:cubicBezTo>
                    <a:cubicBezTo>
                      <a:pt x="477425" y="2319387"/>
                      <a:pt x="424795" y="2225422"/>
                      <a:pt x="338332" y="2176560"/>
                    </a:cubicBezTo>
                    <a:cubicBezTo>
                      <a:pt x="338332" y="2176560"/>
                      <a:pt x="338332" y="2176560"/>
                      <a:pt x="278185" y="2138975"/>
                    </a:cubicBezTo>
                    <a:cubicBezTo>
                      <a:pt x="101500" y="2037493"/>
                      <a:pt x="0" y="1857080"/>
                      <a:pt x="0" y="1657875"/>
                    </a:cubicBezTo>
                    <a:lnTo>
                      <a:pt x="3735" y="1594391"/>
                    </a:lnTo>
                    <a:lnTo>
                      <a:pt x="3175" y="1594346"/>
                    </a:lnTo>
                    <a:cubicBezTo>
                      <a:pt x="21967" y="1417516"/>
                      <a:pt x="127202" y="1259497"/>
                      <a:pt x="285055" y="1169201"/>
                    </a:cubicBezTo>
                    <a:cubicBezTo>
                      <a:pt x="375256" y="1116528"/>
                      <a:pt x="424115" y="1018707"/>
                      <a:pt x="409082" y="913362"/>
                    </a:cubicBezTo>
                    <a:cubicBezTo>
                      <a:pt x="363981" y="589800"/>
                      <a:pt x="525592" y="251189"/>
                      <a:pt x="837538" y="89409"/>
                    </a:cubicBezTo>
                    <a:cubicBezTo>
                      <a:pt x="932438" y="40498"/>
                      <a:pt x="1032975" y="12281"/>
                      <a:pt x="1133805" y="3228"/>
                    </a:cubicBezTo>
                    <a:close/>
                  </a:path>
                </a:pathLst>
              </a:custGeom>
              <a:solidFill>
                <a:schemeClr val="accent4"/>
              </a:solidFill>
              <a:ln>
                <a:noFill/>
              </a:ln>
            </p:spPr>
            <p:txBody>
              <a:bodyPr anchor="ctr"/>
              <a:lstStyle/>
              <a:p>
                <a:pPr algn="ctr" defTabSz="1219200"/>
                <a:endParaRPr sz="2400">
                  <a:solidFill>
                    <a:prstClr val="black"/>
                  </a:solidFill>
                  <a:latin typeface="Calibri" panose="020F0502020204030204"/>
                </a:endParaRPr>
              </a:p>
            </p:txBody>
          </p:sp>
          <p:sp>
            <p:nvSpPr>
              <p:cNvPr id="28" name="文本框 14"/>
              <p:cNvSpPr txBox="1"/>
              <p:nvPr/>
            </p:nvSpPr>
            <p:spPr>
              <a:xfrm>
                <a:off x="4655840" y="3917145"/>
                <a:ext cx="1021434" cy="1323440"/>
              </a:xfrm>
              <a:prstGeom prst="rect">
                <a:avLst/>
              </a:prstGeom>
              <a:noFill/>
            </p:spPr>
            <p:txBody>
              <a:bodyPr wrap="none">
                <a:noAutofit/>
              </a:bodyPr>
              <a:lstStyle/>
              <a:p>
                <a:pPr defTabSz="1219200"/>
                <a:r>
                  <a:rPr lang="en-US" sz="8800" b="1">
                    <a:solidFill>
                      <a:prstClr val="white"/>
                    </a:solidFill>
                    <a:latin typeface="Calibri" panose="020F0502020204030204"/>
                  </a:rPr>
                  <a:t>O</a:t>
                </a:r>
              </a:p>
            </p:txBody>
          </p:sp>
        </p:grpSp>
        <p:grpSp>
          <p:nvGrpSpPr>
            <p:cNvPr id="19" name="组合 18"/>
            <p:cNvGrpSpPr/>
            <p:nvPr/>
          </p:nvGrpSpPr>
          <p:grpSpPr>
            <a:xfrm>
              <a:off x="4489327" y="1776638"/>
              <a:ext cx="3221498" cy="2015667"/>
              <a:chOff x="4489327" y="1776638"/>
              <a:chExt cx="3221498" cy="2015667"/>
            </a:xfrm>
          </p:grpSpPr>
          <p:sp>
            <p:nvSpPr>
              <p:cNvPr id="25" name="任意多边形: 形状 24"/>
              <p:cNvSpPr/>
              <p:nvPr/>
            </p:nvSpPr>
            <p:spPr bwMode="auto">
              <a:xfrm>
                <a:off x="4489327" y="1776638"/>
                <a:ext cx="3221498" cy="2015667"/>
              </a:xfrm>
              <a:custGeom>
                <a:avLst/>
                <a:gdLst>
                  <a:gd name="connsiteX0" fmla="*/ 1566268 w 3221498"/>
                  <a:gd name="connsiteY0" fmla="*/ 0 h 2015667"/>
                  <a:gd name="connsiteX1" fmla="*/ 1626405 w 3221498"/>
                  <a:gd name="connsiteY1" fmla="*/ 3759 h 2015667"/>
                  <a:gd name="connsiteX2" fmla="*/ 1626320 w 3221498"/>
                  <a:gd name="connsiteY2" fmla="*/ 4815 h 2015667"/>
                  <a:gd name="connsiteX3" fmla="*/ 1691487 w 3221498"/>
                  <a:gd name="connsiteY3" fmla="*/ 15796 h 2015667"/>
                  <a:gd name="connsiteX4" fmla="*/ 2054779 w 3221498"/>
                  <a:gd name="connsiteY4" fmla="*/ 286642 h 2015667"/>
                  <a:gd name="connsiteX5" fmla="*/ 2306773 w 3221498"/>
                  <a:gd name="connsiteY5" fmla="*/ 410669 h 2015667"/>
                  <a:gd name="connsiteX6" fmla="*/ 3130454 w 3221498"/>
                  <a:gd name="connsiteY6" fmla="*/ 839126 h 2015667"/>
                  <a:gd name="connsiteX7" fmla="*/ 2822044 w 3221498"/>
                  <a:gd name="connsiteY7" fmla="*/ 1906510 h 2015667"/>
                  <a:gd name="connsiteX8" fmla="*/ 1716280 w 3221498"/>
                  <a:gd name="connsiteY8" fmla="*/ 1605838 h 2015667"/>
                  <a:gd name="connsiteX9" fmla="*/ 1787741 w 3221498"/>
                  <a:gd name="connsiteY9" fmla="*/ 707583 h 2015667"/>
                  <a:gd name="connsiteX10" fmla="*/ 1806546 w 3221498"/>
                  <a:gd name="connsiteY10" fmla="*/ 421945 h 2015667"/>
                  <a:gd name="connsiteX11" fmla="*/ 1806546 w 3221498"/>
                  <a:gd name="connsiteY11" fmla="*/ 418186 h 2015667"/>
                  <a:gd name="connsiteX12" fmla="*/ 1603447 w 3221498"/>
                  <a:gd name="connsiteY12" fmla="*/ 282884 h 2015667"/>
                  <a:gd name="connsiteX13" fmla="*/ 1603526 w 3221498"/>
                  <a:gd name="connsiteY13" fmla="*/ 281903 h 2015667"/>
                  <a:gd name="connsiteX14" fmla="*/ 1573785 w 3221498"/>
                  <a:gd name="connsiteY14" fmla="*/ 278184 h 2015667"/>
                  <a:gd name="connsiteX15" fmla="*/ 1321959 w 3221498"/>
                  <a:gd name="connsiteY15" fmla="*/ 424795 h 2015667"/>
                  <a:gd name="connsiteX16" fmla="*/ 1291890 w 3221498"/>
                  <a:gd name="connsiteY16" fmla="*/ 477425 h 2015667"/>
                  <a:gd name="connsiteX17" fmla="*/ 1306925 w 3221498"/>
                  <a:gd name="connsiteY17" fmla="*/ 755609 h 2015667"/>
                  <a:gd name="connsiteX18" fmla="*/ 1344511 w 3221498"/>
                  <a:gd name="connsiteY18" fmla="*/ 1571366 h 2015667"/>
                  <a:gd name="connsiteX19" fmla="*/ 314657 w 3221498"/>
                  <a:gd name="connsiteY19" fmla="*/ 1789402 h 2015667"/>
                  <a:gd name="connsiteX20" fmla="*/ 92901 w 3221498"/>
                  <a:gd name="connsiteY20" fmla="*/ 834553 h 2015667"/>
                  <a:gd name="connsiteX21" fmla="*/ 803274 w 3221498"/>
                  <a:gd name="connsiteY21" fmla="*/ 469906 h 2015667"/>
                  <a:gd name="connsiteX22" fmla="*/ 1047582 w 3221498"/>
                  <a:gd name="connsiteY22" fmla="*/ 342092 h 2015667"/>
                  <a:gd name="connsiteX23" fmla="*/ 1085168 w 3221498"/>
                  <a:gd name="connsiteY23" fmla="*/ 278184 h 2015667"/>
                  <a:gd name="connsiteX24" fmla="*/ 1566268 w 3221498"/>
                  <a:gd name="connsiteY24" fmla="*/ 0 h 201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1498" h="2015667">
                    <a:moveTo>
                      <a:pt x="1566268" y="0"/>
                    </a:moveTo>
                    <a:cubicBezTo>
                      <a:pt x="1585061" y="0"/>
                      <a:pt x="1607612" y="0"/>
                      <a:pt x="1626405" y="3759"/>
                    </a:cubicBezTo>
                    <a:lnTo>
                      <a:pt x="1626320" y="4815"/>
                    </a:lnTo>
                    <a:lnTo>
                      <a:pt x="1691487" y="15796"/>
                    </a:lnTo>
                    <a:cubicBezTo>
                      <a:pt x="1842100" y="50686"/>
                      <a:pt x="1975796" y="148522"/>
                      <a:pt x="2054779" y="286642"/>
                    </a:cubicBezTo>
                    <a:cubicBezTo>
                      <a:pt x="2103673" y="376844"/>
                      <a:pt x="2205223" y="425703"/>
                      <a:pt x="2306773" y="410669"/>
                    </a:cubicBezTo>
                    <a:cubicBezTo>
                      <a:pt x="2633988" y="369327"/>
                      <a:pt x="2968726" y="527180"/>
                      <a:pt x="3130454" y="839126"/>
                    </a:cubicBezTo>
                    <a:cubicBezTo>
                      <a:pt x="3329792" y="1218724"/>
                      <a:pt x="3190631" y="1688523"/>
                      <a:pt x="2822044" y="1906510"/>
                    </a:cubicBezTo>
                    <a:cubicBezTo>
                      <a:pt x="2434650" y="2132013"/>
                      <a:pt x="1934424" y="1996711"/>
                      <a:pt x="1716280" y="1605838"/>
                    </a:cubicBezTo>
                    <a:cubicBezTo>
                      <a:pt x="1547030" y="1308925"/>
                      <a:pt x="1588402" y="955636"/>
                      <a:pt x="1787741" y="707583"/>
                    </a:cubicBezTo>
                    <a:cubicBezTo>
                      <a:pt x="1851679" y="624898"/>
                      <a:pt x="1859202" y="512146"/>
                      <a:pt x="1806546" y="421945"/>
                    </a:cubicBezTo>
                    <a:cubicBezTo>
                      <a:pt x="1806546" y="421945"/>
                      <a:pt x="1806546" y="421945"/>
                      <a:pt x="1806546" y="418186"/>
                    </a:cubicBezTo>
                    <a:cubicBezTo>
                      <a:pt x="1761413" y="343018"/>
                      <a:pt x="1689952" y="294159"/>
                      <a:pt x="1603447" y="282884"/>
                    </a:cubicBezTo>
                    <a:lnTo>
                      <a:pt x="1603526" y="281903"/>
                    </a:lnTo>
                    <a:lnTo>
                      <a:pt x="1573785" y="278184"/>
                    </a:lnTo>
                    <a:cubicBezTo>
                      <a:pt x="1468544" y="278184"/>
                      <a:pt x="1374579" y="334573"/>
                      <a:pt x="1321959" y="424795"/>
                    </a:cubicBezTo>
                    <a:cubicBezTo>
                      <a:pt x="1321959" y="424795"/>
                      <a:pt x="1321959" y="424795"/>
                      <a:pt x="1291890" y="477425"/>
                    </a:cubicBezTo>
                    <a:cubicBezTo>
                      <a:pt x="1243029" y="563887"/>
                      <a:pt x="1246787" y="672905"/>
                      <a:pt x="1306925" y="755609"/>
                    </a:cubicBezTo>
                    <a:cubicBezTo>
                      <a:pt x="1479820" y="984923"/>
                      <a:pt x="1506130" y="1308218"/>
                      <a:pt x="1344511" y="1571366"/>
                    </a:cubicBezTo>
                    <a:cubicBezTo>
                      <a:pt x="1126513" y="1920976"/>
                      <a:pt x="660448" y="2022475"/>
                      <a:pt x="314657" y="1789402"/>
                    </a:cubicBezTo>
                    <a:cubicBezTo>
                      <a:pt x="6453" y="1578884"/>
                      <a:pt x="-91270" y="1157848"/>
                      <a:pt x="92901" y="834553"/>
                    </a:cubicBezTo>
                    <a:cubicBezTo>
                      <a:pt x="243244" y="571406"/>
                      <a:pt x="525138" y="439832"/>
                      <a:pt x="803274" y="469906"/>
                    </a:cubicBezTo>
                    <a:cubicBezTo>
                      <a:pt x="900997" y="477425"/>
                      <a:pt x="998721" y="428554"/>
                      <a:pt x="1047582" y="342092"/>
                    </a:cubicBezTo>
                    <a:cubicBezTo>
                      <a:pt x="1047582" y="342092"/>
                      <a:pt x="1047582" y="342092"/>
                      <a:pt x="1085168" y="278184"/>
                    </a:cubicBezTo>
                    <a:cubicBezTo>
                      <a:pt x="1186650" y="105259"/>
                      <a:pt x="1363304" y="0"/>
                      <a:pt x="1566268" y="0"/>
                    </a:cubicBezTo>
                    <a:close/>
                  </a:path>
                </a:pathLst>
              </a:custGeom>
              <a:solidFill>
                <a:schemeClr val="accent1"/>
              </a:solidFill>
              <a:ln>
                <a:noFill/>
              </a:ln>
            </p:spPr>
            <p:txBody>
              <a:bodyPr anchor="ctr"/>
              <a:lstStyle/>
              <a:p>
                <a:pPr algn="ctr" defTabSz="1219200"/>
                <a:endParaRPr sz="2400">
                  <a:solidFill>
                    <a:prstClr val="black"/>
                  </a:solidFill>
                  <a:latin typeface="Calibri" panose="020F0502020204030204"/>
                </a:endParaRPr>
              </a:p>
            </p:txBody>
          </p:sp>
          <p:sp>
            <p:nvSpPr>
              <p:cNvPr id="26" name="文本框 12"/>
              <p:cNvSpPr txBox="1"/>
              <p:nvPr/>
            </p:nvSpPr>
            <p:spPr>
              <a:xfrm>
                <a:off x="4695290" y="2220687"/>
                <a:ext cx="869149" cy="1323439"/>
              </a:xfrm>
              <a:prstGeom prst="rect">
                <a:avLst/>
              </a:prstGeom>
              <a:noFill/>
            </p:spPr>
            <p:txBody>
              <a:bodyPr wrap="none">
                <a:noAutofit/>
              </a:bodyPr>
              <a:lstStyle/>
              <a:p>
                <a:pPr defTabSz="1219200"/>
                <a:r>
                  <a:rPr lang="en-US" sz="8800" b="1">
                    <a:solidFill>
                      <a:prstClr val="white"/>
                    </a:solidFill>
                    <a:latin typeface="Calibri" panose="020F0502020204030204"/>
                  </a:rPr>
                  <a:t>S</a:t>
                </a:r>
              </a:p>
            </p:txBody>
          </p:sp>
        </p:grpSp>
        <p:grpSp>
          <p:nvGrpSpPr>
            <p:cNvPr id="20" name="组合 19"/>
            <p:cNvGrpSpPr/>
            <p:nvPr/>
          </p:nvGrpSpPr>
          <p:grpSpPr>
            <a:xfrm>
              <a:off x="6082484" y="2231363"/>
              <a:ext cx="2014448" cy="3247548"/>
              <a:chOff x="6082484" y="2231363"/>
              <a:chExt cx="2014448" cy="3247548"/>
            </a:xfrm>
          </p:grpSpPr>
          <p:sp>
            <p:nvSpPr>
              <p:cNvPr id="23" name="任意多边形: 形状 22"/>
              <p:cNvSpPr/>
              <p:nvPr/>
            </p:nvSpPr>
            <p:spPr bwMode="auto">
              <a:xfrm>
                <a:off x="6082484" y="2257643"/>
                <a:ext cx="2014448" cy="3221268"/>
              </a:xfrm>
              <a:custGeom>
                <a:avLst/>
                <a:gdLst>
                  <a:gd name="connsiteX0" fmla="*/ 793317 w 2014448"/>
                  <a:gd name="connsiteY0" fmla="*/ 748 h 3221268"/>
                  <a:gd name="connsiteX1" fmla="*/ 1183655 w 2014448"/>
                  <a:gd name="connsiteY1" fmla="*/ 93859 h 3221268"/>
                  <a:gd name="connsiteX2" fmla="*/ 1548302 w 2014448"/>
                  <a:gd name="connsiteY2" fmla="*/ 801127 h 3221268"/>
                  <a:gd name="connsiteX3" fmla="*/ 1676116 w 2014448"/>
                  <a:gd name="connsiteY3" fmla="*/ 1045661 h 3221268"/>
                  <a:gd name="connsiteX4" fmla="*/ 1736264 w 2014448"/>
                  <a:gd name="connsiteY4" fmla="*/ 1083282 h 3221268"/>
                  <a:gd name="connsiteX5" fmla="*/ 2014448 w 2014448"/>
                  <a:gd name="connsiteY5" fmla="*/ 1564826 h 3221268"/>
                  <a:gd name="connsiteX6" fmla="*/ 2010718 w 2014448"/>
                  <a:gd name="connsiteY6" fmla="*/ 1628300 h 3221268"/>
                  <a:gd name="connsiteX7" fmla="*/ 2011272 w 2014448"/>
                  <a:gd name="connsiteY7" fmla="*/ 1628345 h 3221268"/>
                  <a:gd name="connsiteX8" fmla="*/ 1729182 w 2014448"/>
                  <a:gd name="connsiteY8" fmla="*/ 2053110 h 3221268"/>
                  <a:gd name="connsiteX9" fmla="*/ 1605063 w 2014448"/>
                  <a:gd name="connsiteY9" fmla="*/ 2308721 h 3221268"/>
                  <a:gd name="connsiteX10" fmla="*/ 1176287 w 2014448"/>
                  <a:gd name="connsiteY10" fmla="*/ 3131939 h 3221268"/>
                  <a:gd name="connsiteX11" fmla="*/ 111868 w 2014448"/>
                  <a:gd name="connsiteY11" fmla="*/ 2823702 h 3221268"/>
                  <a:gd name="connsiteX12" fmla="*/ 409003 w 2014448"/>
                  <a:gd name="connsiteY12" fmla="*/ 1714801 h 3221268"/>
                  <a:gd name="connsiteX13" fmla="*/ 1311690 w 2014448"/>
                  <a:gd name="connsiteY13" fmla="*/ 1786222 h 3221268"/>
                  <a:gd name="connsiteX14" fmla="*/ 1597541 w 2014448"/>
                  <a:gd name="connsiteY14" fmla="*/ 1808776 h 3221268"/>
                  <a:gd name="connsiteX15" fmla="*/ 1597541 w 2014448"/>
                  <a:gd name="connsiteY15" fmla="*/ 1805017 h 3221268"/>
                  <a:gd name="connsiteX16" fmla="*/ 1717605 w 2014448"/>
                  <a:gd name="connsiteY16" fmla="*/ 1665993 h 3221268"/>
                  <a:gd name="connsiteX17" fmla="*/ 1732831 w 2014448"/>
                  <a:gd name="connsiteY17" fmla="*/ 1606235 h 3221268"/>
                  <a:gd name="connsiteX18" fmla="*/ 1732505 w 2014448"/>
                  <a:gd name="connsiteY18" fmla="*/ 1606209 h 3221268"/>
                  <a:gd name="connsiteX19" fmla="*/ 1736264 w 2014448"/>
                  <a:gd name="connsiteY19" fmla="*/ 1572350 h 3221268"/>
                  <a:gd name="connsiteX20" fmla="*/ 1593412 w 2014448"/>
                  <a:gd name="connsiteY20" fmla="*/ 1324054 h 3221268"/>
                  <a:gd name="connsiteX21" fmla="*/ 1537024 w 2014448"/>
                  <a:gd name="connsiteY21" fmla="*/ 1290195 h 3221268"/>
                  <a:gd name="connsiteX22" fmla="*/ 1262599 w 2014448"/>
                  <a:gd name="connsiteY22" fmla="*/ 1305244 h 3221268"/>
                  <a:gd name="connsiteX23" fmla="*/ 443083 w 2014448"/>
                  <a:gd name="connsiteY23" fmla="*/ 1342864 h 3221268"/>
                  <a:gd name="connsiteX24" fmla="*/ 228806 w 2014448"/>
                  <a:gd name="connsiteY24" fmla="*/ 315821 h 3221268"/>
                  <a:gd name="connsiteX25" fmla="*/ 793317 w 2014448"/>
                  <a:gd name="connsiteY25" fmla="*/ 748 h 32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448" h="3221268">
                    <a:moveTo>
                      <a:pt x="793317" y="748"/>
                    </a:moveTo>
                    <a:cubicBezTo>
                      <a:pt x="925676" y="-5248"/>
                      <a:pt x="1061009" y="24731"/>
                      <a:pt x="1183655" y="93859"/>
                    </a:cubicBezTo>
                    <a:cubicBezTo>
                      <a:pt x="1443043" y="240580"/>
                      <a:pt x="1578376" y="522734"/>
                      <a:pt x="1548302" y="801127"/>
                    </a:cubicBezTo>
                    <a:cubicBezTo>
                      <a:pt x="1537024" y="902703"/>
                      <a:pt x="1589653" y="996755"/>
                      <a:pt x="1676116" y="1045661"/>
                    </a:cubicBezTo>
                    <a:cubicBezTo>
                      <a:pt x="1676116" y="1045661"/>
                      <a:pt x="1676116" y="1045661"/>
                      <a:pt x="1736264" y="1083282"/>
                    </a:cubicBezTo>
                    <a:cubicBezTo>
                      <a:pt x="1912949" y="1184858"/>
                      <a:pt x="2014448" y="1365437"/>
                      <a:pt x="2014448" y="1564826"/>
                    </a:cubicBezTo>
                    <a:lnTo>
                      <a:pt x="2010718" y="1628300"/>
                    </a:lnTo>
                    <a:lnTo>
                      <a:pt x="2011272" y="1628345"/>
                    </a:lnTo>
                    <a:cubicBezTo>
                      <a:pt x="1992466" y="1805017"/>
                      <a:pt x="1887153" y="1962895"/>
                      <a:pt x="1729182" y="2053110"/>
                    </a:cubicBezTo>
                    <a:cubicBezTo>
                      <a:pt x="1642675" y="2105736"/>
                      <a:pt x="1590018" y="2203470"/>
                      <a:pt x="1605063" y="2308721"/>
                    </a:cubicBezTo>
                    <a:cubicBezTo>
                      <a:pt x="1650197" y="2631994"/>
                      <a:pt x="1488466" y="2970303"/>
                      <a:pt x="1176287" y="3131939"/>
                    </a:cubicBezTo>
                    <a:cubicBezTo>
                      <a:pt x="796406" y="3327406"/>
                      <a:pt x="326256" y="3192083"/>
                      <a:pt x="111868" y="2823702"/>
                    </a:cubicBezTo>
                    <a:cubicBezTo>
                      <a:pt x="-117565" y="2432768"/>
                      <a:pt x="17838" y="1936582"/>
                      <a:pt x="409003" y="1714801"/>
                    </a:cubicBezTo>
                    <a:cubicBezTo>
                      <a:pt x="706137" y="1549406"/>
                      <a:pt x="1063451" y="1586996"/>
                      <a:pt x="1311690" y="1786222"/>
                    </a:cubicBezTo>
                    <a:cubicBezTo>
                      <a:pt x="1390675" y="1853884"/>
                      <a:pt x="1507272" y="1861402"/>
                      <a:pt x="1597541" y="1808776"/>
                    </a:cubicBezTo>
                    <a:cubicBezTo>
                      <a:pt x="1597541" y="1808776"/>
                      <a:pt x="1597541" y="1808776"/>
                      <a:pt x="1597541" y="1805017"/>
                    </a:cubicBezTo>
                    <a:cubicBezTo>
                      <a:pt x="1653959" y="1774006"/>
                      <a:pt x="1695567" y="1723964"/>
                      <a:pt x="1717605" y="1665993"/>
                    </a:cubicBezTo>
                    <a:lnTo>
                      <a:pt x="1732831" y="1606235"/>
                    </a:lnTo>
                    <a:lnTo>
                      <a:pt x="1732505" y="1606209"/>
                    </a:lnTo>
                    <a:cubicBezTo>
                      <a:pt x="1736264" y="1594923"/>
                      <a:pt x="1736264" y="1583636"/>
                      <a:pt x="1736264" y="1572350"/>
                    </a:cubicBezTo>
                    <a:cubicBezTo>
                      <a:pt x="1740023" y="1470775"/>
                      <a:pt x="1679875" y="1372961"/>
                      <a:pt x="1593412" y="1324054"/>
                    </a:cubicBezTo>
                    <a:cubicBezTo>
                      <a:pt x="1593412" y="1324054"/>
                      <a:pt x="1593412" y="1324054"/>
                      <a:pt x="1537024" y="1290195"/>
                    </a:cubicBezTo>
                    <a:cubicBezTo>
                      <a:pt x="1450561" y="1241289"/>
                      <a:pt x="1341543" y="1245051"/>
                      <a:pt x="1262599" y="1305244"/>
                    </a:cubicBezTo>
                    <a:cubicBezTo>
                      <a:pt x="1029525" y="1478299"/>
                      <a:pt x="706230" y="1504633"/>
                      <a:pt x="443083" y="1342864"/>
                    </a:cubicBezTo>
                    <a:cubicBezTo>
                      <a:pt x="93473" y="1124665"/>
                      <a:pt x="-8027" y="658169"/>
                      <a:pt x="228806" y="315821"/>
                    </a:cubicBezTo>
                    <a:cubicBezTo>
                      <a:pt x="360380" y="120664"/>
                      <a:pt x="572718" y="10741"/>
                      <a:pt x="793317" y="748"/>
                    </a:cubicBezTo>
                    <a:close/>
                  </a:path>
                </a:pathLst>
              </a:custGeom>
              <a:solidFill>
                <a:schemeClr val="accent2"/>
              </a:solidFill>
              <a:ln>
                <a:noFill/>
              </a:ln>
            </p:spPr>
            <p:txBody>
              <a:bodyPr anchor="ctr"/>
              <a:lstStyle/>
              <a:p>
                <a:pPr algn="ctr" defTabSz="1219200"/>
                <a:endParaRPr sz="2400">
                  <a:solidFill>
                    <a:prstClr val="black"/>
                  </a:solidFill>
                  <a:latin typeface="Calibri" panose="020F0502020204030204"/>
                </a:endParaRPr>
              </a:p>
            </p:txBody>
          </p:sp>
          <p:sp>
            <p:nvSpPr>
              <p:cNvPr id="24" name="文本框 10"/>
              <p:cNvSpPr txBox="1"/>
              <p:nvPr/>
            </p:nvSpPr>
            <p:spPr>
              <a:xfrm>
                <a:off x="6323064" y="2231363"/>
                <a:ext cx="1152880" cy="1323439"/>
              </a:xfrm>
              <a:prstGeom prst="rect">
                <a:avLst/>
              </a:prstGeom>
              <a:noFill/>
            </p:spPr>
            <p:txBody>
              <a:bodyPr wrap="none">
                <a:noAutofit/>
              </a:bodyPr>
              <a:lstStyle/>
              <a:p>
                <a:pPr defTabSz="1219200"/>
                <a:r>
                  <a:rPr lang="en-US" sz="8800" b="1">
                    <a:solidFill>
                      <a:prstClr val="white"/>
                    </a:solidFill>
                    <a:latin typeface="Calibri" panose="020F0502020204030204"/>
                  </a:rPr>
                  <a:t>W</a:t>
                </a:r>
              </a:p>
            </p:txBody>
          </p:sp>
        </p:grpSp>
        <p:sp>
          <p:nvSpPr>
            <p:cNvPr id="21" name="任意多边形: 形状 20"/>
            <p:cNvSpPr/>
            <p:nvPr/>
          </p:nvSpPr>
          <p:spPr bwMode="auto">
            <a:xfrm>
              <a:off x="5988732" y="3840387"/>
              <a:ext cx="1717675" cy="2024063"/>
            </a:xfrm>
            <a:custGeom>
              <a:avLst/>
              <a:gdLst>
                <a:gd name="T0" fmla="*/ 75 w 457"/>
                <a:gd name="T1" fmla="*/ 120 h 538"/>
                <a:gd name="T2" fmla="*/ 85 w 457"/>
                <a:gd name="T3" fmla="*/ 337 h 538"/>
                <a:gd name="T4" fmla="*/ 89 w 457"/>
                <a:gd name="T5" fmla="*/ 411 h 538"/>
                <a:gd name="T6" fmla="*/ 81 w 457"/>
                <a:gd name="T7" fmla="*/ 425 h 538"/>
                <a:gd name="T8" fmla="*/ 15 w 457"/>
                <a:gd name="T9" fmla="*/ 464 h 538"/>
                <a:gd name="T10" fmla="*/ 6 w 457"/>
                <a:gd name="T11" fmla="*/ 463 h 538"/>
                <a:gd name="T12" fmla="*/ 0 w 457"/>
                <a:gd name="T13" fmla="*/ 537 h 538"/>
                <a:gd name="T14" fmla="*/ 16 w 457"/>
                <a:gd name="T15" fmla="*/ 538 h 538"/>
                <a:gd name="T16" fmla="*/ 144 w 457"/>
                <a:gd name="T17" fmla="*/ 464 h 538"/>
                <a:gd name="T18" fmla="*/ 154 w 457"/>
                <a:gd name="T19" fmla="*/ 447 h 538"/>
                <a:gd name="T20" fmla="*/ 219 w 457"/>
                <a:gd name="T21" fmla="*/ 413 h 538"/>
                <a:gd name="T22" fmla="*/ 408 w 457"/>
                <a:gd name="T23" fmla="*/ 316 h 538"/>
                <a:gd name="T24" fmla="*/ 349 w 457"/>
                <a:gd name="T25" fmla="*/ 62 h 538"/>
                <a:gd name="T26" fmla="*/ 75 w 457"/>
                <a:gd name="T27" fmla="*/ 1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538">
                  <a:moveTo>
                    <a:pt x="75" y="120"/>
                  </a:moveTo>
                  <a:cubicBezTo>
                    <a:pt x="33" y="190"/>
                    <a:pt x="39" y="276"/>
                    <a:pt x="85" y="337"/>
                  </a:cubicBezTo>
                  <a:cubicBezTo>
                    <a:pt x="101" y="359"/>
                    <a:pt x="102" y="388"/>
                    <a:pt x="89" y="411"/>
                  </a:cubicBezTo>
                  <a:cubicBezTo>
                    <a:pt x="81" y="425"/>
                    <a:pt x="81" y="425"/>
                    <a:pt x="81" y="425"/>
                  </a:cubicBezTo>
                  <a:cubicBezTo>
                    <a:pt x="67" y="449"/>
                    <a:pt x="42" y="464"/>
                    <a:pt x="15" y="464"/>
                  </a:cubicBezTo>
                  <a:cubicBezTo>
                    <a:pt x="12" y="464"/>
                    <a:pt x="9" y="463"/>
                    <a:pt x="6" y="463"/>
                  </a:cubicBezTo>
                  <a:cubicBezTo>
                    <a:pt x="0" y="537"/>
                    <a:pt x="0" y="537"/>
                    <a:pt x="0" y="537"/>
                  </a:cubicBezTo>
                  <a:cubicBezTo>
                    <a:pt x="5" y="538"/>
                    <a:pt x="11" y="538"/>
                    <a:pt x="16" y="538"/>
                  </a:cubicBezTo>
                  <a:cubicBezTo>
                    <a:pt x="70" y="538"/>
                    <a:pt x="118" y="510"/>
                    <a:pt x="144" y="464"/>
                  </a:cubicBezTo>
                  <a:cubicBezTo>
                    <a:pt x="154" y="447"/>
                    <a:pt x="154" y="447"/>
                    <a:pt x="154" y="447"/>
                  </a:cubicBezTo>
                  <a:cubicBezTo>
                    <a:pt x="167" y="424"/>
                    <a:pt x="193" y="411"/>
                    <a:pt x="219" y="413"/>
                  </a:cubicBezTo>
                  <a:cubicBezTo>
                    <a:pt x="293" y="421"/>
                    <a:pt x="368" y="386"/>
                    <a:pt x="408" y="316"/>
                  </a:cubicBezTo>
                  <a:cubicBezTo>
                    <a:pt x="457" y="230"/>
                    <a:pt x="431" y="118"/>
                    <a:pt x="349" y="62"/>
                  </a:cubicBezTo>
                  <a:cubicBezTo>
                    <a:pt x="257" y="0"/>
                    <a:pt x="133" y="27"/>
                    <a:pt x="75" y="120"/>
                  </a:cubicBezTo>
                  <a:close/>
                </a:path>
              </a:pathLst>
            </a:custGeom>
            <a:solidFill>
              <a:schemeClr val="accent3"/>
            </a:solidFill>
            <a:ln>
              <a:noFill/>
            </a:ln>
          </p:spPr>
          <p:txBody>
            <a:bodyPr anchor="ctr"/>
            <a:lstStyle/>
            <a:p>
              <a:pPr algn="ctr" defTabSz="1219200"/>
              <a:endParaRPr sz="2400">
                <a:solidFill>
                  <a:prstClr val="black"/>
                </a:solidFill>
                <a:latin typeface="Calibri" panose="020F0502020204030204"/>
              </a:endParaRPr>
            </a:p>
          </p:txBody>
        </p:sp>
        <p:sp>
          <p:nvSpPr>
            <p:cNvPr id="22" name="文本框 8"/>
            <p:cNvSpPr txBox="1"/>
            <p:nvPr/>
          </p:nvSpPr>
          <p:spPr>
            <a:xfrm>
              <a:off x="6426758" y="3961599"/>
              <a:ext cx="825867" cy="1323438"/>
            </a:xfrm>
            <a:prstGeom prst="rect">
              <a:avLst/>
            </a:prstGeom>
            <a:noFill/>
          </p:spPr>
          <p:txBody>
            <a:bodyPr wrap="none">
              <a:noAutofit/>
            </a:bodyPr>
            <a:lstStyle/>
            <a:p>
              <a:pPr defTabSz="1219200"/>
              <a:r>
                <a:rPr lang="en-US" sz="8800" b="1" dirty="0">
                  <a:solidFill>
                    <a:prstClr val="white"/>
                  </a:solidFill>
                  <a:latin typeface="Calibri" panose="020F0502020204030204"/>
                </a:rPr>
                <a:t>T</a:t>
              </a:r>
            </a:p>
          </p:txBody>
        </p:sp>
      </p:grpSp>
      <p:grpSp>
        <p:nvGrpSpPr>
          <p:cNvPr id="5" name="组合 4"/>
          <p:cNvGrpSpPr/>
          <p:nvPr/>
        </p:nvGrpSpPr>
        <p:grpSpPr>
          <a:xfrm>
            <a:off x="710286" y="1903956"/>
            <a:ext cx="10771431" cy="3050088"/>
            <a:chOff x="735248" y="2643961"/>
            <a:chExt cx="10771430" cy="3050088"/>
          </a:xfrm>
        </p:grpSpPr>
        <p:grpSp>
          <p:nvGrpSpPr>
            <p:cNvPr id="6" name="组合 5"/>
            <p:cNvGrpSpPr/>
            <p:nvPr/>
          </p:nvGrpSpPr>
          <p:grpSpPr>
            <a:xfrm>
              <a:off x="8575271" y="2643961"/>
              <a:ext cx="2931407" cy="3046673"/>
              <a:chOff x="8575271" y="2643961"/>
              <a:chExt cx="2931407" cy="3046673"/>
            </a:xfrm>
          </p:grpSpPr>
          <p:sp>
            <p:nvSpPr>
              <p:cNvPr id="12" name="文本框 24"/>
              <p:cNvSpPr txBox="1"/>
              <p:nvPr/>
            </p:nvSpPr>
            <p:spPr>
              <a:xfrm>
                <a:off x="8575271" y="2643961"/>
                <a:ext cx="2897592" cy="276999"/>
              </a:xfrm>
              <a:prstGeom prst="rect">
                <a:avLst/>
              </a:prstGeom>
              <a:noFill/>
            </p:spPr>
            <p:txBody>
              <a:bodyPr wrap="none" lIns="0" tIns="0" rIns="0" bIns="0">
                <a:noAutofit/>
              </a:bodyPr>
              <a:lstStyle/>
              <a:p>
                <a:pPr defTabSz="1219200"/>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3" name="矩形 12"/>
              <p:cNvSpPr/>
              <p:nvPr/>
            </p:nvSpPr>
            <p:spPr>
              <a:xfrm>
                <a:off x="8575271" y="2920959"/>
                <a:ext cx="2897592" cy="604673"/>
              </a:xfrm>
              <a:prstGeom prst="rect">
                <a:avLst/>
              </a:prstGeom>
            </p:spPr>
            <p:txBody>
              <a:bodyPr wrap="square" lIns="0" tIns="0" rIns="0" bIns="0" anchor="ctr">
                <a:normAutofit/>
              </a:bodyPr>
              <a:lstStyle/>
              <a:p>
                <a:pPr defTabSz="1219200">
                  <a:lnSpc>
                    <a:spcPct val="12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14" name="文本框 26"/>
              <p:cNvSpPr txBox="1"/>
              <p:nvPr/>
            </p:nvSpPr>
            <p:spPr>
              <a:xfrm>
                <a:off x="8591128" y="4808963"/>
                <a:ext cx="2915550" cy="276999"/>
              </a:xfrm>
              <a:prstGeom prst="rect">
                <a:avLst/>
              </a:prstGeom>
              <a:noFill/>
            </p:spPr>
            <p:txBody>
              <a:bodyPr wrap="none" lIns="0" tIns="0" rIns="0" bIns="0">
                <a:noAutofit/>
              </a:bodyPr>
              <a:lstStyle/>
              <a:p>
                <a:pPr defTabSz="1219200"/>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5" name="矩形 14"/>
              <p:cNvSpPr/>
              <p:nvPr/>
            </p:nvSpPr>
            <p:spPr>
              <a:xfrm>
                <a:off x="8591128" y="5085961"/>
                <a:ext cx="2915550" cy="604673"/>
              </a:xfrm>
              <a:prstGeom prst="rect">
                <a:avLst/>
              </a:prstGeom>
            </p:spPr>
            <p:txBody>
              <a:bodyPr wrap="square" lIns="0" tIns="0" rIns="0" bIns="0" anchor="ctr">
                <a:normAutofit/>
              </a:bodyPr>
              <a:lstStyle/>
              <a:p>
                <a:pPr defTabSz="1219200">
                  <a:lnSpc>
                    <a:spcPct val="12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nvGrpSpPr>
            <p:cNvPr id="7" name="组合 6"/>
            <p:cNvGrpSpPr/>
            <p:nvPr/>
          </p:nvGrpSpPr>
          <p:grpSpPr>
            <a:xfrm>
              <a:off x="735248" y="2719547"/>
              <a:ext cx="2902014" cy="2974502"/>
              <a:chOff x="735248" y="2719547"/>
              <a:chExt cx="2902014" cy="2974502"/>
            </a:xfrm>
          </p:grpSpPr>
          <p:sp>
            <p:nvSpPr>
              <p:cNvPr id="8" name="文本框 20"/>
              <p:cNvSpPr txBox="1"/>
              <p:nvPr/>
            </p:nvSpPr>
            <p:spPr>
              <a:xfrm>
                <a:off x="735248" y="2719547"/>
                <a:ext cx="2902014" cy="276999"/>
              </a:xfrm>
              <a:prstGeom prst="rect">
                <a:avLst/>
              </a:prstGeom>
              <a:noFill/>
            </p:spPr>
            <p:txBody>
              <a:bodyPr wrap="none" lIns="0" tIns="0" rIns="0" bIns="0">
                <a:noAutofit/>
              </a:bodyPr>
              <a:lstStyle/>
              <a:p>
                <a:pPr algn="r" defTabSz="1219200"/>
                <a:r>
                  <a:rPr lang="zh-CN" altLang="en-US" sz="1600" b="1"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9" name="矩形 8"/>
              <p:cNvSpPr/>
              <p:nvPr/>
            </p:nvSpPr>
            <p:spPr>
              <a:xfrm>
                <a:off x="735248" y="2996545"/>
                <a:ext cx="2902014" cy="604673"/>
              </a:xfrm>
              <a:prstGeom prst="rect">
                <a:avLst/>
              </a:prstGeom>
            </p:spPr>
            <p:txBody>
              <a:bodyPr wrap="square" lIns="0" tIns="0" rIns="0" bIns="0" anchor="ctr">
                <a:normAutofit/>
              </a:bodyPr>
              <a:lstStyle/>
              <a:p>
                <a:pPr algn="r" defTabSz="1219200">
                  <a:lnSpc>
                    <a:spcPct val="120000"/>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dirty="0">
                    <a:solidFill>
                      <a:prstClr val="white">
                        <a:lumMod val="50000"/>
                      </a:prstClr>
                    </a:solidFill>
                    <a:latin typeface="微软雅黑" panose="020B0503020204020204" pitchFamily="34" charset="-122"/>
                    <a:ea typeface="微软雅黑" panose="020B0503020204020204" pitchFamily="34" charset="-122"/>
                  </a:rPr>
                </a:br>
                <a:r>
                  <a:rPr lang="zh-CN" altLang="en-US" sz="1065" dirty="0">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10" name="文本框 22"/>
              <p:cNvSpPr txBox="1"/>
              <p:nvPr/>
            </p:nvSpPr>
            <p:spPr>
              <a:xfrm>
                <a:off x="735248" y="4812378"/>
                <a:ext cx="2855562" cy="276999"/>
              </a:xfrm>
              <a:prstGeom prst="rect">
                <a:avLst/>
              </a:prstGeom>
              <a:noFill/>
            </p:spPr>
            <p:txBody>
              <a:bodyPr wrap="none" lIns="0" tIns="0" rIns="0" bIns="0">
                <a:noAutofit/>
              </a:bodyPr>
              <a:lstStyle/>
              <a:p>
                <a:pPr algn="r" defTabSz="1219200"/>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1" name="矩形 10"/>
              <p:cNvSpPr/>
              <p:nvPr/>
            </p:nvSpPr>
            <p:spPr>
              <a:xfrm>
                <a:off x="735248" y="5089376"/>
                <a:ext cx="2855562" cy="604673"/>
              </a:xfrm>
              <a:prstGeom prst="rect">
                <a:avLst/>
              </a:prstGeom>
            </p:spPr>
            <p:txBody>
              <a:bodyPr wrap="square" lIns="0" tIns="0" rIns="0" bIns="0" anchor="ctr">
                <a:normAutofit/>
              </a:bodyPr>
              <a:lstStyle/>
              <a:p>
                <a:pPr algn="r" defTabSz="1219200">
                  <a:lnSpc>
                    <a:spcPct val="120000"/>
                  </a:lnSpc>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67094" y="1726134"/>
            <a:ext cx="2953924" cy="1078991"/>
            <a:chOff x="1768673" y="1716257"/>
            <a:chExt cx="2724752" cy="998806"/>
          </a:xfrm>
        </p:grpSpPr>
        <p:grpSp>
          <p:nvGrpSpPr>
            <p:cNvPr id="3" name="组合 2"/>
            <p:cNvGrpSpPr/>
            <p:nvPr/>
          </p:nvGrpSpPr>
          <p:grpSpPr>
            <a:xfrm>
              <a:off x="1768673" y="1716257"/>
              <a:ext cx="2724752" cy="998806"/>
              <a:chOff x="2208627" y="2757268"/>
              <a:chExt cx="2098475" cy="769233"/>
            </a:xfrm>
          </p:grpSpPr>
          <p:sp>
            <p:nvSpPr>
              <p:cNvPr id="5" name="任意多边形 4"/>
              <p:cNvSpPr/>
              <p:nvPr/>
            </p:nvSpPr>
            <p:spPr>
              <a:xfrm rot="428685">
                <a:off x="2267286" y="2880533"/>
                <a:ext cx="2039816" cy="645968"/>
              </a:xfrm>
              <a:custGeom>
                <a:avLst/>
                <a:gdLst>
                  <a:gd name="connsiteX0" fmla="*/ 1948193 w 2039816"/>
                  <a:gd name="connsiteY0" fmla="*/ 0 h 645968"/>
                  <a:gd name="connsiteX1" fmla="*/ 2039816 w 2039816"/>
                  <a:gd name="connsiteY1" fmla="*/ 0 h 645968"/>
                  <a:gd name="connsiteX2" fmla="*/ 2039816 w 2039816"/>
                  <a:gd name="connsiteY2" fmla="*/ 645968 h 645968"/>
                  <a:gd name="connsiteX3" fmla="*/ 0 w 2039816"/>
                  <a:gd name="connsiteY3" fmla="*/ 645968 h 645968"/>
                  <a:gd name="connsiteX4" fmla="*/ 0 w 2039816"/>
                  <a:gd name="connsiteY4" fmla="*/ 636726 h 645968"/>
                  <a:gd name="connsiteX5" fmla="*/ 1996635 w 2039816"/>
                  <a:gd name="connsiteY5" fmla="*/ 386448 h 645968"/>
                  <a:gd name="connsiteX6" fmla="*/ 0 w 2039816"/>
                  <a:gd name="connsiteY6" fmla="*/ 0 h 645968"/>
                  <a:gd name="connsiteX7" fmla="*/ 8681 w 2039816"/>
                  <a:gd name="connsiteY7" fmla="*/ 0 h 645968"/>
                  <a:gd name="connsiteX8" fmla="*/ 0 w 2039816"/>
                  <a:gd name="connsiteY8" fmla="*/ 1088 h 64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9816" h="645968">
                    <a:moveTo>
                      <a:pt x="1948193" y="0"/>
                    </a:moveTo>
                    <a:lnTo>
                      <a:pt x="2039816" y="0"/>
                    </a:lnTo>
                    <a:lnTo>
                      <a:pt x="2039816" y="645968"/>
                    </a:lnTo>
                    <a:lnTo>
                      <a:pt x="0" y="645968"/>
                    </a:lnTo>
                    <a:lnTo>
                      <a:pt x="0" y="636726"/>
                    </a:lnTo>
                    <a:lnTo>
                      <a:pt x="1996635" y="386448"/>
                    </a:lnTo>
                    <a:close/>
                    <a:moveTo>
                      <a:pt x="0" y="0"/>
                    </a:moveTo>
                    <a:lnTo>
                      <a:pt x="8681" y="0"/>
                    </a:lnTo>
                    <a:lnTo>
                      <a:pt x="0" y="10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6" name="矩形 5"/>
              <p:cNvSpPr/>
              <p:nvPr/>
            </p:nvSpPr>
            <p:spPr>
              <a:xfrm>
                <a:off x="2208627" y="2757268"/>
                <a:ext cx="2039816" cy="6307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4" name="矩形 3"/>
            <p:cNvSpPr/>
            <p:nvPr/>
          </p:nvSpPr>
          <p:spPr>
            <a:xfrm>
              <a:off x="2061273" y="1951992"/>
              <a:ext cx="832769" cy="284905"/>
            </a:xfrm>
            <a:prstGeom prst="rect">
              <a:avLst/>
            </a:prstGeom>
          </p:spPr>
          <p:txBody>
            <a:bodyPr wrap="none">
              <a:spAutoFit/>
            </a:bodyPr>
            <a:lstStyle/>
            <a:p>
              <a:pPr defTabSz="1219200"/>
              <a:r>
                <a:rPr lang="zh-CN" altLang="en-US" sz="1400" dirty="0">
                  <a:solidFill>
                    <a:prstClr val="white">
                      <a:lumMod val="50000"/>
                    </a:prstClr>
                  </a:solidFill>
                  <a:latin typeface="微软雅黑" panose="020B0503020204020204" pitchFamily="34" charset="-122"/>
                  <a:ea typeface="微软雅黑" panose="020B0503020204020204" pitchFamily="34" charset="-122"/>
                </a:rPr>
                <a:t>添加标题</a:t>
              </a:r>
              <a:endParaRPr lang="zh-CN" altLang="en-US" sz="1400" dirty="0">
                <a:solidFill>
                  <a:prstClr val="white">
                    <a:lumMod val="50000"/>
                  </a:prstClr>
                </a:solidFill>
                <a:effectLst>
                  <a:outerShdw blurRad="508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767094" y="3501783"/>
            <a:ext cx="2953924" cy="1078991"/>
            <a:chOff x="1768673" y="3412698"/>
            <a:chExt cx="2724752" cy="998806"/>
          </a:xfrm>
        </p:grpSpPr>
        <p:grpSp>
          <p:nvGrpSpPr>
            <p:cNvPr id="8" name="组合 20"/>
            <p:cNvGrpSpPr/>
            <p:nvPr/>
          </p:nvGrpSpPr>
          <p:grpSpPr>
            <a:xfrm>
              <a:off x="1768673" y="3412698"/>
              <a:ext cx="2724752" cy="998806"/>
              <a:chOff x="2208627" y="2757268"/>
              <a:chExt cx="2098475" cy="769233"/>
            </a:xfrm>
          </p:grpSpPr>
          <p:sp>
            <p:nvSpPr>
              <p:cNvPr id="10" name="任意多边形 9"/>
              <p:cNvSpPr/>
              <p:nvPr/>
            </p:nvSpPr>
            <p:spPr>
              <a:xfrm rot="428685">
                <a:off x="2267286" y="2880533"/>
                <a:ext cx="2039816" cy="645968"/>
              </a:xfrm>
              <a:custGeom>
                <a:avLst/>
                <a:gdLst>
                  <a:gd name="connsiteX0" fmla="*/ 1948193 w 2039816"/>
                  <a:gd name="connsiteY0" fmla="*/ 0 h 645968"/>
                  <a:gd name="connsiteX1" fmla="*/ 2039816 w 2039816"/>
                  <a:gd name="connsiteY1" fmla="*/ 0 h 645968"/>
                  <a:gd name="connsiteX2" fmla="*/ 2039816 w 2039816"/>
                  <a:gd name="connsiteY2" fmla="*/ 645968 h 645968"/>
                  <a:gd name="connsiteX3" fmla="*/ 0 w 2039816"/>
                  <a:gd name="connsiteY3" fmla="*/ 645968 h 645968"/>
                  <a:gd name="connsiteX4" fmla="*/ 0 w 2039816"/>
                  <a:gd name="connsiteY4" fmla="*/ 636726 h 645968"/>
                  <a:gd name="connsiteX5" fmla="*/ 1996635 w 2039816"/>
                  <a:gd name="connsiteY5" fmla="*/ 386448 h 645968"/>
                  <a:gd name="connsiteX6" fmla="*/ 0 w 2039816"/>
                  <a:gd name="connsiteY6" fmla="*/ 0 h 645968"/>
                  <a:gd name="connsiteX7" fmla="*/ 8681 w 2039816"/>
                  <a:gd name="connsiteY7" fmla="*/ 0 h 645968"/>
                  <a:gd name="connsiteX8" fmla="*/ 0 w 2039816"/>
                  <a:gd name="connsiteY8" fmla="*/ 1088 h 64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9816" h="645968">
                    <a:moveTo>
                      <a:pt x="1948193" y="0"/>
                    </a:moveTo>
                    <a:lnTo>
                      <a:pt x="2039816" y="0"/>
                    </a:lnTo>
                    <a:lnTo>
                      <a:pt x="2039816" y="645968"/>
                    </a:lnTo>
                    <a:lnTo>
                      <a:pt x="0" y="645968"/>
                    </a:lnTo>
                    <a:lnTo>
                      <a:pt x="0" y="636726"/>
                    </a:lnTo>
                    <a:lnTo>
                      <a:pt x="1996635" y="386448"/>
                    </a:lnTo>
                    <a:close/>
                    <a:moveTo>
                      <a:pt x="0" y="0"/>
                    </a:moveTo>
                    <a:lnTo>
                      <a:pt x="8681" y="0"/>
                    </a:lnTo>
                    <a:lnTo>
                      <a:pt x="0" y="1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11" name="矩形 10"/>
              <p:cNvSpPr/>
              <p:nvPr/>
            </p:nvSpPr>
            <p:spPr>
              <a:xfrm>
                <a:off x="2208627" y="2757268"/>
                <a:ext cx="2039816" cy="63070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2061273" y="3648432"/>
              <a:ext cx="832769" cy="284905"/>
            </a:xfrm>
            <a:prstGeom prst="rect">
              <a:avLst/>
            </a:prstGeom>
          </p:spPr>
          <p:txBody>
            <a:bodyPr wrap="none">
              <a:spAutoFit/>
            </a:bodyPr>
            <a:lstStyle/>
            <a:p>
              <a:pPr defTabSz="1219200"/>
              <a:r>
                <a:rPr lang="zh-CN" altLang="en-US" sz="1400" dirty="0">
                  <a:solidFill>
                    <a:prstClr val="white">
                      <a:lumMod val="50000"/>
                    </a:prstClr>
                  </a:solidFill>
                  <a:latin typeface="微软雅黑" panose="020B0503020204020204" pitchFamily="34" charset="-122"/>
                  <a:ea typeface="微软雅黑" panose="020B0503020204020204" pitchFamily="34" charset="-122"/>
                </a:rPr>
                <a:t>添加标题</a:t>
              </a:r>
              <a:endParaRPr lang="zh-CN" altLang="en-US" sz="1400" dirty="0">
                <a:solidFill>
                  <a:prstClr val="white">
                    <a:lumMod val="50000"/>
                  </a:prstClr>
                </a:solidFill>
                <a:effectLst>
                  <a:outerShdw blurRad="508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767094" y="5133461"/>
            <a:ext cx="2953924" cy="1078991"/>
            <a:chOff x="1768673" y="5107737"/>
            <a:chExt cx="2724752" cy="998806"/>
          </a:xfrm>
        </p:grpSpPr>
        <p:grpSp>
          <p:nvGrpSpPr>
            <p:cNvPr id="13" name="组合 23"/>
            <p:cNvGrpSpPr/>
            <p:nvPr/>
          </p:nvGrpSpPr>
          <p:grpSpPr>
            <a:xfrm>
              <a:off x="1768673" y="5107737"/>
              <a:ext cx="2724752" cy="998806"/>
              <a:chOff x="2208627" y="2757268"/>
              <a:chExt cx="2098475" cy="769233"/>
            </a:xfrm>
          </p:grpSpPr>
          <p:sp>
            <p:nvSpPr>
              <p:cNvPr id="15" name="任意多边形 14"/>
              <p:cNvSpPr/>
              <p:nvPr/>
            </p:nvSpPr>
            <p:spPr>
              <a:xfrm rot="428685">
                <a:off x="2267286" y="2880533"/>
                <a:ext cx="2039816" cy="645968"/>
              </a:xfrm>
              <a:custGeom>
                <a:avLst/>
                <a:gdLst>
                  <a:gd name="connsiteX0" fmla="*/ 1948193 w 2039816"/>
                  <a:gd name="connsiteY0" fmla="*/ 0 h 645968"/>
                  <a:gd name="connsiteX1" fmla="*/ 2039816 w 2039816"/>
                  <a:gd name="connsiteY1" fmla="*/ 0 h 645968"/>
                  <a:gd name="connsiteX2" fmla="*/ 2039816 w 2039816"/>
                  <a:gd name="connsiteY2" fmla="*/ 645968 h 645968"/>
                  <a:gd name="connsiteX3" fmla="*/ 0 w 2039816"/>
                  <a:gd name="connsiteY3" fmla="*/ 645968 h 645968"/>
                  <a:gd name="connsiteX4" fmla="*/ 0 w 2039816"/>
                  <a:gd name="connsiteY4" fmla="*/ 636726 h 645968"/>
                  <a:gd name="connsiteX5" fmla="*/ 1996635 w 2039816"/>
                  <a:gd name="connsiteY5" fmla="*/ 386448 h 645968"/>
                  <a:gd name="connsiteX6" fmla="*/ 0 w 2039816"/>
                  <a:gd name="connsiteY6" fmla="*/ 0 h 645968"/>
                  <a:gd name="connsiteX7" fmla="*/ 8681 w 2039816"/>
                  <a:gd name="connsiteY7" fmla="*/ 0 h 645968"/>
                  <a:gd name="connsiteX8" fmla="*/ 0 w 2039816"/>
                  <a:gd name="connsiteY8" fmla="*/ 1088 h 64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9816" h="645968">
                    <a:moveTo>
                      <a:pt x="1948193" y="0"/>
                    </a:moveTo>
                    <a:lnTo>
                      <a:pt x="2039816" y="0"/>
                    </a:lnTo>
                    <a:lnTo>
                      <a:pt x="2039816" y="645968"/>
                    </a:lnTo>
                    <a:lnTo>
                      <a:pt x="0" y="645968"/>
                    </a:lnTo>
                    <a:lnTo>
                      <a:pt x="0" y="636726"/>
                    </a:lnTo>
                    <a:lnTo>
                      <a:pt x="1996635" y="386448"/>
                    </a:lnTo>
                    <a:close/>
                    <a:moveTo>
                      <a:pt x="0" y="0"/>
                    </a:moveTo>
                    <a:lnTo>
                      <a:pt x="8681" y="0"/>
                    </a:lnTo>
                    <a:lnTo>
                      <a:pt x="0" y="10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200"/>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sp>
            <p:nvSpPr>
              <p:cNvPr id="16" name="矩形 15"/>
              <p:cNvSpPr/>
              <p:nvPr/>
            </p:nvSpPr>
            <p:spPr>
              <a:xfrm>
                <a:off x="2208627" y="2757268"/>
                <a:ext cx="2039816" cy="6307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40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2039444" y="5343468"/>
              <a:ext cx="832769" cy="284905"/>
            </a:xfrm>
            <a:prstGeom prst="rect">
              <a:avLst/>
            </a:prstGeom>
          </p:spPr>
          <p:txBody>
            <a:bodyPr wrap="none">
              <a:spAutoFit/>
            </a:bodyPr>
            <a:lstStyle/>
            <a:p>
              <a:pPr defTabSz="1219200"/>
              <a:r>
                <a:rPr lang="zh-CN" altLang="en-US" sz="1400" dirty="0">
                  <a:solidFill>
                    <a:prstClr val="white">
                      <a:lumMod val="50000"/>
                    </a:prstClr>
                  </a:solidFill>
                  <a:latin typeface="微软雅黑" panose="020B0503020204020204" pitchFamily="34" charset="-122"/>
                  <a:ea typeface="微软雅黑" panose="020B0503020204020204" pitchFamily="34" charset="-122"/>
                </a:rPr>
                <a:t>添加标题</a:t>
              </a:r>
              <a:endParaRPr lang="zh-CN" altLang="en-US" sz="1400" dirty="0">
                <a:solidFill>
                  <a:prstClr val="white">
                    <a:lumMod val="50000"/>
                  </a:prstClr>
                </a:solidFill>
                <a:effectLst>
                  <a:outerShdw blurRad="508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sp>
        <p:nvSpPr>
          <p:cNvPr id="17" name="矩形 16"/>
          <p:cNvSpPr/>
          <p:nvPr/>
        </p:nvSpPr>
        <p:spPr>
          <a:xfrm>
            <a:off x="5189021" y="1941293"/>
            <a:ext cx="1211664" cy="420564"/>
          </a:xfrm>
          <a:prstGeom prst="rect">
            <a:avLst/>
          </a:prstGeom>
        </p:spPr>
        <p:txBody>
          <a:bodyPr wrap="square">
            <a:spAutoFit/>
          </a:bodyPr>
          <a:lstStyle/>
          <a:p>
            <a:pPr defTabSz="1219200"/>
            <a:r>
              <a:rPr lang="en-US" altLang="zh-CN" sz="2135" dirty="0">
                <a:solidFill>
                  <a:prstClr val="white">
                    <a:lumMod val="50000"/>
                  </a:prstClr>
                </a:solidFill>
                <a:latin typeface="微软雅黑" panose="020B0503020204020204" pitchFamily="34" charset="-122"/>
                <a:ea typeface="微软雅黑" panose="020B0503020204020204" pitchFamily="34" charset="-122"/>
              </a:rPr>
              <a:t>01</a:t>
            </a:r>
            <a:endParaRPr lang="zh-CN" altLang="en-US" sz="2135" dirty="0">
              <a:solidFill>
                <a:prstClr val="white">
                  <a:lumMod val="50000"/>
                </a:prstClr>
              </a:solidFill>
              <a:effectLst>
                <a:outerShdw blurRad="508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8" name="矩形 17"/>
          <p:cNvSpPr/>
          <p:nvPr/>
        </p:nvSpPr>
        <p:spPr>
          <a:xfrm>
            <a:off x="5169582" y="3668952"/>
            <a:ext cx="1375076" cy="420564"/>
          </a:xfrm>
          <a:prstGeom prst="rect">
            <a:avLst/>
          </a:prstGeom>
        </p:spPr>
        <p:txBody>
          <a:bodyPr wrap="square">
            <a:spAutoFit/>
          </a:bodyPr>
          <a:lstStyle/>
          <a:p>
            <a:pPr defTabSz="1219200"/>
            <a:r>
              <a:rPr lang="en-US" altLang="zh-CN" sz="2135" dirty="0">
                <a:solidFill>
                  <a:prstClr val="white">
                    <a:lumMod val="50000"/>
                  </a:prstClr>
                </a:solidFill>
                <a:latin typeface="微软雅黑" panose="020B0503020204020204" pitchFamily="34" charset="-122"/>
                <a:ea typeface="微软雅黑" panose="020B0503020204020204" pitchFamily="34" charset="-122"/>
              </a:rPr>
              <a:t>02</a:t>
            </a:r>
            <a:endParaRPr lang="zh-CN" altLang="en-US" sz="2135" dirty="0">
              <a:solidFill>
                <a:prstClr val="white">
                  <a:lumMod val="50000"/>
                </a:prstClr>
              </a:solidFill>
              <a:effectLst>
                <a:outerShdw blurRad="508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9" name="矩形 18"/>
          <p:cNvSpPr/>
          <p:nvPr/>
        </p:nvSpPr>
        <p:spPr>
          <a:xfrm>
            <a:off x="5169582" y="5295211"/>
            <a:ext cx="1183113" cy="420564"/>
          </a:xfrm>
          <a:prstGeom prst="rect">
            <a:avLst/>
          </a:prstGeom>
        </p:spPr>
        <p:txBody>
          <a:bodyPr wrap="square">
            <a:spAutoFit/>
          </a:bodyPr>
          <a:lstStyle/>
          <a:p>
            <a:pPr defTabSz="1219200"/>
            <a:r>
              <a:rPr lang="en-US" altLang="zh-CN" sz="2135" dirty="0">
                <a:solidFill>
                  <a:prstClr val="white">
                    <a:lumMod val="50000"/>
                  </a:prstClr>
                </a:solidFill>
                <a:latin typeface="微软雅黑" panose="020B0503020204020204" pitchFamily="34" charset="-122"/>
                <a:ea typeface="微软雅黑" panose="020B0503020204020204" pitchFamily="34" charset="-122"/>
              </a:rPr>
              <a:t>03</a:t>
            </a:r>
            <a:endParaRPr lang="zh-CN" altLang="en-US" sz="2135" dirty="0">
              <a:solidFill>
                <a:prstClr val="white">
                  <a:lumMod val="50000"/>
                </a:prstClr>
              </a:solidFill>
              <a:effectLst>
                <a:outerShdw blurRad="50800" dist="254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0" name="文本框 34"/>
          <p:cNvSpPr txBox="1"/>
          <p:nvPr/>
        </p:nvSpPr>
        <p:spPr>
          <a:xfrm>
            <a:off x="6496665" y="1681986"/>
            <a:ext cx="3870491" cy="964623"/>
          </a:xfrm>
          <a:prstGeom prst="rect">
            <a:avLst/>
          </a:prstGeom>
          <a:noFill/>
          <a:effectLst/>
        </p:spPr>
        <p:txBody>
          <a:bodyPr wrap="square" rtlCol="0">
            <a:spAutoFit/>
          </a:bodyPr>
          <a:lstStyle/>
          <a:p>
            <a:pPr defTabSz="1219200"/>
            <a:r>
              <a:rPr lang="zh-CN" altLang="en-US" sz="1400" dirty="0">
                <a:solidFill>
                  <a:prstClr val="white">
                    <a:lumMod val="50000"/>
                  </a:prstClr>
                </a:solidFill>
                <a:latin typeface="微软雅黑" panose="020B0503020204020204" pitchFamily="34" charset="-122"/>
                <a:ea typeface="微软雅黑" panose="020B0503020204020204" pitchFamily="34" charset="-122"/>
              </a:rPr>
              <a:t>点击添加标题</a:t>
            </a:r>
            <a:endParaRPr lang="en-US" altLang="zh-CN" sz="1400" dirty="0">
              <a:solidFill>
                <a:prstClr val="white">
                  <a:lumMod val="50000"/>
                </a:prstClr>
              </a:solidFill>
              <a:latin typeface="微软雅黑" panose="020B0503020204020204" pitchFamily="34" charset="-122"/>
              <a:ea typeface="微软雅黑" panose="020B0503020204020204" pitchFamily="34" charset="-122"/>
            </a:endParaRPr>
          </a:p>
          <a:p>
            <a:pPr defTabSz="1219200"/>
            <a:r>
              <a:rPr lang="zh-CN" altLang="en-US" sz="1065"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a:t>
            </a:r>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a:p>
            <a:pPr defTabSz="1219200"/>
            <a:r>
              <a:rPr lang="zh-CN" altLang="en-US" sz="1065" dirty="0">
                <a:solidFill>
                  <a:prstClr val="white">
                    <a:lumMod val="50000"/>
                  </a:prstClr>
                </a:solidFill>
                <a:latin typeface="微软雅黑" panose="020B0503020204020204" pitchFamily="34" charset="-122"/>
                <a:ea typeface="微软雅黑" panose="020B0503020204020204" pitchFamily="34" charset="-122"/>
              </a:rPr>
              <a:t>文本后，在此框中选择粘贴，并选择只保留文字。</a:t>
            </a:r>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a:p>
            <a:pPr defTabSz="1219200"/>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a:p>
            <a:pPr defTabSz="1219200"/>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1" name="文本框 35"/>
          <p:cNvSpPr txBox="1"/>
          <p:nvPr/>
        </p:nvSpPr>
        <p:spPr>
          <a:xfrm>
            <a:off x="6496665" y="3524982"/>
            <a:ext cx="3870491" cy="964623"/>
          </a:xfrm>
          <a:prstGeom prst="rect">
            <a:avLst/>
          </a:prstGeom>
          <a:noFill/>
          <a:effectLst/>
        </p:spPr>
        <p:txBody>
          <a:bodyPr wrap="square" rtlCol="0">
            <a:spAutoFit/>
          </a:bodyPr>
          <a:lstStyle/>
          <a:p>
            <a:pPr defTabSz="1219200"/>
            <a:r>
              <a:rPr lang="zh-CN" altLang="en-US" sz="1400" dirty="0">
                <a:solidFill>
                  <a:prstClr val="white">
                    <a:lumMod val="50000"/>
                  </a:prstClr>
                </a:solidFill>
                <a:latin typeface="微软雅黑" panose="020B0503020204020204" pitchFamily="34" charset="-122"/>
                <a:ea typeface="微软雅黑" panose="020B0503020204020204" pitchFamily="34" charset="-122"/>
              </a:rPr>
              <a:t>点击添加标题</a:t>
            </a:r>
            <a:endParaRPr lang="en-US" altLang="zh-CN" sz="1400" dirty="0">
              <a:solidFill>
                <a:prstClr val="white">
                  <a:lumMod val="50000"/>
                </a:prstClr>
              </a:solidFill>
              <a:latin typeface="微软雅黑" panose="020B0503020204020204" pitchFamily="34" charset="-122"/>
              <a:ea typeface="微软雅黑" panose="020B0503020204020204" pitchFamily="34" charset="-122"/>
            </a:endParaRPr>
          </a:p>
          <a:p>
            <a:pPr defTabSz="1219200"/>
            <a:r>
              <a:rPr lang="zh-CN" altLang="en-US" sz="1065"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a:t>
            </a:r>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a:p>
            <a:pPr defTabSz="1219200"/>
            <a:r>
              <a:rPr lang="zh-CN" altLang="en-US" sz="1065" dirty="0">
                <a:solidFill>
                  <a:prstClr val="white">
                    <a:lumMod val="50000"/>
                  </a:prstClr>
                </a:solidFill>
                <a:latin typeface="微软雅黑" panose="020B0503020204020204" pitchFamily="34" charset="-122"/>
                <a:ea typeface="微软雅黑" panose="020B0503020204020204" pitchFamily="34" charset="-122"/>
              </a:rPr>
              <a:t>文本后，在此框中选择粘贴，并选择只保留文字。</a:t>
            </a:r>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a:p>
            <a:pPr defTabSz="1219200"/>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a:p>
            <a:pPr defTabSz="1219200"/>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2" name="文本框 36"/>
          <p:cNvSpPr txBox="1"/>
          <p:nvPr/>
        </p:nvSpPr>
        <p:spPr>
          <a:xfrm>
            <a:off x="6496665" y="5204650"/>
            <a:ext cx="3870491" cy="964623"/>
          </a:xfrm>
          <a:prstGeom prst="rect">
            <a:avLst/>
          </a:prstGeom>
          <a:noFill/>
          <a:effectLst/>
        </p:spPr>
        <p:txBody>
          <a:bodyPr wrap="square" rtlCol="0">
            <a:spAutoFit/>
          </a:bodyPr>
          <a:lstStyle/>
          <a:p>
            <a:pPr defTabSz="1219200"/>
            <a:r>
              <a:rPr lang="zh-CN" altLang="en-US" sz="1400" dirty="0">
                <a:solidFill>
                  <a:prstClr val="white">
                    <a:lumMod val="50000"/>
                  </a:prstClr>
                </a:solidFill>
                <a:latin typeface="微软雅黑" panose="020B0503020204020204" pitchFamily="34" charset="-122"/>
                <a:ea typeface="微软雅黑" panose="020B0503020204020204" pitchFamily="34" charset="-122"/>
              </a:rPr>
              <a:t>点击添加标题</a:t>
            </a:r>
            <a:endParaRPr lang="en-US" altLang="zh-CN" sz="1400" dirty="0">
              <a:solidFill>
                <a:prstClr val="white">
                  <a:lumMod val="50000"/>
                </a:prstClr>
              </a:solidFill>
              <a:latin typeface="微软雅黑" panose="020B0503020204020204" pitchFamily="34" charset="-122"/>
              <a:ea typeface="微软雅黑" panose="020B0503020204020204" pitchFamily="34" charset="-122"/>
            </a:endParaRPr>
          </a:p>
          <a:p>
            <a:pPr defTabSz="1219200"/>
            <a:r>
              <a:rPr lang="zh-CN" altLang="en-US" sz="1065" dirty="0">
                <a:solidFill>
                  <a:prstClr val="white">
                    <a:lumMod val="50000"/>
                  </a:prstClr>
                </a:solidFill>
                <a:latin typeface="微软雅黑" panose="020B0503020204020204" pitchFamily="34" charset="-122"/>
                <a:ea typeface="微软雅黑" panose="020B0503020204020204" pitchFamily="34" charset="-122"/>
              </a:rPr>
              <a:t>您的内容打在这里，或者通过复制您的</a:t>
            </a:r>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a:p>
            <a:pPr defTabSz="1219200"/>
            <a:r>
              <a:rPr lang="zh-CN" altLang="en-US" sz="1065" dirty="0">
                <a:solidFill>
                  <a:prstClr val="white">
                    <a:lumMod val="50000"/>
                  </a:prstClr>
                </a:solidFill>
                <a:latin typeface="微软雅黑" panose="020B0503020204020204" pitchFamily="34" charset="-122"/>
                <a:ea typeface="微软雅黑" panose="020B0503020204020204" pitchFamily="34" charset="-122"/>
              </a:rPr>
              <a:t>文本后，在此框中选择粘贴，并选择只保留文字。</a:t>
            </a:r>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a:p>
            <a:pPr defTabSz="1219200"/>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a:p>
            <a:pPr defTabSz="1219200"/>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1+#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08654" y="1964378"/>
            <a:ext cx="8977213" cy="4085153"/>
            <a:chOff x="1506490" y="1473283"/>
            <a:chExt cx="6732910" cy="3063865"/>
          </a:xfrm>
        </p:grpSpPr>
        <p:sp>
          <p:nvSpPr>
            <p:cNvPr id="8" name="Rectangle 80"/>
            <p:cNvSpPr/>
            <p:nvPr/>
          </p:nvSpPr>
          <p:spPr bwMode="auto">
            <a:xfrm>
              <a:off x="1506490" y="4265747"/>
              <a:ext cx="607066" cy="220513"/>
            </a:xfrm>
            <a:prstGeom prst="rect">
              <a:avLst/>
            </a:prstGeom>
            <a:noFill/>
            <a:ln>
              <a:noFill/>
            </a:ln>
          </p:spPr>
          <p:txBody>
            <a:bodyPr wrap="none" lIns="0" tIns="0" rIns="0" bIns="0">
              <a:normAutofit/>
            </a:bodyPr>
            <a:lstStyle/>
            <a:p>
              <a:pPr algn="ctr" defTabSz="1219200"/>
              <a:r>
                <a:rPr lang="en-US" sz="1600" b="1">
                  <a:solidFill>
                    <a:srgbClr val="495869"/>
                  </a:solidFill>
                  <a:latin typeface="Calibri" panose="020F0502020204030204"/>
                </a:rPr>
                <a:t>2011</a:t>
              </a:r>
            </a:p>
          </p:txBody>
        </p:sp>
        <p:grpSp>
          <p:nvGrpSpPr>
            <p:cNvPr id="9" name="Group 81"/>
            <p:cNvGrpSpPr/>
            <p:nvPr/>
          </p:nvGrpSpPr>
          <p:grpSpPr>
            <a:xfrm>
              <a:off x="1527185" y="3607759"/>
              <a:ext cx="593269" cy="650234"/>
              <a:chOff x="9702800" y="9456738"/>
              <a:chExt cx="1092200" cy="1460500"/>
            </a:xfrm>
            <a:solidFill>
              <a:schemeClr val="accent4"/>
            </a:solidFill>
          </p:grpSpPr>
          <p:sp>
            <p:nvSpPr>
              <p:cNvPr id="66" name="Oval 83"/>
              <p:cNvSpPr/>
              <p:nvPr/>
            </p:nvSpPr>
            <p:spPr bwMode="auto">
              <a:xfrm>
                <a:off x="9702800" y="10666413"/>
                <a:ext cx="1092200" cy="250825"/>
              </a:xfrm>
              <a:prstGeom prst="ellipse">
                <a:avLst/>
              </a:prstGeom>
              <a:grpFill/>
              <a:ln w="25400">
                <a:solidFill>
                  <a:schemeClr val="tx1">
                    <a:alpha val="0"/>
                  </a:schemeClr>
                </a:solidFill>
                <a:miter lim="800000"/>
              </a:ln>
            </p:spPr>
            <p:txBody>
              <a:bodyPr anchor="ctr"/>
              <a:lstStyle/>
              <a:p>
                <a:pPr algn="ctr" defTabSz="1219200"/>
                <a:endParaRPr sz="2400">
                  <a:solidFill>
                    <a:prstClr val="black"/>
                  </a:solidFill>
                  <a:latin typeface="Calibri" panose="020F0502020204030204"/>
                </a:endParaRPr>
              </a:p>
            </p:txBody>
          </p:sp>
          <p:grpSp>
            <p:nvGrpSpPr>
              <p:cNvPr id="67" name="Group 84"/>
              <p:cNvGrpSpPr/>
              <p:nvPr/>
            </p:nvGrpSpPr>
            <p:grpSpPr bwMode="auto">
              <a:xfrm>
                <a:off x="9718675" y="9456738"/>
                <a:ext cx="1058862" cy="1335087"/>
                <a:chOff x="0" y="0"/>
                <a:chExt cx="666" cy="840"/>
              </a:xfrm>
              <a:grpFill/>
            </p:grpSpPr>
            <p:sp>
              <p:nvSpPr>
                <p:cNvPr id="68" name="Freeform: Shape 85"/>
                <p:cNvSpPr/>
                <p:nvPr/>
              </p:nvSpPr>
              <p:spPr bwMode="auto">
                <a:xfrm>
                  <a:off x="0" y="0"/>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69" name="Freeform: Shape 86"/>
                <p:cNvSpPr/>
                <p:nvPr/>
              </p:nvSpPr>
              <p:spPr bwMode="auto">
                <a:xfrm flipH="1">
                  <a:off x="323" y="1"/>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grpSp>
        </p:grpSp>
        <p:grpSp>
          <p:nvGrpSpPr>
            <p:cNvPr id="10" name="Group 87"/>
            <p:cNvGrpSpPr/>
            <p:nvPr/>
          </p:nvGrpSpPr>
          <p:grpSpPr>
            <a:xfrm>
              <a:off x="2204961" y="3053628"/>
              <a:ext cx="593269" cy="1204358"/>
              <a:chOff x="10950575" y="8212109"/>
              <a:chExt cx="1092200" cy="2705129"/>
            </a:xfrm>
            <a:solidFill>
              <a:schemeClr val="accent3"/>
            </a:solidFill>
          </p:grpSpPr>
          <p:sp>
            <p:nvSpPr>
              <p:cNvPr id="62" name="Oval 88"/>
              <p:cNvSpPr/>
              <p:nvPr/>
            </p:nvSpPr>
            <p:spPr bwMode="auto">
              <a:xfrm>
                <a:off x="10950575" y="10569575"/>
                <a:ext cx="1092200" cy="347663"/>
              </a:xfrm>
              <a:prstGeom prst="ellipse">
                <a:avLst/>
              </a:prstGeom>
              <a:grpFill/>
              <a:ln w="25400">
                <a:solidFill>
                  <a:schemeClr val="tx1">
                    <a:alpha val="0"/>
                  </a:schemeClr>
                </a:solidFill>
                <a:miter lim="800000"/>
              </a:ln>
            </p:spPr>
            <p:txBody>
              <a:bodyPr anchor="ctr"/>
              <a:lstStyle/>
              <a:p>
                <a:pPr algn="ctr" defTabSz="1219200"/>
                <a:endParaRPr sz="2400">
                  <a:solidFill>
                    <a:prstClr val="black"/>
                  </a:solidFill>
                  <a:latin typeface="Calibri" panose="020F0502020204030204"/>
                </a:endParaRPr>
              </a:p>
            </p:txBody>
          </p:sp>
          <p:sp>
            <p:nvSpPr>
              <p:cNvPr id="63" name="Freeform: Shape 89"/>
              <p:cNvSpPr/>
              <p:nvPr/>
            </p:nvSpPr>
            <p:spPr bwMode="auto">
              <a:xfrm>
                <a:off x="10966450" y="8485188"/>
                <a:ext cx="546100" cy="22542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64" name="Freeform: Shape 90"/>
              <p:cNvSpPr/>
              <p:nvPr/>
            </p:nvSpPr>
            <p:spPr bwMode="auto">
              <a:xfrm flipH="1">
                <a:off x="11480800" y="8488364"/>
                <a:ext cx="544513" cy="225424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65" name="Oval 91"/>
              <p:cNvSpPr/>
              <p:nvPr/>
            </p:nvSpPr>
            <p:spPr bwMode="auto">
              <a:xfrm>
                <a:off x="11262430" y="8212109"/>
                <a:ext cx="497066" cy="606453"/>
              </a:xfrm>
              <a:prstGeom prst="ellipse">
                <a:avLst/>
              </a:prstGeom>
              <a:grpFill/>
              <a:ln w="25400">
                <a:solidFill>
                  <a:schemeClr val="bg1"/>
                </a:solidFill>
                <a:miter lim="800000"/>
              </a:ln>
            </p:spPr>
            <p:txBody>
              <a:bodyPr anchor="ctr"/>
              <a:lstStyle/>
              <a:p>
                <a:pPr algn="ctr" defTabSz="1219200"/>
                <a:endParaRPr sz="2400">
                  <a:solidFill>
                    <a:prstClr val="black"/>
                  </a:solidFill>
                  <a:latin typeface="Calibri" panose="020F0502020204030204"/>
                </a:endParaRPr>
              </a:p>
            </p:txBody>
          </p:sp>
        </p:grpSp>
        <p:grpSp>
          <p:nvGrpSpPr>
            <p:cNvPr id="11" name="Group 92"/>
            <p:cNvGrpSpPr/>
            <p:nvPr/>
          </p:nvGrpSpPr>
          <p:grpSpPr>
            <a:xfrm>
              <a:off x="2882735" y="2606950"/>
              <a:ext cx="593269" cy="1651041"/>
              <a:chOff x="12198350" y="7208811"/>
              <a:chExt cx="1092200" cy="3708427"/>
            </a:xfrm>
            <a:solidFill>
              <a:schemeClr val="accent2"/>
            </a:solidFill>
          </p:grpSpPr>
          <p:sp>
            <p:nvSpPr>
              <p:cNvPr id="58" name="Oval 93"/>
              <p:cNvSpPr/>
              <p:nvPr/>
            </p:nvSpPr>
            <p:spPr bwMode="auto">
              <a:xfrm>
                <a:off x="12198350" y="10666413"/>
                <a:ext cx="1092200" cy="250825"/>
              </a:xfrm>
              <a:prstGeom prst="ellipse">
                <a:avLst/>
              </a:prstGeom>
              <a:grpFill/>
              <a:ln w="25400">
                <a:solidFill>
                  <a:schemeClr val="tx1">
                    <a:alpha val="0"/>
                  </a:schemeClr>
                </a:solidFill>
                <a:miter lim="800000"/>
              </a:ln>
            </p:spPr>
            <p:txBody>
              <a:bodyPr anchor="ctr"/>
              <a:lstStyle/>
              <a:p>
                <a:pPr algn="ctr" defTabSz="1219200"/>
                <a:endParaRPr sz="2400">
                  <a:solidFill>
                    <a:prstClr val="black"/>
                  </a:solidFill>
                  <a:latin typeface="Calibri" panose="020F0502020204030204"/>
                </a:endParaRPr>
              </a:p>
            </p:txBody>
          </p:sp>
          <p:sp>
            <p:nvSpPr>
              <p:cNvPr id="59" name="Freeform: Shape 94"/>
              <p:cNvSpPr/>
              <p:nvPr/>
            </p:nvSpPr>
            <p:spPr bwMode="auto">
              <a:xfrm>
                <a:off x="12215813" y="7378700"/>
                <a:ext cx="544512" cy="34083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60" name="Freeform: Shape 95"/>
              <p:cNvSpPr/>
              <p:nvPr/>
            </p:nvSpPr>
            <p:spPr bwMode="auto">
              <a:xfrm flipH="1">
                <a:off x="12728575" y="7383463"/>
                <a:ext cx="546100" cy="3408362"/>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61" name="Oval 96"/>
              <p:cNvSpPr/>
              <p:nvPr/>
            </p:nvSpPr>
            <p:spPr bwMode="auto">
              <a:xfrm>
                <a:off x="12510205" y="7208811"/>
                <a:ext cx="497066" cy="606454"/>
              </a:xfrm>
              <a:prstGeom prst="ellipse">
                <a:avLst/>
              </a:prstGeom>
              <a:grpFill/>
              <a:ln w="25400">
                <a:solidFill>
                  <a:schemeClr val="bg1"/>
                </a:solidFill>
                <a:miter lim="800000"/>
              </a:ln>
            </p:spPr>
            <p:txBody>
              <a:bodyPr anchor="ctr"/>
              <a:lstStyle/>
              <a:p>
                <a:pPr algn="ctr" defTabSz="1219200"/>
                <a:endParaRPr sz="2400">
                  <a:solidFill>
                    <a:prstClr val="black"/>
                  </a:solidFill>
                  <a:latin typeface="Calibri" panose="020F0502020204030204"/>
                </a:endParaRPr>
              </a:p>
            </p:txBody>
          </p:sp>
        </p:grpSp>
        <p:grpSp>
          <p:nvGrpSpPr>
            <p:cNvPr id="12" name="Group 97"/>
            <p:cNvGrpSpPr/>
            <p:nvPr/>
          </p:nvGrpSpPr>
          <p:grpSpPr>
            <a:xfrm>
              <a:off x="3560511" y="2336957"/>
              <a:ext cx="593269" cy="1921026"/>
              <a:chOff x="13446125" y="6602386"/>
              <a:chExt cx="1092200" cy="4314852"/>
            </a:xfrm>
            <a:solidFill>
              <a:schemeClr val="accent1"/>
            </a:solidFill>
          </p:grpSpPr>
          <p:sp>
            <p:nvSpPr>
              <p:cNvPr id="54" name="Oval 98"/>
              <p:cNvSpPr/>
              <p:nvPr/>
            </p:nvSpPr>
            <p:spPr bwMode="auto">
              <a:xfrm>
                <a:off x="13446125" y="10475913"/>
                <a:ext cx="1092200" cy="441325"/>
              </a:xfrm>
              <a:prstGeom prst="ellipse">
                <a:avLst/>
              </a:prstGeom>
              <a:grpFill/>
              <a:ln w="25400">
                <a:solidFill>
                  <a:schemeClr val="tx1">
                    <a:alpha val="0"/>
                  </a:schemeClr>
                </a:solidFill>
                <a:miter lim="800000"/>
              </a:ln>
            </p:spPr>
            <p:txBody>
              <a:bodyPr anchor="ctr"/>
              <a:lstStyle/>
              <a:p>
                <a:pPr algn="ctr" defTabSz="1219200"/>
                <a:endParaRPr sz="2400">
                  <a:solidFill>
                    <a:prstClr val="black"/>
                  </a:solidFill>
                  <a:latin typeface="Calibri" panose="020F0502020204030204"/>
                </a:endParaRPr>
              </a:p>
            </p:txBody>
          </p:sp>
          <p:sp>
            <p:nvSpPr>
              <p:cNvPr id="55" name="Freeform: Shape 99"/>
              <p:cNvSpPr/>
              <p:nvPr/>
            </p:nvSpPr>
            <p:spPr bwMode="auto">
              <a:xfrm flipH="1">
                <a:off x="13977938" y="6740525"/>
                <a:ext cx="542925" cy="39544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56" name="Freeform: Shape 100"/>
              <p:cNvSpPr/>
              <p:nvPr/>
            </p:nvSpPr>
            <p:spPr bwMode="auto">
              <a:xfrm>
                <a:off x="13465175" y="6734175"/>
                <a:ext cx="542925" cy="39560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57" name="Oval 101"/>
              <p:cNvSpPr/>
              <p:nvPr/>
            </p:nvSpPr>
            <p:spPr bwMode="auto">
              <a:xfrm>
                <a:off x="13757980" y="6602386"/>
                <a:ext cx="497066" cy="606453"/>
              </a:xfrm>
              <a:prstGeom prst="ellipse">
                <a:avLst/>
              </a:prstGeom>
              <a:grpFill/>
              <a:ln w="25400">
                <a:solidFill>
                  <a:schemeClr val="bg1"/>
                </a:solidFill>
                <a:miter lim="800000"/>
              </a:ln>
            </p:spPr>
            <p:txBody>
              <a:bodyPr anchor="ctr"/>
              <a:lstStyle/>
              <a:p>
                <a:pPr algn="ctr" defTabSz="1219200"/>
                <a:endParaRPr sz="2400">
                  <a:solidFill>
                    <a:prstClr val="black"/>
                  </a:solidFill>
                  <a:latin typeface="Calibri" panose="020F0502020204030204"/>
                </a:endParaRPr>
              </a:p>
            </p:txBody>
          </p:sp>
        </p:grpSp>
        <p:grpSp>
          <p:nvGrpSpPr>
            <p:cNvPr id="13" name="Group 102"/>
            <p:cNvGrpSpPr/>
            <p:nvPr/>
          </p:nvGrpSpPr>
          <p:grpSpPr>
            <a:xfrm>
              <a:off x="4239148" y="1890281"/>
              <a:ext cx="593269" cy="2367712"/>
              <a:chOff x="14695488" y="5599086"/>
              <a:chExt cx="1092200" cy="5318152"/>
            </a:xfrm>
            <a:solidFill>
              <a:schemeClr val="accent1">
                <a:lumMod val="75000"/>
              </a:schemeClr>
            </a:solidFill>
          </p:grpSpPr>
          <p:sp>
            <p:nvSpPr>
              <p:cNvPr id="50" name="Oval 103"/>
              <p:cNvSpPr/>
              <p:nvPr/>
            </p:nvSpPr>
            <p:spPr bwMode="auto">
              <a:xfrm>
                <a:off x="14695488" y="10666413"/>
                <a:ext cx="1092200" cy="250825"/>
              </a:xfrm>
              <a:prstGeom prst="ellipse">
                <a:avLst/>
              </a:prstGeom>
              <a:grpFill/>
              <a:ln w="25400">
                <a:solidFill>
                  <a:schemeClr val="tx1">
                    <a:alpha val="0"/>
                  </a:schemeClr>
                </a:solidFill>
                <a:miter lim="800000"/>
              </a:ln>
            </p:spPr>
            <p:txBody>
              <a:bodyPr anchor="ctr"/>
              <a:lstStyle/>
              <a:p>
                <a:pPr algn="ctr" defTabSz="1219200"/>
                <a:endParaRPr sz="2400">
                  <a:solidFill>
                    <a:prstClr val="black"/>
                  </a:solidFill>
                  <a:latin typeface="Calibri" panose="020F0502020204030204"/>
                </a:endParaRPr>
              </a:p>
            </p:txBody>
          </p:sp>
          <p:sp>
            <p:nvSpPr>
              <p:cNvPr id="51" name="Freeform: Shape 104"/>
              <p:cNvSpPr/>
              <p:nvPr/>
            </p:nvSpPr>
            <p:spPr bwMode="auto">
              <a:xfrm>
                <a:off x="14711363" y="5686425"/>
                <a:ext cx="546100" cy="512603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52" name="Freeform: Shape 105"/>
              <p:cNvSpPr/>
              <p:nvPr/>
            </p:nvSpPr>
            <p:spPr bwMode="auto">
              <a:xfrm flipH="1">
                <a:off x="15225713" y="5692772"/>
                <a:ext cx="544512" cy="5126037"/>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53" name="Oval 106"/>
              <p:cNvSpPr/>
              <p:nvPr/>
            </p:nvSpPr>
            <p:spPr bwMode="auto">
              <a:xfrm>
                <a:off x="15007343" y="5599086"/>
                <a:ext cx="497066" cy="606453"/>
              </a:xfrm>
              <a:prstGeom prst="ellipse">
                <a:avLst/>
              </a:prstGeom>
              <a:grpFill/>
              <a:ln w="25400">
                <a:solidFill>
                  <a:schemeClr val="bg1"/>
                </a:solidFill>
                <a:miter lim="800000"/>
              </a:ln>
            </p:spPr>
            <p:txBody>
              <a:bodyPr anchor="ctr"/>
              <a:lstStyle/>
              <a:p>
                <a:pPr algn="ctr" defTabSz="1219200"/>
                <a:endParaRPr sz="2400">
                  <a:solidFill>
                    <a:prstClr val="black"/>
                  </a:solidFill>
                  <a:latin typeface="Calibri" panose="020F0502020204030204"/>
                </a:endParaRPr>
              </a:p>
            </p:txBody>
          </p:sp>
        </p:grpSp>
        <p:grpSp>
          <p:nvGrpSpPr>
            <p:cNvPr id="14" name="Group 107"/>
            <p:cNvGrpSpPr/>
            <p:nvPr/>
          </p:nvGrpSpPr>
          <p:grpSpPr>
            <a:xfrm>
              <a:off x="4916924" y="1473283"/>
              <a:ext cx="593269" cy="2784710"/>
              <a:chOff x="15943263" y="4662462"/>
              <a:chExt cx="1092200" cy="6254776"/>
            </a:xfrm>
            <a:solidFill>
              <a:schemeClr val="accent1"/>
            </a:solidFill>
          </p:grpSpPr>
          <p:sp>
            <p:nvSpPr>
              <p:cNvPr id="46" name="Oval 108"/>
              <p:cNvSpPr/>
              <p:nvPr/>
            </p:nvSpPr>
            <p:spPr bwMode="auto">
              <a:xfrm>
                <a:off x="15943263" y="10666413"/>
                <a:ext cx="1092200" cy="250825"/>
              </a:xfrm>
              <a:prstGeom prst="ellipse">
                <a:avLst/>
              </a:prstGeom>
              <a:grpFill/>
              <a:ln w="25400">
                <a:solidFill>
                  <a:schemeClr val="tx1">
                    <a:alpha val="0"/>
                  </a:schemeClr>
                </a:solidFill>
                <a:miter lim="800000"/>
              </a:ln>
            </p:spPr>
            <p:txBody>
              <a:bodyPr anchor="ctr"/>
              <a:lstStyle/>
              <a:p>
                <a:pPr algn="ctr" defTabSz="1219200"/>
                <a:endParaRPr sz="2400">
                  <a:solidFill>
                    <a:prstClr val="black"/>
                  </a:solidFill>
                  <a:latin typeface="Calibri" panose="020F0502020204030204"/>
                </a:endParaRPr>
              </a:p>
            </p:txBody>
          </p:sp>
          <p:sp>
            <p:nvSpPr>
              <p:cNvPr id="47" name="Freeform: Shape 109"/>
              <p:cNvSpPr/>
              <p:nvPr/>
            </p:nvSpPr>
            <p:spPr bwMode="auto">
              <a:xfrm>
                <a:off x="15960725" y="4778375"/>
                <a:ext cx="544513" cy="604678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48" name="Freeform: Shape 110"/>
              <p:cNvSpPr/>
              <p:nvPr/>
            </p:nvSpPr>
            <p:spPr bwMode="auto">
              <a:xfrm flipH="1">
                <a:off x="16473488" y="4786313"/>
                <a:ext cx="544512" cy="6046787"/>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49" name="Oval 111"/>
              <p:cNvSpPr/>
              <p:nvPr/>
            </p:nvSpPr>
            <p:spPr bwMode="auto">
              <a:xfrm>
                <a:off x="16255118" y="4662462"/>
                <a:ext cx="497066" cy="606453"/>
              </a:xfrm>
              <a:prstGeom prst="ellipse">
                <a:avLst/>
              </a:prstGeom>
              <a:grpFill/>
              <a:ln w="25400">
                <a:solidFill>
                  <a:schemeClr val="bg1"/>
                </a:solidFill>
                <a:miter lim="800000"/>
              </a:ln>
            </p:spPr>
            <p:txBody>
              <a:bodyPr anchor="ctr"/>
              <a:lstStyle/>
              <a:p>
                <a:pPr algn="ctr" defTabSz="1219200"/>
                <a:endParaRPr sz="2400">
                  <a:solidFill>
                    <a:prstClr val="black"/>
                  </a:solidFill>
                  <a:latin typeface="Calibri" panose="020F0502020204030204"/>
                </a:endParaRPr>
              </a:p>
            </p:txBody>
          </p:sp>
        </p:grpSp>
        <p:grpSp>
          <p:nvGrpSpPr>
            <p:cNvPr id="15" name="Group 112"/>
            <p:cNvGrpSpPr/>
            <p:nvPr/>
          </p:nvGrpSpPr>
          <p:grpSpPr>
            <a:xfrm>
              <a:off x="5594698" y="1645029"/>
              <a:ext cx="593269" cy="2612962"/>
              <a:chOff x="17191038" y="5048224"/>
              <a:chExt cx="1092200" cy="5869014"/>
            </a:xfrm>
            <a:solidFill>
              <a:schemeClr val="accent5"/>
            </a:solidFill>
          </p:grpSpPr>
          <p:sp>
            <p:nvSpPr>
              <p:cNvPr id="42" name="Oval 113"/>
              <p:cNvSpPr/>
              <p:nvPr/>
            </p:nvSpPr>
            <p:spPr bwMode="auto">
              <a:xfrm>
                <a:off x="17191038" y="10666413"/>
                <a:ext cx="1092200" cy="250825"/>
              </a:xfrm>
              <a:prstGeom prst="ellipse">
                <a:avLst/>
              </a:prstGeom>
              <a:grpFill/>
              <a:ln w="25400">
                <a:solidFill>
                  <a:schemeClr val="tx1">
                    <a:alpha val="0"/>
                  </a:schemeClr>
                </a:solidFill>
                <a:miter lim="800000"/>
              </a:ln>
            </p:spPr>
            <p:txBody>
              <a:bodyPr anchor="ctr"/>
              <a:lstStyle/>
              <a:p>
                <a:pPr algn="ctr" defTabSz="1219200"/>
                <a:endParaRPr sz="2400">
                  <a:solidFill>
                    <a:prstClr val="black"/>
                  </a:solidFill>
                  <a:latin typeface="Calibri" panose="020F0502020204030204"/>
                </a:endParaRPr>
              </a:p>
            </p:txBody>
          </p:sp>
          <p:sp>
            <p:nvSpPr>
              <p:cNvPr id="43" name="Freeform: Shape 114"/>
              <p:cNvSpPr/>
              <p:nvPr/>
            </p:nvSpPr>
            <p:spPr bwMode="auto">
              <a:xfrm>
                <a:off x="17208500" y="5149850"/>
                <a:ext cx="544513" cy="5661025"/>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44" name="Freeform: Shape 115"/>
              <p:cNvSpPr/>
              <p:nvPr/>
            </p:nvSpPr>
            <p:spPr bwMode="auto">
              <a:xfrm flipH="1">
                <a:off x="17721263" y="5157788"/>
                <a:ext cx="546100" cy="5661025"/>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45" name="Oval 116"/>
              <p:cNvSpPr/>
              <p:nvPr/>
            </p:nvSpPr>
            <p:spPr bwMode="auto">
              <a:xfrm>
                <a:off x="17502893" y="5048224"/>
                <a:ext cx="497066" cy="606454"/>
              </a:xfrm>
              <a:prstGeom prst="ellipse">
                <a:avLst/>
              </a:prstGeom>
              <a:grpFill/>
              <a:ln w="25400">
                <a:solidFill>
                  <a:schemeClr val="bg1"/>
                </a:solidFill>
                <a:miter lim="800000"/>
              </a:ln>
            </p:spPr>
            <p:txBody>
              <a:bodyPr anchor="ctr"/>
              <a:lstStyle/>
              <a:p>
                <a:pPr algn="ctr" defTabSz="1219200"/>
                <a:endParaRPr sz="2400">
                  <a:solidFill>
                    <a:prstClr val="black"/>
                  </a:solidFill>
                  <a:latin typeface="Calibri" panose="020F0502020204030204"/>
                </a:endParaRPr>
              </a:p>
            </p:txBody>
          </p:sp>
        </p:grpSp>
        <p:grpSp>
          <p:nvGrpSpPr>
            <p:cNvPr id="16" name="Group 117"/>
            <p:cNvGrpSpPr/>
            <p:nvPr/>
          </p:nvGrpSpPr>
          <p:grpSpPr>
            <a:xfrm>
              <a:off x="6273335" y="1890987"/>
              <a:ext cx="593269" cy="2368418"/>
              <a:chOff x="18440400" y="5600674"/>
              <a:chExt cx="1092200" cy="5319739"/>
            </a:xfrm>
            <a:solidFill>
              <a:schemeClr val="accent6"/>
            </a:solidFill>
          </p:grpSpPr>
          <p:sp>
            <p:nvSpPr>
              <p:cNvPr id="38" name="Oval 118"/>
              <p:cNvSpPr/>
              <p:nvPr/>
            </p:nvSpPr>
            <p:spPr bwMode="auto">
              <a:xfrm>
                <a:off x="18440400" y="10669588"/>
                <a:ext cx="1092200" cy="250825"/>
              </a:xfrm>
              <a:prstGeom prst="ellipse">
                <a:avLst/>
              </a:prstGeom>
              <a:grpFill/>
              <a:ln w="25400">
                <a:solidFill>
                  <a:schemeClr val="tx1">
                    <a:alpha val="0"/>
                  </a:schemeClr>
                </a:solidFill>
                <a:miter lim="800000"/>
              </a:ln>
            </p:spPr>
            <p:txBody>
              <a:bodyPr anchor="ctr"/>
              <a:lstStyle/>
              <a:p>
                <a:pPr algn="ctr" defTabSz="1219200"/>
                <a:endParaRPr sz="2400">
                  <a:solidFill>
                    <a:prstClr val="black"/>
                  </a:solidFill>
                  <a:latin typeface="Calibri" panose="020F0502020204030204"/>
                </a:endParaRPr>
              </a:p>
            </p:txBody>
          </p:sp>
          <p:sp>
            <p:nvSpPr>
              <p:cNvPr id="39" name="Freeform: Shape 119"/>
              <p:cNvSpPr/>
              <p:nvPr/>
            </p:nvSpPr>
            <p:spPr bwMode="auto">
              <a:xfrm>
                <a:off x="18456275" y="5689600"/>
                <a:ext cx="544513" cy="51244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40" name="Freeform: Shape 120"/>
              <p:cNvSpPr/>
              <p:nvPr/>
            </p:nvSpPr>
            <p:spPr bwMode="auto">
              <a:xfrm flipH="1">
                <a:off x="18970625" y="5695950"/>
                <a:ext cx="544513" cy="512603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41" name="Oval 121"/>
              <p:cNvSpPr/>
              <p:nvPr/>
            </p:nvSpPr>
            <p:spPr bwMode="auto">
              <a:xfrm>
                <a:off x="18752254" y="5600674"/>
                <a:ext cx="497066" cy="606453"/>
              </a:xfrm>
              <a:prstGeom prst="ellipse">
                <a:avLst/>
              </a:prstGeom>
              <a:grpFill/>
              <a:ln w="25400">
                <a:solidFill>
                  <a:schemeClr val="bg1"/>
                </a:solidFill>
                <a:miter lim="800000"/>
              </a:ln>
            </p:spPr>
            <p:txBody>
              <a:bodyPr anchor="ctr"/>
              <a:lstStyle/>
              <a:p>
                <a:pPr algn="ctr" defTabSz="1219200"/>
                <a:endParaRPr sz="2400">
                  <a:solidFill>
                    <a:prstClr val="black"/>
                  </a:solidFill>
                  <a:latin typeface="Calibri" panose="020F0502020204030204"/>
                </a:endParaRPr>
              </a:p>
            </p:txBody>
          </p:sp>
        </p:grpSp>
        <p:grpSp>
          <p:nvGrpSpPr>
            <p:cNvPr id="17" name="Group 122"/>
            <p:cNvGrpSpPr/>
            <p:nvPr/>
          </p:nvGrpSpPr>
          <p:grpSpPr>
            <a:xfrm>
              <a:off x="6956304" y="2404815"/>
              <a:ext cx="593270" cy="1862348"/>
              <a:chOff x="19697700" y="6754813"/>
              <a:chExt cx="1092200" cy="4183062"/>
            </a:xfrm>
            <a:solidFill>
              <a:schemeClr val="bg2">
                <a:lumMod val="75000"/>
              </a:schemeClr>
            </a:solidFill>
          </p:grpSpPr>
          <p:sp>
            <p:nvSpPr>
              <p:cNvPr id="34" name="Oval 123"/>
              <p:cNvSpPr/>
              <p:nvPr/>
            </p:nvSpPr>
            <p:spPr bwMode="auto">
              <a:xfrm>
                <a:off x="20056475" y="7556500"/>
                <a:ext cx="373063" cy="374650"/>
              </a:xfrm>
              <a:prstGeom prst="ellipse">
                <a:avLst/>
              </a:prstGeom>
              <a:grpFill/>
              <a:ln w="25400">
                <a:solidFill>
                  <a:schemeClr val="tx1">
                    <a:alpha val="0"/>
                  </a:schemeClr>
                </a:solidFill>
                <a:miter lim="800000"/>
              </a:ln>
            </p:spPr>
            <p:txBody>
              <a:bodyPr anchor="ctr"/>
              <a:lstStyle/>
              <a:p>
                <a:pPr algn="ctr" defTabSz="1219200"/>
                <a:endParaRPr sz="2400">
                  <a:solidFill>
                    <a:prstClr val="black"/>
                  </a:solidFill>
                  <a:latin typeface="Calibri" panose="020F0502020204030204"/>
                </a:endParaRPr>
              </a:p>
            </p:txBody>
          </p:sp>
          <p:sp>
            <p:nvSpPr>
              <p:cNvPr id="35" name="Oval 124"/>
              <p:cNvSpPr/>
              <p:nvPr/>
            </p:nvSpPr>
            <p:spPr bwMode="auto">
              <a:xfrm>
                <a:off x="19697700" y="10496550"/>
                <a:ext cx="1092200" cy="441325"/>
              </a:xfrm>
              <a:prstGeom prst="ellipse">
                <a:avLst/>
              </a:prstGeom>
              <a:solidFill>
                <a:schemeClr val="accent1"/>
              </a:solidFill>
              <a:ln w="25400">
                <a:solidFill>
                  <a:schemeClr val="tx1">
                    <a:alpha val="0"/>
                  </a:schemeClr>
                </a:solidFill>
                <a:miter lim="800000"/>
              </a:ln>
            </p:spPr>
            <p:txBody>
              <a:bodyPr anchor="ctr"/>
              <a:lstStyle/>
              <a:p>
                <a:pPr algn="ctr" defTabSz="1219200"/>
                <a:endParaRPr sz="2400">
                  <a:solidFill>
                    <a:prstClr val="black"/>
                  </a:solidFill>
                  <a:latin typeface="Calibri" panose="020F0502020204030204"/>
                </a:endParaRPr>
              </a:p>
            </p:txBody>
          </p:sp>
          <p:sp>
            <p:nvSpPr>
              <p:cNvPr id="36" name="Freeform: Shape 125"/>
              <p:cNvSpPr/>
              <p:nvPr/>
            </p:nvSpPr>
            <p:spPr bwMode="auto">
              <a:xfrm>
                <a:off x="19715164" y="6754813"/>
                <a:ext cx="542926" cy="39544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37" name="Freeform: Shape 126"/>
              <p:cNvSpPr/>
              <p:nvPr/>
            </p:nvSpPr>
            <p:spPr bwMode="auto">
              <a:xfrm flipH="1">
                <a:off x="20227906" y="6759575"/>
                <a:ext cx="542924" cy="39560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grpSp>
        <p:grpSp>
          <p:nvGrpSpPr>
            <p:cNvPr id="18" name="Group 127"/>
            <p:cNvGrpSpPr/>
            <p:nvPr/>
          </p:nvGrpSpPr>
          <p:grpSpPr bwMode="auto">
            <a:xfrm>
              <a:off x="7632334" y="2982214"/>
              <a:ext cx="593269" cy="1282828"/>
              <a:chOff x="0" y="-83"/>
              <a:chExt cx="688" cy="1814"/>
            </a:xfrm>
            <a:solidFill>
              <a:srgbClr val="2298A5"/>
            </a:solidFill>
          </p:grpSpPr>
          <p:sp>
            <p:nvSpPr>
              <p:cNvPr id="28" name="Oval 128"/>
              <p:cNvSpPr/>
              <p:nvPr/>
            </p:nvSpPr>
            <p:spPr bwMode="auto">
              <a:xfrm>
                <a:off x="0" y="1573"/>
                <a:ext cx="688" cy="158"/>
              </a:xfrm>
              <a:prstGeom prst="ellipse">
                <a:avLst/>
              </a:prstGeom>
              <a:solidFill>
                <a:schemeClr val="accent2"/>
              </a:solidFill>
              <a:ln w="25400">
                <a:solidFill>
                  <a:schemeClr val="tx1">
                    <a:alpha val="0"/>
                  </a:schemeClr>
                </a:solidFill>
                <a:miter lim="800000"/>
              </a:ln>
            </p:spPr>
            <p:txBody>
              <a:bodyPr anchor="ctr"/>
              <a:lstStyle/>
              <a:p>
                <a:pPr algn="ctr" defTabSz="1219200"/>
                <a:endParaRPr sz="2400">
                  <a:solidFill>
                    <a:prstClr val="black"/>
                  </a:solidFill>
                  <a:latin typeface="Calibri" panose="020F0502020204030204"/>
                </a:endParaRPr>
              </a:p>
            </p:txBody>
          </p:sp>
          <p:grpSp>
            <p:nvGrpSpPr>
              <p:cNvPr id="29" name="Group 129"/>
              <p:cNvGrpSpPr/>
              <p:nvPr/>
            </p:nvGrpSpPr>
            <p:grpSpPr bwMode="auto">
              <a:xfrm>
                <a:off x="12" y="-83"/>
                <a:ext cx="664" cy="1752"/>
                <a:chOff x="0" y="-83"/>
                <a:chExt cx="664" cy="1752"/>
              </a:xfrm>
              <a:grpFill/>
            </p:grpSpPr>
            <p:grpSp>
              <p:nvGrpSpPr>
                <p:cNvPr id="30" name="Group 130"/>
                <p:cNvGrpSpPr/>
                <p:nvPr/>
              </p:nvGrpSpPr>
              <p:grpSpPr bwMode="auto">
                <a:xfrm>
                  <a:off x="0" y="53"/>
                  <a:ext cx="664" cy="1616"/>
                  <a:chOff x="0" y="0"/>
                  <a:chExt cx="664" cy="1616"/>
                </a:xfrm>
                <a:grpFill/>
              </p:grpSpPr>
              <p:sp>
                <p:nvSpPr>
                  <p:cNvPr id="32" name="Freeform: Shape 132"/>
                  <p:cNvSpPr/>
                  <p:nvPr/>
                </p:nvSpPr>
                <p:spPr bwMode="auto">
                  <a:xfrm>
                    <a:off x="0" y="0"/>
                    <a:ext cx="341" cy="1613"/>
                  </a:xfrm>
                  <a:custGeom>
                    <a:avLst/>
                    <a:gdLst>
                      <a:gd name="T0" fmla="*/ 0 w 21600"/>
                      <a:gd name="T1" fmla="*/ 1 h 21388"/>
                      <a:gd name="T2" fmla="*/ 0 w 21600"/>
                      <a:gd name="T3" fmla="*/ 1 h 21388"/>
                      <a:gd name="T4" fmla="*/ 0 w 21600"/>
                      <a:gd name="T5" fmla="*/ 0 h 21388"/>
                      <a:gd name="T6" fmla="*/ 0 w 21600"/>
                      <a:gd name="T7" fmla="*/ 0 h 21388"/>
                      <a:gd name="T8" fmla="*/ 0 w 21600"/>
                      <a:gd name="T9" fmla="*/ 0 h 21388"/>
                      <a:gd name="T10" fmla="*/ 0 w 21600"/>
                      <a:gd name="T11" fmla="*/ 1 h 21388"/>
                      <a:gd name="T12" fmla="*/ 0 w 21600"/>
                      <a:gd name="T13" fmla="*/ 1 h 21388"/>
                      <a:gd name="T14" fmla="*/ 0 w 21600"/>
                      <a:gd name="T15" fmla="*/ 1 h 21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sp>
                <p:nvSpPr>
                  <p:cNvPr id="33" name="Freeform: Shape 133"/>
                  <p:cNvSpPr/>
                  <p:nvPr/>
                </p:nvSpPr>
                <p:spPr bwMode="auto">
                  <a:xfrm flipH="1">
                    <a:off x="322" y="2"/>
                    <a:ext cx="342" cy="1614"/>
                  </a:xfrm>
                  <a:custGeom>
                    <a:avLst/>
                    <a:gdLst>
                      <a:gd name="T0" fmla="*/ 0 w 21600"/>
                      <a:gd name="T1" fmla="*/ 1 h 21388"/>
                      <a:gd name="T2" fmla="*/ 0 w 21600"/>
                      <a:gd name="T3" fmla="*/ 1 h 21388"/>
                      <a:gd name="T4" fmla="*/ 0 w 21600"/>
                      <a:gd name="T5" fmla="*/ 0 h 21388"/>
                      <a:gd name="T6" fmla="*/ 0 w 21600"/>
                      <a:gd name="T7" fmla="*/ 0 h 21388"/>
                      <a:gd name="T8" fmla="*/ 0 w 21600"/>
                      <a:gd name="T9" fmla="*/ 0 h 21388"/>
                      <a:gd name="T10" fmla="*/ 0 w 21600"/>
                      <a:gd name="T11" fmla="*/ 1 h 21388"/>
                      <a:gd name="T12" fmla="*/ 0 w 21600"/>
                      <a:gd name="T13" fmla="*/ 1 h 21388"/>
                      <a:gd name="T14" fmla="*/ 0 w 21600"/>
                      <a:gd name="T15" fmla="*/ 1 h 21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algn="ctr" defTabSz="1219200"/>
                    <a:endParaRPr sz="2400">
                      <a:solidFill>
                        <a:prstClr val="black"/>
                      </a:solidFill>
                      <a:latin typeface="Calibri" panose="020F0502020204030204"/>
                    </a:endParaRPr>
                  </a:p>
                </p:txBody>
              </p:sp>
            </p:grpSp>
            <p:sp>
              <p:nvSpPr>
                <p:cNvPr id="31" name="Oval 131"/>
                <p:cNvSpPr/>
                <p:nvPr/>
              </p:nvSpPr>
              <p:spPr bwMode="auto">
                <a:xfrm>
                  <a:off x="183" y="-83"/>
                  <a:ext cx="313" cy="382"/>
                </a:xfrm>
                <a:prstGeom prst="ellipse">
                  <a:avLst/>
                </a:prstGeom>
                <a:solidFill>
                  <a:schemeClr val="accent2"/>
                </a:solidFill>
                <a:ln w="25400">
                  <a:solidFill>
                    <a:schemeClr val="bg1"/>
                  </a:solidFill>
                  <a:miter lim="800000"/>
                </a:ln>
              </p:spPr>
              <p:txBody>
                <a:bodyPr anchor="ctr"/>
                <a:lstStyle/>
                <a:p>
                  <a:pPr algn="ctr" defTabSz="1219200"/>
                  <a:endParaRPr sz="2400">
                    <a:solidFill>
                      <a:prstClr val="black"/>
                    </a:solidFill>
                    <a:latin typeface="Calibri" panose="020F0502020204030204"/>
                  </a:endParaRPr>
                </a:p>
              </p:txBody>
            </p:sp>
          </p:grpSp>
        </p:grpSp>
        <p:sp>
          <p:nvSpPr>
            <p:cNvPr id="19" name="Rectangle 134"/>
            <p:cNvSpPr/>
            <p:nvPr/>
          </p:nvSpPr>
          <p:spPr bwMode="auto">
            <a:xfrm>
              <a:off x="2203236" y="4271401"/>
              <a:ext cx="607066" cy="220513"/>
            </a:xfrm>
            <a:prstGeom prst="rect">
              <a:avLst/>
            </a:prstGeom>
            <a:noFill/>
            <a:ln>
              <a:noFill/>
            </a:ln>
          </p:spPr>
          <p:txBody>
            <a:bodyPr wrap="none" lIns="0" tIns="0" rIns="0" bIns="0">
              <a:normAutofit/>
            </a:bodyPr>
            <a:lstStyle/>
            <a:p>
              <a:pPr algn="ctr" defTabSz="1219200"/>
              <a:r>
                <a:rPr lang="en-US" sz="1600" b="1">
                  <a:solidFill>
                    <a:srgbClr val="495869"/>
                  </a:solidFill>
                  <a:latin typeface="Calibri" panose="020F0502020204030204"/>
                </a:rPr>
                <a:t>2012</a:t>
              </a:r>
            </a:p>
          </p:txBody>
        </p:sp>
        <p:sp>
          <p:nvSpPr>
            <p:cNvPr id="20" name="Rectangle 135"/>
            <p:cNvSpPr/>
            <p:nvPr/>
          </p:nvSpPr>
          <p:spPr bwMode="auto">
            <a:xfrm>
              <a:off x="2879286" y="4277055"/>
              <a:ext cx="607066" cy="220513"/>
            </a:xfrm>
            <a:prstGeom prst="rect">
              <a:avLst/>
            </a:prstGeom>
            <a:noFill/>
            <a:ln>
              <a:noFill/>
            </a:ln>
          </p:spPr>
          <p:txBody>
            <a:bodyPr wrap="none" lIns="0" tIns="0" rIns="0" bIns="0">
              <a:normAutofit/>
            </a:bodyPr>
            <a:lstStyle/>
            <a:p>
              <a:pPr algn="ctr" defTabSz="1219200"/>
              <a:r>
                <a:rPr lang="en-US" sz="1600" b="1">
                  <a:solidFill>
                    <a:srgbClr val="495869"/>
                  </a:solidFill>
                  <a:latin typeface="Calibri" panose="020F0502020204030204"/>
                </a:rPr>
                <a:t>2013</a:t>
              </a:r>
            </a:p>
          </p:txBody>
        </p:sp>
        <p:sp>
          <p:nvSpPr>
            <p:cNvPr id="21" name="Rectangle 136"/>
            <p:cNvSpPr/>
            <p:nvPr/>
          </p:nvSpPr>
          <p:spPr bwMode="auto">
            <a:xfrm>
              <a:off x="3562235" y="4282710"/>
              <a:ext cx="607066" cy="220513"/>
            </a:xfrm>
            <a:prstGeom prst="rect">
              <a:avLst/>
            </a:prstGeom>
            <a:noFill/>
            <a:ln>
              <a:noFill/>
            </a:ln>
          </p:spPr>
          <p:txBody>
            <a:bodyPr wrap="none" lIns="0" tIns="0" rIns="0" bIns="0">
              <a:normAutofit/>
            </a:bodyPr>
            <a:lstStyle/>
            <a:p>
              <a:pPr algn="ctr" defTabSz="1219200"/>
              <a:r>
                <a:rPr lang="en-US" sz="1600" b="1">
                  <a:solidFill>
                    <a:srgbClr val="495869"/>
                  </a:solidFill>
                  <a:latin typeface="Calibri" panose="020F0502020204030204"/>
                </a:rPr>
                <a:t>2014</a:t>
              </a:r>
            </a:p>
          </p:txBody>
        </p:sp>
        <p:sp>
          <p:nvSpPr>
            <p:cNvPr id="22" name="Rectangle 137"/>
            <p:cNvSpPr/>
            <p:nvPr/>
          </p:nvSpPr>
          <p:spPr bwMode="auto">
            <a:xfrm>
              <a:off x="4231387" y="4288364"/>
              <a:ext cx="607066" cy="220513"/>
            </a:xfrm>
            <a:prstGeom prst="rect">
              <a:avLst/>
            </a:prstGeom>
            <a:noFill/>
            <a:ln>
              <a:noFill/>
            </a:ln>
          </p:spPr>
          <p:txBody>
            <a:bodyPr wrap="none" lIns="0" tIns="0" rIns="0" bIns="0">
              <a:normAutofit/>
            </a:bodyPr>
            <a:lstStyle/>
            <a:p>
              <a:pPr algn="ctr" defTabSz="1219200"/>
              <a:r>
                <a:rPr lang="en-US" sz="1600" b="1">
                  <a:solidFill>
                    <a:srgbClr val="495869"/>
                  </a:solidFill>
                  <a:latin typeface="Calibri" panose="020F0502020204030204"/>
                </a:rPr>
                <a:t>2015</a:t>
              </a:r>
            </a:p>
          </p:txBody>
        </p:sp>
        <p:sp>
          <p:nvSpPr>
            <p:cNvPr id="23" name="Rectangle 138"/>
            <p:cNvSpPr/>
            <p:nvPr/>
          </p:nvSpPr>
          <p:spPr bwMode="auto">
            <a:xfrm>
              <a:off x="4907437" y="4294018"/>
              <a:ext cx="607066" cy="220513"/>
            </a:xfrm>
            <a:prstGeom prst="rect">
              <a:avLst/>
            </a:prstGeom>
            <a:noFill/>
            <a:ln>
              <a:noFill/>
            </a:ln>
          </p:spPr>
          <p:txBody>
            <a:bodyPr wrap="none" lIns="0" tIns="0" rIns="0" bIns="0">
              <a:normAutofit/>
            </a:bodyPr>
            <a:lstStyle/>
            <a:p>
              <a:pPr algn="ctr" defTabSz="1219200"/>
              <a:r>
                <a:rPr lang="en-US" sz="1600" b="1">
                  <a:solidFill>
                    <a:srgbClr val="495869"/>
                  </a:solidFill>
                  <a:latin typeface="Calibri" panose="020F0502020204030204"/>
                </a:rPr>
                <a:t>2016</a:t>
              </a:r>
            </a:p>
          </p:txBody>
        </p:sp>
        <p:sp>
          <p:nvSpPr>
            <p:cNvPr id="24" name="Rectangle 139"/>
            <p:cNvSpPr/>
            <p:nvPr/>
          </p:nvSpPr>
          <p:spPr bwMode="auto">
            <a:xfrm>
              <a:off x="5583488" y="4299672"/>
              <a:ext cx="607066" cy="220513"/>
            </a:xfrm>
            <a:prstGeom prst="rect">
              <a:avLst/>
            </a:prstGeom>
            <a:noFill/>
            <a:ln>
              <a:noFill/>
            </a:ln>
          </p:spPr>
          <p:txBody>
            <a:bodyPr wrap="none" lIns="0" tIns="0" rIns="0" bIns="0">
              <a:normAutofit/>
            </a:bodyPr>
            <a:lstStyle/>
            <a:p>
              <a:pPr algn="ctr" defTabSz="1219200"/>
              <a:r>
                <a:rPr lang="en-US" sz="1600" b="1">
                  <a:solidFill>
                    <a:srgbClr val="495869"/>
                  </a:solidFill>
                  <a:latin typeface="Calibri" panose="020F0502020204030204"/>
                </a:rPr>
                <a:t>2017</a:t>
              </a:r>
            </a:p>
          </p:txBody>
        </p:sp>
        <p:sp>
          <p:nvSpPr>
            <p:cNvPr id="25" name="Rectangle 140"/>
            <p:cNvSpPr/>
            <p:nvPr/>
          </p:nvSpPr>
          <p:spPr bwMode="auto">
            <a:xfrm>
              <a:off x="6266437" y="4305326"/>
              <a:ext cx="607066" cy="220513"/>
            </a:xfrm>
            <a:prstGeom prst="rect">
              <a:avLst/>
            </a:prstGeom>
            <a:noFill/>
            <a:ln>
              <a:noFill/>
            </a:ln>
          </p:spPr>
          <p:txBody>
            <a:bodyPr wrap="none" lIns="0" tIns="0" rIns="0" bIns="0">
              <a:normAutofit/>
            </a:bodyPr>
            <a:lstStyle/>
            <a:p>
              <a:pPr algn="ctr" defTabSz="1219200"/>
              <a:r>
                <a:rPr lang="en-US" sz="1600" b="1">
                  <a:solidFill>
                    <a:srgbClr val="495869"/>
                  </a:solidFill>
                  <a:latin typeface="Calibri" panose="020F0502020204030204"/>
                </a:rPr>
                <a:t>2018</a:t>
              </a:r>
            </a:p>
          </p:txBody>
        </p:sp>
        <p:sp>
          <p:nvSpPr>
            <p:cNvPr id="26" name="Rectangle 141"/>
            <p:cNvSpPr/>
            <p:nvPr/>
          </p:nvSpPr>
          <p:spPr bwMode="auto">
            <a:xfrm>
              <a:off x="6949386" y="4310981"/>
              <a:ext cx="607066" cy="220513"/>
            </a:xfrm>
            <a:prstGeom prst="rect">
              <a:avLst/>
            </a:prstGeom>
            <a:noFill/>
            <a:ln>
              <a:noFill/>
            </a:ln>
          </p:spPr>
          <p:txBody>
            <a:bodyPr wrap="none" lIns="0" tIns="0" rIns="0" bIns="0">
              <a:normAutofit/>
            </a:bodyPr>
            <a:lstStyle/>
            <a:p>
              <a:pPr algn="ctr" defTabSz="1219200"/>
              <a:r>
                <a:rPr lang="en-US" sz="1600" b="1">
                  <a:solidFill>
                    <a:srgbClr val="495869"/>
                  </a:solidFill>
                  <a:latin typeface="Calibri" panose="020F0502020204030204"/>
                </a:rPr>
                <a:t>2019</a:t>
              </a:r>
            </a:p>
          </p:txBody>
        </p:sp>
        <p:sp>
          <p:nvSpPr>
            <p:cNvPr id="27" name="Rectangle 142"/>
            <p:cNvSpPr/>
            <p:nvPr/>
          </p:nvSpPr>
          <p:spPr bwMode="auto">
            <a:xfrm>
              <a:off x="7632334" y="4316635"/>
              <a:ext cx="607066" cy="220513"/>
            </a:xfrm>
            <a:prstGeom prst="rect">
              <a:avLst/>
            </a:prstGeom>
            <a:noFill/>
            <a:ln>
              <a:noFill/>
            </a:ln>
          </p:spPr>
          <p:txBody>
            <a:bodyPr wrap="none" lIns="0" tIns="0" rIns="0" bIns="0">
              <a:normAutofit/>
            </a:bodyPr>
            <a:lstStyle/>
            <a:p>
              <a:pPr algn="ctr" defTabSz="1219200"/>
              <a:r>
                <a:rPr lang="en-US" sz="1600" b="1">
                  <a:solidFill>
                    <a:srgbClr val="495869"/>
                  </a:solidFill>
                  <a:latin typeface="Calibri" panose="020F0502020204030204"/>
                </a:rPr>
                <a:t>2020</a:t>
              </a:r>
            </a:p>
          </p:txBody>
        </p:sp>
        <p:sp>
          <p:nvSpPr>
            <p:cNvPr id="5" name="Oval 145"/>
            <p:cNvSpPr/>
            <p:nvPr/>
          </p:nvSpPr>
          <p:spPr bwMode="auto">
            <a:xfrm>
              <a:off x="7120501" y="2359166"/>
              <a:ext cx="270000" cy="270000"/>
            </a:xfrm>
            <a:prstGeom prst="ellipse">
              <a:avLst/>
            </a:prstGeom>
            <a:solidFill>
              <a:schemeClr val="accent1"/>
            </a:solidFill>
            <a:ln w="25400">
              <a:solidFill>
                <a:schemeClr val="bg1"/>
              </a:solidFill>
              <a:miter lim="800000"/>
            </a:ln>
          </p:spPr>
          <p:txBody>
            <a:bodyPr anchor="ctr"/>
            <a:lstStyle/>
            <a:p>
              <a:pPr algn="ctr" defTabSz="1219200"/>
              <a:endParaRPr sz="2400">
                <a:solidFill>
                  <a:prstClr val="black"/>
                </a:solidFill>
                <a:latin typeface="Calibri" panose="020F0502020204030204"/>
              </a:endParaRPr>
            </a:p>
          </p:txBody>
        </p:sp>
        <p:sp>
          <p:nvSpPr>
            <p:cNvPr id="6" name="Oval 146"/>
            <p:cNvSpPr/>
            <p:nvPr/>
          </p:nvSpPr>
          <p:spPr bwMode="auto">
            <a:xfrm>
              <a:off x="1696580" y="3501008"/>
              <a:ext cx="270000" cy="270000"/>
            </a:xfrm>
            <a:prstGeom prst="ellipse">
              <a:avLst/>
            </a:prstGeom>
            <a:solidFill>
              <a:schemeClr val="accent4"/>
            </a:solidFill>
            <a:ln w="25400">
              <a:solidFill>
                <a:schemeClr val="bg1"/>
              </a:solidFill>
              <a:miter lim="800000"/>
            </a:ln>
          </p:spPr>
          <p:txBody>
            <a:bodyPr anchor="ctr"/>
            <a:lstStyle/>
            <a:p>
              <a:pPr algn="ctr" defTabSz="1219200"/>
              <a:endParaRPr sz="2400">
                <a:solidFill>
                  <a:prstClr val="black"/>
                </a:solidFill>
                <a:latin typeface="Calibri" panose="020F0502020204030204"/>
              </a:endParaRPr>
            </a:p>
          </p:txBody>
        </p:sp>
      </p:grpSp>
      <p:sp>
        <p:nvSpPr>
          <p:cNvPr id="70" name="Title 1"/>
          <p:cNvSpPr txBox="1"/>
          <p:nvPr/>
        </p:nvSpPr>
        <p:spPr>
          <a:xfrm>
            <a:off x="815414" y="234192"/>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defTabSz="1219200"/>
            <a:r>
              <a:rPr lang="zh-CN" altLang="en-US" sz="2400" dirty="0">
                <a:solidFill>
                  <a:prstClr val="black">
                    <a:lumMod val="65000"/>
                    <a:lumOff val="35000"/>
                  </a:prstClr>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noChangeAspect="1"/>
          </p:cNvGrpSpPr>
          <p:nvPr/>
        </p:nvGrpSpPr>
        <p:grpSpPr>
          <a:xfrm rot="5400000">
            <a:off x="9436373" y="2449881"/>
            <a:ext cx="373956" cy="248587"/>
            <a:chOff x="2881121" y="2516898"/>
            <a:chExt cx="376100" cy="250202"/>
          </a:xfrm>
          <a:solidFill>
            <a:schemeClr val="accent1"/>
          </a:solidFill>
        </p:grpSpPr>
        <p:sp>
          <p:nvSpPr>
            <p:cNvPr id="33"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34"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grpSp>
        <p:nvGrpSpPr>
          <p:cNvPr id="3" name="组合 34"/>
          <p:cNvGrpSpPr/>
          <p:nvPr/>
        </p:nvGrpSpPr>
        <p:grpSpPr>
          <a:xfrm>
            <a:off x="8158714" y="1124483"/>
            <a:ext cx="2803233" cy="1243816"/>
            <a:chOff x="6137721" y="568403"/>
            <a:chExt cx="2435756" cy="1079946"/>
          </a:xfrm>
        </p:grpSpPr>
        <p:sp>
          <p:nvSpPr>
            <p:cNvPr id="36" name="矩形 35"/>
            <p:cNvSpPr/>
            <p:nvPr/>
          </p:nvSpPr>
          <p:spPr>
            <a:xfrm>
              <a:off x="6137721" y="568403"/>
              <a:ext cx="2435756" cy="1079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nvGrpSpPr>
            <p:cNvPr id="4" name="组合 36"/>
            <p:cNvGrpSpPr/>
            <p:nvPr/>
          </p:nvGrpSpPr>
          <p:grpSpPr>
            <a:xfrm>
              <a:off x="6416881" y="798176"/>
              <a:ext cx="1636117" cy="612314"/>
              <a:chOff x="6465370" y="887065"/>
              <a:chExt cx="1636117" cy="612314"/>
            </a:xfrm>
          </p:grpSpPr>
          <p:sp>
            <p:nvSpPr>
              <p:cNvPr id="38" name="TextBox 37"/>
              <p:cNvSpPr txBox="1"/>
              <p:nvPr/>
            </p:nvSpPr>
            <p:spPr>
              <a:xfrm>
                <a:off x="6465370" y="887065"/>
                <a:ext cx="1589537" cy="365156"/>
              </a:xfrm>
              <a:prstGeom prst="rect">
                <a:avLst/>
              </a:prstGeom>
              <a:noFill/>
            </p:spPr>
            <p:txBody>
              <a:bodyPr wrap="none" rtlCol="0">
                <a:spAutoFit/>
              </a:bodyPr>
              <a:lstStyle/>
              <a:p>
                <a:pPr defTabSz="1219200"/>
                <a:r>
                  <a:rPr lang="zh-CN" altLang="en-US" sz="2135" dirty="0">
                    <a:solidFill>
                      <a:prstClr val="white"/>
                    </a:solidFill>
                    <a:latin typeface="微软雅黑" panose="020B0503020204020204" pitchFamily="34" charset="-122"/>
                    <a:ea typeface="微软雅黑" panose="020B0503020204020204" pitchFamily="34" charset="-122"/>
                  </a:rPr>
                  <a:t>推进第一步骤</a:t>
                </a:r>
              </a:p>
            </p:txBody>
          </p:sp>
          <p:sp>
            <p:nvSpPr>
              <p:cNvPr id="39" name="Rectangle 13" descr="FD1DDF730CE4456e89755B07FE1653D0# #Rectangle 13"/>
              <p:cNvSpPr>
                <a:spLocks noChangeArrowheads="1"/>
              </p:cNvSpPr>
              <p:nvPr/>
            </p:nvSpPr>
            <p:spPr bwMode="auto">
              <a:xfrm>
                <a:off x="6706687" y="1276633"/>
                <a:ext cx="1394800" cy="22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9200" eaLnBrk="1" hangingPunct="1">
                  <a:spcBef>
                    <a:spcPct val="0"/>
                  </a:spcBef>
                  <a:buNone/>
                  <a:defRPr/>
                </a:pPr>
                <a:r>
                  <a:rPr lang="zh-CN" altLang="en-US" sz="1065" dirty="0">
                    <a:solidFill>
                      <a:prstClr val="white"/>
                    </a:solidFill>
                    <a:latin typeface="方正兰亭黑_GBK" panose="02010600030101010101" pitchFamily="2" charset="-122"/>
                    <a:ea typeface="方正兰亭黑_GBK" panose="02010600030101010101" pitchFamily="2" charset="-122"/>
                  </a:rPr>
                  <a:t>此处添加简短文字说明。</a:t>
                </a:r>
                <a:endParaRPr lang="en-US" altLang="zh-CN" sz="1065" dirty="0">
                  <a:solidFill>
                    <a:prstClr val="white"/>
                  </a:solidFill>
                  <a:latin typeface="方正兰亭黑_GBK" panose="02010600030101010101" pitchFamily="2" charset="-122"/>
                  <a:ea typeface="方正兰亭黑_GBK" panose="02010600030101010101" pitchFamily="2" charset="-122"/>
                </a:endParaRPr>
              </a:p>
            </p:txBody>
          </p:sp>
        </p:grpSp>
      </p:grpSp>
      <p:grpSp>
        <p:nvGrpSpPr>
          <p:cNvPr id="5" name="组合 39"/>
          <p:cNvGrpSpPr>
            <a:grpSpLocks noChangeAspect="1"/>
          </p:cNvGrpSpPr>
          <p:nvPr/>
        </p:nvGrpSpPr>
        <p:grpSpPr>
          <a:xfrm rot="5400000">
            <a:off x="9436373" y="4221269"/>
            <a:ext cx="373956" cy="248587"/>
            <a:chOff x="2881121" y="2516898"/>
            <a:chExt cx="376100" cy="250202"/>
          </a:xfrm>
          <a:solidFill>
            <a:schemeClr val="bg1">
              <a:lumMod val="75000"/>
            </a:schemeClr>
          </a:solidFill>
        </p:grpSpPr>
        <p:sp>
          <p:nvSpPr>
            <p:cNvPr id="41"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42"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grpSp>
        <p:nvGrpSpPr>
          <p:cNvPr id="6" name="组合 42"/>
          <p:cNvGrpSpPr/>
          <p:nvPr/>
        </p:nvGrpSpPr>
        <p:grpSpPr>
          <a:xfrm>
            <a:off x="8158714" y="2878737"/>
            <a:ext cx="2803234" cy="1243816"/>
            <a:chOff x="6137721" y="2051523"/>
            <a:chExt cx="2435756" cy="1079946"/>
          </a:xfrm>
        </p:grpSpPr>
        <p:sp>
          <p:nvSpPr>
            <p:cNvPr id="44" name="矩形 43"/>
            <p:cNvSpPr/>
            <p:nvPr/>
          </p:nvSpPr>
          <p:spPr>
            <a:xfrm>
              <a:off x="6137721" y="2051523"/>
              <a:ext cx="2435756" cy="10799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nvGrpSpPr>
            <p:cNvPr id="7" name="组合 44"/>
            <p:cNvGrpSpPr/>
            <p:nvPr/>
          </p:nvGrpSpPr>
          <p:grpSpPr>
            <a:xfrm>
              <a:off x="6416882" y="2281296"/>
              <a:ext cx="1765037" cy="612314"/>
              <a:chOff x="6465371" y="887065"/>
              <a:chExt cx="1765037" cy="612314"/>
            </a:xfrm>
          </p:grpSpPr>
          <p:sp>
            <p:nvSpPr>
              <p:cNvPr id="75" name="TextBox 74"/>
              <p:cNvSpPr txBox="1"/>
              <p:nvPr/>
            </p:nvSpPr>
            <p:spPr>
              <a:xfrm>
                <a:off x="6465371" y="887065"/>
                <a:ext cx="1765037" cy="400731"/>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pPr defTabSz="1219200"/>
                <a:r>
                  <a:rPr lang="zh-CN" altLang="en-US" sz="2400" dirty="0">
                    <a:solidFill>
                      <a:prstClr val="white"/>
                    </a:solidFill>
                  </a:rPr>
                  <a:t>推进第二步骤</a:t>
                </a:r>
              </a:p>
            </p:txBody>
          </p:sp>
          <p:sp>
            <p:nvSpPr>
              <p:cNvPr id="76" name="Rectangle 13" descr="FD1DDF730CE4456e89755B07FE1653D0# #Rectangle 13"/>
              <p:cNvSpPr>
                <a:spLocks noChangeArrowheads="1"/>
              </p:cNvSpPr>
              <p:nvPr/>
            </p:nvSpPr>
            <p:spPr bwMode="auto">
              <a:xfrm>
                <a:off x="6706687" y="1276633"/>
                <a:ext cx="1394799" cy="22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9200" eaLnBrk="1" hangingPunct="1">
                  <a:spcBef>
                    <a:spcPct val="0"/>
                  </a:spcBef>
                  <a:buNone/>
                  <a:defRPr/>
                </a:pPr>
                <a:r>
                  <a:rPr lang="zh-CN" altLang="en-US" sz="1065" dirty="0">
                    <a:solidFill>
                      <a:prstClr val="white"/>
                    </a:solidFill>
                    <a:latin typeface="方正兰亭黑_GBK" panose="02010600030101010101" pitchFamily="2" charset="-122"/>
                    <a:ea typeface="方正兰亭黑_GBK" panose="02010600030101010101" pitchFamily="2" charset="-122"/>
                  </a:rPr>
                  <a:t>此处添加简短文字说明。</a:t>
                </a:r>
                <a:endParaRPr lang="en-US" altLang="zh-CN" sz="1065" dirty="0">
                  <a:solidFill>
                    <a:prstClr val="white"/>
                  </a:solidFill>
                  <a:latin typeface="方正兰亭黑_GBK" panose="02010600030101010101" pitchFamily="2" charset="-122"/>
                  <a:ea typeface="方正兰亭黑_GBK" panose="02010600030101010101" pitchFamily="2" charset="-122"/>
                </a:endParaRPr>
              </a:p>
            </p:txBody>
          </p:sp>
        </p:grpSp>
      </p:grpSp>
      <p:grpSp>
        <p:nvGrpSpPr>
          <p:cNvPr id="8" name="组合 76"/>
          <p:cNvGrpSpPr/>
          <p:nvPr/>
        </p:nvGrpSpPr>
        <p:grpSpPr>
          <a:xfrm>
            <a:off x="8158713" y="4676825"/>
            <a:ext cx="2803234" cy="1243816"/>
            <a:chOff x="6137721" y="3534643"/>
            <a:chExt cx="2435756" cy="1079946"/>
          </a:xfrm>
        </p:grpSpPr>
        <p:sp>
          <p:nvSpPr>
            <p:cNvPr id="78" name="矩形 77"/>
            <p:cNvSpPr/>
            <p:nvPr/>
          </p:nvSpPr>
          <p:spPr>
            <a:xfrm>
              <a:off x="6137721" y="3534643"/>
              <a:ext cx="2435756" cy="10799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grpSp>
          <p:nvGrpSpPr>
            <p:cNvPr id="9" name="组合 78"/>
            <p:cNvGrpSpPr/>
            <p:nvPr/>
          </p:nvGrpSpPr>
          <p:grpSpPr>
            <a:xfrm>
              <a:off x="6416883" y="3764416"/>
              <a:ext cx="1765037" cy="612314"/>
              <a:chOff x="6465372" y="887065"/>
              <a:chExt cx="1765037" cy="612314"/>
            </a:xfrm>
          </p:grpSpPr>
          <p:sp>
            <p:nvSpPr>
              <p:cNvPr id="80" name="TextBox 79"/>
              <p:cNvSpPr txBox="1"/>
              <p:nvPr/>
            </p:nvSpPr>
            <p:spPr>
              <a:xfrm>
                <a:off x="6465372" y="887065"/>
                <a:ext cx="1765037" cy="400731"/>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pPr defTabSz="1219200"/>
                <a:r>
                  <a:rPr lang="zh-CN" altLang="en-US" sz="2400" dirty="0">
                    <a:solidFill>
                      <a:prstClr val="white"/>
                    </a:solidFill>
                  </a:rPr>
                  <a:t>推进第三步骤</a:t>
                </a:r>
              </a:p>
            </p:txBody>
          </p:sp>
          <p:sp>
            <p:nvSpPr>
              <p:cNvPr id="81" name="Rectangle 13" descr="FD1DDF730CE4456e89755B07FE1653D0# #Rectangle 13"/>
              <p:cNvSpPr>
                <a:spLocks noChangeArrowheads="1"/>
              </p:cNvSpPr>
              <p:nvPr/>
            </p:nvSpPr>
            <p:spPr bwMode="auto">
              <a:xfrm>
                <a:off x="6706687" y="1276633"/>
                <a:ext cx="1394799" cy="22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1219200" eaLnBrk="1" hangingPunct="1">
                  <a:spcBef>
                    <a:spcPct val="0"/>
                  </a:spcBef>
                  <a:buNone/>
                  <a:defRPr/>
                </a:pPr>
                <a:r>
                  <a:rPr lang="zh-CN" altLang="en-US" sz="1065" dirty="0">
                    <a:solidFill>
                      <a:prstClr val="white"/>
                    </a:solidFill>
                    <a:latin typeface="方正兰亭黑_GBK" panose="02010600030101010101" pitchFamily="2" charset="-122"/>
                    <a:ea typeface="方正兰亭黑_GBK" panose="02010600030101010101" pitchFamily="2" charset="-122"/>
                  </a:rPr>
                  <a:t>此处添加简短文字说明。</a:t>
                </a:r>
                <a:endParaRPr lang="en-US" altLang="zh-CN" sz="1065" dirty="0">
                  <a:solidFill>
                    <a:prstClr val="white"/>
                  </a:solidFill>
                  <a:latin typeface="方正兰亭黑_GBK" panose="02010600030101010101" pitchFamily="2" charset="-122"/>
                  <a:ea typeface="方正兰亭黑_GBK" panose="02010600030101010101" pitchFamily="2" charset="-122"/>
                </a:endParaRPr>
              </a:p>
            </p:txBody>
          </p:sp>
        </p:grpSp>
      </p:grpSp>
      <p:sp>
        <p:nvSpPr>
          <p:cNvPr id="82" name="TextBox 81"/>
          <p:cNvSpPr txBox="1"/>
          <p:nvPr/>
        </p:nvSpPr>
        <p:spPr>
          <a:xfrm>
            <a:off x="1584891" y="4233481"/>
            <a:ext cx="5936269" cy="1213082"/>
          </a:xfrm>
          <a:prstGeom prst="rect">
            <a:avLst/>
          </a:prstGeom>
          <a:noFill/>
        </p:spPr>
        <p:txBody>
          <a:bodyPr wrap="square" lIns="121852" tIns="60925" rIns="121852" bIns="60925" rtlCol="0">
            <a:spAutoFit/>
          </a:bodyPr>
          <a:lstStyle/>
          <a:p>
            <a:pPr algn="just" defTabSz="1219200">
              <a:lnSpc>
                <a:spcPts val="1735"/>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rPr>
              <a:t>点击输入计划的详细文字内容，文字语言要精炼概括，避免用冗长空洞的词汇，给人以真实诚挚的感觉。计划条理要清晰，可操作性要强，用清晰明了的思路呈现自己想要表达的观点与计划。</a:t>
            </a:r>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a:p>
            <a:pPr algn="just" defTabSz="1219200">
              <a:lnSpc>
                <a:spcPts val="1735"/>
              </a:lnSpc>
            </a:pPr>
            <a:endParaRPr lang="en-US" altLang="zh-CN" sz="1065" dirty="0">
              <a:solidFill>
                <a:prstClr val="white">
                  <a:lumMod val="50000"/>
                </a:prstClr>
              </a:solidFill>
              <a:latin typeface="微软雅黑" panose="020B0503020204020204" pitchFamily="34" charset="-122"/>
              <a:ea typeface="微软雅黑" panose="020B0503020204020204" pitchFamily="34" charset="-122"/>
            </a:endParaRPr>
          </a:p>
          <a:p>
            <a:pPr algn="just" defTabSz="1219200">
              <a:lnSpc>
                <a:spcPts val="1735"/>
              </a:lnSpc>
            </a:pPr>
            <a:r>
              <a:rPr lang="zh-CN" altLang="en-US" sz="1065" dirty="0">
                <a:solidFill>
                  <a:prstClr val="white">
                    <a:lumMod val="50000"/>
                  </a:prstClr>
                </a:solidFill>
                <a:latin typeface="微软雅黑" panose="020B0503020204020204" pitchFamily="34" charset="-122"/>
                <a:ea typeface="微软雅黑" panose="020B0503020204020204" pitchFamily="34" charset="-122"/>
              </a:rPr>
              <a:t>计划的详细文字内容语言要精炼概括，避免用冗长空洞的词汇，给人以真实诚挚的感觉。计划条理要清晰，可操作性要强，用清晰明了的思路呈现自己的观点与计划</a:t>
            </a:r>
            <a:r>
              <a:rPr lang="zh-CN" altLang="en-US" sz="1065" dirty="0">
                <a:solidFill>
                  <a:prstClr val="white">
                    <a:lumMod val="50000"/>
                  </a:prstClr>
                </a:solidFill>
                <a:latin typeface="方正兰亭纤黑简体" pitchFamily="65" charset="-122"/>
                <a:ea typeface="方正兰亭纤黑简体" pitchFamily="65" charset="-122"/>
              </a:rPr>
              <a:t>。</a:t>
            </a:r>
            <a:endParaRPr lang="en-US" altLang="zh-CN" sz="1065" dirty="0">
              <a:solidFill>
                <a:prstClr val="white">
                  <a:lumMod val="50000"/>
                </a:prstClr>
              </a:solidFill>
              <a:latin typeface="方正兰亭纤黑简体" pitchFamily="65" charset="-122"/>
              <a:ea typeface="方正兰亭纤黑简体" pitchFamily="65" charset="-122"/>
            </a:endParaRPr>
          </a:p>
        </p:txBody>
      </p:sp>
      <p:sp>
        <p:nvSpPr>
          <p:cNvPr id="84" name="圆角矩形 4"/>
          <p:cNvSpPr/>
          <p:nvPr/>
        </p:nvSpPr>
        <p:spPr>
          <a:xfrm>
            <a:off x="1687804" y="1390137"/>
            <a:ext cx="5833361" cy="2559592"/>
          </a:xfrm>
          <a:custGeom>
            <a:avLst/>
            <a:gdLst/>
            <a:ahLst/>
            <a:cxnLst/>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52" tIns="60925" rIns="121852" bIns="60925"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push dir="u"/>
      </p:transition>
    </mc:Choice>
    <mc:Fallback xmlns="">
      <p:transition spd="slow" advClick="0" advTm="3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down)">
                                      <p:cBhvr>
                                        <p:cTn id="13" dur="500"/>
                                        <p:tgtEl>
                                          <p:spTgt spid="2"/>
                                        </p:tgtEl>
                                      </p:cBhvr>
                                    </p:animEffect>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ppt_x"/>
                                          </p:val>
                                        </p:tav>
                                        <p:tav tm="100000">
                                          <p:val>
                                            <p:strVal val="#ppt_x"/>
                                          </p:val>
                                        </p:tav>
                                      </p:tavLst>
                                    </p:anim>
                                    <p:anim calcmode="lin" valueType="num">
                                      <p:cBhvr additive="base">
                                        <p:cTn id="18" dur="3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down)">
                                      <p:cBhvr>
                                        <p:cTn id="23" dur="500"/>
                                        <p:tgtEl>
                                          <p:spTgt spid="5"/>
                                        </p:tgtEl>
                                      </p:cBhvr>
                                    </p:animEffect>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 fill="hold"/>
                                        <p:tgtEl>
                                          <p:spTgt spid="8"/>
                                        </p:tgtEl>
                                        <p:attrNameLst>
                                          <p:attrName>ppt_x</p:attrName>
                                        </p:attrNameLst>
                                      </p:cBhvr>
                                      <p:tavLst>
                                        <p:tav tm="0">
                                          <p:val>
                                            <p:strVal val="#ppt_x"/>
                                          </p:val>
                                        </p:tav>
                                        <p:tav tm="100000">
                                          <p:val>
                                            <p:strVal val="#ppt_x"/>
                                          </p:val>
                                        </p:tav>
                                      </p:tavLst>
                                    </p:anim>
                                    <p:anim calcmode="lin" valueType="num">
                                      <p:cBhvr additive="base">
                                        <p:cTn id="28" dur="3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1000"/>
                                        <p:tgtEl>
                                          <p:spTgt spid="82"/>
                                        </p:tgtEl>
                                      </p:cBhvr>
                                    </p:animEffect>
                                    <p:anim calcmode="lin" valueType="num">
                                      <p:cBhvr>
                                        <p:cTn id="39" dur="1000" fill="hold"/>
                                        <p:tgtEl>
                                          <p:spTgt spid="82"/>
                                        </p:tgtEl>
                                        <p:attrNameLst>
                                          <p:attrName>ppt_x</p:attrName>
                                        </p:attrNameLst>
                                      </p:cBhvr>
                                      <p:tavLst>
                                        <p:tav tm="0">
                                          <p:val>
                                            <p:strVal val="#ppt_x"/>
                                          </p:val>
                                        </p:tav>
                                        <p:tav tm="100000">
                                          <p:val>
                                            <p:strVal val="#ppt_x"/>
                                          </p:val>
                                        </p:tav>
                                      </p:tavLst>
                                    </p:anim>
                                    <p:anim calcmode="lin" valueType="num">
                                      <p:cBhvr>
                                        <p:cTn id="4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133" y="384043"/>
            <a:ext cx="6975867" cy="6117299"/>
          </a:xfrm>
          <a:prstGeom prst="rect">
            <a:avLst/>
          </a:prstGeom>
        </p:spPr>
      </p:pic>
      <p:sp>
        <p:nvSpPr>
          <p:cNvPr id="26" name="TextBox 48"/>
          <p:cNvSpPr txBox="1"/>
          <p:nvPr/>
        </p:nvSpPr>
        <p:spPr>
          <a:xfrm>
            <a:off x="3467441" y="2795561"/>
            <a:ext cx="3755083" cy="656655"/>
          </a:xfrm>
          <a:prstGeom prst="rect">
            <a:avLst/>
          </a:prstGeom>
          <a:noFill/>
        </p:spPr>
        <p:txBody>
          <a:bodyPr wrap="square" lIns="0" tIns="0" rIns="0" bIns="0" rtlCol="0">
            <a:spAutoFit/>
          </a:bodyPr>
          <a:lstStyle/>
          <a:p>
            <a:pPr defTabSz="1219200"/>
            <a:r>
              <a:rPr lang="zh-CN" altLang="en-US" sz="4265" b="1"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项目介绍</a:t>
            </a:r>
            <a:endParaRPr lang="en-GB" altLang="zh-CN" sz="4135" b="1"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3467442" y="3568360"/>
            <a:ext cx="2628559" cy="369332"/>
          </a:xfrm>
          <a:prstGeom prst="rect">
            <a:avLst/>
          </a:prstGeom>
          <a:noFill/>
        </p:spPr>
        <p:txBody>
          <a:bodyPr wrap="square" lIns="0" tIns="0" rIns="0" bIns="0" rtlCol="0">
            <a:spAutoFit/>
          </a:bodyPr>
          <a:lstStyle/>
          <a:p>
            <a:pPr defTabSz="1219200" eaLnBrk="0" hangingPunct="0"/>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a:t>
            </a:r>
          </a:p>
        </p:txBody>
      </p:sp>
      <p:sp>
        <p:nvSpPr>
          <p:cNvPr id="28" name="矩形 259"/>
          <p:cNvSpPr>
            <a:spLocks noChangeArrowheads="1"/>
          </p:cNvSpPr>
          <p:nvPr/>
        </p:nvSpPr>
        <p:spPr bwMode="auto">
          <a:xfrm>
            <a:off x="1487488" y="2191893"/>
            <a:ext cx="2082552" cy="209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pPr>
            <a:r>
              <a:rPr lang="en-US" altLang="zh-CN" sz="13065" cap="all" spc="284" dirty="0">
                <a:solidFill>
                  <a:srgbClr val="C00000"/>
                </a:solidFill>
                <a:latin typeface="Impact" panose="020B0806030902050204" pitchFamily="34" charset="0"/>
                <a:cs typeface="Arial" panose="020B0604020202020204" pitchFamily="34" charset="0"/>
              </a:rPr>
              <a:t>01</a:t>
            </a:r>
            <a:endParaRPr lang="zh-CN" altLang="en-US" sz="13065" cap="all" spc="284" dirty="0">
              <a:solidFill>
                <a:srgbClr val="C00000"/>
              </a:solidFill>
              <a:latin typeface="Impact" panose="020B080603090205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666252" y="5274499"/>
            <a:ext cx="688019" cy="687983"/>
            <a:chOff x="671649" y="4012622"/>
            <a:chExt cx="468008" cy="468008"/>
          </a:xfrm>
        </p:grpSpPr>
        <p:sp>
          <p:nvSpPr>
            <p:cNvPr id="3" name="矩形 2"/>
            <p:cNvSpPr/>
            <p:nvPr/>
          </p:nvSpPr>
          <p:spPr>
            <a:xfrm>
              <a:off x="671649" y="4012622"/>
              <a:ext cx="468008" cy="46800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Freeform 217"/>
            <p:cNvSpPr>
              <a:spLocks noChangeAspect="1" noEditPoints="1"/>
            </p:cNvSpPr>
            <p:nvPr/>
          </p:nvSpPr>
          <p:spPr bwMode="auto">
            <a:xfrm>
              <a:off x="759348" y="4100382"/>
              <a:ext cx="292609" cy="291112"/>
            </a:xfrm>
            <a:custGeom>
              <a:avLst/>
              <a:gdLst>
                <a:gd name="T0" fmla="*/ 72 w 87"/>
                <a:gd name="T1" fmla="*/ 33 h 87"/>
                <a:gd name="T2" fmla="*/ 59 w 87"/>
                <a:gd name="T3" fmla="*/ 45 h 87"/>
                <a:gd name="T4" fmla="*/ 51 w 87"/>
                <a:gd name="T5" fmla="*/ 37 h 87"/>
                <a:gd name="T6" fmla="*/ 57 w 87"/>
                <a:gd name="T7" fmla="*/ 30 h 87"/>
                <a:gd name="T8" fmla="*/ 57 w 87"/>
                <a:gd name="T9" fmla="*/ 27 h 87"/>
                <a:gd name="T10" fmla="*/ 57 w 87"/>
                <a:gd name="T11" fmla="*/ 27 h 87"/>
                <a:gd name="T12" fmla="*/ 53 w 87"/>
                <a:gd name="T13" fmla="*/ 27 h 87"/>
                <a:gd name="T14" fmla="*/ 47 w 87"/>
                <a:gd name="T15" fmla="*/ 33 h 87"/>
                <a:gd name="T16" fmla="*/ 42 w 87"/>
                <a:gd name="T17" fmla="*/ 28 h 87"/>
                <a:gd name="T18" fmla="*/ 55 w 87"/>
                <a:gd name="T19" fmla="*/ 16 h 87"/>
                <a:gd name="T20" fmla="*/ 72 w 87"/>
                <a:gd name="T21" fmla="*/ 33 h 87"/>
                <a:gd name="T22" fmla="*/ 45 w 87"/>
                <a:gd name="T23" fmla="*/ 60 h 87"/>
                <a:gd name="T24" fmla="*/ 36 w 87"/>
                <a:gd name="T25" fmla="*/ 51 h 87"/>
                <a:gd name="T26" fmla="*/ 21 w 87"/>
                <a:gd name="T27" fmla="*/ 66 h 87"/>
                <a:gd name="T28" fmla="*/ 17 w 87"/>
                <a:gd name="T29" fmla="*/ 66 h 87"/>
                <a:gd name="T30" fmla="*/ 17 w 87"/>
                <a:gd name="T31" fmla="*/ 66 h 87"/>
                <a:gd name="T32" fmla="*/ 17 w 87"/>
                <a:gd name="T33" fmla="*/ 63 h 87"/>
                <a:gd name="T34" fmla="*/ 33 w 87"/>
                <a:gd name="T35" fmla="*/ 47 h 87"/>
                <a:gd name="T36" fmla="*/ 28 w 87"/>
                <a:gd name="T37" fmla="*/ 43 h 87"/>
                <a:gd name="T38" fmla="*/ 9 w 87"/>
                <a:gd name="T39" fmla="*/ 62 h 87"/>
                <a:gd name="T40" fmla="*/ 2 w 87"/>
                <a:gd name="T41" fmla="*/ 86 h 87"/>
                <a:gd name="T42" fmla="*/ 26 w 87"/>
                <a:gd name="T43" fmla="*/ 79 h 87"/>
                <a:gd name="T44" fmla="*/ 45 w 87"/>
                <a:gd name="T45" fmla="*/ 60 h 87"/>
                <a:gd name="T46" fmla="*/ 76 w 87"/>
                <a:gd name="T47" fmla="*/ 29 h 87"/>
                <a:gd name="T48" fmla="*/ 87 w 87"/>
                <a:gd name="T49" fmla="*/ 17 h 87"/>
                <a:gd name="T50" fmla="*/ 70 w 87"/>
                <a:gd name="T51" fmla="*/ 0 h 87"/>
                <a:gd name="T52" fmla="*/ 59 w 87"/>
                <a:gd name="T53" fmla="*/ 12 h 87"/>
                <a:gd name="T54" fmla="*/ 76 w 87"/>
                <a:gd name="T55" fmla="*/ 29 h 87"/>
                <a:gd name="T56" fmla="*/ 66 w 87"/>
                <a:gd name="T57" fmla="*/ 51 h 87"/>
                <a:gd name="T58" fmla="*/ 62 w 87"/>
                <a:gd name="T59" fmla="*/ 51 h 87"/>
                <a:gd name="T60" fmla="*/ 35 w 87"/>
                <a:gd name="T61" fmla="*/ 25 h 87"/>
                <a:gd name="T62" fmla="*/ 36 w 87"/>
                <a:gd name="T63" fmla="*/ 18 h 87"/>
                <a:gd name="T64" fmla="*/ 18 w 87"/>
                <a:gd name="T65" fmla="*/ 0 h 87"/>
                <a:gd name="T66" fmla="*/ 18 w 87"/>
                <a:gd name="T67" fmla="*/ 0 h 87"/>
                <a:gd name="T68" fmla="*/ 19 w 87"/>
                <a:gd name="T69" fmla="*/ 5 h 87"/>
                <a:gd name="T70" fmla="*/ 25 w 87"/>
                <a:gd name="T71" fmla="*/ 15 h 87"/>
                <a:gd name="T72" fmla="*/ 15 w 87"/>
                <a:gd name="T73" fmla="*/ 25 h 87"/>
                <a:gd name="T74" fmla="*/ 4 w 87"/>
                <a:gd name="T75" fmla="*/ 16 h 87"/>
                <a:gd name="T76" fmla="*/ 1 w 87"/>
                <a:gd name="T77" fmla="*/ 13 h 87"/>
                <a:gd name="T78" fmla="*/ 0 w 87"/>
                <a:gd name="T79" fmla="*/ 18 h 87"/>
                <a:gd name="T80" fmla="*/ 18 w 87"/>
                <a:gd name="T81" fmla="*/ 36 h 87"/>
                <a:gd name="T82" fmla="*/ 23 w 87"/>
                <a:gd name="T83" fmla="*/ 36 h 87"/>
                <a:gd name="T84" fmla="*/ 50 w 87"/>
                <a:gd name="T85" fmla="*/ 62 h 87"/>
                <a:gd name="T86" fmla="*/ 49 w 87"/>
                <a:gd name="T87" fmla="*/ 69 h 87"/>
                <a:gd name="T88" fmla="*/ 67 w 87"/>
                <a:gd name="T89" fmla="*/ 87 h 87"/>
                <a:gd name="T90" fmla="*/ 67 w 87"/>
                <a:gd name="T91" fmla="*/ 87 h 87"/>
                <a:gd name="T92" fmla="*/ 66 w 87"/>
                <a:gd name="T93" fmla="*/ 82 h 87"/>
                <a:gd name="T94" fmla="*/ 60 w 87"/>
                <a:gd name="T95" fmla="*/ 73 h 87"/>
                <a:gd name="T96" fmla="*/ 70 w 87"/>
                <a:gd name="T97" fmla="*/ 62 h 87"/>
                <a:gd name="T98" fmla="*/ 80 w 87"/>
                <a:gd name="T99" fmla="*/ 71 h 87"/>
                <a:gd name="T100" fmla="*/ 84 w 87"/>
                <a:gd name="T101" fmla="*/ 74 h 87"/>
                <a:gd name="T102" fmla="*/ 84 w 87"/>
                <a:gd name="T103" fmla="*/ 69 h 87"/>
                <a:gd name="T104" fmla="*/ 66 w 87"/>
                <a:gd name="T10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87">
                  <a:moveTo>
                    <a:pt x="72" y="33"/>
                  </a:moveTo>
                  <a:cubicBezTo>
                    <a:pt x="59" y="45"/>
                    <a:pt x="59" y="45"/>
                    <a:pt x="59" y="45"/>
                  </a:cubicBezTo>
                  <a:cubicBezTo>
                    <a:pt x="51" y="37"/>
                    <a:pt x="51" y="37"/>
                    <a:pt x="51" y="37"/>
                  </a:cubicBezTo>
                  <a:cubicBezTo>
                    <a:pt x="57" y="30"/>
                    <a:pt x="57" y="30"/>
                    <a:pt x="57" y="30"/>
                  </a:cubicBezTo>
                  <a:cubicBezTo>
                    <a:pt x="58" y="29"/>
                    <a:pt x="58" y="28"/>
                    <a:pt x="57" y="27"/>
                  </a:cubicBezTo>
                  <a:cubicBezTo>
                    <a:pt x="57" y="27"/>
                    <a:pt x="57" y="27"/>
                    <a:pt x="57" y="27"/>
                  </a:cubicBezTo>
                  <a:cubicBezTo>
                    <a:pt x="56" y="26"/>
                    <a:pt x="54" y="26"/>
                    <a:pt x="53" y="27"/>
                  </a:cubicBezTo>
                  <a:cubicBezTo>
                    <a:pt x="47" y="33"/>
                    <a:pt x="47" y="33"/>
                    <a:pt x="47" y="33"/>
                  </a:cubicBezTo>
                  <a:cubicBezTo>
                    <a:pt x="42" y="28"/>
                    <a:pt x="42" y="28"/>
                    <a:pt x="42" y="28"/>
                  </a:cubicBezTo>
                  <a:cubicBezTo>
                    <a:pt x="55" y="16"/>
                    <a:pt x="55" y="16"/>
                    <a:pt x="55" y="16"/>
                  </a:cubicBezTo>
                  <a:cubicBezTo>
                    <a:pt x="72" y="33"/>
                    <a:pt x="72" y="33"/>
                    <a:pt x="72" y="33"/>
                  </a:cubicBezTo>
                  <a:close/>
                  <a:moveTo>
                    <a:pt x="45" y="60"/>
                  </a:moveTo>
                  <a:cubicBezTo>
                    <a:pt x="36" y="51"/>
                    <a:pt x="36" y="51"/>
                    <a:pt x="36" y="51"/>
                  </a:cubicBezTo>
                  <a:cubicBezTo>
                    <a:pt x="21" y="66"/>
                    <a:pt x="21" y="66"/>
                    <a:pt x="21" y="66"/>
                  </a:cubicBezTo>
                  <a:cubicBezTo>
                    <a:pt x="20" y="67"/>
                    <a:pt x="18" y="67"/>
                    <a:pt x="17" y="66"/>
                  </a:cubicBezTo>
                  <a:cubicBezTo>
                    <a:pt x="17" y="66"/>
                    <a:pt x="17" y="66"/>
                    <a:pt x="17" y="66"/>
                  </a:cubicBezTo>
                  <a:cubicBezTo>
                    <a:pt x="16" y="65"/>
                    <a:pt x="16" y="64"/>
                    <a:pt x="17" y="63"/>
                  </a:cubicBezTo>
                  <a:cubicBezTo>
                    <a:pt x="33" y="47"/>
                    <a:pt x="33" y="47"/>
                    <a:pt x="33" y="47"/>
                  </a:cubicBezTo>
                  <a:cubicBezTo>
                    <a:pt x="28" y="43"/>
                    <a:pt x="28" y="43"/>
                    <a:pt x="28" y="43"/>
                  </a:cubicBezTo>
                  <a:cubicBezTo>
                    <a:pt x="9" y="62"/>
                    <a:pt x="9" y="62"/>
                    <a:pt x="9" y="62"/>
                  </a:cubicBezTo>
                  <a:cubicBezTo>
                    <a:pt x="2" y="86"/>
                    <a:pt x="2" y="86"/>
                    <a:pt x="2" y="86"/>
                  </a:cubicBezTo>
                  <a:cubicBezTo>
                    <a:pt x="26" y="79"/>
                    <a:pt x="26" y="79"/>
                    <a:pt x="26" y="79"/>
                  </a:cubicBezTo>
                  <a:lnTo>
                    <a:pt x="45" y="60"/>
                  </a:lnTo>
                  <a:close/>
                  <a:moveTo>
                    <a:pt x="76" y="29"/>
                  </a:moveTo>
                  <a:cubicBezTo>
                    <a:pt x="87" y="17"/>
                    <a:pt x="87" y="17"/>
                    <a:pt x="87" y="17"/>
                  </a:cubicBezTo>
                  <a:cubicBezTo>
                    <a:pt x="70" y="0"/>
                    <a:pt x="70" y="0"/>
                    <a:pt x="70" y="0"/>
                  </a:cubicBezTo>
                  <a:cubicBezTo>
                    <a:pt x="59" y="12"/>
                    <a:pt x="59" y="12"/>
                    <a:pt x="59" y="12"/>
                  </a:cubicBezTo>
                  <a:lnTo>
                    <a:pt x="76" y="29"/>
                  </a:lnTo>
                  <a:close/>
                  <a:moveTo>
                    <a:pt x="66" y="51"/>
                  </a:moveTo>
                  <a:cubicBezTo>
                    <a:pt x="65" y="51"/>
                    <a:pt x="64" y="51"/>
                    <a:pt x="62" y="51"/>
                  </a:cubicBezTo>
                  <a:cubicBezTo>
                    <a:pt x="35" y="25"/>
                    <a:pt x="35" y="25"/>
                    <a:pt x="35" y="25"/>
                  </a:cubicBezTo>
                  <a:cubicBezTo>
                    <a:pt x="36" y="23"/>
                    <a:pt x="36" y="21"/>
                    <a:pt x="36" y="18"/>
                  </a:cubicBezTo>
                  <a:cubicBezTo>
                    <a:pt x="36" y="8"/>
                    <a:pt x="28" y="0"/>
                    <a:pt x="18" y="0"/>
                  </a:cubicBezTo>
                  <a:cubicBezTo>
                    <a:pt x="18" y="0"/>
                    <a:pt x="18" y="0"/>
                    <a:pt x="18" y="0"/>
                  </a:cubicBezTo>
                  <a:cubicBezTo>
                    <a:pt x="19" y="5"/>
                    <a:pt x="19" y="5"/>
                    <a:pt x="19" y="5"/>
                  </a:cubicBezTo>
                  <a:cubicBezTo>
                    <a:pt x="23" y="7"/>
                    <a:pt x="25" y="11"/>
                    <a:pt x="25" y="15"/>
                  </a:cubicBezTo>
                  <a:cubicBezTo>
                    <a:pt x="25" y="20"/>
                    <a:pt x="21" y="25"/>
                    <a:pt x="15" y="25"/>
                  </a:cubicBezTo>
                  <a:cubicBezTo>
                    <a:pt x="10" y="25"/>
                    <a:pt x="5" y="21"/>
                    <a:pt x="4" y="16"/>
                  </a:cubicBezTo>
                  <a:cubicBezTo>
                    <a:pt x="1" y="13"/>
                    <a:pt x="1" y="13"/>
                    <a:pt x="1" y="13"/>
                  </a:cubicBezTo>
                  <a:cubicBezTo>
                    <a:pt x="1" y="15"/>
                    <a:pt x="0" y="17"/>
                    <a:pt x="0" y="18"/>
                  </a:cubicBezTo>
                  <a:cubicBezTo>
                    <a:pt x="0" y="28"/>
                    <a:pt x="9" y="36"/>
                    <a:pt x="18" y="36"/>
                  </a:cubicBezTo>
                  <a:cubicBezTo>
                    <a:pt x="20" y="36"/>
                    <a:pt x="22" y="36"/>
                    <a:pt x="23" y="36"/>
                  </a:cubicBezTo>
                  <a:cubicBezTo>
                    <a:pt x="50" y="62"/>
                    <a:pt x="50" y="62"/>
                    <a:pt x="50" y="62"/>
                  </a:cubicBezTo>
                  <a:cubicBezTo>
                    <a:pt x="49" y="64"/>
                    <a:pt x="49" y="67"/>
                    <a:pt x="49" y="69"/>
                  </a:cubicBezTo>
                  <a:cubicBezTo>
                    <a:pt x="49" y="79"/>
                    <a:pt x="57" y="87"/>
                    <a:pt x="67" y="87"/>
                  </a:cubicBezTo>
                  <a:cubicBezTo>
                    <a:pt x="67" y="87"/>
                    <a:pt x="67" y="87"/>
                    <a:pt x="67" y="87"/>
                  </a:cubicBezTo>
                  <a:cubicBezTo>
                    <a:pt x="66" y="82"/>
                    <a:pt x="66" y="82"/>
                    <a:pt x="66" y="82"/>
                  </a:cubicBezTo>
                  <a:cubicBezTo>
                    <a:pt x="62" y="80"/>
                    <a:pt x="60" y="77"/>
                    <a:pt x="60" y="73"/>
                  </a:cubicBezTo>
                  <a:cubicBezTo>
                    <a:pt x="60" y="67"/>
                    <a:pt x="64" y="62"/>
                    <a:pt x="70" y="62"/>
                  </a:cubicBezTo>
                  <a:cubicBezTo>
                    <a:pt x="75" y="62"/>
                    <a:pt x="80" y="66"/>
                    <a:pt x="80" y="71"/>
                  </a:cubicBezTo>
                  <a:cubicBezTo>
                    <a:pt x="84" y="74"/>
                    <a:pt x="84" y="74"/>
                    <a:pt x="84" y="74"/>
                  </a:cubicBezTo>
                  <a:cubicBezTo>
                    <a:pt x="84" y="73"/>
                    <a:pt x="85" y="71"/>
                    <a:pt x="84" y="69"/>
                  </a:cubicBezTo>
                  <a:cubicBezTo>
                    <a:pt x="84" y="59"/>
                    <a:pt x="76" y="51"/>
                    <a:pt x="66" y="51"/>
                  </a:cubicBezTo>
                  <a:close/>
                </a:path>
              </a:pathLst>
            </a:custGeom>
            <a:solidFill>
              <a:srgbClr val="FFFFFF"/>
            </a:solidFill>
            <a:ln>
              <a:noFill/>
            </a:ln>
          </p:spPr>
          <p:txBody>
            <a:bodyPr vert="horz" wrap="square" lIns="121883" tIns="60941" rIns="121883" bIns="60941" numCol="1" anchor="t" anchorCtr="0" compatLnSpc="1"/>
            <a:lstStyle/>
            <a:p>
              <a:pPr defTabSz="1219200"/>
              <a:endParaRPr lang="en-US" sz="240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9645730" y="5273487"/>
            <a:ext cx="738973" cy="687983"/>
            <a:chOff x="1197283" y="4012622"/>
            <a:chExt cx="502669" cy="468008"/>
          </a:xfrm>
        </p:grpSpPr>
        <p:sp>
          <p:nvSpPr>
            <p:cNvPr id="6" name="矩形 5"/>
            <p:cNvSpPr/>
            <p:nvPr/>
          </p:nvSpPr>
          <p:spPr>
            <a:xfrm>
              <a:off x="1231944" y="4012622"/>
              <a:ext cx="468008" cy="46800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7" name="Picture 2" descr="\\MAGNUM\Projects\Microsoft\Cloud Power FY12\Design\ICONS_PNG\Building.png"/>
            <p:cNvPicPr>
              <a:picLocks noChangeAspect="1" noChangeArrowheads="1"/>
            </p:cNvPicPr>
            <p:nvPr/>
          </p:nvPicPr>
          <p:blipFill>
            <a:blip r:embed="rId3" cstate="screen">
              <a:biLevel thresh="50000"/>
            </a:blip>
            <a:srcRect/>
            <a:stretch>
              <a:fillRect/>
            </a:stretch>
          </p:blipFill>
          <p:spPr bwMode="auto">
            <a:xfrm>
              <a:off x="1197283" y="4012622"/>
              <a:ext cx="489073" cy="429309"/>
            </a:xfrm>
            <a:prstGeom prst="rect">
              <a:avLst/>
            </a:prstGeom>
            <a:noFill/>
          </p:spPr>
        </p:pic>
      </p:grpSp>
      <p:grpSp>
        <p:nvGrpSpPr>
          <p:cNvPr id="8" name="组合 7"/>
          <p:cNvGrpSpPr/>
          <p:nvPr/>
        </p:nvGrpSpPr>
        <p:grpSpPr>
          <a:xfrm>
            <a:off x="10707127" y="5273487"/>
            <a:ext cx="737740" cy="687983"/>
            <a:chOff x="1775328" y="4012622"/>
            <a:chExt cx="501830" cy="468008"/>
          </a:xfrm>
        </p:grpSpPr>
        <p:sp>
          <p:nvSpPr>
            <p:cNvPr id="9" name="矩形 8"/>
            <p:cNvSpPr/>
            <p:nvPr/>
          </p:nvSpPr>
          <p:spPr>
            <a:xfrm>
              <a:off x="1792239" y="4012622"/>
              <a:ext cx="468008" cy="46800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10" name="Picture 2" descr="\\MAGNUM\Projects\Microsoft\Cloud Power FY12\Design\Icons\PNGs\Cloud_on_your_terms.png"/>
            <p:cNvPicPr>
              <a:picLocks noChangeAspect="1" noChangeArrowheads="1"/>
            </p:cNvPicPr>
            <p:nvPr/>
          </p:nvPicPr>
          <p:blipFill>
            <a:blip r:embed="rId4" cstate="screen">
              <a:lum bright="100000"/>
            </a:blip>
            <a:stretch>
              <a:fillRect/>
            </a:stretch>
          </p:blipFill>
          <p:spPr bwMode="auto">
            <a:xfrm>
              <a:off x="1775328" y="4026372"/>
              <a:ext cx="501830" cy="440508"/>
            </a:xfrm>
            <a:prstGeom prst="rect">
              <a:avLst/>
            </a:prstGeom>
            <a:noFill/>
            <a:ln>
              <a:noFill/>
            </a:ln>
          </p:spPr>
        </p:pic>
      </p:grpSp>
      <p:sp>
        <p:nvSpPr>
          <p:cNvPr id="13" name="文本框 40"/>
          <p:cNvSpPr txBox="1"/>
          <p:nvPr/>
        </p:nvSpPr>
        <p:spPr>
          <a:xfrm>
            <a:off x="1373468" y="1936767"/>
            <a:ext cx="2031269" cy="338524"/>
          </a:xfrm>
          <a:prstGeom prst="rect">
            <a:avLst/>
          </a:prstGeom>
          <a:noFill/>
        </p:spPr>
        <p:txBody>
          <a:bodyPr wrap="none" lIns="91412" tIns="45705" rIns="91412" bIns="45705" rtlCol="0">
            <a:spAutoFit/>
          </a:bodyPr>
          <a:lstStyle/>
          <a:p>
            <a:pPr defTabSz="121920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请在此处添加小标题</a:t>
            </a:r>
          </a:p>
        </p:txBody>
      </p:sp>
      <p:sp>
        <p:nvSpPr>
          <p:cNvPr id="14" name="文本框 41"/>
          <p:cNvSpPr txBox="1"/>
          <p:nvPr/>
        </p:nvSpPr>
        <p:spPr>
          <a:xfrm>
            <a:off x="1389312" y="2417899"/>
            <a:ext cx="4087880" cy="461635"/>
          </a:xfrm>
          <a:prstGeom prst="rect">
            <a:avLst/>
          </a:prstGeom>
          <a:noFill/>
        </p:spPr>
        <p:txBody>
          <a:bodyPr wrap="square" lIns="91412" tIns="45705" rIns="91412" bIns="45705" rtlCol="0">
            <a:spAutoFit/>
          </a:bodyPr>
          <a:lstStyle/>
          <a:p>
            <a:pPr defTabSz="1219200"/>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grpSp>
        <p:nvGrpSpPr>
          <p:cNvPr id="15" name="组合 35"/>
          <p:cNvGrpSpPr/>
          <p:nvPr/>
        </p:nvGrpSpPr>
        <p:grpSpPr>
          <a:xfrm>
            <a:off x="1406847" y="1899717"/>
            <a:ext cx="8257132" cy="2752187"/>
            <a:chOff x="751383" y="2406592"/>
            <a:chExt cx="8258605" cy="2752823"/>
          </a:xfrm>
        </p:grpSpPr>
        <p:sp>
          <p:nvSpPr>
            <p:cNvPr id="11" name="流程图: 数据 10"/>
            <p:cNvSpPr/>
            <p:nvPr/>
          </p:nvSpPr>
          <p:spPr>
            <a:xfrm>
              <a:off x="3292519" y="3465370"/>
              <a:ext cx="3176332" cy="635267"/>
            </a:xfrm>
            <a:prstGeom prst="flowChartInputOut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2" name="流程图: 数据 11"/>
            <p:cNvSpPr/>
            <p:nvPr/>
          </p:nvSpPr>
          <p:spPr>
            <a:xfrm>
              <a:off x="5833656" y="2406592"/>
              <a:ext cx="3176332" cy="635267"/>
            </a:xfrm>
            <a:prstGeom prst="flowChartInputOutp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18" name="组合 14"/>
            <p:cNvGrpSpPr/>
            <p:nvPr/>
          </p:nvGrpSpPr>
          <p:grpSpPr>
            <a:xfrm>
              <a:off x="751383" y="4524147"/>
              <a:ext cx="3176332" cy="635266"/>
              <a:chOff x="751383" y="4374208"/>
              <a:chExt cx="3176332" cy="635266"/>
            </a:xfrm>
          </p:grpSpPr>
          <p:sp>
            <p:nvSpPr>
              <p:cNvPr id="16" name="流程图: 数据 15"/>
              <p:cNvSpPr/>
              <p:nvPr/>
            </p:nvSpPr>
            <p:spPr>
              <a:xfrm>
                <a:off x="751383" y="4374208"/>
                <a:ext cx="3176332" cy="635266"/>
              </a:xfrm>
              <a:prstGeom prst="flowChartInputOutp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17" name="文本框 42"/>
              <p:cNvSpPr txBox="1"/>
              <p:nvPr/>
            </p:nvSpPr>
            <p:spPr>
              <a:xfrm>
                <a:off x="1281019" y="4525307"/>
                <a:ext cx="1826467" cy="338632"/>
              </a:xfrm>
              <a:prstGeom prst="rect">
                <a:avLst/>
              </a:prstGeom>
              <a:noFill/>
            </p:spPr>
            <p:txBody>
              <a:bodyPr wrap="none" rtlCol="0">
                <a:spAutoFit/>
              </a:bodyPr>
              <a:lstStyle/>
              <a:p>
                <a:pPr defTabSz="1219200"/>
                <a:r>
                  <a:rPr lang="zh-CN" altLang="en-US" sz="1600" dirty="0">
                    <a:solidFill>
                      <a:prstClr val="white"/>
                    </a:solidFill>
                    <a:latin typeface="微软雅黑" panose="020B0503020204020204" pitchFamily="34" charset="-122"/>
                    <a:ea typeface="微软雅黑" panose="020B0503020204020204" pitchFamily="34" charset="-122"/>
                  </a:rPr>
                  <a:t>请在此添加关键字</a:t>
                </a:r>
              </a:p>
            </p:txBody>
          </p:sp>
        </p:grpSp>
        <p:grpSp>
          <p:nvGrpSpPr>
            <p:cNvPr id="22" name="组合 17"/>
            <p:cNvGrpSpPr/>
            <p:nvPr/>
          </p:nvGrpSpPr>
          <p:grpSpPr>
            <a:xfrm>
              <a:off x="3292519" y="3613726"/>
              <a:ext cx="2422164" cy="1545689"/>
              <a:chOff x="3292519" y="3463787"/>
              <a:chExt cx="2422164" cy="1545689"/>
            </a:xfrm>
          </p:grpSpPr>
          <p:sp>
            <p:nvSpPr>
              <p:cNvPr id="19" name="矩形 12"/>
              <p:cNvSpPr/>
              <p:nvPr/>
            </p:nvSpPr>
            <p:spPr>
              <a:xfrm flipH="1" flipV="1">
                <a:off x="3292519" y="3950698"/>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0" name="矩形 12"/>
              <p:cNvSpPr/>
              <p:nvPr/>
            </p:nvSpPr>
            <p:spPr>
              <a:xfrm rot="16200000" flipH="1" flipV="1">
                <a:off x="3292519" y="3953506"/>
                <a:ext cx="476397" cy="47639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1" name="文本框 43"/>
              <p:cNvSpPr txBox="1"/>
              <p:nvPr/>
            </p:nvSpPr>
            <p:spPr>
              <a:xfrm>
                <a:off x="3888216" y="3463787"/>
                <a:ext cx="1826467" cy="338632"/>
              </a:xfrm>
              <a:prstGeom prst="rect">
                <a:avLst/>
              </a:prstGeom>
              <a:noFill/>
            </p:spPr>
            <p:txBody>
              <a:bodyPr wrap="none" rtlCol="0">
                <a:spAutoFit/>
              </a:bodyPr>
              <a:lstStyle/>
              <a:p>
                <a:pPr defTabSz="1219200"/>
                <a:r>
                  <a:rPr lang="zh-CN" altLang="en-US" sz="1600" dirty="0">
                    <a:solidFill>
                      <a:prstClr val="white"/>
                    </a:solidFill>
                    <a:latin typeface="微软雅黑" panose="020B0503020204020204" pitchFamily="34" charset="-122"/>
                    <a:ea typeface="微软雅黑" panose="020B0503020204020204" pitchFamily="34" charset="-122"/>
                  </a:rPr>
                  <a:t>请在此添加关键字</a:t>
                </a:r>
              </a:p>
            </p:txBody>
          </p:sp>
        </p:grpSp>
        <p:grpSp>
          <p:nvGrpSpPr>
            <p:cNvPr id="26" name="组合 21"/>
            <p:cNvGrpSpPr/>
            <p:nvPr/>
          </p:nvGrpSpPr>
          <p:grpSpPr>
            <a:xfrm>
              <a:off x="5833656" y="2549719"/>
              <a:ext cx="2422163" cy="1550918"/>
              <a:chOff x="5833656" y="2399780"/>
              <a:chExt cx="2422163" cy="1550918"/>
            </a:xfrm>
          </p:grpSpPr>
          <p:sp>
            <p:nvSpPr>
              <p:cNvPr id="23" name="矩形 12"/>
              <p:cNvSpPr/>
              <p:nvPr/>
            </p:nvSpPr>
            <p:spPr>
              <a:xfrm flipH="1" flipV="1">
                <a:off x="5833656" y="2891920"/>
                <a:ext cx="635196" cy="1058778"/>
              </a:xfrm>
              <a:custGeom>
                <a:avLst/>
                <a:gdLst/>
                <a:ahLst/>
                <a:cxnLst/>
                <a:rect l="l" t="t" r="r" b="b"/>
                <a:pathLst>
                  <a:path w="432000" h="720080">
                    <a:moveTo>
                      <a:pt x="432000" y="0"/>
                    </a:moveTo>
                    <a:lnTo>
                      <a:pt x="432000" y="432000"/>
                    </a:lnTo>
                    <a:lnTo>
                      <a:pt x="432000" y="720080"/>
                    </a:lnTo>
                    <a:lnTo>
                      <a:pt x="0" y="720080"/>
                    </a:lnTo>
                    <a:lnTo>
                      <a:pt x="0" y="432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4" name="矩形 12"/>
              <p:cNvSpPr/>
              <p:nvPr/>
            </p:nvSpPr>
            <p:spPr>
              <a:xfrm rot="16200000" flipH="1" flipV="1">
                <a:off x="5833656" y="2892830"/>
                <a:ext cx="476397" cy="476397"/>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25" name="文本框 44"/>
              <p:cNvSpPr txBox="1"/>
              <p:nvPr/>
            </p:nvSpPr>
            <p:spPr>
              <a:xfrm>
                <a:off x="6429352" y="2399780"/>
                <a:ext cx="1826467" cy="338632"/>
              </a:xfrm>
              <a:prstGeom prst="rect">
                <a:avLst/>
              </a:prstGeom>
              <a:noFill/>
            </p:spPr>
            <p:txBody>
              <a:bodyPr wrap="none" rtlCol="0">
                <a:spAutoFit/>
              </a:bodyPr>
              <a:lstStyle/>
              <a:p>
                <a:pPr defTabSz="1219200"/>
                <a:r>
                  <a:rPr lang="zh-CN" altLang="en-US" sz="1600" dirty="0">
                    <a:solidFill>
                      <a:prstClr val="white"/>
                    </a:solidFill>
                    <a:latin typeface="微软雅黑" panose="020B0503020204020204" pitchFamily="34" charset="-122"/>
                    <a:ea typeface="微软雅黑" panose="020B0503020204020204" pitchFamily="34" charset="-122"/>
                  </a:rPr>
                  <a:t>请在此添加关键字</a:t>
                </a:r>
              </a:p>
            </p:txBody>
          </p:sp>
        </p:grpSp>
      </p:grpSp>
      <p:sp>
        <p:nvSpPr>
          <p:cNvPr id="31" name="文本框 46"/>
          <p:cNvSpPr txBox="1"/>
          <p:nvPr/>
        </p:nvSpPr>
        <p:spPr>
          <a:xfrm>
            <a:off x="1872836" y="4949796"/>
            <a:ext cx="2004585" cy="830966"/>
          </a:xfrm>
          <a:prstGeom prst="rect">
            <a:avLst/>
          </a:prstGeom>
          <a:noFill/>
        </p:spPr>
        <p:txBody>
          <a:bodyPr wrap="square" lIns="91412" tIns="45705" rIns="91412" bIns="45705" rtlCol="0">
            <a:spAutoFit/>
          </a:bodyPr>
          <a:lstStyle/>
          <a:p>
            <a:pPr algn="just" defTabSz="1219200">
              <a:spcBef>
                <a:spcPct val="0"/>
              </a:spcBef>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在此录入上述图表的描述说明，在此录入上述图表的描述说明，在此录入上述图表描述说明。</a:t>
            </a:r>
          </a:p>
        </p:txBody>
      </p:sp>
      <p:sp>
        <p:nvSpPr>
          <p:cNvPr id="32" name="文本框 47"/>
          <p:cNvSpPr txBox="1"/>
          <p:nvPr/>
        </p:nvSpPr>
        <p:spPr>
          <a:xfrm>
            <a:off x="4814789" y="3853781"/>
            <a:ext cx="2004585" cy="830966"/>
          </a:xfrm>
          <a:prstGeom prst="rect">
            <a:avLst/>
          </a:prstGeom>
          <a:noFill/>
        </p:spPr>
        <p:txBody>
          <a:bodyPr wrap="square" lIns="91412" tIns="45705" rIns="91412" bIns="45705" rtlCol="0">
            <a:spAutoFit/>
          </a:bodyPr>
          <a:lstStyle/>
          <a:p>
            <a:pPr algn="just" defTabSz="1219200">
              <a:spcBef>
                <a:spcPct val="0"/>
              </a:spcBef>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在此录入上述图表的描述说明，在此录入上述图表的描述说明，在此录入上述图表描述说明。</a:t>
            </a:r>
          </a:p>
        </p:txBody>
      </p:sp>
      <p:sp>
        <p:nvSpPr>
          <p:cNvPr id="33" name="文本框 48"/>
          <p:cNvSpPr txBox="1"/>
          <p:nvPr/>
        </p:nvSpPr>
        <p:spPr>
          <a:xfrm>
            <a:off x="7437525" y="2757133"/>
            <a:ext cx="2004585" cy="830966"/>
          </a:xfrm>
          <a:prstGeom prst="rect">
            <a:avLst/>
          </a:prstGeom>
          <a:noFill/>
        </p:spPr>
        <p:txBody>
          <a:bodyPr wrap="square" lIns="91412" tIns="45705" rIns="91412" bIns="45705" rtlCol="0">
            <a:spAutoFit/>
          </a:bodyPr>
          <a:lstStyle/>
          <a:p>
            <a:pPr algn="just" defTabSz="1219200">
              <a:spcBef>
                <a:spcPct val="0"/>
              </a:spcBef>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在此录入上述图表的描述说明，在此录入上述图表的描述说明，在此录入上述图表描述说明。</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1500"/>
                                        <p:tgtEl>
                                          <p:spTgt spid="15"/>
                                        </p:tgtEl>
                                      </p:cBhvr>
                                    </p:animEffect>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857" y="2004562"/>
            <a:ext cx="3352616" cy="284464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705">
              <a:solidFill>
                <a:prstClr val="white"/>
              </a:solidFill>
              <a:latin typeface="Calibri" panose="020F0502020204030204"/>
              <a:ea typeface="宋体" panose="02010600030101010101" pitchFamily="2" charset="-122"/>
            </a:endParaRPr>
          </a:p>
        </p:txBody>
      </p:sp>
      <p:sp>
        <p:nvSpPr>
          <p:cNvPr id="23" name="矩形 22"/>
          <p:cNvSpPr/>
          <p:nvPr/>
        </p:nvSpPr>
        <p:spPr>
          <a:xfrm>
            <a:off x="4419692" y="2004562"/>
            <a:ext cx="3352616" cy="284464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705">
              <a:solidFill>
                <a:prstClr val="white"/>
              </a:solidFill>
              <a:latin typeface="Calibri" panose="020F0502020204030204"/>
              <a:ea typeface="宋体" panose="02010600030101010101" pitchFamily="2" charset="-122"/>
            </a:endParaRPr>
          </a:p>
        </p:txBody>
      </p:sp>
      <p:sp>
        <p:nvSpPr>
          <p:cNvPr id="24" name="矩形 23"/>
          <p:cNvSpPr/>
          <p:nvPr/>
        </p:nvSpPr>
        <p:spPr>
          <a:xfrm>
            <a:off x="8000528" y="2004562"/>
            <a:ext cx="3352616" cy="284464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705">
              <a:solidFill>
                <a:prstClr val="white"/>
              </a:solidFill>
              <a:latin typeface="Calibri" panose="020F0502020204030204"/>
              <a:ea typeface="宋体" panose="02010600030101010101" pitchFamily="2" charset="-122"/>
            </a:endParaRPr>
          </a:p>
        </p:txBody>
      </p:sp>
      <p:sp>
        <p:nvSpPr>
          <p:cNvPr id="25" name="TextBox 15"/>
          <p:cNvSpPr txBox="1"/>
          <p:nvPr/>
        </p:nvSpPr>
        <p:spPr>
          <a:xfrm>
            <a:off x="1385077" y="5520025"/>
            <a:ext cx="2569417" cy="795954"/>
          </a:xfrm>
          <a:prstGeom prst="rect">
            <a:avLst/>
          </a:prstGeom>
          <a:noFill/>
        </p:spPr>
        <p:txBody>
          <a:bodyPr wrap="square" lIns="94075" tIns="47037" rIns="94075" bIns="47037" rtlCol="0">
            <a:spAutoFit/>
          </a:bodyPr>
          <a:lstStyle/>
          <a:p>
            <a:pPr defTabSz="1219200">
              <a:lnSpc>
                <a:spcPct val="150000"/>
              </a:lnSpc>
            </a:pPr>
            <a:r>
              <a:rPr lang="zh-CN" altLang="en-US"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6" name="TextBox 16"/>
          <p:cNvSpPr txBox="1"/>
          <p:nvPr/>
        </p:nvSpPr>
        <p:spPr>
          <a:xfrm>
            <a:off x="1385078" y="5215924"/>
            <a:ext cx="1719252" cy="299344"/>
          </a:xfrm>
          <a:prstGeom prst="rect">
            <a:avLst/>
          </a:prstGeom>
          <a:noFill/>
        </p:spPr>
        <p:txBody>
          <a:bodyPr wrap="none" lIns="94075" tIns="47037" rIns="94075" bIns="47037" rtlCol="0">
            <a:spAutoFit/>
          </a:bodyPr>
          <a:lstStyle/>
          <a:p>
            <a:pPr defTabSz="1219200"/>
            <a:r>
              <a:rPr lang="zh-CN" altLang="en-US" sz="133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TextBox 15"/>
          <p:cNvSpPr txBox="1"/>
          <p:nvPr/>
        </p:nvSpPr>
        <p:spPr>
          <a:xfrm>
            <a:off x="4952366" y="5520025"/>
            <a:ext cx="2569417" cy="795954"/>
          </a:xfrm>
          <a:prstGeom prst="rect">
            <a:avLst/>
          </a:prstGeom>
          <a:noFill/>
        </p:spPr>
        <p:txBody>
          <a:bodyPr wrap="square" lIns="94075" tIns="47037" rIns="94075" bIns="47037" rtlCol="0">
            <a:spAutoFit/>
          </a:bodyPr>
          <a:lstStyle/>
          <a:p>
            <a:pPr defTabSz="1219200">
              <a:lnSpc>
                <a:spcPct val="150000"/>
              </a:lnSpc>
            </a:pPr>
            <a:r>
              <a:rPr lang="zh-CN" altLang="en-US"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8" name="TextBox 16"/>
          <p:cNvSpPr txBox="1"/>
          <p:nvPr/>
        </p:nvSpPr>
        <p:spPr>
          <a:xfrm>
            <a:off x="4952366" y="5215924"/>
            <a:ext cx="1719252" cy="299344"/>
          </a:xfrm>
          <a:prstGeom prst="rect">
            <a:avLst/>
          </a:prstGeom>
          <a:noFill/>
        </p:spPr>
        <p:txBody>
          <a:bodyPr wrap="none" lIns="94075" tIns="47037" rIns="94075" bIns="47037" rtlCol="0">
            <a:spAutoFit/>
          </a:bodyPr>
          <a:lstStyle/>
          <a:p>
            <a:pPr defTabSz="1219200"/>
            <a:r>
              <a:rPr lang="zh-CN" altLang="en-US" sz="133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9" name="TextBox 15"/>
          <p:cNvSpPr txBox="1"/>
          <p:nvPr/>
        </p:nvSpPr>
        <p:spPr>
          <a:xfrm>
            <a:off x="8600936" y="5520025"/>
            <a:ext cx="2569417" cy="795954"/>
          </a:xfrm>
          <a:prstGeom prst="rect">
            <a:avLst/>
          </a:prstGeom>
          <a:noFill/>
        </p:spPr>
        <p:txBody>
          <a:bodyPr wrap="square" lIns="94075" tIns="47037" rIns="94075" bIns="47037" rtlCol="0">
            <a:spAutoFit/>
          </a:bodyPr>
          <a:lstStyle/>
          <a:p>
            <a:pPr defTabSz="1219200">
              <a:lnSpc>
                <a:spcPct val="150000"/>
              </a:lnSpc>
            </a:pPr>
            <a:r>
              <a:rPr lang="zh-CN" altLang="en-US" sz="76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16"/>
          <p:cNvSpPr txBox="1"/>
          <p:nvPr/>
        </p:nvSpPr>
        <p:spPr>
          <a:xfrm>
            <a:off x="8600935" y="5215924"/>
            <a:ext cx="1719252" cy="299344"/>
          </a:xfrm>
          <a:prstGeom prst="rect">
            <a:avLst/>
          </a:prstGeom>
          <a:noFill/>
        </p:spPr>
        <p:txBody>
          <a:bodyPr wrap="none" lIns="94075" tIns="47037" rIns="94075" bIns="47037" rtlCol="0">
            <a:spAutoFit/>
          </a:bodyPr>
          <a:lstStyle/>
          <a:p>
            <a:pPr defTabSz="1219200"/>
            <a:r>
              <a:rPr lang="zh-CN" altLang="en-US" sz="133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549"/>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4099"/>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99"/>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649"/>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91864" y="2176348"/>
            <a:ext cx="863829"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defTabSz="1219200"/>
            <a:r>
              <a:rPr lang="en-US" altLang="zh-CN" sz="1865" b="1" dirty="0">
                <a:solidFill>
                  <a:prstClr val="white"/>
                </a:solidFill>
                <a:latin typeface="宋体" panose="02010600030101010101" pitchFamily="2" charset="-122"/>
                <a:ea typeface="宋体" panose="02010600030101010101" pitchFamily="2" charset="-122"/>
              </a:rPr>
              <a:t>22%</a:t>
            </a:r>
            <a:endParaRPr lang="zh-CN" altLang="en-US" sz="1865" b="1" dirty="0">
              <a:solidFill>
                <a:prstClr val="white"/>
              </a:solidFill>
              <a:latin typeface="宋体" panose="02010600030101010101" pitchFamily="2" charset="-122"/>
              <a:ea typeface="宋体" panose="02010600030101010101" pitchFamily="2" charset="-122"/>
            </a:endParaRPr>
          </a:p>
        </p:txBody>
      </p:sp>
      <p:sp>
        <p:nvSpPr>
          <p:cNvPr id="7" name="矩形 6"/>
          <p:cNvSpPr/>
          <p:nvPr/>
        </p:nvSpPr>
        <p:spPr>
          <a:xfrm>
            <a:off x="8684820" y="2176348"/>
            <a:ext cx="863829"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9200"/>
            <a:r>
              <a:rPr lang="en-US" altLang="zh-CN" sz="1865" b="1" dirty="0">
                <a:solidFill>
                  <a:prstClr val="white"/>
                </a:solidFill>
                <a:latin typeface="宋体" panose="02010600030101010101" pitchFamily="2" charset="-122"/>
                <a:ea typeface="宋体" panose="02010600030101010101" pitchFamily="2" charset="-122"/>
              </a:rPr>
              <a:t>14%</a:t>
            </a:r>
            <a:endParaRPr lang="zh-CN" altLang="en-US" sz="1865" b="1" dirty="0">
              <a:solidFill>
                <a:prstClr val="white"/>
              </a:solidFill>
              <a:latin typeface="宋体" panose="02010600030101010101" pitchFamily="2" charset="-122"/>
              <a:ea typeface="宋体" panose="02010600030101010101" pitchFamily="2" charset="-122"/>
            </a:endParaRPr>
          </a:p>
        </p:txBody>
      </p:sp>
      <p:sp>
        <p:nvSpPr>
          <p:cNvPr id="8" name="矩形 7"/>
          <p:cNvSpPr/>
          <p:nvPr/>
        </p:nvSpPr>
        <p:spPr>
          <a:xfrm>
            <a:off x="8684821" y="2656403"/>
            <a:ext cx="2594951"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9200"/>
            <a:r>
              <a:rPr lang="en-US" altLang="zh-CN" sz="1865" b="1" dirty="0">
                <a:solidFill>
                  <a:prstClr val="white"/>
                </a:solidFill>
                <a:latin typeface="宋体" panose="02010600030101010101" pitchFamily="2" charset="-122"/>
                <a:ea typeface="宋体" panose="02010600030101010101" pitchFamily="2" charset="-122"/>
              </a:rPr>
              <a:t>77%</a:t>
            </a:r>
            <a:endParaRPr lang="zh-CN" altLang="en-US" sz="1865" b="1" dirty="0">
              <a:solidFill>
                <a:prstClr val="white"/>
              </a:solidFill>
              <a:latin typeface="宋体" panose="02010600030101010101" pitchFamily="2" charset="-122"/>
              <a:ea typeface="宋体" panose="02010600030101010101" pitchFamily="2" charset="-122"/>
            </a:endParaRPr>
          </a:p>
        </p:txBody>
      </p:sp>
      <p:sp>
        <p:nvSpPr>
          <p:cNvPr id="9" name="矩形 8"/>
          <p:cNvSpPr/>
          <p:nvPr/>
        </p:nvSpPr>
        <p:spPr>
          <a:xfrm>
            <a:off x="2108780" y="2656403"/>
            <a:ext cx="1446915"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defTabSz="1219200"/>
            <a:r>
              <a:rPr lang="en-US" altLang="zh-CN" sz="1865" b="1" dirty="0">
                <a:solidFill>
                  <a:prstClr val="white"/>
                </a:solidFill>
                <a:latin typeface="宋体" panose="02010600030101010101" pitchFamily="2" charset="-122"/>
                <a:ea typeface="宋体" panose="02010600030101010101" pitchFamily="2" charset="-122"/>
              </a:rPr>
              <a:t>51%</a:t>
            </a:r>
            <a:endParaRPr lang="zh-CN" altLang="en-US" sz="1865" b="1" dirty="0">
              <a:solidFill>
                <a:prstClr val="white"/>
              </a:solidFill>
              <a:latin typeface="宋体" panose="02010600030101010101" pitchFamily="2" charset="-122"/>
              <a:ea typeface="宋体" panose="02010600030101010101" pitchFamily="2" charset="-122"/>
            </a:endParaRPr>
          </a:p>
        </p:txBody>
      </p:sp>
      <p:sp>
        <p:nvSpPr>
          <p:cNvPr id="10" name="矩形 9"/>
          <p:cNvSpPr/>
          <p:nvPr/>
        </p:nvSpPr>
        <p:spPr>
          <a:xfrm>
            <a:off x="1105781" y="3140970"/>
            <a:ext cx="2449913"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defTabSz="1219200"/>
            <a:r>
              <a:rPr lang="en-US" altLang="zh-CN" sz="1865" b="1" dirty="0">
                <a:solidFill>
                  <a:prstClr val="white"/>
                </a:solidFill>
                <a:latin typeface="宋体" panose="02010600030101010101" pitchFamily="2" charset="-122"/>
                <a:ea typeface="宋体" panose="02010600030101010101" pitchFamily="2" charset="-122"/>
              </a:rPr>
              <a:t>83%</a:t>
            </a:r>
            <a:endParaRPr lang="zh-CN" altLang="en-US" sz="1865" b="1" dirty="0">
              <a:solidFill>
                <a:prstClr val="white"/>
              </a:solidFill>
              <a:latin typeface="宋体" panose="02010600030101010101" pitchFamily="2" charset="-122"/>
              <a:ea typeface="宋体" panose="02010600030101010101" pitchFamily="2" charset="-122"/>
            </a:endParaRPr>
          </a:p>
        </p:txBody>
      </p:sp>
      <p:sp>
        <p:nvSpPr>
          <p:cNvPr id="11" name="矩形 10"/>
          <p:cNvSpPr/>
          <p:nvPr/>
        </p:nvSpPr>
        <p:spPr>
          <a:xfrm>
            <a:off x="1636072" y="3621023"/>
            <a:ext cx="1919621"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defTabSz="1219200"/>
            <a:r>
              <a:rPr lang="en-US" altLang="zh-CN" sz="1865" b="1" dirty="0">
                <a:solidFill>
                  <a:prstClr val="white"/>
                </a:solidFill>
                <a:latin typeface="宋体" panose="02010600030101010101" pitchFamily="2" charset="-122"/>
                <a:ea typeface="宋体" panose="02010600030101010101" pitchFamily="2" charset="-122"/>
              </a:rPr>
              <a:t>69%</a:t>
            </a:r>
            <a:endParaRPr lang="zh-CN" altLang="en-US" sz="1865" b="1" dirty="0">
              <a:solidFill>
                <a:prstClr val="white"/>
              </a:solidFill>
              <a:latin typeface="宋体" panose="02010600030101010101" pitchFamily="2" charset="-122"/>
              <a:ea typeface="宋体" panose="02010600030101010101" pitchFamily="2" charset="-122"/>
            </a:endParaRPr>
          </a:p>
        </p:txBody>
      </p:sp>
      <p:sp>
        <p:nvSpPr>
          <p:cNvPr id="12" name="矩形 11"/>
          <p:cNvSpPr/>
          <p:nvPr/>
        </p:nvSpPr>
        <p:spPr>
          <a:xfrm>
            <a:off x="8684820" y="3621023"/>
            <a:ext cx="2126027"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9200"/>
            <a:r>
              <a:rPr lang="en-US" altLang="zh-CN" sz="1865" b="1" dirty="0">
                <a:solidFill>
                  <a:prstClr val="white"/>
                </a:solidFill>
                <a:latin typeface="宋体" panose="02010600030101010101" pitchFamily="2" charset="-122"/>
                <a:ea typeface="宋体" panose="02010600030101010101" pitchFamily="2" charset="-122"/>
              </a:rPr>
              <a:t>69%</a:t>
            </a:r>
            <a:endParaRPr lang="zh-CN" altLang="en-US" sz="1865" b="1" dirty="0">
              <a:solidFill>
                <a:prstClr val="white"/>
              </a:solidFill>
              <a:latin typeface="宋体" panose="02010600030101010101" pitchFamily="2" charset="-122"/>
              <a:ea typeface="宋体" panose="02010600030101010101" pitchFamily="2" charset="-122"/>
            </a:endParaRPr>
          </a:p>
        </p:txBody>
      </p:sp>
      <p:sp>
        <p:nvSpPr>
          <p:cNvPr id="13" name="矩形 12"/>
          <p:cNvSpPr/>
          <p:nvPr/>
        </p:nvSpPr>
        <p:spPr>
          <a:xfrm>
            <a:off x="8684820" y="3140970"/>
            <a:ext cx="1919621"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9200"/>
            <a:r>
              <a:rPr lang="en-US" altLang="zh-CN" sz="1865" b="1" dirty="0">
                <a:solidFill>
                  <a:prstClr val="white"/>
                </a:solidFill>
                <a:latin typeface="宋体" panose="02010600030101010101" pitchFamily="2" charset="-122"/>
                <a:ea typeface="宋体" panose="02010600030101010101" pitchFamily="2" charset="-122"/>
              </a:rPr>
              <a:t>51%</a:t>
            </a:r>
            <a:endParaRPr lang="zh-CN" altLang="en-US" sz="1865" b="1" dirty="0">
              <a:solidFill>
                <a:prstClr val="white"/>
              </a:solidFill>
              <a:latin typeface="宋体" panose="02010600030101010101" pitchFamily="2" charset="-122"/>
              <a:ea typeface="宋体" panose="02010600030101010101" pitchFamily="2" charset="-122"/>
            </a:endParaRPr>
          </a:p>
        </p:txBody>
      </p:sp>
      <p:sp>
        <p:nvSpPr>
          <p:cNvPr id="14" name="KSO_Shape"/>
          <p:cNvSpPr/>
          <p:nvPr/>
        </p:nvSpPr>
        <p:spPr bwMode="auto">
          <a:xfrm>
            <a:off x="4465116" y="2036878"/>
            <a:ext cx="855784" cy="1031383"/>
          </a:xfrm>
          <a:custGeom>
            <a:avLst/>
            <a:gdLst>
              <a:gd name="T0" fmla="*/ 331508 w 2789238"/>
              <a:gd name="T1" fmla="*/ 2017550 h 3357562"/>
              <a:gd name="T2" fmla="*/ 181631 w 2789238"/>
              <a:gd name="T3" fmla="*/ 2232892 h 3357562"/>
              <a:gd name="T4" fmla="*/ 106692 w 2789238"/>
              <a:gd name="T5" fmla="*/ 2733769 h 3357562"/>
              <a:gd name="T6" fmla="*/ 550290 w 2789238"/>
              <a:gd name="T7" fmla="*/ 2596878 h 3357562"/>
              <a:gd name="T8" fmla="*/ 597286 w 2789238"/>
              <a:gd name="T9" fmla="*/ 2503817 h 3357562"/>
              <a:gd name="T10" fmla="*/ 1234898 w 2789238"/>
              <a:gd name="T11" fmla="*/ 2133162 h 3357562"/>
              <a:gd name="T12" fmla="*/ 1089149 w 2789238"/>
              <a:gd name="T13" fmla="*/ 2339611 h 3357562"/>
              <a:gd name="T14" fmla="*/ 921490 w 2789238"/>
              <a:gd name="T15" fmla="*/ 2098542 h 3357562"/>
              <a:gd name="T16" fmla="*/ 1959198 w 2789238"/>
              <a:gd name="T17" fmla="*/ 1818089 h 3357562"/>
              <a:gd name="T18" fmla="*/ 1826151 w 2789238"/>
              <a:gd name="T19" fmla="*/ 2146184 h 3357562"/>
              <a:gd name="T20" fmla="*/ 1678814 w 2789238"/>
              <a:gd name="T21" fmla="*/ 2334211 h 3357562"/>
              <a:gd name="T22" fmla="*/ 1477814 w 2789238"/>
              <a:gd name="T23" fmla="*/ 2242738 h 3357562"/>
              <a:gd name="T24" fmla="*/ 2150990 w 2789238"/>
              <a:gd name="T25" fmla="*/ 2817937 h 3357562"/>
              <a:gd name="T26" fmla="*/ 2201161 w 2789238"/>
              <a:gd name="T27" fmla="*/ 2503182 h 3357562"/>
              <a:gd name="T28" fmla="*/ 2516157 w 2789238"/>
              <a:gd name="T29" fmla="*/ 3210507 h 3357562"/>
              <a:gd name="T30" fmla="*/ 2641266 w 2789238"/>
              <a:gd name="T31" fmla="*/ 2341834 h 3357562"/>
              <a:gd name="T32" fmla="*/ 2519332 w 2789238"/>
              <a:gd name="T33" fmla="*/ 2076309 h 3357562"/>
              <a:gd name="T34" fmla="*/ 1782331 w 2789238"/>
              <a:gd name="T35" fmla="*/ 1695490 h 3357562"/>
              <a:gd name="T36" fmla="*/ 1612131 w 2789238"/>
              <a:gd name="T37" fmla="*/ 1899716 h 3357562"/>
              <a:gd name="T38" fmla="*/ 1707392 w 2789238"/>
              <a:gd name="T39" fmla="*/ 2184615 h 3357562"/>
              <a:gd name="T40" fmla="*/ 1859810 w 2789238"/>
              <a:gd name="T41" fmla="*/ 1880976 h 3357562"/>
              <a:gd name="T42" fmla="*/ 944353 w 2789238"/>
              <a:gd name="T43" fmla="*/ 1922584 h 3357562"/>
              <a:gd name="T44" fmla="*/ 1109154 w 2789238"/>
              <a:gd name="T45" fmla="*/ 2222411 h 3357562"/>
              <a:gd name="T46" fmla="*/ 1176789 w 2789238"/>
              <a:gd name="T47" fmla="*/ 1899716 h 3357562"/>
              <a:gd name="T48" fmla="*/ 1006907 w 2789238"/>
              <a:gd name="T49" fmla="*/ 1695490 h 3357562"/>
              <a:gd name="T50" fmla="*/ 1060889 w 2789238"/>
              <a:gd name="T51" fmla="*/ 1664046 h 3357562"/>
              <a:gd name="T52" fmla="*/ 1278718 w 2789238"/>
              <a:gd name="T53" fmla="*/ 1877165 h 3357562"/>
              <a:gd name="T54" fmla="*/ 1578155 w 2789238"/>
              <a:gd name="T55" fmla="*/ 1833652 h 3357562"/>
              <a:gd name="T56" fmla="*/ 1751847 w 2789238"/>
              <a:gd name="T57" fmla="*/ 1614499 h 3357562"/>
              <a:gd name="T58" fmla="*/ 1802018 w 2789238"/>
              <a:gd name="T59" fmla="*/ 1588137 h 3357562"/>
              <a:gd name="T60" fmla="*/ 2504726 w 2789238"/>
              <a:gd name="T61" fmla="*/ 1940370 h 3357562"/>
              <a:gd name="T62" fmla="*/ 2686039 w 2789238"/>
              <a:gd name="T63" fmla="*/ 2163335 h 3357562"/>
              <a:gd name="T64" fmla="*/ 2781617 w 2789238"/>
              <a:gd name="T65" fmla="*/ 2597830 h 3357562"/>
              <a:gd name="T66" fmla="*/ 2775584 w 2789238"/>
              <a:gd name="T67" fmla="*/ 3264501 h 3357562"/>
              <a:gd name="T68" fmla="*/ 1967137 w 2789238"/>
              <a:gd name="T69" fmla="*/ 3344858 h 3357562"/>
              <a:gd name="T70" fmla="*/ 745893 w 2789238"/>
              <a:gd name="T71" fmla="*/ 3342634 h 3357562"/>
              <a:gd name="T72" fmla="*/ 9209 w 2789238"/>
              <a:gd name="T73" fmla="*/ 3261008 h 3357562"/>
              <a:gd name="T74" fmla="*/ 15877 w 2789238"/>
              <a:gd name="T75" fmla="*/ 2510804 h 3357562"/>
              <a:gd name="T76" fmla="*/ 137493 w 2789238"/>
              <a:gd name="T77" fmla="*/ 2096318 h 3357562"/>
              <a:gd name="T78" fmla="*/ 426134 w 2789238"/>
              <a:gd name="T79" fmla="*/ 1872401 h 3357562"/>
              <a:gd name="T80" fmla="*/ 1002462 w 2789238"/>
              <a:gd name="T81" fmla="*/ 1582737 h 3357562"/>
              <a:gd name="T82" fmla="*/ 1636927 w 2789238"/>
              <a:gd name="T83" fmla="*/ 52060 h 3357562"/>
              <a:gd name="T84" fmla="*/ 1829059 w 2789238"/>
              <a:gd name="T85" fmla="*/ 205700 h 3357562"/>
              <a:gd name="T86" fmla="*/ 1951960 w 2789238"/>
              <a:gd name="T87" fmla="*/ 437112 h 3357562"/>
              <a:gd name="T88" fmla="*/ 2016745 w 2789238"/>
              <a:gd name="T89" fmla="*/ 679317 h 3357562"/>
              <a:gd name="T90" fmla="*/ 2078037 w 2789238"/>
              <a:gd name="T91" fmla="*/ 818672 h 3357562"/>
              <a:gd name="T92" fmla="*/ 2026273 w 2789238"/>
              <a:gd name="T93" fmla="*/ 978343 h 3357562"/>
              <a:gd name="T94" fmla="*/ 1899243 w 2789238"/>
              <a:gd name="T95" fmla="*/ 1210073 h 3357562"/>
              <a:gd name="T96" fmla="*/ 1742044 w 2789238"/>
              <a:gd name="T97" fmla="*/ 1466563 h 3357562"/>
              <a:gd name="T98" fmla="*/ 1567061 w 2789238"/>
              <a:gd name="T99" fmla="*/ 1590047 h 3357562"/>
              <a:gd name="T100" fmla="*/ 1348253 w 2789238"/>
              <a:gd name="T101" fmla="*/ 1619251 h 3357562"/>
              <a:gd name="T102" fmla="*/ 1149452 w 2789238"/>
              <a:gd name="T103" fmla="*/ 1543065 h 3357562"/>
              <a:gd name="T104" fmla="*/ 996699 w 2789238"/>
              <a:gd name="T105" fmla="*/ 1385616 h 3357562"/>
              <a:gd name="T106" fmla="*/ 834736 w 2789238"/>
              <a:gd name="T107" fmla="*/ 1043101 h 3357562"/>
              <a:gd name="T108" fmla="*/ 729937 w 2789238"/>
              <a:gd name="T109" fmla="*/ 914538 h 3357562"/>
              <a:gd name="T110" fmla="*/ 722633 w 2789238"/>
              <a:gd name="T111" fmla="*/ 735186 h 3357562"/>
              <a:gd name="T112" fmla="*/ 819175 w 2789238"/>
              <a:gd name="T113" fmla="*/ 578372 h 3357562"/>
              <a:gd name="T114" fmla="*/ 901109 w 2789238"/>
              <a:gd name="T115" fmla="*/ 317438 h 3357562"/>
              <a:gd name="T116" fmla="*/ 1057991 w 2789238"/>
              <a:gd name="T117" fmla="*/ 121261 h 3357562"/>
              <a:gd name="T118" fmla="*/ 1278704 w 2789238"/>
              <a:gd name="T119" fmla="*/ 13332 h 3357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9238" h="3357562">
                <a:moveTo>
                  <a:pt x="823371" y="1838416"/>
                </a:moveTo>
                <a:lnTo>
                  <a:pt x="786220" y="1851756"/>
                </a:lnTo>
                <a:lnTo>
                  <a:pt x="750338" y="1864461"/>
                </a:lnTo>
                <a:lnTo>
                  <a:pt x="715409" y="1875895"/>
                </a:lnTo>
                <a:lnTo>
                  <a:pt x="681433" y="1886693"/>
                </a:lnTo>
                <a:lnTo>
                  <a:pt x="616338" y="1907338"/>
                </a:lnTo>
                <a:lnTo>
                  <a:pt x="554736" y="1927030"/>
                </a:lnTo>
                <a:lnTo>
                  <a:pt x="524570" y="1936876"/>
                </a:lnTo>
                <a:lnTo>
                  <a:pt x="494721" y="1947040"/>
                </a:lnTo>
                <a:lnTo>
                  <a:pt x="465191" y="1957839"/>
                </a:lnTo>
                <a:lnTo>
                  <a:pt x="435660" y="1969273"/>
                </a:lnTo>
                <a:lnTo>
                  <a:pt x="406129" y="1981660"/>
                </a:lnTo>
                <a:lnTo>
                  <a:pt x="391205" y="1988330"/>
                </a:lnTo>
                <a:lnTo>
                  <a:pt x="376598" y="1995000"/>
                </a:lnTo>
                <a:lnTo>
                  <a:pt x="361674" y="2002305"/>
                </a:lnTo>
                <a:lnTo>
                  <a:pt x="346750" y="2009928"/>
                </a:lnTo>
                <a:lnTo>
                  <a:pt x="331508" y="2017550"/>
                </a:lnTo>
                <a:lnTo>
                  <a:pt x="316266" y="2025808"/>
                </a:lnTo>
                <a:lnTo>
                  <a:pt x="303882" y="2038513"/>
                </a:lnTo>
                <a:lnTo>
                  <a:pt x="290546" y="2052488"/>
                </a:lnTo>
                <a:lnTo>
                  <a:pt x="276892" y="2068051"/>
                </a:lnTo>
                <a:lnTo>
                  <a:pt x="269906" y="2076309"/>
                </a:lnTo>
                <a:lnTo>
                  <a:pt x="262602" y="2085202"/>
                </a:lnTo>
                <a:lnTo>
                  <a:pt x="255617" y="2095048"/>
                </a:lnTo>
                <a:lnTo>
                  <a:pt x="248313" y="2104894"/>
                </a:lnTo>
                <a:lnTo>
                  <a:pt x="240692" y="2115693"/>
                </a:lnTo>
                <a:lnTo>
                  <a:pt x="233707" y="2127445"/>
                </a:lnTo>
                <a:lnTo>
                  <a:pt x="226403" y="2139514"/>
                </a:lnTo>
                <a:lnTo>
                  <a:pt x="218782" y="2152536"/>
                </a:lnTo>
                <a:lnTo>
                  <a:pt x="211479" y="2166829"/>
                </a:lnTo>
                <a:lnTo>
                  <a:pt x="204176" y="2181121"/>
                </a:lnTo>
                <a:lnTo>
                  <a:pt x="196555" y="2197637"/>
                </a:lnTo>
                <a:lnTo>
                  <a:pt x="189252" y="2214788"/>
                </a:lnTo>
                <a:lnTo>
                  <a:pt x="181631" y="2232892"/>
                </a:lnTo>
                <a:lnTo>
                  <a:pt x="174645" y="2252267"/>
                </a:lnTo>
                <a:lnTo>
                  <a:pt x="167659" y="2272594"/>
                </a:lnTo>
                <a:lnTo>
                  <a:pt x="160991" y="2294509"/>
                </a:lnTo>
                <a:lnTo>
                  <a:pt x="154323" y="2317695"/>
                </a:lnTo>
                <a:lnTo>
                  <a:pt x="147972" y="2341834"/>
                </a:lnTo>
                <a:lnTo>
                  <a:pt x="141939" y="2367561"/>
                </a:lnTo>
                <a:lnTo>
                  <a:pt x="135906" y="2394558"/>
                </a:lnTo>
                <a:lnTo>
                  <a:pt x="130825" y="2422825"/>
                </a:lnTo>
                <a:lnTo>
                  <a:pt x="125744" y="2452999"/>
                </a:lnTo>
                <a:lnTo>
                  <a:pt x="121299" y="2484125"/>
                </a:lnTo>
                <a:lnTo>
                  <a:pt x="116853" y="2517157"/>
                </a:lnTo>
                <a:lnTo>
                  <a:pt x="113043" y="2551776"/>
                </a:lnTo>
                <a:lnTo>
                  <a:pt x="109550" y="2588302"/>
                </a:lnTo>
                <a:lnTo>
                  <a:pt x="109232" y="2597195"/>
                </a:lnTo>
                <a:lnTo>
                  <a:pt x="108597" y="2613393"/>
                </a:lnTo>
                <a:lnTo>
                  <a:pt x="107645" y="2663576"/>
                </a:lnTo>
                <a:lnTo>
                  <a:pt x="106692" y="2733769"/>
                </a:lnTo>
                <a:lnTo>
                  <a:pt x="105422" y="2818572"/>
                </a:lnTo>
                <a:lnTo>
                  <a:pt x="103834" y="3000882"/>
                </a:lnTo>
                <a:lnTo>
                  <a:pt x="101929" y="3189862"/>
                </a:lnTo>
                <a:lnTo>
                  <a:pt x="154005" y="3196850"/>
                </a:lnTo>
                <a:lnTo>
                  <a:pt x="207351" y="3203837"/>
                </a:lnTo>
                <a:lnTo>
                  <a:pt x="261332" y="3210507"/>
                </a:lnTo>
                <a:lnTo>
                  <a:pt x="316266" y="3216542"/>
                </a:lnTo>
                <a:lnTo>
                  <a:pt x="371835" y="3222259"/>
                </a:lnTo>
                <a:lnTo>
                  <a:pt x="428039" y="3227976"/>
                </a:lnTo>
                <a:lnTo>
                  <a:pt x="484560" y="3233375"/>
                </a:lnTo>
                <a:lnTo>
                  <a:pt x="541082" y="3238139"/>
                </a:lnTo>
                <a:lnTo>
                  <a:pt x="542669" y="3047254"/>
                </a:lnTo>
                <a:lnTo>
                  <a:pt x="543940" y="2927831"/>
                </a:lnTo>
                <a:lnTo>
                  <a:pt x="545527" y="2805867"/>
                </a:lnTo>
                <a:lnTo>
                  <a:pt x="547750" y="2691844"/>
                </a:lnTo>
                <a:lnTo>
                  <a:pt x="548703" y="2641343"/>
                </a:lnTo>
                <a:lnTo>
                  <a:pt x="550290" y="2596878"/>
                </a:lnTo>
                <a:lnTo>
                  <a:pt x="552196" y="2559082"/>
                </a:lnTo>
                <a:lnTo>
                  <a:pt x="554101" y="2530179"/>
                </a:lnTo>
                <a:lnTo>
                  <a:pt x="554736" y="2519380"/>
                </a:lnTo>
                <a:lnTo>
                  <a:pt x="556006" y="2511122"/>
                </a:lnTo>
                <a:lnTo>
                  <a:pt x="556959" y="2505722"/>
                </a:lnTo>
                <a:lnTo>
                  <a:pt x="557276" y="2504134"/>
                </a:lnTo>
                <a:lnTo>
                  <a:pt x="558229" y="2503182"/>
                </a:lnTo>
                <a:lnTo>
                  <a:pt x="561404" y="2500958"/>
                </a:lnTo>
                <a:lnTo>
                  <a:pt x="565532" y="2498735"/>
                </a:lnTo>
                <a:lnTo>
                  <a:pt x="569342" y="2497464"/>
                </a:lnTo>
                <a:lnTo>
                  <a:pt x="573470" y="2496512"/>
                </a:lnTo>
                <a:lnTo>
                  <a:pt x="577916" y="2496512"/>
                </a:lnTo>
                <a:lnTo>
                  <a:pt x="582044" y="2496829"/>
                </a:lnTo>
                <a:lnTo>
                  <a:pt x="585854" y="2497464"/>
                </a:lnTo>
                <a:lnTo>
                  <a:pt x="589982" y="2499370"/>
                </a:lnTo>
                <a:lnTo>
                  <a:pt x="593793" y="2501276"/>
                </a:lnTo>
                <a:lnTo>
                  <a:pt x="597286" y="2503817"/>
                </a:lnTo>
                <a:lnTo>
                  <a:pt x="600144" y="2506675"/>
                </a:lnTo>
                <a:lnTo>
                  <a:pt x="602684" y="2510169"/>
                </a:lnTo>
                <a:lnTo>
                  <a:pt x="604589" y="2513980"/>
                </a:lnTo>
                <a:lnTo>
                  <a:pt x="606177" y="2517792"/>
                </a:lnTo>
                <a:lnTo>
                  <a:pt x="606812" y="2521921"/>
                </a:lnTo>
                <a:lnTo>
                  <a:pt x="607129" y="2526367"/>
                </a:lnTo>
                <a:lnTo>
                  <a:pt x="607129" y="3247985"/>
                </a:lnTo>
                <a:lnTo>
                  <a:pt x="668096" y="3251479"/>
                </a:lnTo>
                <a:lnTo>
                  <a:pt x="732874" y="3254973"/>
                </a:lnTo>
                <a:lnTo>
                  <a:pt x="800509" y="3257832"/>
                </a:lnTo>
                <a:lnTo>
                  <a:pt x="870367" y="3260690"/>
                </a:lnTo>
                <a:lnTo>
                  <a:pt x="940860" y="3263231"/>
                </a:lnTo>
                <a:lnTo>
                  <a:pt x="1011670" y="3265454"/>
                </a:lnTo>
                <a:lnTo>
                  <a:pt x="1081211" y="3267360"/>
                </a:lnTo>
                <a:lnTo>
                  <a:pt x="1148846" y="3268630"/>
                </a:lnTo>
                <a:lnTo>
                  <a:pt x="1313012" y="2233210"/>
                </a:lnTo>
                <a:lnTo>
                  <a:pt x="1234898" y="2133162"/>
                </a:lnTo>
                <a:lnTo>
                  <a:pt x="1232676" y="2135385"/>
                </a:lnTo>
                <a:lnTo>
                  <a:pt x="1229818" y="2138879"/>
                </a:lnTo>
                <a:lnTo>
                  <a:pt x="1223150" y="2148089"/>
                </a:lnTo>
                <a:lnTo>
                  <a:pt x="1215529" y="2160159"/>
                </a:lnTo>
                <a:lnTo>
                  <a:pt x="1206638" y="2174451"/>
                </a:lnTo>
                <a:lnTo>
                  <a:pt x="1185998" y="2207801"/>
                </a:lnTo>
                <a:lnTo>
                  <a:pt x="1164088" y="2244326"/>
                </a:lnTo>
                <a:lnTo>
                  <a:pt x="1143130" y="2280534"/>
                </a:lnTo>
                <a:lnTo>
                  <a:pt x="1124078" y="2311025"/>
                </a:lnTo>
                <a:lnTo>
                  <a:pt x="1116140" y="2323095"/>
                </a:lnTo>
                <a:lnTo>
                  <a:pt x="1109789" y="2332623"/>
                </a:lnTo>
                <a:lnTo>
                  <a:pt x="1105026" y="2338658"/>
                </a:lnTo>
                <a:lnTo>
                  <a:pt x="1103121" y="2340563"/>
                </a:lnTo>
                <a:lnTo>
                  <a:pt x="1102168" y="2340881"/>
                </a:lnTo>
                <a:lnTo>
                  <a:pt x="1097723" y="2341516"/>
                </a:lnTo>
                <a:lnTo>
                  <a:pt x="1093595" y="2340563"/>
                </a:lnTo>
                <a:lnTo>
                  <a:pt x="1089149" y="2339611"/>
                </a:lnTo>
                <a:lnTo>
                  <a:pt x="1084704" y="2337705"/>
                </a:lnTo>
                <a:lnTo>
                  <a:pt x="1080576" y="2335164"/>
                </a:lnTo>
                <a:lnTo>
                  <a:pt x="1076448" y="2332623"/>
                </a:lnTo>
                <a:lnTo>
                  <a:pt x="1073273" y="2329447"/>
                </a:lnTo>
                <a:lnTo>
                  <a:pt x="1070097" y="2326588"/>
                </a:lnTo>
                <a:lnTo>
                  <a:pt x="1054855" y="2307214"/>
                </a:lnTo>
                <a:lnTo>
                  <a:pt x="1040566" y="2287839"/>
                </a:lnTo>
                <a:lnTo>
                  <a:pt x="1025960" y="2268465"/>
                </a:lnTo>
                <a:lnTo>
                  <a:pt x="1012623" y="2249091"/>
                </a:lnTo>
                <a:lnTo>
                  <a:pt x="999287" y="2230034"/>
                </a:lnTo>
                <a:lnTo>
                  <a:pt x="986585" y="2210659"/>
                </a:lnTo>
                <a:lnTo>
                  <a:pt x="974519" y="2191603"/>
                </a:lnTo>
                <a:lnTo>
                  <a:pt x="963087" y="2172546"/>
                </a:lnTo>
                <a:lnTo>
                  <a:pt x="951974" y="2153807"/>
                </a:lnTo>
                <a:lnTo>
                  <a:pt x="941177" y="2135067"/>
                </a:lnTo>
                <a:lnTo>
                  <a:pt x="931334" y="2116963"/>
                </a:lnTo>
                <a:lnTo>
                  <a:pt x="921490" y="2098542"/>
                </a:lnTo>
                <a:lnTo>
                  <a:pt x="912599" y="2080755"/>
                </a:lnTo>
                <a:lnTo>
                  <a:pt x="904026" y="2063287"/>
                </a:lnTo>
                <a:lnTo>
                  <a:pt x="895770" y="2046136"/>
                </a:lnTo>
                <a:lnTo>
                  <a:pt x="888149" y="2029620"/>
                </a:lnTo>
                <a:lnTo>
                  <a:pt x="880528" y="2013104"/>
                </a:lnTo>
                <a:lnTo>
                  <a:pt x="873860" y="1997223"/>
                </a:lnTo>
                <a:lnTo>
                  <a:pt x="867509" y="1981978"/>
                </a:lnTo>
                <a:lnTo>
                  <a:pt x="861793" y="1967050"/>
                </a:lnTo>
                <a:lnTo>
                  <a:pt x="851315" y="1938782"/>
                </a:lnTo>
                <a:lnTo>
                  <a:pt x="842741" y="1913373"/>
                </a:lnTo>
                <a:lnTo>
                  <a:pt x="835438" y="1889870"/>
                </a:lnTo>
                <a:lnTo>
                  <a:pt x="830040" y="1869860"/>
                </a:lnTo>
                <a:lnTo>
                  <a:pt x="825912" y="1852391"/>
                </a:lnTo>
                <a:lnTo>
                  <a:pt x="824642" y="1844768"/>
                </a:lnTo>
                <a:lnTo>
                  <a:pt x="823371" y="1838416"/>
                </a:lnTo>
                <a:close/>
                <a:moveTo>
                  <a:pt x="1960151" y="1811419"/>
                </a:moveTo>
                <a:lnTo>
                  <a:pt x="1959198" y="1818089"/>
                </a:lnTo>
                <a:lnTo>
                  <a:pt x="1957928" y="1825394"/>
                </a:lnTo>
                <a:lnTo>
                  <a:pt x="1953483" y="1843498"/>
                </a:lnTo>
                <a:lnTo>
                  <a:pt x="1947767" y="1864778"/>
                </a:lnTo>
                <a:lnTo>
                  <a:pt x="1940146" y="1889870"/>
                </a:lnTo>
                <a:lnTo>
                  <a:pt x="1930620" y="1917184"/>
                </a:lnTo>
                <a:lnTo>
                  <a:pt x="1919506" y="1947358"/>
                </a:lnTo>
                <a:lnTo>
                  <a:pt x="1913473" y="1963238"/>
                </a:lnTo>
                <a:lnTo>
                  <a:pt x="1906805" y="1980072"/>
                </a:lnTo>
                <a:lnTo>
                  <a:pt x="1899819" y="1997223"/>
                </a:lnTo>
                <a:lnTo>
                  <a:pt x="1892198" y="2014692"/>
                </a:lnTo>
                <a:lnTo>
                  <a:pt x="1884260" y="2032478"/>
                </a:lnTo>
                <a:lnTo>
                  <a:pt x="1875686" y="2050582"/>
                </a:lnTo>
                <a:lnTo>
                  <a:pt x="1866795" y="2069321"/>
                </a:lnTo>
                <a:lnTo>
                  <a:pt x="1857587" y="2088061"/>
                </a:lnTo>
                <a:lnTo>
                  <a:pt x="1847426" y="2107117"/>
                </a:lnTo>
                <a:lnTo>
                  <a:pt x="1836947" y="2126492"/>
                </a:lnTo>
                <a:lnTo>
                  <a:pt x="1826151" y="2146184"/>
                </a:lnTo>
                <a:lnTo>
                  <a:pt x="1814719" y="2165558"/>
                </a:lnTo>
                <a:lnTo>
                  <a:pt x="1803288" y="2185568"/>
                </a:lnTo>
                <a:lnTo>
                  <a:pt x="1790587" y="2205260"/>
                </a:lnTo>
                <a:lnTo>
                  <a:pt x="1777885" y="2224952"/>
                </a:lnTo>
                <a:lnTo>
                  <a:pt x="1764549" y="2245279"/>
                </a:lnTo>
                <a:lnTo>
                  <a:pt x="1750895" y="2264971"/>
                </a:lnTo>
                <a:lnTo>
                  <a:pt x="1736606" y="2284663"/>
                </a:lnTo>
                <a:lnTo>
                  <a:pt x="1721999" y="2304355"/>
                </a:lnTo>
                <a:lnTo>
                  <a:pt x="1706757" y="2323412"/>
                </a:lnTo>
                <a:lnTo>
                  <a:pt x="1703899" y="2326588"/>
                </a:lnTo>
                <a:lnTo>
                  <a:pt x="1700724" y="2328812"/>
                </a:lnTo>
                <a:lnTo>
                  <a:pt x="1697866" y="2331035"/>
                </a:lnTo>
                <a:lnTo>
                  <a:pt x="1694056" y="2332623"/>
                </a:lnTo>
                <a:lnTo>
                  <a:pt x="1690245" y="2333576"/>
                </a:lnTo>
                <a:lnTo>
                  <a:pt x="1686435" y="2334211"/>
                </a:lnTo>
                <a:lnTo>
                  <a:pt x="1682624" y="2334846"/>
                </a:lnTo>
                <a:lnTo>
                  <a:pt x="1678814" y="2334211"/>
                </a:lnTo>
                <a:lnTo>
                  <a:pt x="1677544" y="2333576"/>
                </a:lnTo>
                <a:lnTo>
                  <a:pt x="1675956" y="2331988"/>
                </a:lnTo>
                <a:lnTo>
                  <a:pt x="1670876" y="2326906"/>
                </a:lnTo>
                <a:lnTo>
                  <a:pt x="1664525" y="2318330"/>
                </a:lnTo>
                <a:lnTo>
                  <a:pt x="1657222" y="2307532"/>
                </a:lnTo>
                <a:lnTo>
                  <a:pt x="1638804" y="2280534"/>
                </a:lnTo>
                <a:lnTo>
                  <a:pt x="1618165" y="2248773"/>
                </a:lnTo>
                <a:lnTo>
                  <a:pt x="1596572" y="2216059"/>
                </a:lnTo>
                <a:lnTo>
                  <a:pt x="1576885" y="2185886"/>
                </a:lnTo>
                <a:lnTo>
                  <a:pt x="1568311" y="2173499"/>
                </a:lnTo>
                <a:lnTo>
                  <a:pt x="1560690" y="2162700"/>
                </a:lnTo>
                <a:lnTo>
                  <a:pt x="1554340" y="2154124"/>
                </a:lnTo>
                <a:lnTo>
                  <a:pt x="1549577" y="2148407"/>
                </a:lnTo>
                <a:lnTo>
                  <a:pt x="1537828" y="2161429"/>
                </a:lnTo>
                <a:lnTo>
                  <a:pt x="1512743" y="2190967"/>
                </a:lnTo>
                <a:lnTo>
                  <a:pt x="1475908" y="2233210"/>
                </a:lnTo>
                <a:lnTo>
                  <a:pt x="1477814" y="2242738"/>
                </a:lnTo>
                <a:lnTo>
                  <a:pt x="1482259" y="2270053"/>
                </a:lnTo>
                <a:lnTo>
                  <a:pt x="1498136" y="2368831"/>
                </a:lnTo>
                <a:lnTo>
                  <a:pt x="1546719" y="2680410"/>
                </a:lnTo>
                <a:lnTo>
                  <a:pt x="1601653" y="3027244"/>
                </a:lnTo>
                <a:lnTo>
                  <a:pt x="1624198" y="3169853"/>
                </a:lnTo>
                <a:lnTo>
                  <a:pt x="1640075" y="3268630"/>
                </a:lnTo>
                <a:lnTo>
                  <a:pt x="1706122" y="3267360"/>
                </a:lnTo>
                <a:lnTo>
                  <a:pt x="1772805" y="3265454"/>
                </a:lnTo>
                <a:lnTo>
                  <a:pt x="1838535" y="3263231"/>
                </a:lnTo>
                <a:lnTo>
                  <a:pt x="1903630" y="3261008"/>
                </a:lnTo>
                <a:lnTo>
                  <a:pt x="1967772" y="3257832"/>
                </a:lnTo>
                <a:lnTo>
                  <a:pt x="2030644" y="3254973"/>
                </a:lnTo>
                <a:lnTo>
                  <a:pt x="2091929" y="3251479"/>
                </a:lnTo>
                <a:lnTo>
                  <a:pt x="2151308" y="3247985"/>
                </a:lnTo>
                <a:lnTo>
                  <a:pt x="2150990" y="3163818"/>
                </a:lnTo>
                <a:lnTo>
                  <a:pt x="2150673" y="3057100"/>
                </a:lnTo>
                <a:lnTo>
                  <a:pt x="2150990" y="2817937"/>
                </a:lnTo>
                <a:lnTo>
                  <a:pt x="2152261" y="2526367"/>
                </a:lnTo>
                <a:lnTo>
                  <a:pt x="2152261" y="2521921"/>
                </a:lnTo>
                <a:lnTo>
                  <a:pt x="2153213" y="2517792"/>
                </a:lnTo>
                <a:lnTo>
                  <a:pt x="2154801" y="2513980"/>
                </a:lnTo>
                <a:lnTo>
                  <a:pt x="2156706" y="2510169"/>
                </a:lnTo>
                <a:lnTo>
                  <a:pt x="2159246" y="2506675"/>
                </a:lnTo>
                <a:lnTo>
                  <a:pt x="2162104" y="2503817"/>
                </a:lnTo>
                <a:lnTo>
                  <a:pt x="2165597" y="2501276"/>
                </a:lnTo>
                <a:lnTo>
                  <a:pt x="2169090" y="2499370"/>
                </a:lnTo>
                <a:lnTo>
                  <a:pt x="2173218" y="2497464"/>
                </a:lnTo>
                <a:lnTo>
                  <a:pt x="2177346" y="2496829"/>
                </a:lnTo>
                <a:lnTo>
                  <a:pt x="2181474" y="2496512"/>
                </a:lnTo>
                <a:lnTo>
                  <a:pt x="2185602" y="2496829"/>
                </a:lnTo>
                <a:lnTo>
                  <a:pt x="2189730" y="2497464"/>
                </a:lnTo>
                <a:lnTo>
                  <a:pt x="2193858" y="2498735"/>
                </a:lnTo>
                <a:lnTo>
                  <a:pt x="2197351" y="2500958"/>
                </a:lnTo>
                <a:lnTo>
                  <a:pt x="2201161" y="2503182"/>
                </a:lnTo>
                <a:lnTo>
                  <a:pt x="2201479" y="2504134"/>
                </a:lnTo>
                <a:lnTo>
                  <a:pt x="2201796" y="2506040"/>
                </a:lnTo>
                <a:lnTo>
                  <a:pt x="2202749" y="2512710"/>
                </a:lnTo>
                <a:lnTo>
                  <a:pt x="2203384" y="2523191"/>
                </a:lnTo>
                <a:lnTo>
                  <a:pt x="2204019" y="2537166"/>
                </a:lnTo>
                <a:lnTo>
                  <a:pt x="2205607" y="2574009"/>
                </a:lnTo>
                <a:lnTo>
                  <a:pt x="2206877" y="2621334"/>
                </a:lnTo>
                <a:lnTo>
                  <a:pt x="2207829" y="2676916"/>
                </a:lnTo>
                <a:lnTo>
                  <a:pt x="2208782" y="2739168"/>
                </a:lnTo>
                <a:lnTo>
                  <a:pt x="2210052" y="2873519"/>
                </a:lnTo>
                <a:lnTo>
                  <a:pt x="2211005" y="3007870"/>
                </a:lnTo>
                <a:lnTo>
                  <a:pt x="2211640" y="3124434"/>
                </a:lnTo>
                <a:lnTo>
                  <a:pt x="2211957" y="3238139"/>
                </a:lnTo>
                <a:lnTo>
                  <a:pt x="2330398" y="3227976"/>
                </a:lnTo>
                <a:lnTo>
                  <a:pt x="2392635" y="3222259"/>
                </a:lnTo>
                <a:lnTo>
                  <a:pt x="2454555" y="3216542"/>
                </a:lnTo>
                <a:lnTo>
                  <a:pt x="2516157" y="3210507"/>
                </a:lnTo>
                <a:lnTo>
                  <a:pt x="2576489" y="3203837"/>
                </a:lnTo>
                <a:lnTo>
                  <a:pt x="2633645" y="3196850"/>
                </a:lnTo>
                <a:lnTo>
                  <a:pt x="2687309" y="3189862"/>
                </a:lnTo>
                <a:lnTo>
                  <a:pt x="2684134" y="2851921"/>
                </a:lnTo>
                <a:lnTo>
                  <a:pt x="2682228" y="2709630"/>
                </a:lnTo>
                <a:lnTo>
                  <a:pt x="2681276" y="2654366"/>
                </a:lnTo>
                <a:lnTo>
                  <a:pt x="2680641" y="2613393"/>
                </a:lnTo>
                <a:lnTo>
                  <a:pt x="2680006" y="2597195"/>
                </a:lnTo>
                <a:lnTo>
                  <a:pt x="2679371" y="2588302"/>
                </a:lnTo>
                <a:lnTo>
                  <a:pt x="2676195" y="2551776"/>
                </a:lnTo>
                <a:lnTo>
                  <a:pt x="2672385" y="2517157"/>
                </a:lnTo>
                <a:lnTo>
                  <a:pt x="2668257" y="2484125"/>
                </a:lnTo>
                <a:lnTo>
                  <a:pt x="2663494" y="2452999"/>
                </a:lnTo>
                <a:lnTo>
                  <a:pt x="2658731" y="2422825"/>
                </a:lnTo>
                <a:lnTo>
                  <a:pt x="2653015" y="2394558"/>
                </a:lnTo>
                <a:lnTo>
                  <a:pt x="2647299" y="2367561"/>
                </a:lnTo>
                <a:lnTo>
                  <a:pt x="2641266" y="2341834"/>
                </a:lnTo>
                <a:lnTo>
                  <a:pt x="2634916" y="2317695"/>
                </a:lnTo>
                <a:lnTo>
                  <a:pt x="2628565" y="2294509"/>
                </a:lnTo>
                <a:lnTo>
                  <a:pt x="2621579" y="2272594"/>
                </a:lnTo>
                <a:lnTo>
                  <a:pt x="2614593" y="2252267"/>
                </a:lnTo>
                <a:lnTo>
                  <a:pt x="2607290" y="2232892"/>
                </a:lnTo>
                <a:lnTo>
                  <a:pt x="2600304" y="2214788"/>
                </a:lnTo>
                <a:lnTo>
                  <a:pt x="2592683" y="2197637"/>
                </a:lnTo>
                <a:lnTo>
                  <a:pt x="2585062" y="2181121"/>
                </a:lnTo>
                <a:lnTo>
                  <a:pt x="2578077" y="2166829"/>
                </a:lnTo>
                <a:lnTo>
                  <a:pt x="2570456" y="2152536"/>
                </a:lnTo>
                <a:lnTo>
                  <a:pt x="2563152" y="2139514"/>
                </a:lnTo>
                <a:lnTo>
                  <a:pt x="2555531" y="2127445"/>
                </a:lnTo>
                <a:lnTo>
                  <a:pt x="2548228" y="2115693"/>
                </a:lnTo>
                <a:lnTo>
                  <a:pt x="2540925" y="2104894"/>
                </a:lnTo>
                <a:lnTo>
                  <a:pt x="2533621" y="2095048"/>
                </a:lnTo>
                <a:lnTo>
                  <a:pt x="2526318" y="2085520"/>
                </a:lnTo>
                <a:lnTo>
                  <a:pt x="2519332" y="2076309"/>
                </a:lnTo>
                <a:lnTo>
                  <a:pt x="2512347" y="2068051"/>
                </a:lnTo>
                <a:lnTo>
                  <a:pt x="2498375" y="2052488"/>
                </a:lnTo>
                <a:lnTo>
                  <a:pt x="2485356" y="2038513"/>
                </a:lnTo>
                <a:lnTo>
                  <a:pt x="2472972" y="2025808"/>
                </a:lnTo>
                <a:lnTo>
                  <a:pt x="2442806" y="2009610"/>
                </a:lnTo>
                <a:lnTo>
                  <a:pt x="2412640" y="1993729"/>
                </a:lnTo>
                <a:lnTo>
                  <a:pt x="2382474" y="1979437"/>
                </a:lnTo>
                <a:lnTo>
                  <a:pt x="2352943" y="1965144"/>
                </a:lnTo>
                <a:lnTo>
                  <a:pt x="2322777" y="1951487"/>
                </a:lnTo>
                <a:lnTo>
                  <a:pt x="2292612" y="1938465"/>
                </a:lnTo>
                <a:lnTo>
                  <a:pt x="2262446" y="1925760"/>
                </a:lnTo>
                <a:lnTo>
                  <a:pt x="2231645" y="1913373"/>
                </a:lnTo>
                <a:lnTo>
                  <a:pt x="2200526" y="1900986"/>
                </a:lnTo>
                <a:lnTo>
                  <a:pt x="2168772" y="1888599"/>
                </a:lnTo>
                <a:lnTo>
                  <a:pt x="2103042" y="1864143"/>
                </a:lnTo>
                <a:lnTo>
                  <a:pt x="1960151" y="1811419"/>
                </a:lnTo>
                <a:close/>
                <a:moveTo>
                  <a:pt x="1782331" y="1695490"/>
                </a:moveTo>
                <a:lnTo>
                  <a:pt x="1773122" y="1713594"/>
                </a:lnTo>
                <a:lnTo>
                  <a:pt x="1767724" y="1723440"/>
                </a:lnTo>
                <a:lnTo>
                  <a:pt x="1761691" y="1733286"/>
                </a:lnTo>
                <a:lnTo>
                  <a:pt x="1755340" y="1744085"/>
                </a:lnTo>
                <a:lnTo>
                  <a:pt x="1748037" y="1755201"/>
                </a:lnTo>
                <a:lnTo>
                  <a:pt x="1740416" y="1766636"/>
                </a:lnTo>
                <a:lnTo>
                  <a:pt x="1731843" y="1778705"/>
                </a:lnTo>
                <a:lnTo>
                  <a:pt x="1722951" y="1790139"/>
                </a:lnTo>
                <a:lnTo>
                  <a:pt x="1713425" y="1802526"/>
                </a:lnTo>
                <a:lnTo>
                  <a:pt x="1703264" y="1814278"/>
                </a:lnTo>
                <a:lnTo>
                  <a:pt x="1692468" y="1826665"/>
                </a:lnTo>
                <a:lnTo>
                  <a:pt x="1681037" y="1838734"/>
                </a:lnTo>
                <a:lnTo>
                  <a:pt x="1668653" y="1851121"/>
                </a:lnTo>
                <a:lnTo>
                  <a:pt x="1655634" y="1863508"/>
                </a:lnTo>
                <a:lnTo>
                  <a:pt x="1641980" y="1875577"/>
                </a:lnTo>
                <a:lnTo>
                  <a:pt x="1627373" y="1887964"/>
                </a:lnTo>
                <a:lnTo>
                  <a:pt x="1612131" y="1899716"/>
                </a:lnTo>
                <a:lnTo>
                  <a:pt x="1596255" y="1911467"/>
                </a:lnTo>
                <a:lnTo>
                  <a:pt x="1579425" y="1922901"/>
                </a:lnTo>
                <a:lnTo>
                  <a:pt x="1561643" y="1933700"/>
                </a:lnTo>
                <a:lnTo>
                  <a:pt x="1543544" y="1944499"/>
                </a:lnTo>
                <a:lnTo>
                  <a:pt x="1524174" y="1954980"/>
                </a:lnTo>
                <a:lnTo>
                  <a:pt x="1504169" y="1964509"/>
                </a:lnTo>
                <a:lnTo>
                  <a:pt x="1506392" y="1967050"/>
                </a:lnTo>
                <a:lnTo>
                  <a:pt x="1509250" y="1970543"/>
                </a:lnTo>
                <a:lnTo>
                  <a:pt x="1517188" y="1980707"/>
                </a:lnTo>
                <a:lnTo>
                  <a:pt x="1527032" y="1995000"/>
                </a:lnTo>
                <a:lnTo>
                  <a:pt x="1539416" y="2011833"/>
                </a:lnTo>
                <a:lnTo>
                  <a:pt x="1567041" y="2052488"/>
                </a:lnTo>
                <a:lnTo>
                  <a:pt x="1597525" y="2097589"/>
                </a:lnTo>
                <a:lnTo>
                  <a:pt x="1652776" y="2181439"/>
                </a:lnTo>
                <a:lnTo>
                  <a:pt x="1679767" y="2222411"/>
                </a:lnTo>
                <a:lnTo>
                  <a:pt x="1694056" y="2203354"/>
                </a:lnTo>
                <a:lnTo>
                  <a:pt x="1707392" y="2184615"/>
                </a:lnTo>
                <a:lnTo>
                  <a:pt x="1720411" y="2165558"/>
                </a:lnTo>
                <a:lnTo>
                  <a:pt x="1732795" y="2146501"/>
                </a:lnTo>
                <a:lnTo>
                  <a:pt x="1744544" y="2128080"/>
                </a:lnTo>
                <a:lnTo>
                  <a:pt x="1755658" y="2109341"/>
                </a:lnTo>
                <a:lnTo>
                  <a:pt x="1766136" y="2090919"/>
                </a:lnTo>
                <a:lnTo>
                  <a:pt x="1776615" y="2072815"/>
                </a:lnTo>
                <a:lnTo>
                  <a:pt x="1785824" y="2054393"/>
                </a:lnTo>
                <a:lnTo>
                  <a:pt x="1795032" y="2036925"/>
                </a:lnTo>
                <a:lnTo>
                  <a:pt x="1803606" y="2019456"/>
                </a:lnTo>
                <a:lnTo>
                  <a:pt x="1811862" y="2002305"/>
                </a:lnTo>
                <a:lnTo>
                  <a:pt x="1819165" y="1985471"/>
                </a:lnTo>
                <a:lnTo>
                  <a:pt x="1826151" y="1968955"/>
                </a:lnTo>
                <a:lnTo>
                  <a:pt x="1833137" y="1953075"/>
                </a:lnTo>
                <a:lnTo>
                  <a:pt x="1839170" y="1937829"/>
                </a:lnTo>
                <a:lnTo>
                  <a:pt x="1844885" y="1922584"/>
                </a:lnTo>
                <a:lnTo>
                  <a:pt x="1850601" y="1907974"/>
                </a:lnTo>
                <a:lnTo>
                  <a:pt x="1859810" y="1880976"/>
                </a:lnTo>
                <a:lnTo>
                  <a:pt x="1867430" y="1855885"/>
                </a:lnTo>
                <a:lnTo>
                  <a:pt x="1873781" y="1833970"/>
                </a:lnTo>
                <a:lnTo>
                  <a:pt x="1878544" y="1815230"/>
                </a:lnTo>
                <a:lnTo>
                  <a:pt x="1882037" y="1799032"/>
                </a:lnTo>
                <a:lnTo>
                  <a:pt x="1884260" y="1786963"/>
                </a:lnTo>
                <a:lnTo>
                  <a:pt x="1885212" y="1778387"/>
                </a:lnTo>
                <a:lnTo>
                  <a:pt x="1782331" y="1695490"/>
                </a:lnTo>
                <a:close/>
                <a:moveTo>
                  <a:pt x="1006907" y="1695490"/>
                </a:moveTo>
                <a:lnTo>
                  <a:pt x="903708" y="1778387"/>
                </a:lnTo>
                <a:lnTo>
                  <a:pt x="904661" y="1786963"/>
                </a:lnTo>
                <a:lnTo>
                  <a:pt x="906883" y="1799032"/>
                </a:lnTo>
                <a:lnTo>
                  <a:pt x="910376" y="1815230"/>
                </a:lnTo>
                <a:lnTo>
                  <a:pt x="915139" y="1833970"/>
                </a:lnTo>
                <a:lnTo>
                  <a:pt x="921490" y="1855885"/>
                </a:lnTo>
                <a:lnTo>
                  <a:pt x="929428" y="1880976"/>
                </a:lnTo>
                <a:lnTo>
                  <a:pt x="938955" y="1907974"/>
                </a:lnTo>
                <a:lnTo>
                  <a:pt x="944353" y="1922584"/>
                </a:lnTo>
                <a:lnTo>
                  <a:pt x="949751" y="1937829"/>
                </a:lnTo>
                <a:lnTo>
                  <a:pt x="956102" y="1953075"/>
                </a:lnTo>
                <a:lnTo>
                  <a:pt x="962770" y="1968955"/>
                </a:lnTo>
                <a:lnTo>
                  <a:pt x="969756" y="1985471"/>
                </a:lnTo>
                <a:lnTo>
                  <a:pt x="977694" y="2002305"/>
                </a:lnTo>
                <a:lnTo>
                  <a:pt x="985315" y="2019456"/>
                </a:lnTo>
                <a:lnTo>
                  <a:pt x="993888" y="2036925"/>
                </a:lnTo>
                <a:lnTo>
                  <a:pt x="1003414" y="2054393"/>
                </a:lnTo>
                <a:lnTo>
                  <a:pt x="1012941" y="2072815"/>
                </a:lnTo>
                <a:lnTo>
                  <a:pt x="1023102" y="2090919"/>
                </a:lnTo>
                <a:lnTo>
                  <a:pt x="1033898" y="2109341"/>
                </a:lnTo>
                <a:lnTo>
                  <a:pt x="1045012" y="2128080"/>
                </a:lnTo>
                <a:lnTo>
                  <a:pt x="1056443" y="2146501"/>
                </a:lnTo>
                <a:lnTo>
                  <a:pt x="1068827" y="2165558"/>
                </a:lnTo>
                <a:lnTo>
                  <a:pt x="1081528" y="2184615"/>
                </a:lnTo>
                <a:lnTo>
                  <a:pt x="1095182" y="2203354"/>
                </a:lnTo>
                <a:lnTo>
                  <a:pt x="1109154" y="2222411"/>
                </a:lnTo>
                <a:lnTo>
                  <a:pt x="1134874" y="2183027"/>
                </a:lnTo>
                <a:lnTo>
                  <a:pt x="1159325" y="2145231"/>
                </a:lnTo>
                <a:lnTo>
                  <a:pt x="1187903" y="2101400"/>
                </a:lnTo>
                <a:lnTo>
                  <a:pt x="1217751" y="2056934"/>
                </a:lnTo>
                <a:lnTo>
                  <a:pt x="1231723" y="2035972"/>
                </a:lnTo>
                <a:lnTo>
                  <a:pt x="1245377" y="2016280"/>
                </a:lnTo>
                <a:lnTo>
                  <a:pt x="1258078" y="1998811"/>
                </a:lnTo>
                <a:lnTo>
                  <a:pt x="1268875" y="1983883"/>
                </a:lnTo>
                <a:lnTo>
                  <a:pt x="1278083" y="1972449"/>
                </a:lnTo>
                <a:lnTo>
                  <a:pt x="1281894" y="1968003"/>
                </a:lnTo>
                <a:lnTo>
                  <a:pt x="1285387" y="1964509"/>
                </a:lnTo>
                <a:lnTo>
                  <a:pt x="1264747" y="1954980"/>
                </a:lnTo>
                <a:lnTo>
                  <a:pt x="1246012" y="1944499"/>
                </a:lnTo>
                <a:lnTo>
                  <a:pt x="1227277" y="1933700"/>
                </a:lnTo>
                <a:lnTo>
                  <a:pt x="1209813" y="1922901"/>
                </a:lnTo>
                <a:lnTo>
                  <a:pt x="1192666" y="1911467"/>
                </a:lnTo>
                <a:lnTo>
                  <a:pt x="1176789" y="1899716"/>
                </a:lnTo>
                <a:lnTo>
                  <a:pt x="1161547" y="1887964"/>
                </a:lnTo>
                <a:lnTo>
                  <a:pt x="1146941" y="1875577"/>
                </a:lnTo>
                <a:lnTo>
                  <a:pt x="1133604" y="1863508"/>
                </a:lnTo>
                <a:lnTo>
                  <a:pt x="1120585" y="1851121"/>
                </a:lnTo>
                <a:lnTo>
                  <a:pt x="1108519" y="1838734"/>
                </a:lnTo>
                <a:lnTo>
                  <a:pt x="1096453" y="1826665"/>
                </a:lnTo>
                <a:lnTo>
                  <a:pt x="1085656" y="1814278"/>
                </a:lnTo>
                <a:lnTo>
                  <a:pt x="1075813" y="1802526"/>
                </a:lnTo>
                <a:lnTo>
                  <a:pt x="1065969" y="1790139"/>
                </a:lnTo>
                <a:lnTo>
                  <a:pt x="1057078" y="1778705"/>
                </a:lnTo>
                <a:lnTo>
                  <a:pt x="1048822" y="1766636"/>
                </a:lnTo>
                <a:lnTo>
                  <a:pt x="1041201" y="1755201"/>
                </a:lnTo>
                <a:lnTo>
                  <a:pt x="1034216" y="1744085"/>
                </a:lnTo>
                <a:lnTo>
                  <a:pt x="1027547" y="1733286"/>
                </a:lnTo>
                <a:lnTo>
                  <a:pt x="1021514" y="1723440"/>
                </a:lnTo>
                <a:lnTo>
                  <a:pt x="1016433" y="1713594"/>
                </a:lnTo>
                <a:lnTo>
                  <a:pt x="1006907" y="1695490"/>
                </a:lnTo>
                <a:close/>
                <a:moveTo>
                  <a:pt x="1002462" y="1582737"/>
                </a:moveTo>
                <a:lnTo>
                  <a:pt x="1006590" y="1582737"/>
                </a:lnTo>
                <a:lnTo>
                  <a:pt x="1010718" y="1583690"/>
                </a:lnTo>
                <a:lnTo>
                  <a:pt x="1014528" y="1584643"/>
                </a:lnTo>
                <a:lnTo>
                  <a:pt x="1018656" y="1586231"/>
                </a:lnTo>
                <a:lnTo>
                  <a:pt x="1021832" y="1588454"/>
                </a:lnTo>
                <a:lnTo>
                  <a:pt x="1024689" y="1590995"/>
                </a:lnTo>
                <a:lnTo>
                  <a:pt x="1027865" y="1593854"/>
                </a:lnTo>
                <a:lnTo>
                  <a:pt x="1030088" y="1597347"/>
                </a:lnTo>
                <a:lnTo>
                  <a:pt x="1032310" y="1600524"/>
                </a:lnTo>
                <a:lnTo>
                  <a:pt x="1033898" y="1604653"/>
                </a:lnTo>
                <a:lnTo>
                  <a:pt x="1034216" y="1606241"/>
                </a:lnTo>
                <a:lnTo>
                  <a:pt x="1036756" y="1612593"/>
                </a:lnTo>
                <a:lnTo>
                  <a:pt x="1040884" y="1623074"/>
                </a:lnTo>
                <a:lnTo>
                  <a:pt x="1047234" y="1637049"/>
                </a:lnTo>
                <a:lnTo>
                  <a:pt x="1055808" y="1654518"/>
                </a:lnTo>
                <a:lnTo>
                  <a:pt x="1060889" y="1664046"/>
                </a:lnTo>
                <a:lnTo>
                  <a:pt x="1066922" y="1674528"/>
                </a:lnTo>
                <a:lnTo>
                  <a:pt x="1073273" y="1685326"/>
                </a:lnTo>
                <a:lnTo>
                  <a:pt x="1080258" y="1696443"/>
                </a:lnTo>
                <a:lnTo>
                  <a:pt x="1088514" y="1708195"/>
                </a:lnTo>
                <a:lnTo>
                  <a:pt x="1096770" y="1720264"/>
                </a:lnTo>
                <a:lnTo>
                  <a:pt x="1106296" y="1732651"/>
                </a:lnTo>
                <a:lnTo>
                  <a:pt x="1117092" y="1745355"/>
                </a:lnTo>
                <a:lnTo>
                  <a:pt x="1128841" y="1758695"/>
                </a:lnTo>
                <a:lnTo>
                  <a:pt x="1141860" y="1771717"/>
                </a:lnTo>
                <a:lnTo>
                  <a:pt x="1155832" y="1785057"/>
                </a:lnTo>
                <a:lnTo>
                  <a:pt x="1171074" y="1798715"/>
                </a:lnTo>
                <a:lnTo>
                  <a:pt x="1187268" y="1812054"/>
                </a:lnTo>
                <a:lnTo>
                  <a:pt x="1203780" y="1825394"/>
                </a:lnTo>
                <a:lnTo>
                  <a:pt x="1221244" y="1838734"/>
                </a:lnTo>
                <a:lnTo>
                  <a:pt x="1239979" y="1851756"/>
                </a:lnTo>
                <a:lnTo>
                  <a:pt x="1259031" y="1864778"/>
                </a:lnTo>
                <a:lnTo>
                  <a:pt x="1278718" y="1877165"/>
                </a:lnTo>
                <a:lnTo>
                  <a:pt x="1299041" y="1889552"/>
                </a:lnTo>
                <a:lnTo>
                  <a:pt x="1319998" y="1900986"/>
                </a:lnTo>
                <a:lnTo>
                  <a:pt x="1340955" y="1911785"/>
                </a:lnTo>
                <a:lnTo>
                  <a:pt x="1362548" y="1922266"/>
                </a:lnTo>
                <a:lnTo>
                  <a:pt x="1427008" y="1922266"/>
                </a:lnTo>
                <a:lnTo>
                  <a:pt x="1436216" y="1918772"/>
                </a:lnTo>
                <a:lnTo>
                  <a:pt x="1445742" y="1914643"/>
                </a:lnTo>
                <a:lnTo>
                  <a:pt x="1454951" y="1910515"/>
                </a:lnTo>
                <a:lnTo>
                  <a:pt x="1464795" y="1906068"/>
                </a:lnTo>
                <a:lnTo>
                  <a:pt x="1474321" y="1901304"/>
                </a:lnTo>
                <a:lnTo>
                  <a:pt x="1484164" y="1896222"/>
                </a:lnTo>
                <a:lnTo>
                  <a:pt x="1493690" y="1890822"/>
                </a:lnTo>
                <a:lnTo>
                  <a:pt x="1503534" y="1885423"/>
                </a:lnTo>
                <a:lnTo>
                  <a:pt x="1522586" y="1873354"/>
                </a:lnTo>
                <a:lnTo>
                  <a:pt x="1541638" y="1860967"/>
                </a:lnTo>
                <a:lnTo>
                  <a:pt x="1560373" y="1847309"/>
                </a:lnTo>
                <a:lnTo>
                  <a:pt x="1578155" y="1833652"/>
                </a:lnTo>
                <a:lnTo>
                  <a:pt x="1595619" y="1819677"/>
                </a:lnTo>
                <a:lnTo>
                  <a:pt x="1612131" y="1805067"/>
                </a:lnTo>
                <a:lnTo>
                  <a:pt x="1628326" y="1791092"/>
                </a:lnTo>
                <a:lnTo>
                  <a:pt x="1643250" y="1776482"/>
                </a:lnTo>
                <a:lnTo>
                  <a:pt x="1656904" y="1762189"/>
                </a:lnTo>
                <a:lnTo>
                  <a:pt x="1668970" y="1748849"/>
                </a:lnTo>
                <a:lnTo>
                  <a:pt x="1680719" y="1735509"/>
                </a:lnTo>
                <a:lnTo>
                  <a:pt x="1690245" y="1723440"/>
                </a:lnTo>
                <a:lnTo>
                  <a:pt x="1698819" y="1711371"/>
                </a:lnTo>
                <a:lnTo>
                  <a:pt x="1706757" y="1699937"/>
                </a:lnTo>
                <a:lnTo>
                  <a:pt x="1714060" y="1688820"/>
                </a:lnTo>
                <a:lnTo>
                  <a:pt x="1720411" y="1678021"/>
                </a:lnTo>
                <a:lnTo>
                  <a:pt x="1726444" y="1667540"/>
                </a:lnTo>
                <a:lnTo>
                  <a:pt x="1731843" y="1658012"/>
                </a:lnTo>
                <a:lnTo>
                  <a:pt x="1740734" y="1640543"/>
                </a:lnTo>
                <a:lnTo>
                  <a:pt x="1747084" y="1625615"/>
                </a:lnTo>
                <a:lnTo>
                  <a:pt x="1751847" y="1614499"/>
                </a:lnTo>
                <a:lnTo>
                  <a:pt x="1754705" y="1607193"/>
                </a:lnTo>
                <a:lnTo>
                  <a:pt x="1755340" y="1604335"/>
                </a:lnTo>
                <a:lnTo>
                  <a:pt x="1755658" y="1604335"/>
                </a:lnTo>
                <a:lnTo>
                  <a:pt x="1757245" y="1600524"/>
                </a:lnTo>
                <a:lnTo>
                  <a:pt x="1759151" y="1597347"/>
                </a:lnTo>
                <a:lnTo>
                  <a:pt x="1761373" y="1593854"/>
                </a:lnTo>
                <a:lnTo>
                  <a:pt x="1764231" y="1590995"/>
                </a:lnTo>
                <a:lnTo>
                  <a:pt x="1767089" y="1588454"/>
                </a:lnTo>
                <a:lnTo>
                  <a:pt x="1770899" y="1586231"/>
                </a:lnTo>
                <a:lnTo>
                  <a:pt x="1774710" y="1584643"/>
                </a:lnTo>
                <a:lnTo>
                  <a:pt x="1778838" y="1583690"/>
                </a:lnTo>
                <a:lnTo>
                  <a:pt x="1782966" y="1582737"/>
                </a:lnTo>
                <a:lnTo>
                  <a:pt x="1786776" y="1582737"/>
                </a:lnTo>
                <a:lnTo>
                  <a:pt x="1790904" y="1583690"/>
                </a:lnTo>
                <a:lnTo>
                  <a:pt x="1794715" y="1584325"/>
                </a:lnTo>
                <a:lnTo>
                  <a:pt x="1798525" y="1585913"/>
                </a:lnTo>
                <a:lnTo>
                  <a:pt x="1802018" y="1588137"/>
                </a:lnTo>
                <a:lnTo>
                  <a:pt x="1805511" y="1590360"/>
                </a:lnTo>
                <a:lnTo>
                  <a:pt x="1808051" y="1593218"/>
                </a:lnTo>
                <a:lnTo>
                  <a:pt x="1940781" y="1708195"/>
                </a:lnTo>
                <a:lnTo>
                  <a:pt x="1941734" y="1708512"/>
                </a:lnTo>
                <a:lnTo>
                  <a:pt x="1943004" y="1708512"/>
                </a:lnTo>
                <a:lnTo>
                  <a:pt x="2024611" y="1739321"/>
                </a:lnTo>
                <a:lnTo>
                  <a:pt x="2103995" y="1768859"/>
                </a:lnTo>
                <a:lnTo>
                  <a:pt x="2179886" y="1798079"/>
                </a:lnTo>
                <a:lnTo>
                  <a:pt x="2217673" y="1812372"/>
                </a:lnTo>
                <a:lnTo>
                  <a:pt x="2254190" y="1826982"/>
                </a:lnTo>
                <a:lnTo>
                  <a:pt x="2291024" y="1841910"/>
                </a:lnTo>
                <a:lnTo>
                  <a:pt x="2327223" y="1857155"/>
                </a:lnTo>
                <a:lnTo>
                  <a:pt x="2363105" y="1872401"/>
                </a:lnTo>
                <a:lnTo>
                  <a:pt x="2398351" y="1888282"/>
                </a:lnTo>
                <a:lnTo>
                  <a:pt x="2434233" y="1905115"/>
                </a:lnTo>
                <a:lnTo>
                  <a:pt x="2469479" y="1922584"/>
                </a:lnTo>
                <a:lnTo>
                  <a:pt x="2504726" y="1940370"/>
                </a:lnTo>
                <a:lnTo>
                  <a:pt x="2539655" y="1959427"/>
                </a:lnTo>
                <a:lnTo>
                  <a:pt x="2547276" y="1964826"/>
                </a:lnTo>
                <a:lnTo>
                  <a:pt x="2560612" y="1978484"/>
                </a:lnTo>
                <a:lnTo>
                  <a:pt x="2575219" y="1994365"/>
                </a:lnTo>
                <a:lnTo>
                  <a:pt x="2583157" y="2002940"/>
                </a:lnTo>
                <a:lnTo>
                  <a:pt x="2591413" y="2012151"/>
                </a:lnTo>
                <a:lnTo>
                  <a:pt x="2599669" y="2021679"/>
                </a:lnTo>
                <a:lnTo>
                  <a:pt x="2607925" y="2032478"/>
                </a:lnTo>
                <a:lnTo>
                  <a:pt x="2616498" y="2043595"/>
                </a:lnTo>
                <a:lnTo>
                  <a:pt x="2625072" y="2055664"/>
                </a:lnTo>
                <a:lnTo>
                  <a:pt x="2633963" y="2068051"/>
                </a:lnTo>
                <a:lnTo>
                  <a:pt x="2642854" y="2082026"/>
                </a:lnTo>
                <a:lnTo>
                  <a:pt x="2651427" y="2096318"/>
                </a:lnTo>
                <a:lnTo>
                  <a:pt x="2660318" y="2111564"/>
                </a:lnTo>
                <a:lnTo>
                  <a:pt x="2668892" y="2128080"/>
                </a:lnTo>
                <a:lnTo>
                  <a:pt x="2677465" y="2145231"/>
                </a:lnTo>
                <a:lnTo>
                  <a:pt x="2686039" y="2163335"/>
                </a:lnTo>
                <a:lnTo>
                  <a:pt x="2694612" y="2182709"/>
                </a:lnTo>
                <a:lnTo>
                  <a:pt x="2702868" y="2203037"/>
                </a:lnTo>
                <a:lnTo>
                  <a:pt x="2710489" y="2224317"/>
                </a:lnTo>
                <a:lnTo>
                  <a:pt x="2718428" y="2246867"/>
                </a:lnTo>
                <a:lnTo>
                  <a:pt x="2725731" y="2271006"/>
                </a:lnTo>
                <a:lnTo>
                  <a:pt x="2733034" y="2296097"/>
                </a:lnTo>
                <a:lnTo>
                  <a:pt x="2740020" y="2322459"/>
                </a:lnTo>
                <a:lnTo>
                  <a:pt x="2746371" y="2350409"/>
                </a:lnTo>
                <a:lnTo>
                  <a:pt x="2752721" y="2379630"/>
                </a:lnTo>
                <a:lnTo>
                  <a:pt x="2758437" y="2410121"/>
                </a:lnTo>
                <a:lnTo>
                  <a:pt x="2763835" y="2442200"/>
                </a:lnTo>
                <a:lnTo>
                  <a:pt x="2768598" y="2475867"/>
                </a:lnTo>
                <a:lnTo>
                  <a:pt x="2773361" y="2510804"/>
                </a:lnTo>
                <a:lnTo>
                  <a:pt x="2777172" y="2547647"/>
                </a:lnTo>
                <a:lnTo>
                  <a:pt x="2780982" y="2586396"/>
                </a:lnTo>
                <a:lnTo>
                  <a:pt x="2780982" y="2586079"/>
                </a:lnTo>
                <a:lnTo>
                  <a:pt x="2781617" y="2597830"/>
                </a:lnTo>
                <a:lnTo>
                  <a:pt x="2781935" y="2615617"/>
                </a:lnTo>
                <a:lnTo>
                  <a:pt x="2783522" y="2668023"/>
                </a:lnTo>
                <a:lnTo>
                  <a:pt x="2784158" y="2740439"/>
                </a:lnTo>
                <a:lnTo>
                  <a:pt x="2785428" y="2828418"/>
                </a:lnTo>
                <a:lnTo>
                  <a:pt x="2787650" y="3030738"/>
                </a:lnTo>
                <a:lnTo>
                  <a:pt x="2789238" y="3238775"/>
                </a:lnTo>
                <a:lnTo>
                  <a:pt x="2789238" y="3241633"/>
                </a:lnTo>
                <a:lnTo>
                  <a:pt x="2788921" y="3244174"/>
                </a:lnTo>
                <a:lnTo>
                  <a:pt x="2788286" y="3247033"/>
                </a:lnTo>
                <a:lnTo>
                  <a:pt x="2787650" y="3249891"/>
                </a:lnTo>
                <a:lnTo>
                  <a:pt x="2786380" y="3252114"/>
                </a:lnTo>
                <a:lnTo>
                  <a:pt x="2784793" y="3254655"/>
                </a:lnTo>
                <a:lnTo>
                  <a:pt x="2783522" y="3256879"/>
                </a:lnTo>
                <a:lnTo>
                  <a:pt x="2781935" y="3259102"/>
                </a:lnTo>
                <a:lnTo>
                  <a:pt x="2780030" y="3261008"/>
                </a:lnTo>
                <a:lnTo>
                  <a:pt x="2777807" y="3262913"/>
                </a:lnTo>
                <a:lnTo>
                  <a:pt x="2775584" y="3264501"/>
                </a:lnTo>
                <a:lnTo>
                  <a:pt x="2773361" y="3265772"/>
                </a:lnTo>
                <a:lnTo>
                  <a:pt x="2770821" y="3267360"/>
                </a:lnTo>
                <a:lnTo>
                  <a:pt x="2768281" y="3267995"/>
                </a:lnTo>
                <a:lnTo>
                  <a:pt x="2765740" y="3268948"/>
                </a:lnTo>
                <a:lnTo>
                  <a:pt x="2762565" y="3269583"/>
                </a:lnTo>
                <a:lnTo>
                  <a:pt x="2730176" y="3274030"/>
                </a:lnTo>
                <a:lnTo>
                  <a:pt x="2693660" y="3278476"/>
                </a:lnTo>
                <a:lnTo>
                  <a:pt x="2609830" y="3288322"/>
                </a:lnTo>
                <a:lnTo>
                  <a:pt x="2519332" y="3298486"/>
                </a:lnTo>
                <a:lnTo>
                  <a:pt x="2428199" y="3308650"/>
                </a:lnTo>
                <a:lnTo>
                  <a:pt x="2275465" y="3324530"/>
                </a:lnTo>
                <a:lnTo>
                  <a:pt x="2208782" y="3331200"/>
                </a:lnTo>
                <a:lnTo>
                  <a:pt x="2162422" y="3334376"/>
                </a:lnTo>
                <a:lnTo>
                  <a:pt x="2115109" y="3337235"/>
                </a:lnTo>
                <a:lnTo>
                  <a:pt x="2066843" y="3340093"/>
                </a:lnTo>
                <a:lnTo>
                  <a:pt x="2017308" y="3342634"/>
                </a:lnTo>
                <a:lnTo>
                  <a:pt x="1967137" y="3344858"/>
                </a:lnTo>
                <a:lnTo>
                  <a:pt x="1915696" y="3347081"/>
                </a:lnTo>
                <a:lnTo>
                  <a:pt x="1812497" y="3350575"/>
                </a:lnTo>
                <a:lnTo>
                  <a:pt x="1708027" y="3353433"/>
                </a:lnTo>
                <a:lnTo>
                  <a:pt x="1603875" y="3355657"/>
                </a:lnTo>
                <a:lnTo>
                  <a:pt x="1500359" y="3356927"/>
                </a:lnTo>
                <a:lnTo>
                  <a:pt x="1399382" y="3357562"/>
                </a:lnTo>
                <a:lnTo>
                  <a:pt x="1397159" y="3357245"/>
                </a:lnTo>
                <a:lnTo>
                  <a:pt x="1394619" y="3356292"/>
                </a:lnTo>
                <a:lnTo>
                  <a:pt x="1392396" y="3357245"/>
                </a:lnTo>
                <a:lnTo>
                  <a:pt x="1389856" y="3357562"/>
                </a:lnTo>
                <a:lnTo>
                  <a:pt x="1287609" y="3356927"/>
                </a:lnTo>
                <a:lnTo>
                  <a:pt x="1180917" y="3355657"/>
                </a:lnTo>
                <a:lnTo>
                  <a:pt x="1071367" y="3353433"/>
                </a:lnTo>
                <a:lnTo>
                  <a:pt x="961182" y="3350575"/>
                </a:lnTo>
                <a:lnTo>
                  <a:pt x="851950" y="3347081"/>
                </a:lnTo>
                <a:lnTo>
                  <a:pt x="798604" y="3344858"/>
                </a:lnTo>
                <a:lnTo>
                  <a:pt x="745893" y="3342634"/>
                </a:lnTo>
                <a:lnTo>
                  <a:pt x="694452" y="3340093"/>
                </a:lnTo>
                <a:lnTo>
                  <a:pt x="644281" y="3337235"/>
                </a:lnTo>
                <a:lnTo>
                  <a:pt x="596016" y="3334376"/>
                </a:lnTo>
                <a:lnTo>
                  <a:pt x="549973" y="3331200"/>
                </a:lnTo>
                <a:lnTo>
                  <a:pt x="488371" y="3324530"/>
                </a:lnTo>
                <a:lnTo>
                  <a:pt x="346432" y="3308650"/>
                </a:lnTo>
                <a:lnTo>
                  <a:pt x="261332" y="3298804"/>
                </a:lnTo>
                <a:lnTo>
                  <a:pt x="175280" y="3288322"/>
                </a:lnTo>
                <a:lnTo>
                  <a:pt x="95261" y="3278476"/>
                </a:lnTo>
                <a:lnTo>
                  <a:pt x="26356" y="3269583"/>
                </a:lnTo>
                <a:lnTo>
                  <a:pt x="23815" y="3268948"/>
                </a:lnTo>
                <a:lnTo>
                  <a:pt x="20957" y="3267995"/>
                </a:lnTo>
                <a:lnTo>
                  <a:pt x="18100" y="3267360"/>
                </a:lnTo>
                <a:lnTo>
                  <a:pt x="15877" y="3265772"/>
                </a:lnTo>
                <a:lnTo>
                  <a:pt x="13337" y="3264501"/>
                </a:lnTo>
                <a:lnTo>
                  <a:pt x="11114" y="3262913"/>
                </a:lnTo>
                <a:lnTo>
                  <a:pt x="9209" y="3261008"/>
                </a:lnTo>
                <a:lnTo>
                  <a:pt x="7621" y="3259102"/>
                </a:lnTo>
                <a:lnTo>
                  <a:pt x="5716" y="3256879"/>
                </a:lnTo>
                <a:lnTo>
                  <a:pt x="4128" y="3254655"/>
                </a:lnTo>
                <a:lnTo>
                  <a:pt x="3175" y="3252114"/>
                </a:lnTo>
                <a:lnTo>
                  <a:pt x="1905" y="3249891"/>
                </a:lnTo>
                <a:lnTo>
                  <a:pt x="635" y="3247033"/>
                </a:lnTo>
                <a:lnTo>
                  <a:pt x="318" y="3244174"/>
                </a:lnTo>
                <a:lnTo>
                  <a:pt x="0" y="3241633"/>
                </a:lnTo>
                <a:lnTo>
                  <a:pt x="0" y="3238775"/>
                </a:lnTo>
                <a:lnTo>
                  <a:pt x="3493" y="2876378"/>
                </a:lnTo>
                <a:lnTo>
                  <a:pt x="5398" y="2720747"/>
                </a:lnTo>
                <a:lnTo>
                  <a:pt x="6033" y="2660718"/>
                </a:lnTo>
                <a:lnTo>
                  <a:pt x="6986" y="2615617"/>
                </a:lnTo>
                <a:lnTo>
                  <a:pt x="7938" y="2597830"/>
                </a:lnTo>
                <a:lnTo>
                  <a:pt x="8256" y="2586396"/>
                </a:lnTo>
                <a:lnTo>
                  <a:pt x="12066" y="2547647"/>
                </a:lnTo>
                <a:lnTo>
                  <a:pt x="15877" y="2510804"/>
                </a:lnTo>
                <a:lnTo>
                  <a:pt x="20640" y="2475867"/>
                </a:lnTo>
                <a:lnTo>
                  <a:pt x="25403" y="2442200"/>
                </a:lnTo>
                <a:lnTo>
                  <a:pt x="30801" y="2410121"/>
                </a:lnTo>
                <a:lnTo>
                  <a:pt x="36517" y="2379630"/>
                </a:lnTo>
                <a:lnTo>
                  <a:pt x="42867" y="2350409"/>
                </a:lnTo>
                <a:lnTo>
                  <a:pt x="49536" y="2322459"/>
                </a:lnTo>
                <a:lnTo>
                  <a:pt x="56204" y="2296097"/>
                </a:lnTo>
                <a:lnTo>
                  <a:pt x="63507" y="2271006"/>
                </a:lnTo>
                <a:lnTo>
                  <a:pt x="71128" y="2246867"/>
                </a:lnTo>
                <a:lnTo>
                  <a:pt x="78431" y="2224317"/>
                </a:lnTo>
                <a:lnTo>
                  <a:pt x="86687" y="2203037"/>
                </a:lnTo>
                <a:lnTo>
                  <a:pt x="94943" y="2182709"/>
                </a:lnTo>
                <a:lnTo>
                  <a:pt x="102882" y="2163335"/>
                </a:lnTo>
                <a:lnTo>
                  <a:pt x="111455" y="2145231"/>
                </a:lnTo>
                <a:lnTo>
                  <a:pt x="120029" y="2128080"/>
                </a:lnTo>
                <a:lnTo>
                  <a:pt x="128602" y="2111564"/>
                </a:lnTo>
                <a:lnTo>
                  <a:pt x="137493" y="2096318"/>
                </a:lnTo>
                <a:lnTo>
                  <a:pt x="146384" y="2082026"/>
                </a:lnTo>
                <a:lnTo>
                  <a:pt x="154958" y="2068051"/>
                </a:lnTo>
                <a:lnTo>
                  <a:pt x="163849" y="2055664"/>
                </a:lnTo>
                <a:lnTo>
                  <a:pt x="172740" y="2043595"/>
                </a:lnTo>
                <a:lnTo>
                  <a:pt x="181313" y="2032478"/>
                </a:lnTo>
                <a:lnTo>
                  <a:pt x="189887" y="2021679"/>
                </a:lnTo>
                <a:lnTo>
                  <a:pt x="198143" y="2012151"/>
                </a:lnTo>
                <a:lnTo>
                  <a:pt x="206399" y="2002940"/>
                </a:lnTo>
                <a:lnTo>
                  <a:pt x="214019" y="1994365"/>
                </a:lnTo>
                <a:lnTo>
                  <a:pt x="228944" y="1978484"/>
                </a:lnTo>
                <a:lnTo>
                  <a:pt x="242280" y="1964826"/>
                </a:lnTo>
                <a:lnTo>
                  <a:pt x="249266" y="1959427"/>
                </a:lnTo>
                <a:lnTo>
                  <a:pt x="284512" y="1940370"/>
                </a:lnTo>
                <a:lnTo>
                  <a:pt x="320077" y="1922584"/>
                </a:lnTo>
                <a:lnTo>
                  <a:pt x="355323" y="1905115"/>
                </a:lnTo>
                <a:lnTo>
                  <a:pt x="390570" y="1888282"/>
                </a:lnTo>
                <a:lnTo>
                  <a:pt x="426134" y="1872401"/>
                </a:lnTo>
                <a:lnTo>
                  <a:pt x="462015" y="1857155"/>
                </a:lnTo>
                <a:lnTo>
                  <a:pt x="498214" y="1841910"/>
                </a:lnTo>
                <a:lnTo>
                  <a:pt x="534731" y="1826982"/>
                </a:lnTo>
                <a:lnTo>
                  <a:pt x="571565" y="1812372"/>
                </a:lnTo>
                <a:lnTo>
                  <a:pt x="609035" y="1798079"/>
                </a:lnTo>
                <a:lnTo>
                  <a:pt x="685561" y="1768859"/>
                </a:lnTo>
                <a:lnTo>
                  <a:pt x="764310" y="1739321"/>
                </a:lnTo>
                <a:lnTo>
                  <a:pt x="846234" y="1708512"/>
                </a:lnTo>
                <a:lnTo>
                  <a:pt x="847504" y="1708512"/>
                </a:lnTo>
                <a:lnTo>
                  <a:pt x="848774" y="1708195"/>
                </a:lnTo>
                <a:lnTo>
                  <a:pt x="980869" y="1593218"/>
                </a:lnTo>
                <a:lnTo>
                  <a:pt x="984045" y="1590360"/>
                </a:lnTo>
                <a:lnTo>
                  <a:pt x="987220" y="1588137"/>
                </a:lnTo>
                <a:lnTo>
                  <a:pt x="990713" y="1585913"/>
                </a:lnTo>
                <a:lnTo>
                  <a:pt x="994206" y="1584325"/>
                </a:lnTo>
                <a:lnTo>
                  <a:pt x="998334" y="1583690"/>
                </a:lnTo>
                <a:lnTo>
                  <a:pt x="1002462" y="1582737"/>
                </a:lnTo>
                <a:close/>
                <a:moveTo>
                  <a:pt x="1401605" y="0"/>
                </a:moveTo>
                <a:lnTo>
                  <a:pt x="1417801" y="317"/>
                </a:lnTo>
                <a:lnTo>
                  <a:pt x="1433680" y="952"/>
                </a:lnTo>
                <a:lnTo>
                  <a:pt x="1449241" y="2222"/>
                </a:lnTo>
                <a:lnTo>
                  <a:pt x="1464802" y="3492"/>
                </a:lnTo>
                <a:lnTo>
                  <a:pt x="1480046" y="5396"/>
                </a:lnTo>
                <a:lnTo>
                  <a:pt x="1495289" y="7618"/>
                </a:lnTo>
                <a:lnTo>
                  <a:pt x="1510215" y="10158"/>
                </a:lnTo>
                <a:lnTo>
                  <a:pt x="1525141" y="13332"/>
                </a:lnTo>
                <a:lnTo>
                  <a:pt x="1540067" y="17142"/>
                </a:lnTo>
                <a:lnTo>
                  <a:pt x="1554358" y="20633"/>
                </a:lnTo>
                <a:lnTo>
                  <a:pt x="1568649" y="25077"/>
                </a:lnTo>
                <a:lnTo>
                  <a:pt x="1582622" y="29522"/>
                </a:lnTo>
                <a:lnTo>
                  <a:pt x="1596278" y="34918"/>
                </a:lnTo>
                <a:lnTo>
                  <a:pt x="1610251" y="39997"/>
                </a:lnTo>
                <a:lnTo>
                  <a:pt x="1623589" y="46028"/>
                </a:lnTo>
                <a:lnTo>
                  <a:pt x="1636927" y="52060"/>
                </a:lnTo>
                <a:lnTo>
                  <a:pt x="1649948" y="58726"/>
                </a:lnTo>
                <a:lnTo>
                  <a:pt x="1662651" y="65392"/>
                </a:lnTo>
                <a:lnTo>
                  <a:pt x="1675354" y="72376"/>
                </a:lnTo>
                <a:lnTo>
                  <a:pt x="1687739" y="79677"/>
                </a:lnTo>
                <a:lnTo>
                  <a:pt x="1700124" y="87613"/>
                </a:lnTo>
                <a:lnTo>
                  <a:pt x="1711875" y="95866"/>
                </a:lnTo>
                <a:lnTo>
                  <a:pt x="1723942" y="104437"/>
                </a:lnTo>
                <a:lnTo>
                  <a:pt x="1735375" y="113325"/>
                </a:lnTo>
                <a:lnTo>
                  <a:pt x="1746490" y="122213"/>
                </a:lnTo>
                <a:lnTo>
                  <a:pt x="1757605" y="131737"/>
                </a:lnTo>
                <a:lnTo>
                  <a:pt x="1768720" y="141577"/>
                </a:lnTo>
                <a:lnTo>
                  <a:pt x="1779200" y="151418"/>
                </a:lnTo>
                <a:lnTo>
                  <a:pt x="1789680" y="161893"/>
                </a:lnTo>
                <a:lnTo>
                  <a:pt x="1800160" y="172369"/>
                </a:lnTo>
                <a:lnTo>
                  <a:pt x="1810005" y="183162"/>
                </a:lnTo>
                <a:lnTo>
                  <a:pt x="1819850" y="194272"/>
                </a:lnTo>
                <a:lnTo>
                  <a:pt x="1829059" y="205700"/>
                </a:lnTo>
                <a:lnTo>
                  <a:pt x="1838269" y="217445"/>
                </a:lnTo>
                <a:lnTo>
                  <a:pt x="1847479" y="229507"/>
                </a:lnTo>
                <a:lnTo>
                  <a:pt x="1856053" y="241570"/>
                </a:lnTo>
                <a:lnTo>
                  <a:pt x="1864628" y="253950"/>
                </a:lnTo>
                <a:lnTo>
                  <a:pt x="1872884" y="266965"/>
                </a:lnTo>
                <a:lnTo>
                  <a:pt x="1881141" y="279980"/>
                </a:lnTo>
                <a:lnTo>
                  <a:pt x="1888763" y="292995"/>
                </a:lnTo>
                <a:lnTo>
                  <a:pt x="1896385" y="306327"/>
                </a:lnTo>
                <a:lnTo>
                  <a:pt x="1903372" y="319977"/>
                </a:lnTo>
                <a:lnTo>
                  <a:pt x="1910358" y="334262"/>
                </a:lnTo>
                <a:lnTo>
                  <a:pt x="1917027" y="347912"/>
                </a:lnTo>
                <a:lnTo>
                  <a:pt x="1923696" y="362514"/>
                </a:lnTo>
                <a:lnTo>
                  <a:pt x="1929730" y="376799"/>
                </a:lnTo>
                <a:lnTo>
                  <a:pt x="1935764" y="391718"/>
                </a:lnTo>
                <a:lnTo>
                  <a:pt x="1941163" y="406638"/>
                </a:lnTo>
                <a:lnTo>
                  <a:pt x="1946879" y="421875"/>
                </a:lnTo>
                <a:lnTo>
                  <a:pt x="1951960" y="437112"/>
                </a:lnTo>
                <a:lnTo>
                  <a:pt x="1956406" y="452666"/>
                </a:lnTo>
                <a:lnTo>
                  <a:pt x="1961488" y="468221"/>
                </a:lnTo>
                <a:lnTo>
                  <a:pt x="1965298" y="484410"/>
                </a:lnTo>
                <a:lnTo>
                  <a:pt x="1969427" y="500282"/>
                </a:lnTo>
                <a:lnTo>
                  <a:pt x="1973238" y="516154"/>
                </a:lnTo>
                <a:lnTo>
                  <a:pt x="1976731" y="532661"/>
                </a:lnTo>
                <a:lnTo>
                  <a:pt x="1979589" y="549167"/>
                </a:lnTo>
                <a:lnTo>
                  <a:pt x="1982447" y="565992"/>
                </a:lnTo>
                <a:lnTo>
                  <a:pt x="1984670" y="582816"/>
                </a:lnTo>
                <a:lnTo>
                  <a:pt x="1986893" y="599323"/>
                </a:lnTo>
                <a:lnTo>
                  <a:pt x="1989116" y="616464"/>
                </a:lnTo>
                <a:lnTo>
                  <a:pt x="1990704" y="633923"/>
                </a:lnTo>
                <a:lnTo>
                  <a:pt x="1991657" y="651065"/>
                </a:lnTo>
                <a:lnTo>
                  <a:pt x="1992927" y="668524"/>
                </a:lnTo>
                <a:lnTo>
                  <a:pt x="2001184" y="672016"/>
                </a:lnTo>
                <a:lnTo>
                  <a:pt x="2009124" y="675190"/>
                </a:lnTo>
                <a:lnTo>
                  <a:pt x="2016745" y="679317"/>
                </a:lnTo>
                <a:lnTo>
                  <a:pt x="2024050" y="684078"/>
                </a:lnTo>
                <a:lnTo>
                  <a:pt x="2030719" y="688840"/>
                </a:lnTo>
                <a:lnTo>
                  <a:pt x="2037070" y="694554"/>
                </a:lnTo>
                <a:lnTo>
                  <a:pt x="2043422" y="700903"/>
                </a:lnTo>
                <a:lnTo>
                  <a:pt x="2049138" y="707251"/>
                </a:lnTo>
                <a:lnTo>
                  <a:pt x="2054219" y="714552"/>
                </a:lnTo>
                <a:lnTo>
                  <a:pt x="2058983" y="722171"/>
                </a:lnTo>
                <a:lnTo>
                  <a:pt x="2063111" y="730742"/>
                </a:lnTo>
                <a:lnTo>
                  <a:pt x="2066922" y="739630"/>
                </a:lnTo>
                <a:lnTo>
                  <a:pt x="2070098" y="748836"/>
                </a:lnTo>
                <a:lnTo>
                  <a:pt x="2072956" y="758676"/>
                </a:lnTo>
                <a:lnTo>
                  <a:pt x="2075179" y="769469"/>
                </a:lnTo>
                <a:lnTo>
                  <a:pt x="2076767" y="781214"/>
                </a:lnTo>
                <a:lnTo>
                  <a:pt x="2077719" y="790420"/>
                </a:lnTo>
                <a:lnTo>
                  <a:pt x="2078037" y="799626"/>
                </a:lnTo>
                <a:lnTo>
                  <a:pt x="2078037" y="808831"/>
                </a:lnTo>
                <a:lnTo>
                  <a:pt x="2078037" y="818672"/>
                </a:lnTo>
                <a:lnTo>
                  <a:pt x="2077402" y="828195"/>
                </a:lnTo>
                <a:lnTo>
                  <a:pt x="2076449" y="838353"/>
                </a:lnTo>
                <a:lnTo>
                  <a:pt x="2075179" y="847876"/>
                </a:lnTo>
                <a:lnTo>
                  <a:pt x="2073591" y="858034"/>
                </a:lnTo>
                <a:lnTo>
                  <a:pt x="2071686" y="867558"/>
                </a:lnTo>
                <a:lnTo>
                  <a:pt x="2069463" y="877716"/>
                </a:lnTo>
                <a:lnTo>
                  <a:pt x="2066922" y="887239"/>
                </a:lnTo>
                <a:lnTo>
                  <a:pt x="2064381" y="897079"/>
                </a:lnTo>
                <a:lnTo>
                  <a:pt x="2061206" y="906602"/>
                </a:lnTo>
                <a:lnTo>
                  <a:pt x="2057712" y="916443"/>
                </a:lnTo>
                <a:lnTo>
                  <a:pt x="2054219" y="925966"/>
                </a:lnTo>
                <a:lnTo>
                  <a:pt x="2050091" y="935172"/>
                </a:lnTo>
                <a:lnTo>
                  <a:pt x="2045645" y="944060"/>
                </a:lnTo>
                <a:lnTo>
                  <a:pt x="2041199" y="952948"/>
                </a:lnTo>
                <a:lnTo>
                  <a:pt x="2036435" y="962154"/>
                </a:lnTo>
                <a:lnTo>
                  <a:pt x="2031671" y="970090"/>
                </a:lnTo>
                <a:lnTo>
                  <a:pt x="2026273" y="978343"/>
                </a:lnTo>
                <a:lnTo>
                  <a:pt x="2020874" y="986597"/>
                </a:lnTo>
                <a:lnTo>
                  <a:pt x="2014840" y="993898"/>
                </a:lnTo>
                <a:lnTo>
                  <a:pt x="2008806" y="1001516"/>
                </a:lnTo>
                <a:lnTo>
                  <a:pt x="2002455" y="1008182"/>
                </a:lnTo>
                <a:lnTo>
                  <a:pt x="1996421" y="1014849"/>
                </a:lnTo>
                <a:lnTo>
                  <a:pt x="1989434" y="1020563"/>
                </a:lnTo>
                <a:lnTo>
                  <a:pt x="1982765" y="1026276"/>
                </a:lnTo>
                <a:lnTo>
                  <a:pt x="1975778" y="1031355"/>
                </a:lnTo>
                <a:lnTo>
                  <a:pt x="1968474" y="1036434"/>
                </a:lnTo>
                <a:lnTo>
                  <a:pt x="1960852" y="1040244"/>
                </a:lnTo>
                <a:lnTo>
                  <a:pt x="1953231" y="1044053"/>
                </a:lnTo>
                <a:lnTo>
                  <a:pt x="1945609" y="1072622"/>
                </a:lnTo>
                <a:lnTo>
                  <a:pt x="1937987" y="1100557"/>
                </a:lnTo>
                <a:lnTo>
                  <a:pt x="1929095" y="1128491"/>
                </a:lnTo>
                <a:lnTo>
                  <a:pt x="1919568" y="1155791"/>
                </a:lnTo>
                <a:lnTo>
                  <a:pt x="1910041" y="1183408"/>
                </a:lnTo>
                <a:lnTo>
                  <a:pt x="1899243" y="1210073"/>
                </a:lnTo>
                <a:lnTo>
                  <a:pt x="1888128" y="1236420"/>
                </a:lnTo>
                <a:lnTo>
                  <a:pt x="1876695" y="1262133"/>
                </a:lnTo>
                <a:lnTo>
                  <a:pt x="1863992" y="1287845"/>
                </a:lnTo>
                <a:lnTo>
                  <a:pt x="1850972" y="1312288"/>
                </a:lnTo>
                <a:lnTo>
                  <a:pt x="1837316" y="1336731"/>
                </a:lnTo>
                <a:lnTo>
                  <a:pt x="1830012" y="1348793"/>
                </a:lnTo>
                <a:lnTo>
                  <a:pt x="1823025" y="1360221"/>
                </a:lnTo>
                <a:lnTo>
                  <a:pt x="1815721" y="1371649"/>
                </a:lnTo>
                <a:lnTo>
                  <a:pt x="1808099" y="1382759"/>
                </a:lnTo>
                <a:lnTo>
                  <a:pt x="1800478" y="1394187"/>
                </a:lnTo>
                <a:lnTo>
                  <a:pt x="1792538" y="1405297"/>
                </a:lnTo>
                <a:lnTo>
                  <a:pt x="1784599" y="1416090"/>
                </a:lnTo>
                <a:lnTo>
                  <a:pt x="1776342" y="1426248"/>
                </a:lnTo>
                <a:lnTo>
                  <a:pt x="1768085" y="1436724"/>
                </a:lnTo>
                <a:lnTo>
                  <a:pt x="1759511" y="1446882"/>
                </a:lnTo>
                <a:lnTo>
                  <a:pt x="1750619" y="1456722"/>
                </a:lnTo>
                <a:lnTo>
                  <a:pt x="1742044" y="1466563"/>
                </a:lnTo>
                <a:lnTo>
                  <a:pt x="1733152" y="1475769"/>
                </a:lnTo>
                <a:lnTo>
                  <a:pt x="1723942" y="1484974"/>
                </a:lnTo>
                <a:lnTo>
                  <a:pt x="1714733" y="1493862"/>
                </a:lnTo>
                <a:lnTo>
                  <a:pt x="1704888" y="1502433"/>
                </a:lnTo>
                <a:lnTo>
                  <a:pt x="1695361" y="1511004"/>
                </a:lnTo>
                <a:lnTo>
                  <a:pt x="1685516" y="1519258"/>
                </a:lnTo>
                <a:lnTo>
                  <a:pt x="1675671" y="1526876"/>
                </a:lnTo>
                <a:lnTo>
                  <a:pt x="1665509" y="1534812"/>
                </a:lnTo>
                <a:lnTo>
                  <a:pt x="1655029" y="1542113"/>
                </a:lnTo>
                <a:lnTo>
                  <a:pt x="1644867" y="1549414"/>
                </a:lnTo>
                <a:lnTo>
                  <a:pt x="1634387" y="1556080"/>
                </a:lnTo>
                <a:lnTo>
                  <a:pt x="1623589" y="1562746"/>
                </a:lnTo>
                <a:lnTo>
                  <a:pt x="1612474" y="1568778"/>
                </a:lnTo>
                <a:lnTo>
                  <a:pt x="1601677" y="1574492"/>
                </a:lnTo>
                <a:lnTo>
                  <a:pt x="1590244" y="1580206"/>
                </a:lnTo>
                <a:lnTo>
                  <a:pt x="1578811" y="1585285"/>
                </a:lnTo>
                <a:lnTo>
                  <a:pt x="1567061" y="1590047"/>
                </a:lnTo>
                <a:lnTo>
                  <a:pt x="1555628" y="1595126"/>
                </a:lnTo>
                <a:lnTo>
                  <a:pt x="1543561" y="1598935"/>
                </a:lnTo>
                <a:lnTo>
                  <a:pt x="1531493" y="1603061"/>
                </a:lnTo>
                <a:lnTo>
                  <a:pt x="1519107" y="1606553"/>
                </a:lnTo>
                <a:lnTo>
                  <a:pt x="1506722" y="1609728"/>
                </a:lnTo>
                <a:lnTo>
                  <a:pt x="1494337" y="1612902"/>
                </a:lnTo>
                <a:lnTo>
                  <a:pt x="1481634" y="1615442"/>
                </a:lnTo>
                <a:lnTo>
                  <a:pt x="1468613" y="1617346"/>
                </a:lnTo>
                <a:lnTo>
                  <a:pt x="1455593" y="1619251"/>
                </a:lnTo>
                <a:lnTo>
                  <a:pt x="1442255" y="1620521"/>
                </a:lnTo>
                <a:lnTo>
                  <a:pt x="1428916" y="1621473"/>
                </a:lnTo>
                <a:lnTo>
                  <a:pt x="1415578" y="1622108"/>
                </a:lnTo>
                <a:lnTo>
                  <a:pt x="1401605" y="1622425"/>
                </a:lnTo>
                <a:lnTo>
                  <a:pt x="1387949" y="1622108"/>
                </a:lnTo>
                <a:lnTo>
                  <a:pt x="1374611" y="1621473"/>
                </a:lnTo>
                <a:lnTo>
                  <a:pt x="1361273" y="1620521"/>
                </a:lnTo>
                <a:lnTo>
                  <a:pt x="1348253" y="1619251"/>
                </a:lnTo>
                <a:lnTo>
                  <a:pt x="1335232" y="1617664"/>
                </a:lnTo>
                <a:lnTo>
                  <a:pt x="1322212" y="1615442"/>
                </a:lnTo>
                <a:lnTo>
                  <a:pt x="1309509" y="1612902"/>
                </a:lnTo>
                <a:lnTo>
                  <a:pt x="1296806" y="1610363"/>
                </a:lnTo>
                <a:lnTo>
                  <a:pt x="1284738" y="1606871"/>
                </a:lnTo>
                <a:lnTo>
                  <a:pt x="1272353" y="1603061"/>
                </a:lnTo>
                <a:lnTo>
                  <a:pt x="1260602" y="1599570"/>
                </a:lnTo>
                <a:lnTo>
                  <a:pt x="1248535" y="1595443"/>
                </a:lnTo>
                <a:lnTo>
                  <a:pt x="1237102" y="1590681"/>
                </a:lnTo>
                <a:lnTo>
                  <a:pt x="1225669" y="1585602"/>
                </a:lnTo>
                <a:lnTo>
                  <a:pt x="1213919" y="1580523"/>
                </a:lnTo>
                <a:lnTo>
                  <a:pt x="1202804" y="1574809"/>
                </a:lnTo>
                <a:lnTo>
                  <a:pt x="1191689" y="1569413"/>
                </a:lnTo>
                <a:lnTo>
                  <a:pt x="1180891" y="1563064"/>
                </a:lnTo>
                <a:lnTo>
                  <a:pt x="1170094" y="1556715"/>
                </a:lnTo>
                <a:lnTo>
                  <a:pt x="1159932" y="1550049"/>
                </a:lnTo>
                <a:lnTo>
                  <a:pt x="1149452" y="1543065"/>
                </a:lnTo>
                <a:lnTo>
                  <a:pt x="1138972" y="1535447"/>
                </a:lnTo>
                <a:lnTo>
                  <a:pt x="1128809" y="1528146"/>
                </a:lnTo>
                <a:lnTo>
                  <a:pt x="1118965" y="1520210"/>
                </a:lnTo>
                <a:lnTo>
                  <a:pt x="1109120" y="1512274"/>
                </a:lnTo>
                <a:lnTo>
                  <a:pt x="1099593" y="1504020"/>
                </a:lnTo>
                <a:lnTo>
                  <a:pt x="1090383" y="1495450"/>
                </a:lnTo>
                <a:lnTo>
                  <a:pt x="1080856" y="1486561"/>
                </a:lnTo>
                <a:lnTo>
                  <a:pt x="1071646" y="1477356"/>
                </a:lnTo>
                <a:lnTo>
                  <a:pt x="1062754" y="1467833"/>
                </a:lnTo>
                <a:lnTo>
                  <a:pt x="1053862" y="1458309"/>
                </a:lnTo>
                <a:lnTo>
                  <a:pt x="1045287" y="1448786"/>
                </a:lnTo>
                <a:lnTo>
                  <a:pt x="1036713" y="1438628"/>
                </a:lnTo>
                <a:lnTo>
                  <a:pt x="1028456" y="1428153"/>
                </a:lnTo>
                <a:lnTo>
                  <a:pt x="1020517" y="1417677"/>
                </a:lnTo>
                <a:lnTo>
                  <a:pt x="1012260" y="1407519"/>
                </a:lnTo>
                <a:lnTo>
                  <a:pt x="1004320" y="1396409"/>
                </a:lnTo>
                <a:lnTo>
                  <a:pt x="996699" y="1385616"/>
                </a:lnTo>
                <a:lnTo>
                  <a:pt x="989077" y="1374506"/>
                </a:lnTo>
                <a:lnTo>
                  <a:pt x="981773" y="1362761"/>
                </a:lnTo>
                <a:lnTo>
                  <a:pt x="974786" y="1351333"/>
                </a:lnTo>
                <a:lnTo>
                  <a:pt x="967799" y="1339588"/>
                </a:lnTo>
                <a:lnTo>
                  <a:pt x="953826" y="1315145"/>
                </a:lnTo>
                <a:lnTo>
                  <a:pt x="940806" y="1290702"/>
                </a:lnTo>
                <a:lnTo>
                  <a:pt x="928738" y="1265942"/>
                </a:lnTo>
                <a:lnTo>
                  <a:pt x="916670" y="1239912"/>
                </a:lnTo>
                <a:lnTo>
                  <a:pt x="905555" y="1213882"/>
                </a:lnTo>
                <a:lnTo>
                  <a:pt x="894758" y="1187217"/>
                </a:lnTo>
                <a:lnTo>
                  <a:pt x="885230" y="1160235"/>
                </a:lnTo>
                <a:lnTo>
                  <a:pt x="876021" y="1132936"/>
                </a:lnTo>
                <a:lnTo>
                  <a:pt x="866811" y="1105319"/>
                </a:lnTo>
                <a:lnTo>
                  <a:pt x="858872" y="1077701"/>
                </a:lnTo>
                <a:lnTo>
                  <a:pt x="851250" y="1049449"/>
                </a:lnTo>
                <a:lnTo>
                  <a:pt x="842675" y="1046592"/>
                </a:lnTo>
                <a:lnTo>
                  <a:pt x="834736" y="1043101"/>
                </a:lnTo>
                <a:lnTo>
                  <a:pt x="826479" y="1039291"/>
                </a:lnTo>
                <a:lnTo>
                  <a:pt x="818222" y="1034530"/>
                </a:lnTo>
                <a:lnTo>
                  <a:pt x="810918" y="1029768"/>
                </a:lnTo>
                <a:lnTo>
                  <a:pt x="802979" y="1023737"/>
                </a:lnTo>
                <a:lnTo>
                  <a:pt x="795992" y="1017706"/>
                </a:lnTo>
                <a:lnTo>
                  <a:pt x="789006" y="1011039"/>
                </a:lnTo>
                <a:lnTo>
                  <a:pt x="782336" y="1004056"/>
                </a:lnTo>
                <a:lnTo>
                  <a:pt x="775667" y="996437"/>
                </a:lnTo>
                <a:lnTo>
                  <a:pt x="769316" y="988501"/>
                </a:lnTo>
                <a:lnTo>
                  <a:pt x="763282" y="980248"/>
                </a:lnTo>
                <a:lnTo>
                  <a:pt x="757566" y="971677"/>
                </a:lnTo>
                <a:lnTo>
                  <a:pt x="752167" y="962789"/>
                </a:lnTo>
                <a:lnTo>
                  <a:pt x="747403" y="953583"/>
                </a:lnTo>
                <a:lnTo>
                  <a:pt x="742322" y="944060"/>
                </a:lnTo>
                <a:lnTo>
                  <a:pt x="737876" y="934537"/>
                </a:lnTo>
                <a:lnTo>
                  <a:pt x="733430" y="924379"/>
                </a:lnTo>
                <a:lnTo>
                  <a:pt x="729937" y="914538"/>
                </a:lnTo>
                <a:lnTo>
                  <a:pt x="726126" y="904380"/>
                </a:lnTo>
                <a:lnTo>
                  <a:pt x="722633" y="893905"/>
                </a:lnTo>
                <a:lnTo>
                  <a:pt x="720092" y="883747"/>
                </a:lnTo>
                <a:lnTo>
                  <a:pt x="717551" y="873271"/>
                </a:lnTo>
                <a:lnTo>
                  <a:pt x="715328" y="862796"/>
                </a:lnTo>
                <a:lnTo>
                  <a:pt x="713423" y="852320"/>
                </a:lnTo>
                <a:lnTo>
                  <a:pt x="712153" y="842162"/>
                </a:lnTo>
                <a:lnTo>
                  <a:pt x="710882" y="831687"/>
                </a:lnTo>
                <a:lnTo>
                  <a:pt x="710247" y="821212"/>
                </a:lnTo>
                <a:lnTo>
                  <a:pt x="709612" y="810736"/>
                </a:lnTo>
                <a:lnTo>
                  <a:pt x="709612" y="800896"/>
                </a:lnTo>
                <a:lnTo>
                  <a:pt x="710565" y="790738"/>
                </a:lnTo>
                <a:lnTo>
                  <a:pt x="711200" y="781214"/>
                </a:lnTo>
                <a:lnTo>
                  <a:pt x="713105" y="768517"/>
                </a:lnTo>
                <a:lnTo>
                  <a:pt x="715646" y="756454"/>
                </a:lnTo>
                <a:lnTo>
                  <a:pt x="718822" y="745344"/>
                </a:lnTo>
                <a:lnTo>
                  <a:pt x="722633" y="735186"/>
                </a:lnTo>
                <a:lnTo>
                  <a:pt x="727079" y="725663"/>
                </a:lnTo>
                <a:lnTo>
                  <a:pt x="732160" y="716775"/>
                </a:lnTo>
                <a:lnTo>
                  <a:pt x="737559" y="708521"/>
                </a:lnTo>
                <a:lnTo>
                  <a:pt x="743910" y="701220"/>
                </a:lnTo>
                <a:lnTo>
                  <a:pt x="750579" y="694236"/>
                </a:lnTo>
                <a:lnTo>
                  <a:pt x="757566" y="688205"/>
                </a:lnTo>
                <a:lnTo>
                  <a:pt x="765505" y="682809"/>
                </a:lnTo>
                <a:lnTo>
                  <a:pt x="773762" y="677412"/>
                </a:lnTo>
                <a:lnTo>
                  <a:pt x="782336" y="673286"/>
                </a:lnTo>
                <a:lnTo>
                  <a:pt x="791546" y="669159"/>
                </a:lnTo>
                <a:lnTo>
                  <a:pt x="800756" y="666302"/>
                </a:lnTo>
                <a:lnTo>
                  <a:pt x="810600" y="663762"/>
                </a:lnTo>
                <a:lnTo>
                  <a:pt x="811553" y="646303"/>
                </a:lnTo>
                <a:lnTo>
                  <a:pt x="813141" y="629162"/>
                </a:lnTo>
                <a:lnTo>
                  <a:pt x="814411" y="612020"/>
                </a:lnTo>
                <a:lnTo>
                  <a:pt x="816634" y="594878"/>
                </a:lnTo>
                <a:lnTo>
                  <a:pt x="819175" y="578372"/>
                </a:lnTo>
                <a:lnTo>
                  <a:pt x="821716" y="561547"/>
                </a:lnTo>
                <a:lnTo>
                  <a:pt x="824574" y="544723"/>
                </a:lnTo>
                <a:lnTo>
                  <a:pt x="827432" y="528534"/>
                </a:lnTo>
                <a:lnTo>
                  <a:pt x="830925" y="512662"/>
                </a:lnTo>
                <a:lnTo>
                  <a:pt x="834736" y="496155"/>
                </a:lnTo>
                <a:lnTo>
                  <a:pt x="838865" y="480283"/>
                </a:lnTo>
                <a:lnTo>
                  <a:pt x="843311" y="464729"/>
                </a:lnTo>
                <a:lnTo>
                  <a:pt x="847757" y="448857"/>
                </a:lnTo>
                <a:lnTo>
                  <a:pt x="852520" y="433937"/>
                </a:lnTo>
                <a:lnTo>
                  <a:pt x="857601" y="418700"/>
                </a:lnTo>
                <a:lnTo>
                  <a:pt x="863318" y="403463"/>
                </a:lnTo>
                <a:lnTo>
                  <a:pt x="868717" y="388544"/>
                </a:lnTo>
                <a:lnTo>
                  <a:pt x="874750" y="373942"/>
                </a:lnTo>
                <a:lnTo>
                  <a:pt x="881102" y="359340"/>
                </a:lnTo>
                <a:lnTo>
                  <a:pt x="887453" y="345372"/>
                </a:lnTo>
                <a:lnTo>
                  <a:pt x="894122" y="331405"/>
                </a:lnTo>
                <a:lnTo>
                  <a:pt x="901109" y="317438"/>
                </a:lnTo>
                <a:lnTo>
                  <a:pt x="908731" y="304105"/>
                </a:lnTo>
                <a:lnTo>
                  <a:pt x="916035" y="290773"/>
                </a:lnTo>
                <a:lnTo>
                  <a:pt x="923657" y="277441"/>
                </a:lnTo>
                <a:lnTo>
                  <a:pt x="931596" y="264743"/>
                </a:lnTo>
                <a:lnTo>
                  <a:pt x="940171" y="252046"/>
                </a:lnTo>
                <a:lnTo>
                  <a:pt x="948427" y="239348"/>
                </a:lnTo>
                <a:lnTo>
                  <a:pt x="957320" y="227603"/>
                </a:lnTo>
                <a:lnTo>
                  <a:pt x="966212" y="215858"/>
                </a:lnTo>
                <a:lnTo>
                  <a:pt x="975421" y="204112"/>
                </a:lnTo>
                <a:lnTo>
                  <a:pt x="985266" y="192685"/>
                </a:lnTo>
                <a:lnTo>
                  <a:pt x="994793" y="181574"/>
                </a:lnTo>
                <a:lnTo>
                  <a:pt x="1004956" y="170781"/>
                </a:lnTo>
                <a:lnTo>
                  <a:pt x="1014800" y="160306"/>
                </a:lnTo>
                <a:lnTo>
                  <a:pt x="1025280" y="149831"/>
                </a:lnTo>
                <a:lnTo>
                  <a:pt x="1036078" y="140307"/>
                </a:lnTo>
                <a:lnTo>
                  <a:pt x="1046875" y="130784"/>
                </a:lnTo>
                <a:lnTo>
                  <a:pt x="1057991" y="121261"/>
                </a:lnTo>
                <a:lnTo>
                  <a:pt x="1069105" y="112055"/>
                </a:lnTo>
                <a:lnTo>
                  <a:pt x="1080538" y="103485"/>
                </a:lnTo>
                <a:lnTo>
                  <a:pt x="1092606" y="94914"/>
                </a:lnTo>
                <a:lnTo>
                  <a:pt x="1104356" y="86978"/>
                </a:lnTo>
                <a:lnTo>
                  <a:pt x="1116742" y="79359"/>
                </a:lnTo>
                <a:lnTo>
                  <a:pt x="1128809" y="72058"/>
                </a:lnTo>
                <a:lnTo>
                  <a:pt x="1141512" y="64440"/>
                </a:lnTo>
                <a:lnTo>
                  <a:pt x="1154533" y="57774"/>
                </a:lnTo>
                <a:lnTo>
                  <a:pt x="1167553" y="51425"/>
                </a:lnTo>
                <a:lnTo>
                  <a:pt x="1180574" y="45711"/>
                </a:lnTo>
                <a:lnTo>
                  <a:pt x="1193912" y="39680"/>
                </a:lnTo>
                <a:lnTo>
                  <a:pt x="1207568" y="34601"/>
                </a:lnTo>
                <a:lnTo>
                  <a:pt x="1221541" y="29522"/>
                </a:lnTo>
                <a:lnTo>
                  <a:pt x="1235514" y="24760"/>
                </a:lnTo>
                <a:lnTo>
                  <a:pt x="1249805" y="20633"/>
                </a:lnTo>
                <a:lnTo>
                  <a:pt x="1264096" y="16507"/>
                </a:lnTo>
                <a:lnTo>
                  <a:pt x="1278704" y="13332"/>
                </a:lnTo>
                <a:lnTo>
                  <a:pt x="1293630" y="10158"/>
                </a:lnTo>
                <a:lnTo>
                  <a:pt x="1308556" y="7618"/>
                </a:lnTo>
                <a:lnTo>
                  <a:pt x="1323164" y="5396"/>
                </a:lnTo>
                <a:lnTo>
                  <a:pt x="1339043" y="3174"/>
                </a:lnTo>
                <a:lnTo>
                  <a:pt x="1354287" y="1905"/>
                </a:lnTo>
                <a:lnTo>
                  <a:pt x="1369848" y="952"/>
                </a:lnTo>
                <a:lnTo>
                  <a:pt x="1385726" y="317"/>
                </a:lnTo>
                <a:lnTo>
                  <a:pt x="1401605" y="0"/>
                </a:lnTo>
                <a:close/>
              </a:path>
            </a:pathLst>
          </a:custGeom>
          <a:solidFill>
            <a:schemeClr val="accent2"/>
          </a:solidFill>
          <a:ln>
            <a:noFill/>
          </a:ln>
        </p:spPr>
        <p:txBody>
          <a:bodyPr lIns="91412" tIns="45705" rIns="91412" bIns="45705" anchor="ctr">
            <a:scene3d>
              <a:camera prst="orthographicFront"/>
              <a:lightRig rig="threePt" dir="t"/>
            </a:scene3d>
            <a:sp3d contourW="12700">
              <a:contourClr>
                <a:srgbClr val="FFFFFF"/>
              </a:contourClr>
            </a:sp3d>
          </a:bodyPr>
          <a:lstStyle/>
          <a:p>
            <a:pPr algn="ctr" defTabSz="1219200">
              <a:defRPr/>
            </a:pPr>
            <a:endParaRPr lang="zh-CN" altLang="en-US" sz="3200" dirty="0">
              <a:solidFill>
                <a:srgbClr val="FFFFFF"/>
              </a:solidFill>
              <a:latin typeface="Calibri" panose="020F0502020204030204"/>
              <a:ea typeface="宋体" panose="02010600030101010101" pitchFamily="2" charset="-122"/>
            </a:endParaRPr>
          </a:p>
        </p:txBody>
      </p:sp>
      <p:sp>
        <p:nvSpPr>
          <p:cNvPr id="15" name="KSO_Shape"/>
          <p:cNvSpPr/>
          <p:nvPr/>
        </p:nvSpPr>
        <p:spPr bwMode="auto">
          <a:xfrm>
            <a:off x="6768664" y="2051023"/>
            <a:ext cx="733233" cy="1014000"/>
          </a:xfrm>
          <a:custGeom>
            <a:avLst/>
            <a:gdLst>
              <a:gd name="T0" fmla="*/ 1050753 w 1574800"/>
              <a:gd name="T1" fmla="*/ 1027197 h 2178050"/>
              <a:gd name="T2" fmla="*/ 1140746 w 1574800"/>
              <a:gd name="T3" fmla="*/ 1070781 h 2178050"/>
              <a:gd name="T4" fmla="*/ 1277958 w 1574800"/>
              <a:gd name="T5" fmla="*/ 1192097 h 2178050"/>
              <a:gd name="T6" fmla="*/ 1349341 w 1574800"/>
              <a:gd name="T7" fmla="*/ 1299532 h 2178050"/>
              <a:gd name="T8" fmla="*/ 1370173 w 1574800"/>
              <a:gd name="T9" fmla="*/ 1411686 h 2178050"/>
              <a:gd name="T10" fmla="*/ 1374617 w 1574800"/>
              <a:gd name="T11" fmla="*/ 1807837 h 2178050"/>
              <a:gd name="T12" fmla="*/ 1187687 w 1574800"/>
              <a:gd name="T13" fmla="*/ 1574644 h 2178050"/>
              <a:gd name="T14" fmla="*/ 1174077 w 1574800"/>
              <a:gd name="T15" fmla="*/ 1549381 h 2178050"/>
              <a:gd name="T16" fmla="*/ 184986 w 1574800"/>
              <a:gd name="T17" fmla="*/ 1539387 h 2178050"/>
              <a:gd name="T18" fmla="*/ 180542 w 1574800"/>
              <a:gd name="T19" fmla="*/ 1640993 h 2178050"/>
              <a:gd name="T20" fmla="*/ 277 w 1574800"/>
              <a:gd name="T21" fmla="*/ 1555211 h 2178050"/>
              <a:gd name="T22" fmla="*/ 10833 w 1574800"/>
              <a:gd name="T23" fmla="*/ 1391421 h 2178050"/>
              <a:gd name="T24" fmla="*/ 45274 w 1574800"/>
              <a:gd name="T25" fmla="*/ 1288427 h 2178050"/>
              <a:gd name="T26" fmla="*/ 104714 w 1574800"/>
              <a:gd name="T27" fmla="*/ 1202090 h 2178050"/>
              <a:gd name="T28" fmla="*/ 183041 w 1574800"/>
              <a:gd name="T29" fmla="*/ 1132411 h 2178050"/>
              <a:gd name="T30" fmla="*/ 343307 w 1574800"/>
              <a:gd name="T31" fmla="*/ 1049961 h 2178050"/>
              <a:gd name="T32" fmla="*/ 483018 w 1574800"/>
              <a:gd name="T33" fmla="*/ 1017202 h 2178050"/>
              <a:gd name="T34" fmla="*/ 896320 w 1574800"/>
              <a:gd name="T35" fmla="*/ 1037745 h 2178050"/>
              <a:gd name="T36" fmla="*/ 954371 w 1574800"/>
              <a:gd name="T37" fmla="*/ 1013871 h 2178050"/>
              <a:gd name="T38" fmla="*/ 713978 w 1574800"/>
              <a:gd name="T39" fmla="*/ 24147 h 2178050"/>
              <a:gd name="T40" fmla="*/ 794822 w 1574800"/>
              <a:gd name="T41" fmla="*/ 35803 h 2178050"/>
              <a:gd name="T42" fmla="*/ 921226 w 1574800"/>
              <a:gd name="T43" fmla="*/ 70775 h 2178050"/>
              <a:gd name="T44" fmla="*/ 1014294 w 1574800"/>
              <a:gd name="T45" fmla="*/ 142658 h 2178050"/>
              <a:gd name="T46" fmla="*/ 1062078 w 1574800"/>
              <a:gd name="T47" fmla="*/ 213433 h 2178050"/>
              <a:gd name="T48" fmla="*/ 1122641 w 1574800"/>
              <a:gd name="T49" fmla="*/ 371078 h 2178050"/>
              <a:gd name="T50" fmla="*/ 1148477 w 1574800"/>
              <a:gd name="T51" fmla="*/ 516513 h 2178050"/>
              <a:gd name="T52" fmla="*/ 1143199 w 1574800"/>
              <a:gd name="T53" fmla="*/ 643073 h 2178050"/>
              <a:gd name="T54" fmla="*/ 1126808 w 1574800"/>
              <a:gd name="T55" fmla="*/ 780458 h 2178050"/>
              <a:gd name="T56" fmla="*/ 1139031 w 1574800"/>
              <a:gd name="T57" fmla="*/ 856228 h 2178050"/>
              <a:gd name="T58" fmla="*/ 1168202 w 1574800"/>
              <a:gd name="T59" fmla="*/ 900080 h 2178050"/>
              <a:gd name="T60" fmla="*/ 1226543 w 1574800"/>
              <a:gd name="T61" fmla="*/ 926170 h 2178050"/>
              <a:gd name="T62" fmla="*/ 1262658 w 1574800"/>
              <a:gd name="T63" fmla="*/ 938382 h 2178050"/>
              <a:gd name="T64" fmla="*/ 1221819 w 1574800"/>
              <a:gd name="T65" fmla="*/ 994446 h 2178050"/>
              <a:gd name="T66" fmla="*/ 1158756 w 1574800"/>
              <a:gd name="T67" fmla="*/ 1018870 h 2178050"/>
              <a:gd name="T68" fmla="*/ 1096526 w 1574800"/>
              <a:gd name="T69" fmla="*/ 1012209 h 2178050"/>
              <a:gd name="T70" fmla="*/ 954008 w 1574800"/>
              <a:gd name="T71" fmla="*/ 912015 h 2178050"/>
              <a:gd name="T72" fmla="*/ 971511 w 1574800"/>
              <a:gd name="T73" fmla="*/ 669717 h 2178050"/>
              <a:gd name="T74" fmla="*/ 941507 w 1574800"/>
              <a:gd name="T75" fmla="*/ 750761 h 2178050"/>
              <a:gd name="T76" fmla="*/ 868720 w 1574800"/>
              <a:gd name="T77" fmla="*/ 898971 h 2178050"/>
              <a:gd name="T78" fmla="*/ 797600 w 1574800"/>
              <a:gd name="T79" fmla="*/ 964471 h 2178050"/>
              <a:gd name="T80" fmla="*/ 737314 w 1574800"/>
              <a:gd name="T81" fmla="*/ 987230 h 2178050"/>
              <a:gd name="T82" fmla="*/ 675084 w 1574800"/>
              <a:gd name="T83" fmla="*/ 986952 h 2178050"/>
              <a:gd name="T84" fmla="*/ 583406 w 1574800"/>
              <a:gd name="T85" fmla="*/ 938382 h 2178050"/>
              <a:gd name="T86" fmla="*/ 500896 w 1574800"/>
              <a:gd name="T87" fmla="*/ 827641 h 2178050"/>
              <a:gd name="T88" fmla="*/ 440889 w 1574800"/>
              <a:gd name="T89" fmla="*/ 676378 h 2178050"/>
              <a:gd name="T90" fmla="*/ 462003 w 1574800"/>
              <a:gd name="T91" fmla="*/ 886481 h 2178050"/>
              <a:gd name="T92" fmla="*/ 333653 w 1574800"/>
              <a:gd name="T93" fmla="*/ 1010266 h 2178050"/>
              <a:gd name="T94" fmla="*/ 269201 w 1574800"/>
              <a:gd name="T95" fmla="*/ 1019147 h 2178050"/>
              <a:gd name="T96" fmla="*/ 207248 w 1574800"/>
              <a:gd name="T97" fmla="*/ 999164 h 2178050"/>
              <a:gd name="T98" fmla="*/ 163909 w 1574800"/>
              <a:gd name="T99" fmla="*/ 947263 h 2178050"/>
              <a:gd name="T100" fmla="*/ 195580 w 1574800"/>
              <a:gd name="T101" fmla="*/ 929778 h 2178050"/>
              <a:gd name="T102" fmla="*/ 269478 w 1574800"/>
              <a:gd name="T103" fmla="*/ 912015 h 2178050"/>
              <a:gd name="T104" fmla="*/ 306983 w 1574800"/>
              <a:gd name="T105" fmla="*/ 873436 h 2178050"/>
              <a:gd name="T106" fmla="*/ 326708 w 1574800"/>
              <a:gd name="T107" fmla="*/ 803772 h 2178050"/>
              <a:gd name="T108" fmla="*/ 310594 w 1574800"/>
              <a:gd name="T109" fmla="*/ 657506 h 2178050"/>
              <a:gd name="T110" fmla="*/ 291703 w 1574800"/>
              <a:gd name="T111" fmla="*/ 481819 h 2178050"/>
              <a:gd name="T112" fmla="*/ 316985 w 1574800"/>
              <a:gd name="T113" fmla="*/ 321675 h 2178050"/>
              <a:gd name="T114" fmla="*/ 379492 w 1574800"/>
              <a:gd name="T115" fmla="*/ 182625 h 2178050"/>
              <a:gd name="T116" fmla="*/ 426443 w 1574800"/>
              <a:gd name="T117" fmla="*/ 123785 h 2178050"/>
              <a:gd name="T118" fmla="*/ 498396 w 1574800"/>
              <a:gd name="T119" fmla="*/ 66889 h 2178050"/>
              <a:gd name="T120" fmla="*/ 639803 w 1574800"/>
              <a:gd name="T121" fmla="*/ 11657 h 2178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74800" h="2178050">
                <a:moveTo>
                  <a:pt x="1102138" y="1158875"/>
                </a:moveTo>
                <a:lnTo>
                  <a:pt x="1112931" y="1159193"/>
                </a:lnTo>
                <a:lnTo>
                  <a:pt x="1124359" y="1159510"/>
                </a:lnTo>
                <a:lnTo>
                  <a:pt x="1135469" y="1160462"/>
                </a:lnTo>
                <a:lnTo>
                  <a:pt x="1146579" y="1161732"/>
                </a:lnTo>
                <a:lnTo>
                  <a:pt x="1157372" y="1163636"/>
                </a:lnTo>
                <a:lnTo>
                  <a:pt x="1168165" y="1165858"/>
                </a:lnTo>
                <a:lnTo>
                  <a:pt x="1179275" y="1168397"/>
                </a:lnTo>
                <a:lnTo>
                  <a:pt x="1190068" y="1171571"/>
                </a:lnTo>
                <a:lnTo>
                  <a:pt x="1200861" y="1174428"/>
                </a:lnTo>
                <a:lnTo>
                  <a:pt x="1211653" y="1178237"/>
                </a:lnTo>
                <a:lnTo>
                  <a:pt x="1222129" y="1182363"/>
                </a:lnTo>
                <a:lnTo>
                  <a:pt x="1232604" y="1186489"/>
                </a:lnTo>
                <a:lnTo>
                  <a:pt x="1243080" y="1190933"/>
                </a:lnTo>
                <a:lnTo>
                  <a:pt x="1253238" y="1196011"/>
                </a:lnTo>
                <a:lnTo>
                  <a:pt x="1263713" y="1201089"/>
                </a:lnTo>
                <a:lnTo>
                  <a:pt x="1273871" y="1206485"/>
                </a:lnTo>
                <a:lnTo>
                  <a:pt x="1283711" y="1212199"/>
                </a:lnTo>
                <a:lnTo>
                  <a:pt x="1293869" y="1218229"/>
                </a:lnTo>
                <a:lnTo>
                  <a:pt x="1303710" y="1224260"/>
                </a:lnTo>
                <a:lnTo>
                  <a:pt x="1312915" y="1230608"/>
                </a:lnTo>
                <a:lnTo>
                  <a:pt x="1332279" y="1243621"/>
                </a:lnTo>
                <a:lnTo>
                  <a:pt x="1350690" y="1257269"/>
                </a:lnTo>
                <a:lnTo>
                  <a:pt x="1368149" y="1271553"/>
                </a:lnTo>
                <a:lnTo>
                  <a:pt x="1385608" y="1286470"/>
                </a:lnTo>
                <a:lnTo>
                  <a:pt x="1401798" y="1301706"/>
                </a:lnTo>
                <a:lnTo>
                  <a:pt x="1417669" y="1316941"/>
                </a:lnTo>
                <a:lnTo>
                  <a:pt x="1432589" y="1332494"/>
                </a:lnTo>
                <a:lnTo>
                  <a:pt x="1446873" y="1347411"/>
                </a:lnTo>
                <a:lnTo>
                  <a:pt x="1460523" y="1362964"/>
                </a:lnTo>
                <a:lnTo>
                  <a:pt x="1473221" y="1377882"/>
                </a:lnTo>
                <a:lnTo>
                  <a:pt x="1484966" y="1392800"/>
                </a:lnTo>
                <a:lnTo>
                  <a:pt x="1495759" y="1407083"/>
                </a:lnTo>
                <a:lnTo>
                  <a:pt x="1505599" y="1420731"/>
                </a:lnTo>
                <a:lnTo>
                  <a:pt x="1514170" y="1433745"/>
                </a:lnTo>
                <a:lnTo>
                  <a:pt x="1522106" y="1446441"/>
                </a:lnTo>
                <a:lnTo>
                  <a:pt x="1528772" y="1457867"/>
                </a:lnTo>
                <a:lnTo>
                  <a:pt x="1534486" y="1468341"/>
                </a:lnTo>
                <a:lnTo>
                  <a:pt x="1538612" y="1477863"/>
                </a:lnTo>
                <a:lnTo>
                  <a:pt x="1542104" y="1485798"/>
                </a:lnTo>
                <a:lnTo>
                  <a:pt x="1543691" y="1492781"/>
                </a:lnTo>
                <a:lnTo>
                  <a:pt x="1547183" y="1501986"/>
                </a:lnTo>
                <a:lnTo>
                  <a:pt x="1550358" y="1512460"/>
                </a:lnTo>
                <a:lnTo>
                  <a:pt x="1552897" y="1523569"/>
                </a:lnTo>
                <a:lnTo>
                  <a:pt x="1555437" y="1536265"/>
                </a:lnTo>
                <a:lnTo>
                  <a:pt x="1557976" y="1549596"/>
                </a:lnTo>
                <a:lnTo>
                  <a:pt x="1559881" y="1564196"/>
                </a:lnTo>
                <a:lnTo>
                  <a:pt x="1562103" y="1580067"/>
                </a:lnTo>
                <a:lnTo>
                  <a:pt x="1564007" y="1596571"/>
                </a:lnTo>
                <a:lnTo>
                  <a:pt x="1565912" y="1614028"/>
                </a:lnTo>
                <a:lnTo>
                  <a:pt x="1567499" y="1632120"/>
                </a:lnTo>
                <a:lnTo>
                  <a:pt x="1570039" y="1671161"/>
                </a:lnTo>
                <a:lnTo>
                  <a:pt x="1571943" y="1713058"/>
                </a:lnTo>
                <a:lnTo>
                  <a:pt x="1573530" y="1757811"/>
                </a:lnTo>
                <a:lnTo>
                  <a:pt x="1574165" y="1804787"/>
                </a:lnTo>
                <a:lnTo>
                  <a:pt x="1574800" y="1853984"/>
                </a:lnTo>
                <a:lnTo>
                  <a:pt x="1574165" y="1905720"/>
                </a:lnTo>
                <a:lnTo>
                  <a:pt x="1573530" y="1958091"/>
                </a:lnTo>
                <a:lnTo>
                  <a:pt x="1572261" y="2012049"/>
                </a:lnTo>
                <a:lnTo>
                  <a:pt x="1570991" y="2066960"/>
                </a:lnTo>
                <a:lnTo>
                  <a:pt x="1569086" y="2122505"/>
                </a:lnTo>
                <a:lnTo>
                  <a:pt x="1566864" y="2178050"/>
                </a:lnTo>
                <a:lnTo>
                  <a:pt x="1361801" y="2178050"/>
                </a:lnTo>
                <a:lnTo>
                  <a:pt x="1362118" y="2091082"/>
                </a:lnTo>
                <a:lnTo>
                  <a:pt x="1362118" y="2009828"/>
                </a:lnTo>
                <a:lnTo>
                  <a:pt x="1361483" y="1936191"/>
                </a:lnTo>
                <a:lnTo>
                  <a:pt x="1360531" y="1872393"/>
                </a:lnTo>
                <a:lnTo>
                  <a:pt x="1359579" y="1845096"/>
                </a:lnTo>
                <a:lnTo>
                  <a:pt x="1358626" y="1820974"/>
                </a:lnTo>
                <a:lnTo>
                  <a:pt x="1357357" y="1800343"/>
                </a:lnTo>
                <a:lnTo>
                  <a:pt x="1355769" y="1783838"/>
                </a:lnTo>
                <a:lnTo>
                  <a:pt x="1354500" y="1771142"/>
                </a:lnTo>
                <a:lnTo>
                  <a:pt x="1353547" y="1766698"/>
                </a:lnTo>
                <a:lnTo>
                  <a:pt x="1352595" y="1762890"/>
                </a:lnTo>
                <a:lnTo>
                  <a:pt x="1351643" y="1760668"/>
                </a:lnTo>
                <a:lnTo>
                  <a:pt x="1350690" y="1759081"/>
                </a:lnTo>
                <a:lnTo>
                  <a:pt x="1350373" y="1759081"/>
                </a:lnTo>
                <a:lnTo>
                  <a:pt x="1349421" y="1759081"/>
                </a:lnTo>
                <a:lnTo>
                  <a:pt x="1348468" y="1760033"/>
                </a:lnTo>
                <a:lnTo>
                  <a:pt x="1341802" y="1771459"/>
                </a:lnTo>
                <a:lnTo>
                  <a:pt x="1335136" y="1783521"/>
                </a:lnTo>
                <a:lnTo>
                  <a:pt x="1328787" y="1795582"/>
                </a:lnTo>
                <a:lnTo>
                  <a:pt x="1322439" y="1808278"/>
                </a:lnTo>
                <a:lnTo>
                  <a:pt x="1318947" y="1814943"/>
                </a:lnTo>
                <a:lnTo>
                  <a:pt x="1266887" y="2178050"/>
                </a:lnTo>
                <a:lnTo>
                  <a:pt x="316801" y="2178050"/>
                </a:lnTo>
                <a:lnTo>
                  <a:pt x="237125" y="1792725"/>
                </a:lnTo>
                <a:lnTo>
                  <a:pt x="230776" y="1785742"/>
                </a:lnTo>
                <a:lnTo>
                  <a:pt x="224745" y="1777807"/>
                </a:lnTo>
                <a:lnTo>
                  <a:pt x="211413" y="1760033"/>
                </a:lnTo>
                <a:lnTo>
                  <a:pt x="211095" y="1759716"/>
                </a:lnTo>
                <a:lnTo>
                  <a:pt x="210778" y="1759716"/>
                </a:lnTo>
                <a:lnTo>
                  <a:pt x="210143" y="1760668"/>
                </a:lnTo>
                <a:lnTo>
                  <a:pt x="209190" y="1762255"/>
                </a:lnTo>
                <a:lnTo>
                  <a:pt x="208873" y="1765429"/>
                </a:lnTo>
                <a:lnTo>
                  <a:pt x="207921" y="1774316"/>
                </a:lnTo>
                <a:lnTo>
                  <a:pt x="206968" y="1787647"/>
                </a:lnTo>
                <a:lnTo>
                  <a:pt x="206651" y="1804469"/>
                </a:lnTo>
                <a:lnTo>
                  <a:pt x="206334" y="1825100"/>
                </a:lnTo>
                <a:lnTo>
                  <a:pt x="206334" y="1876202"/>
                </a:lnTo>
                <a:lnTo>
                  <a:pt x="206968" y="1939047"/>
                </a:lnTo>
                <a:lnTo>
                  <a:pt x="208238" y="2011732"/>
                </a:lnTo>
                <a:lnTo>
                  <a:pt x="210143" y="2092035"/>
                </a:lnTo>
                <a:lnTo>
                  <a:pt x="212365" y="2178050"/>
                </a:lnTo>
                <a:lnTo>
                  <a:pt x="4444" y="2178050"/>
                </a:lnTo>
                <a:lnTo>
                  <a:pt x="2539" y="2086321"/>
                </a:lnTo>
                <a:lnTo>
                  <a:pt x="952" y="1998401"/>
                </a:lnTo>
                <a:lnTo>
                  <a:pt x="317" y="1916829"/>
                </a:lnTo>
                <a:lnTo>
                  <a:pt x="0" y="1842875"/>
                </a:lnTo>
                <a:lnTo>
                  <a:pt x="317" y="1778125"/>
                </a:lnTo>
                <a:lnTo>
                  <a:pt x="952" y="1724484"/>
                </a:lnTo>
                <a:lnTo>
                  <a:pt x="1904" y="1702266"/>
                </a:lnTo>
                <a:lnTo>
                  <a:pt x="2857" y="1683857"/>
                </a:lnTo>
                <a:lnTo>
                  <a:pt x="3492" y="1668939"/>
                </a:lnTo>
                <a:lnTo>
                  <a:pt x="5079" y="1657512"/>
                </a:lnTo>
                <a:lnTo>
                  <a:pt x="5396" y="1643547"/>
                </a:lnTo>
                <a:lnTo>
                  <a:pt x="6666" y="1630216"/>
                </a:lnTo>
                <a:lnTo>
                  <a:pt x="8253" y="1616885"/>
                </a:lnTo>
                <a:lnTo>
                  <a:pt x="10158" y="1603872"/>
                </a:lnTo>
                <a:lnTo>
                  <a:pt x="12380" y="1590858"/>
                </a:lnTo>
                <a:lnTo>
                  <a:pt x="14919" y="1578162"/>
                </a:lnTo>
                <a:lnTo>
                  <a:pt x="17459" y="1565783"/>
                </a:lnTo>
                <a:lnTo>
                  <a:pt x="20951" y="1553405"/>
                </a:lnTo>
                <a:lnTo>
                  <a:pt x="24442" y="1541344"/>
                </a:lnTo>
                <a:lnTo>
                  <a:pt x="27934" y="1529282"/>
                </a:lnTo>
                <a:lnTo>
                  <a:pt x="32061" y="1517856"/>
                </a:lnTo>
                <a:lnTo>
                  <a:pt x="36822" y="1506112"/>
                </a:lnTo>
                <a:lnTo>
                  <a:pt x="41584" y="1494686"/>
                </a:lnTo>
                <a:lnTo>
                  <a:pt x="46346" y="1483894"/>
                </a:lnTo>
                <a:lnTo>
                  <a:pt x="51742" y="1473102"/>
                </a:lnTo>
                <a:lnTo>
                  <a:pt x="57456" y="1461993"/>
                </a:lnTo>
                <a:lnTo>
                  <a:pt x="63487" y="1451519"/>
                </a:lnTo>
                <a:lnTo>
                  <a:pt x="69836" y="1441362"/>
                </a:lnTo>
                <a:lnTo>
                  <a:pt x="76185" y="1431205"/>
                </a:lnTo>
                <a:lnTo>
                  <a:pt x="82533" y="1421048"/>
                </a:lnTo>
                <a:lnTo>
                  <a:pt x="89834" y="1411209"/>
                </a:lnTo>
                <a:lnTo>
                  <a:pt x="96818" y="1402004"/>
                </a:lnTo>
                <a:lnTo>
                  <a:pt x="104436" y="1392482"/>
                </a:lnTo>
                <a:lnTo>
                  <a:pt x="112055" y="1383595"/>
                </a:lnTo>
                <a:lnTo>
                  <a:pt x="119673" y="1374390"/>
                </a:lnTo>
                <a:lnTo>
                  <a:pt x="127609" y="1365503"/>
                </a:lnTo>
                <a:lnTo>
                  <a:pt x="135862" y="1356933"/>
                </a:lnTo>
                <a:lnTo>
                  <a:pt x="144751" y="1348681"/>
                </a:lnTo>
                <a:lnTo>
                  <a:pt x="153321" y="1340429"/>
                </a:lnTo>
                <a:lnTo>
                  <a:pt x="162210" y="1332494"/>
                </a:lnTo>
                <a:lnTo>
                  <a:pt x="171415" y="1324559"/>
                </a:lnTo>
                <a:lnTo>
                  <a:pt x="180304" y="1316623"/>
                </a:lnTo>
                <a:lnTo>
                  <a:pt x="189827" y="1309006"/>
                </a:lnTo>
                <a:lnTo>
                  <a:pt x="199350" y="1302023"/>
                </a:lnTo>
                <a:lnTo>
                  <a:pt x="209190" y="1294723"/>
                </a:lnTo>
                <a:lnTo>
                  <a:pt x="219031" y="1287740"/>
                </a:lnTo>
                <a:lnTo>
                  <a:pt x="229189" y="1280757"/>
                </a:lnTo>
                <a:lnTo>
                  <a:pt x="239347" y="1274409"/>
                </a:lnTo>
                <a:lnTo>
                  <a:pt x="259980" y="1261713"/>
                </a:lnTo>
                <a:lnTo>
                  <a:pt x="280931" y="1249652"/>
                </a:lnTo>
                <a:lnTo>
                  <a:pt x="302517" y="1238543"/>
                </a:lnTo>
                <a:lnTo>
                  <a:pt x="324737" y="1227751"/>
                </a:lnTo>
                <a:lnTo>
                  <a:pt x="346958" y="1218229"/>
                </a:lnTo>
                <a:lnTo>
                  <a:pt x="369496" y="1208707"/>
                </a:lnTo>
                <a:lnTo>
                  <a:pt x="392351" y="1200455"/>
                </a:lnTo>
                <a:lnTo>
                  <a:pt x="415206" y="1192520"/>
                </a:lnTo>
                <a:lnTo>
                  <a:pt x="438379" y="1185537"/>
                </a:lnTo>
                <a:lnTo>
                  <a:pt x="461235" y="1179189"/>
                </a:lnTo>
                <a:lnTo>
                  <a:pt x="484407" y="1173158"/>
                </a:lnTo>
                <a:lnTo>
                  <a:pt x="507263" y="1167762"/>
                </a:lnTo>
                <a:lnTo>
                  <a:pt x="530436" y="1163319"/>
                </a:lnTo>
                <a:lnTo>
                  <a:pt x="535832" y="1162049"/>
                </a:lnTo>
                <a:lnTo>
                  <a:pt x="541229" y="1162049"/>
                </a:lnTo>
                <a:lnTo>
                  <a:pt x="546942" y="1162049"/>
                </a:lnTo>
                <a:lnTo>
                  <a:pt x="552021" y="1163001"/>
                </a:lnTo>
                <a:lnTo>
                  <a:pt x="703756" y="1914290"/>
                </a:lnTo>
                <a:lnTo>
                  <a:pt x="706613" y="1884137"/>
                </a:lnTo>
                <a:lnTo>
                  <a:pt x="758672" y="1368995"/>
                </a:lnTo>
                <a:lnTo>
                  <a:pt x="743753" y="1317576"/>
                </a:lnTo>
                <a:lnTo>
                  <a:pt x="772957" y="1250921"/>
                </a:lnTo>
                <a:lnTo>
                  <a:pt x="838984" y="1249969"/>
                </a:lnTo>
                <a:lnTo>
                  <a:pt x="866283" y="1317576"/>
                </a:lnTo>
                <a:lnTo>
                  <a:pt x="853586" y="1378199"/>
                </a:lnTo>
                <a:lnTo>
                  <a:pt x="900566" y="1922542"/>
                </a:lnTo>
                <a:lnTo>
                  <a:pt x="1024366" y="1186489"/>
                </a:lnTo>
                <a:lnTo>
                  <a:pt x="1038651" y="1177919"/>
                </a:lnTo>
                <a:lnTo>
                  <a:pt x="1049126" y="1170619"/>
                </a:lnTo>
                <a:lnTo>
                  <a:pt x="1052935" y="1167762"/>
                </a:lnTo>
                <a:lnTo>
                  <a:pt x="1055475" y="1165541"/>
                </a:lnTo>
                <a:lnTo>
                  <a:pt x="1056745" y="1163954"/>
                </a:lnTo>
                <a:lnTo>
                  <a:pt x="1057062" y="1163636"/>
                </a:lnTo>
                <a:lnTo>
                  <a:pt x="1057062" y="1163319"/>
                </a:lnTo>
                <a:lnTo>
                  <a:pt x="1068172" y="1161414"/>
                </a:lnTo>
                <a:lnTo>
                  <a:pt x="1079600" y="1159827"/>
                </a:lnTo>
                <a:lnTo>
                  <a:pt x="1090710" y="1159193"/>
                </a:lnTo>
                <a:lnTo>
                  <a:pt x="1102138" y="1158875"/>
                </a:lnTo>
                <a:close/>
                <a:moveTo>
                  <a:pt x="855345" y="0"/>
                </a:moveTo>
                <a:lnTo>
                  <a:pt x="868998" y="317"/>
                </a:lnTo>
                <a:lnTo>
                  <a:pt x="880110" y="635"/>
                </a:lnTo>
                <a:lnTo>
                  <a:pt x="868998" y="4760"/>
                </a:lnTo>
                <a:lnTo>
                  <a:pt x="857885" y="8885"/>
                </a:lnTo>
                <a:lnTo>
                  <a:pt x="847090" y="13328"/>
                </a:lnTo>
                <a:lnTo>
                  <a:pt x="836613" y="18088"/>
                </a:lnTo>
                <a:lnTo>
                  <a:pt x="826135" y="22848"/>
                </a:lnTo>
                <a:lnTo>
                  <a:pt x="815975" y="27608"/>
                </a:lnTo>
                <a:lnTo>
                  <a:pt x="795973" y="37762"/>
                </a:lnTo>
                <a:lnTo>
                  <a:pt x="804545" y="40618"/>
                </a:lnTo>
                <a:lnTo>
                  <a:pt x="816293" y="39349"/>
                </a:lnTo>
                <a:lnTo>
                  <a:pt x="828675" y="39031"/>
                </a:lnTo>
                <a:lnTo>
                  <a:pt x="841058" y="38079"/>
                </a:lnTo>
                <a:lnTo>
                  <a:pt x="854075" y="38079"/>
                </a:lnTo>
                <a:lnTo>
                  <a:pt x="867410" y="38079"/>
                </a:lnTo>
                <a:lnTo>
                  <a:pt x="881063" y="39031"/>
                </a:lnTo>
                <a:lnTo>
                  <a:pt x="894398" y="39666"/>
                </a:lnTo>
                <a:lnTo>
                  <a:pt x="908368" y="40935"/>
                </a:lnTo>
                <a:lnTo>
                  <a:pt x="922655" y="42839"/>
                </a:lnTo>
                <a:lnTo>
                  <a:pt x="936943" y="44743"/>
                </a:lnTo>
                <a:lnTo>
                  <a:pt x="951230" y="47282"/>
                </a:lnTo>
                <a:lnTo>
                  <a:pt x="965835" y="50138"/>
                </a:lnTo>
                <a:lnTo>
                  <a:pt x="980123" y="53946"/>
                </a:lnTo>
                <a:lnTo>
                  <a:pt x="994728" y="58071"/>
                </a:lnTo>
                <a:lnTo>
                  <a:pt x="1009650" y="62514"/>
                </a:lnTo>
                <a:lnTo>
                  <a:pt x="1023938" y="68225"/>
                </a:lnTo>
                <a:lnTo>
                  <a:pt x="1038543" y="74255"/>
                </a:lnTo>
                <a:lnTo>
                  <a:pt x="1052830" y="80919"/>
                </a:lnTo>
                <a:lnTo>
                  <a:pt x="1067118" y="88534"/>
                </a:lnTo>
                <a:lnTo>
                  <a:pt x="1081088" y="96468"/>
                </a:lnTo>
                <a:lnTo>
                  <a:pt x="1094423" y="105353"/>
                </a:lnTo>
                <a:lnTo>
                  <a:pt x="1108075" y="115190"/>
                </a:lnTo>
                <a:lnTo>
                  <a:pt x="1121728" y="125662"/>
                </a:lnTo>
                <a:lnTo>
                  <a:pt x="1134428" y="137403"/>
                </a:lnTo>
                <a:lnTo>
                  <a:pt x="1140778" y="143432"/>
                </a:lnTo>
                <a:lnTo>
                  <a:pt x="1146810" y="149779"/>
                </a:lnTo>
                <a:lnTo>
                  <a:pt x="1153160" y="156125"/>
                </a:lnTo>
                <a:lnTo>
                  <a:pt x="1159193" y="163106"/>
                </a:lnTo>
                <a:lnTo>
                  <a:pt x="1165225" y="170087"/>
                </a:lnTo>
                <a:lnTo>
                  <a:pt x="1170940" y="177386"/>
                </a:lnTo>
                <a:lnTo>
                  <a:pt x="1176973" y="184684"/>
                </a:lnTo>
                <a:lnTo>
                  <a:pt x="1182370" y="192300"/>
                </a:lnTo>
                <a:lnTo>
                  <a:pt x="1187768" y="200551"/>
                </a:lnTo>
                <a:lnTo>
                  <a:pt x="1193483" y="208484"/>
                </a:lnTo>
                <a:lnTo>
                  <a:pt x="1198563" y="217052"/>
                </a:lnTo>
                <a:lnTo>
                  <a:pt x="1203643" y="225620"/>
                </a:lnTo>
                <a:lnTo>
                  <a:pt x="1208723" y="234822"/>
                </a:lnTo>
                <a:lnTo>
                  <a:pt x="1213803" y="244025"/>
                </a:lnTo>
                <a:lnTo>
                  <a:pt x="1218248" y="253544"/>
                </a:lnTo>
                <a:lnTo>
                  <a:pt x="1222693" y="263699"/>
                </a:lnTo>
                <a:lnTo>
                  <a:pt x="1232535" y="285277"/>
                </a:lnTo>
                <a:lnTo>
                  <a:pt x="1241425" y="306538"/>
                </a:lnTo>
                <a:lnTo>
                  <a:pt x="1249680" y="327164"/>
                </a:lnTo>
                <a:lnTo>
                  <a:pt x="1257618" y="347473"/>
                </a:lnTo>
                <a:lnTo>
                  <a:pt x="1264920" y="367465"/>
                </a:lnTo>
                <a:lnTo>
                  <a:pt x="1271270" y="386505"/>
                </a:lnTo>
                <a:lnTo>
                  <a:pt x="1277303" y="405227"/>
                </a:lnTo>
                <a:lnTo>
                  <a:pt x="1283018" y="424266"/>
                </a:lnTo>
                <a:lnTo>
                  <a:pt x="1287780" y="442354"/>
                </a:lnTo>
                <a:lnTo>
                  <a:pt x="1292543" y="459807"/>
                </a:lnTo>
                <a:lnTo>
                  <a:pt x="1296353" y="477260"/>
                </a:lnTo>
                <a:lnTo>
                  <a:pt x="1300163" y="494396"/>
                </a:lnTo>
                <a:lnTo>
                  <a:pt x="1303338" y="510897"/>
                </a:lnTo>
                <a:lnTo>
                  <a:pt x="1305878" y="527398"/>
                </a:lnTo>
                <a:lnTo>
                  <a:pt x="1308100" y="543581"/>
                </a:lnTo>
                <a:lnTo>
                  <a:pt x="1310005" y="559448"/>
                </a:lnTo>
                <a:lnTo>
                  <a:pt x="1311593" y="575314"/>
                </a:lnTo>
                <a:lnTo>
                  <a:pt x="1312545" y="590546"/>
                </a:lnTo>
                <a:lnTo>
                  <a:pt x="1313180" y="605778"/>
                </a:lnTo>
                <a:lnTo>
                  <a:pt x="1313815" y="620692"/>
                </a:lnTo>
                <a:lnTo>
                  <a:pt x="1313815" y="635289"/>
                </a:lnTo>
                <a:lnTo>
                  <a:pt x="1313180" y="649886"/>
                </a:lnTo>
                <a:lnTo>
                  <a:pt x="1312863" y="664800"/>
                </a:lnTo>
                <a:lnTo>
                  <a:pt x="1312228" y="679080"/>
                </a:lnTo>
                <a:lnTo>
                  <a:pt x="1310958" y="693360"/>
                </a:lnTo>
                <a:lnTo>
                  <a:pt x="1309688" y="707005"/>
                </a:lnTo>
                <a:lnTo>
                  <a:pt x="1308100" y="721285"/>
                </a:lnTo>
                <a:lnTo>
                  <a:pt x="1306513" y="735247"/>
                </a:lnTo>
                <a:lnTo>
                  <a:pt x="1302385" y="763172"/>
                </a:lnTo>
                <a:lnTo>
                  <a:pt x="1297623" y="791414"/>
                </a:lnTo>
                <a:lnTo>
                  <a:pt x="1294765" y="805694"/>
                </a:lnTo>
                <a:lnTo>
                  <a:pt x="1293178" y="819656"/>
                </a:lnTo>
                <a:lnTo>
                  <a:pt x="1291273" y="832666"/>
                </a:lnTo>
                <a:lnTo>
                  <a:pt x="1289685" y="845359"/>
                </a:lnTo>
                <a:lnTo>
                  <a:pt x="1289050" y="857735"/>
                </a:lnTo>
                <a:lnTo>
                  <a:pt x="1288098" y="869794"/>
                </a:lnTo>
                <a:lnTo>
                  <a:pt x="1287780" y="881217"/>
                </a:lnTo>
                <a:lnTo>
                  <a:pt x="1287780" y="892324"/>
                </a:lnTo>
                <a:lnTo>
                  <a:pt x="1287780" y="902796"/>
                </a:lnTo>
                <a:lnTo>
                  <a:pt x="1288415" y="912633"/>
                </a:lnTo>
                <a:lnTo>
                  <a:pt x="1289368" y="922470"/>
                </a:lnTo>
                <a:lnTo>
                  <a:pt x="1290320" y="931990"/>
                </a:lnTo>
                <a:lnTo>
                  <a:pt x="1291590" y="940558"/>
                </a:lnTo>
                <a:lnTo>
                  <a:pt x="1293178" y="948808"/>
                </a:lnTo>
                <a:lnTo>
                  <a:pt x="1294765" y="957059"/>
                </a:lnTo>
                <a:lnTo>
                  <a:pt x="1297305" y="964674"/>
                </a:lnTo>
                <a:lnTo>
                  <a:pt x="1299528" y="971656"/>
                </a:lnTo>
                <a:lnTo>
                  <a:pt x="1301750" y="978954"/>
                </a:lnTo>
                <a:lnTo>
                  <a:pt x="1304290" y="985301"/>
                </a:lnTo>
                <a:lnTo>
                  <a:pt x="1307465" y="991330"/>
                </a:lnTo>
                <a:lnTo>
                  <a:pt x="1310323" y="997359"/>
                </a:lnTo>
                <a:lnTo>
                  <a:pt x="1313180" y="1002436"/>
                </a:lnTo>
                <a:lnTo>
                  <a:pt x="1316673" y="1007831"/>
                </a:lnTo>
                <a:lnTo>
                  <a:pt x="1320165" y="1012591"/>
                </a:lnTo>
                <a:lnTo>
                  <a:pt x="1323975" y="1017033"/>
                </a:lnTo>
                <a:lnTo>
                  <a:pt x="1327150" y="1021793"/>
                </a:lnTo>
                <a:lnTo>
                  <a:pt x="1330960" y="1025601"/>
                </a:lnTo>
                <a:lnTo>
                  <a:pt x="1335088" y="1029092"/>
                </a:lnTo>
                <a:lnTo>
                  <a:pt x="1338898" y="1032582"/>
                </a:lnTo>
                <a:lnTo>
                  <a:pt x="1343025" y="1036073"/>
                </a:lnTo>
                <a:lnTo>
                  <a:pt x="1347153" y="1038929"/>
                </a:lnTo>
                <a:lnTo>
                  <a:pt x="1351280" y="1041468"/>
                </a:lnTo>
                <a:lnTo>
                  <a:pt x="1359853" y="1046545"/>
                </a:lnTo>
                <a:lnTo>
                  <a:pt x="1368108" y="1050353"/>
                </a:lnTo>
                <a:lnTo>
                  <a:pt x="1376998" y="1053209"/>
                </a:lnTo>
                <a:lnTo>
                  <a:pt x="1385570" y="1055747"/>
                </a:lnTo>
                <a:lnTo>
                  <a:pt x="1393508" y="1057651"/>
                </a:lnTo>
                <a:lnTo>
                  <a:pt x="1401763" y="1058921"/>
                </a:lnTo>
                <a:lnTo>
                  <a:pt x="1409065" y="1059555"/>
                </a:lnTo>
                <a:lnTo>
                  <a:pt x="1416368" y="1059873"/>
                </a:lnTo>
                <a:lnTo>
                  <a:pt x="1423035" y="1060507"/>
                </a:lnTo>
                <a:lnTo>
                  <a:pt x="1429068" y="1059873"/>
                </a:lnTo>
                <a:lnTo>
                  <a:pt x="1439228" y="1059238"/>
                </a:lnTo>
                <a:lnTo>
                  <a:pt x="1445578" y="1058603"/>
                </a:lnTo>
                <a:lnTo>
                  <a:pt x="1447800" y="1057651"/>
                </a:lnTo>
                <a:lnTo>
                  <a:pt x="1447483" y="1059555"/>
                </a:lnTo>
                <a:lnTo>
                  <a:pt x="1445578" y="1064950"/>
                </a:lnTo>
                <a:lnTo>
                  <a:pt x="1443038" y="1072883"/>
                </a:lnTo>
                <a:lnTo>
                  <a:pt x="1438593" y="1083037"/>
                </a:lnTo>
                <a:lnTo>
                  <a:pt x="1436053" y="1088115"/>
                </a:lnTo>
                <a:lnTo>
                  <a:pt x="1432560" y="1094144"/>
                </a:lnTo>
                <a:lnTo>
                  <a:pt x="1429068" y="1100173"/>
                </a:lnTo>
                <a:lnTo>
                  <a:pt x="1424940" y="1106520"/>
                </a:lnTo>
                <a:lnTo>
                  <a:pt x="1420178" y="1112549"/>
                </a:lnTo>
                <a:lnTo>
                  <a:pt x="1415098" y="1118895"/>
                </a:lnTo>
                <a:lnTo>
                  <a:pt x="1409700" y="1125559"/>
                </a:lnTo>
                <a:lnTo>
                  <a:pt x="1403350" y="1131271"/>
                </a:lnTo>
                <a:lnTo>
                  <a:pt x="1396365" y="1136983"/>
                </a:lnTo>
                <a:lnTo>
                  <a:pt x="1389063" y="1142378"/>
                </a:lnTo>
                <a:lnTo>
                  <a:pt x="1381125" y="1147455"/>
                </a:lnTo>
                <a:lnTo>
                  <a:pt x="1372235" y="1152215"/>
                </a:lnTo>
                <a:lnTo>
                  <a:pt x="1363028" y="1156340"/>
                </a:lnTo>
                <a:lnTo>
                  <a:pt x="1352868" y="1159513"/>
                </a:lnTo>
                <a:lnTo>
                  <a:pt x="1347470" y="1161100"/>
                </a:lnTo>
                <a:lnTo>
                  <a:pt x="1341755" y="1162369"/>
                </a:lnTo>
                <a:lnTo>
                  <a:pt x="1336358" y="1163321"/>
                </a:lnTo>
                <a:lnTo>
                  <a:pt x="1330643" y="1164273"/>
                </a:lnTo>
                <a:lnTo>
                  <a:pt x="1324293" y="1164908"/>
                </a:lnTo>
                <a:lnTo>
                  <a:pt x="1318260" y="1165225"/>
                </a:lnTo>
                <a:lnTo>
                  <a:pt x="1311910" y="1165225"/>
                </a:lnTo>
                <a:lnTo>
                  <a:pt x="1304925" y="1165225"/>
                </a:lnTo>
                <a:lnTo>
                  <a:pt x="1298258" y="1164908"/>
                </a:lnTo>
                <a:lnTo>
                  <a:pt x="1291273" y="1164591"/>
                </a:lnTo>
                <a:lnTo>
                  <a:pt x="1283970" y="1163639"/>
                </a:lnTo>
                <a:lnTo>
                  <a:pt x="1276350" y="1162687"/>
                </a:lnTo>
                <a:lnTo>
                  <a:pt x="1269048" y="1161100"/>
                </a:lnTo>
                <a:lnTo>
                  <a:pt x="1261110" y="1159196"/>
                </a:lnTo>
                <a:lnTo>
                  <a:pt x="1253173" y="1157292"/>
                </a:lnTo>
                <a:lnTo>
                  <a:pt x="1244600" y="1155071"/>
                </a:lnTo>
                <a:lnTo>
                  <a:pt x="1236345" y="1152215"/>
                </a:lnTo>
                <a:lnTo>
                  <a:pt x="1227455" y="1149042"/>
                </a:lnTo>
                <a:lnTo>
                  <a:pt x="1218565" y="1145551"/>
                </a:lnTo>
                <a:lnTo>
                  <a:pt x="1209040" y="1142378"/>
                </a:lnTo>
                <a:lnTo>
                  <a:pt x="1107758" y="1099856"/>
                </a:lnTo>
                <a:lnTo>
                  <a:pt x="1081723" y="1089067"/>
                </a:lnTo>
                <a:lnTo>
                  <a:pt x="1083310" y="1081451"/>
                </a:lnTo>
                <a:lnTo>
                  <a:pt x="1087438" y="1058921"/>
                </a:lnTo>
                <a:lnTo>
                  <a:pt x="1090295" y="1042737"/>
                </a:lnTo>
                <a:lnTo>
                  <a:pt x="1093153" y="1023063"/>
                </a:lnTo>
                <a:lnTo>
                  <a:pt x="1096328" y="1001484"/>
                </a:lnTo>
                <a:lnTo>
                  <a:pt x="1099503" y="976733"/>
                </a:lnTo>
                <a:lnTo>
                  <a:pt x="1102360" y="949443"/>
                </a:lnTo>
                <a:lnTo>
                  <a:pt x="1104900" y="920249"/>
                </a:lnTo>
                <a:lnTo>
                  <a:pt x="1107440" y="888516"/>
                </a:lnTo>
                <a:lnTo>
                  <a:pt x="1109028" y="855514"/>
                </a:lnTo>
                <a:lnTo>
                  <a:pt x="1110298" y="820608"/>
                </a:lnTo>
                <a:lnTo>
                  <a:pt x="1110615" y="784433"/>
                </a:lnTo>
                <a:lnTo>
                  <a:pt x="1110298" y="765710"/>
                </a:lnTo>
                <a:lnTo>
                  <a:pt x="1109980" y="746988"/>
                </a:lnTo>
                <a:lnTo>
                  <a:pt x="1109028" y="727948"/>
                </a:lnTo>
                <a:lnTo>
                  <a:pt x="1108393" y="708592"/>
                </a:lnTo>
                <a:lnTo>
                  <a:pt x="1104900" y="731122"/>
                </a:lnTo>
                <a:lnTo>
                  <a:pt x="1101408" y="753335"/>
                </a:lnTo>
                <a:lnTo>
                  <a:pt x="1097280" y="775230"/>
                </a:lnTo>
                <a:lnTo>
                  <a:pt x="1092518" y="796491"/>
                </a:lnTo>
                <a:lnTo>
                  <a:pt x="1087438" y="817752"/>
                </a:lnTo>
                <a:lnTo>
                  <a:pt x="1082040" y="838061"/>
                </a:lnTo>
                <a:lnTo>
                  <a:pt x="1076008" y="858370"/>
                </a:lnTo>
                <a:lnTo>
                  <a:pt x="1069658" y="877727"/>
                </a:lnTo>
                <a:lnTo>
                  <a:pt x="1062673" y="896766"/>
                </a:lnTo>
                <a:lnTo>
                  <a:pt x="1055370" y="915489"/>
                </a:lnTo>
                <a:lnTo>
                  <a:pt x="1047433" y="933259"/>
                </a:lnTo>
                <a:lnTo>
                  <a:pt x="1039495" y="950712"/>
                </a:lnTo>
                <a:lnTo>
                  <a:pt x="1030923" y="967530"/>
                </a:lnTo>
                <a:lnTo>
                  <a:pt x="1022033" y="983714"/>
                </a:lnTo>
                <a:lnTo>
                  <a:pt x="1012825" y="999263"/>
                </a:lnTo>
                <a:lnTo>
                  <a:pt x="1002983" y="1013860"/>
                </a:lnTo>
                <a:lnTo>
                  <a:pt x="992823" y="1027823"/>
                </a:lnTo>
                <a:lnTo>
                  <a:pt x="982345" y="1040833"/>
                </a:lnTo>
                <a:lnTo>
                  <a:pt x="971550" y="1053209"/>
                </a:lnTo>
                <a:lnTo>
                  <a:pt x="960120" y="1064950"/>
                </a:lnTo>
                <a:lnTo>
                  <a:pt x="948690" y="1075739"/>
                </a:lnTo>
                <a:lnTo>
                  <a:pt x="942658" y="1081134"/>
                </a:lnTo>
                <a:lnTo>
                  <a:pt x="936625" y="1085893"/>
                </a:lnTo>
                <a:lnTo>
                  <a:pt x="930593" y="1090336"/>
                </a:lnTo>
                <a:lnTo>
                  <a:pt x="924243" y="1095096"/>
                </a:lnTo>
                <a:lnTo>
                  <a:pt x="917893" y="1099221"/>
                </a:lnTo>
                <a:lnTo>
                  <a:pt x="911543" y="1102712"/>
                </a:lnTo>
                <a:lnTo>
                  <a:pt x="904875" y="1106520"/>
                </a:lnTo>
                <a:lnTo>
                  <a:pt x="898208" y="1110010"/>
                </a:lnTo>
                <a:lnTo>
                  <a:pt x="891858" y="1113501"/>
                </a:lnTo>
                <a:lnTo>
                  <a:pt x="885190" y="1116357"/>
                </a:lnTo>
                <a:lnTo>
                  <a:pt x="878205" y="1118895"/>
                </a:lnTo>
                <a:lnTo>
                  <a:pt x="871220" y="1121751"/>
                </a:lnTo>
                <a:lnTo>
                  <a:pt x="863918" y="1123973"/>
                </a:lnTo>
                <a:lnTo>
                  <a:pt x="857250" y="1125877"/>
                </a:lnTo>
                <a:lnTo>
                  <a:pt x="849948" y="1127146"/>
                </a:lnTo>
                <a:lnTo>
                  <a:pt x="842645" y="1128733"/>
                </a:lnTo>
                <a:lnTo>
                  <a:pt x="835343" y="1130002"/>
                </a:lnTo>
                <a:lnTo>
                  <a:pt x="828040" y="1130954"/>
                </a:lnTo>
                <a:lnTo>
                  <a:pt x="820420" y="1131271"/>
                </a:lnTo>
                <a:lnTo>
                  <a:pt x="812800" y="1131906"/>
                </a:lnTo>
                <a:lnTo>
                  <a:pt x="805498" y="1131906"/>
                </a:lnTo>
                <a:lnTo>
                  <a:pt x="797560" y="1131906"/>
                </a:lnTo>
                <a:lnTo>
                  <a:pt x="791210" y="1131271"/>
                </a:lnTo>
                <a:lnTo>
                  <a:pt x="784225" y="1130637"/>
                </a:lnTo>
                <a:lnTo>
                  <a:pt x="777875" y="1129685"/>
                </a:lnTo>
                <a:lnTo>
                  <a:pt x="771525" y="1128415"/>
                </a:lnTo>
                <a:lnTo>
                  <a:pt x="765493" y="1127146"/>
                </a:lnTo>
                <a:lnTo>
                  <a:pt x="759143" y="1125877"/>
                </a:lnTo>
                <a:lnTo>
                  <a:pt x="746760" y="1122069"/>
                </a:lnTo>
                <a:lnTo>
                  <a:pt x="734695" y="1116991"/>
                </a:lnTo>
                <a:lnTo>
                  <a:pt x="722630" y="1111914"/>
                </a:lnTo>
                <a:lnTo>
                  <a:pt x="710883" y="1105568"/>
                </a:lnTo>
                <a:lnTo>
                  <a:pt x="699770" y="1098269"/>
                </a:lnTo>
                <a:lnTo>
                  <a:pt x="688340" y="1090336"/>
                </a:lnTo>
                <a:lnTo>
                  <a:pt x="677545" y="1082085"/>
                </a:lnTo>
                <a:lnTo>
                  <a:pt x="666750" y="1072883"/>
                </a:lnTo>
                <a:lnTo>
                  <a:pt x="655955" y="1063046"/>
                </a:lnTo>
                <a:lnTo>
                  <a:pt x="645795" y="1052257"/>
                </a:lnTo>
                <a:lnTo>
                  <a:pt x="636270" y="1040833"/>
                </a:lnTo>
                <a:lnTo>
                  <a:pt x="626428" y="1029092"/>
                </a:lnTo>
                <a:lnTo>
                  <a:pt x="616585" y="1016716"/>
                </a:lnTo>
                <a:lnTo>
                  <a:pt x="607695" y="1003706"/>
                </a:lnTo>
                <a:lnTo>
                  <a:pt x="598488" y="990061"/>
                </a:lnTo>
                <a:lnTo>
                  <a:pt x="589598" y="975781"/>
                </a:lnTo>
                <a:lnTo>
                  <a:pt x="581025" y="961184"/>
                </a:lnTo>
                <a:lnTo>
                  <a:pt x="572453" y="946269"/>
                </a:lnTo>
                <a:lnTo>
                  <a:pt x="564833" y="930403"/>
                </a:lnTo>
                <a:lnTo>
                  <a:pt x="556895" y="914537"/>
                </a:lnTo>
                <a:lnTo>
                  <a:pt x="549275" y="898036"/>
                </a:lnTo>
                <a:lnTo>
                  <a:pt x="542290" y="881217"/>
                </a:lnTo>
                <a:lnTo>
                  <a:pt x="534988" y="863764"/>
                </a:lnTo>
                <a:lnTo>
                  <a:pt x="528320" y="846629"/>
                </a:lnTo>
                <a:lnTo>
                  <a:pt x="521970" y="828541"/>
                </a:lnTo>
                <a:lnTo>
                  <a:pt x="515303" y="810453"/>
                </a:lnTo>
                <a:lnTo>
                  <a:pt x="509588" y="792049"/>
                </a:lnTo>
                <a:lnTo>
                  <a:pt x="503873" y="773326"/>
                </a:lnTo>
                <a:lnTo>
                  <a:pt x="498158" y="753969"/>
                </a:lnTo>
                <a:lnTo>
                  <a:pt x="500063" y="789193"/>
                </a:lnTo>
                <a:lnTo>
                  <a:pt x="502285" y="822512"/>
                </a:lnTo>
                <a:lnTo>
                  <a:pt x="505143" y="854879"/>
                </a:lnTo>
                <a:lnTo>
                  <a:pt x="508635" y="885660"/>
                </a:lnTo>
                <a:lnTo>
                  <a:pt x="512445" y="914854"/>
                </a:lnTo>
                <a:lnTo>
                  <a:pt x="516255" y="942779"/>
                </a:lnTo>
                <a:lnTo>
                  <a:pt x="520065" y="968482"/>
                </a:lnTo>
                <a:lnTo>
                  <a:pt x="524193" y="991965"/>
                </a:lnTo>
                <a:lnTo>
                  <a:pt x="528003" y="1013543"/>
                </a:lnTo>
                <a:lnTo>
                  <a:pt x="531495" y="1032582"/>
                </a:lnTo>
                <a:lnTo>
                  <a:pt x="538163" y="1063363"/>
                </a:lnTo>
                <a:lnTo>
                  <a:pt x="542608" y="1082720"/>
                </a:lnTo>
                <a:lnTo>
                  <a:pt x="543878" y="1089067"/>
                </a:lnTo>
                <a:lnTo>
                  <a:pt x="518160" y="1099856"/>
                </a:lnTo>
                <a:lnTo>
                  <a:pt x="416560" y="1142378"/>
                </a:lnTo>
                <a:lnTo>
                  <a:pt x="407670" y="1145551"/>
                </a:lnTo>
                <a:lnTo>
                  <a:pt x="398463" y="1149042"/>
                </a:lnTo>
                <a:lnTo>
                  <a:pt x="389573" y="1152215"/>
                </a:lnTo>
                <a:lnTo>
                  <a:pt x="381318" y="1155071"/>
                </a:lnTo>
                <a:lnTo>
                  <a:pt x="373063" y="1157292"/>
                </a:lnTo>
                <a:lnTo>
                  <a:pt x="364808" y="1159196"/>
                </a:lnTo>
                <a:lnTo>
                  <a:pt x="356870" y="1161100"/>
                </a:lnTo>
                <a:lnTo>
                  <a:pt x="349250" y="1162687"/>
                </a:lnTo>
                <a:lnTo>
                  <a:pt x="341630" y="1163639"/>
                </a:lnTo>
                <a:lnTo>
                  <a:pt x="334645" y="1164591"/>
                </a:lnTo>
                <a:lnTo>
                  <a:pt x="327343" y="1164908"/>
                </a:lnTo>
                <a:lnTo>
                  <a:pt x="320675" y="1165225"/>
                </a:lnTo>
                <a:lnTo>
                  <a:pt x="314008" y="1165225"/>
                </a:lnTo>
                <a:lnTo>
                  <a:pt x="307658" y="1165225"/>
                </a:lnTo>
                <a:lnTo>
                  <a:pt x="301625" y="1164908"/>
                </a:lnTo>
                <a:lnTo>
                  <a:pt x="295593" y="1164273"/>
                </a:lnTo>
                <a:lnTo>
                  <a:pt x="289560" y="1163321"/>
                </a:lnTo>
                <a:lnTo>
                  <a:pt x="283845" y="1162369"/>
                </a:lnTo>
                <a:lnTo>
                  <a:pt x="278448" y="1161100"/>
                </a:lnTo>
                <a:lnTo>
                  <a:pt x="273050" y="1159513"/>
                </a:lnTo>
                <a:lnTo>
                  <a:pt x="263208" y="1156340"/>
                </a:lnTo>
                <a:lnTo>
                  <a:pt x="253683" y="1152215"/>
                </a:lnTo>
                <a:lnTo>
                  <a:pt x="245110" y="1147455"/>
                </a:lnTo>
                <a:lnTo>
                  <a:pt x="236855" y="1142378"/>
                </a:lnTo>
                <a:lnTo>
                  <a:pt x="229235" y="1136983"/>
                </a:lnTo>
                <a:lnTo>
                  <a:pt x="222568" y="1131271"/>
                </a:lnTo>
                <a:lnTo>
                  <a:pt x="216535" y="1125559"/>
                </a:lnTo>
                <a:lnTo>
                  <a:pt x="210820" y="1118895"/>
                </a:lnTo>
                <a:lnTo>
                  <a:pt x="205740" y="1112549"/>
                </a:lnTo>
                <a:lnTo>
                  <a:pt x="200978" y="1106520"/>
                </a:lnTo>
                <a:lnTo>
                  <a:pt x="196850" y="1100173"/>
                </a:lnTo>
                <a:lnTo>
                  <a:pt x="193358" y="1094144"/>
                </a:lnTo>
                <a:lnTo>
                  <a:pt x="189865" y="1088115"/>
                </a:lnTo>
                <a:lnTo>
                  <a:pt x="187325" y="1083037"/>
                </a:lnTo>
                <a:lnTo>
                  <a:pt x="183198" y="1072883"/>
                </a:lnTo>
                <a:lnTo>
                  <a:pt x="180023" y="1064950"/>
                </a:lnTo>
                <a:lnTo>
                  <a:pt x="178435" y="1059555"/>
                </a:lnTo>
                <a:lnTo>
                  <a:pt x="177800" y="1057651"/>
                </a:lnTo>
                <a:lnTo>
                  <a:pt x="180658" y="1058603"/>
                </a:lnTo>
                <a:lnTo>
                  <a:pt x="188278" y="1059873"/>
                </a:lnTo>
                <a:lnTo>
                  <a:pt x="200025" y="1061459"/>
                </a:lnTo>
                <a:lnTo>
                  <a:pt x="207645" y="1062411"/>
                </a:lnTo>
                <a:lnTo>
                  <a:pt x="215265" y="1062729"/>
                </a:lnTo>
                <a:lnTo>
                  <a:pt x="223520" y="1063046"/>
                </a:lnTo>
                <a:lnTo>
                  <a:pt x="233045" y="1063046"/>
                </a:lnTo>
                <a:lnTo>
                  <a:pt x="242570" y="1062411"/>
                </a:lnTo>
                <a:lnTo>
                  <a:pt x="252095" y="1061142"/>
                </a:lnTo>
                <a:lnTo>
                  <a:pt x="262255" y="1059555"/>
                </a:lnTo>
                <a:lnTo>
                  <a:pt x="272415" y="1057334"/>
                </a:lnTo>
                <a:lnTo>
                  <a:pt x="283210" y="1054161"/>
                </a:lnTo>
                <a:lnTo>
                  <a:pt x="293370" y="1050353"/>
                </a:lnTo>
                <a:lnTo>
                  <a:pt x="298133" y="1048131"/>
                </a:lnTo>
                <a:lnTo>
                  <a:pt x="302895" y="1045276"/>
                </a:lnTo>
                <a:lnTo>
                  <a:pt x="307975" y="1042737"/>
                </a:lnTo>
                <a:lnTo>
                  <a:pt x="312738" y="1039881"/>
                </a:lnTo>
                <a:lnTo>
                  <a:pt x="317818" y="1036390"/>
                </a:lnTo>
                <a:lnTo>
                  <a:pt x="322263" y="1032582"/>
                </a:lnTo>
                <a:lnTo>
                  <a:pt x="326708" y="1028775"/>
                </a:lnTo>
                <a:lnTo>
                  <a:pt x="331153" y="1024649"/>
                </a:lnTo>
                <a:lnTo>
                  <a:pt x="335280" y="1020207"/>
                </a:lnTo>
                <a:lnTo>
                  <a:pt x="339408" y="1015447"/>
                </a:lnTo>
                <a:lnTo>
                  <a:pt x="343535" y="1010052"/>
                </a:lnTo>
                <a:lnTo>
                  <a:pt x="347345" y="1004658"/>
                </a:lnTo>
                <a:lnTo>
                  <a:pt x="350838" y="998628"/>
                </a:lnTo>
                <a:lnTo>
                  <a:pt x="354013" y="992599"/>
                </a:lnTo>
                <a:lnTo>
                  <a:pt x="357505" y="985935"/>
                </a:lnTo>
                <a:lnTo>
                  <a:pt x="360045" y="979271"/>
                </a:lnTo>
                <a:lnTo>
                  <a:pt x="363220" y="971656"/>
                </a:lnTo>
                <a:lnTo>
                  <a:pt x="365443" y="964040"/>
                </a:lnTo>
                <a:lnTo>
                  <a:pt x="367665" y="955789"/>
                </a:lnTo>
                <a:lnTo>
                  <a:pt x="369570" y="947221"/>
                </a:lnTo>
                <a:lnTo>
                  <a:pt x="371158" y="938336"/>
                </a:lnTo>
                <a:lnTo>
                  <a:pt x="372110" y="928816"/>
                </a:lnTo>
                <a:lnTo>
                  <a:pt x="373380" y="918979"/>
                </a:lnTo>
                <a:lnTo>
                  <a:pt x="374015" y="908825"/>
                </a:lnTo>
                <a:lnTo>
                  <a:pt x="374333" y="898036"/>
                </a:lnTo>
                <a:lnTo>
                  <a:pt x="374015" y="886929"/>
                </a:lnTo>
                <a:lnTo>
                  <a:pt x="373698" y="875188"/>
                </a:lnTo>
                <a:lnTo>
                  <a:pt x="373063" y="862812"/>
                </a:lnTo>
                <a:lnTo>
                  <a:pt x="371793" y="849802"/>
                </a:lnTo>
                <a:lnTo>
                  <a:pt x="370205" y="836792"/>
                </a:lnTo>
                <a:lnTo>
                  <a:pt x="367983" y="822829"/>
                </a:lnTo>
                <a:lnTo>
                  <a:pt x="365760" y="808550"/>
                </a:lnTo>
                <a:lnTo>
                  <a:pt x="354965" y="751748"/>
                </a:lnTo>
                <a:lnTo>
                  <a:pt x="349568" y="722871"/>
                </a:lnTo>
                <a:lnTo>
                  <a:pt x="344805" y="693360"/>
                </a:lnTo>
                <a:lnTo>
                  <a:pt x="340360" y="663214"/>
                </a:lnTo>
                <a:lnTo>
                  <a:pt x="338455" y="647665"/>
                </a:lnTo>
                <a:lnTo>
                  <a:pt x="336868" y="632116"/>
                </a:lnTo>
                <a:lnTo>
                  <a:pt x="335280" y="616249"/>
                </a:lnTo>
                <a:lnTo>
                  <a:pt x="334328" y="600383"/>
                </a:lnTo>
                <a:lnTo>
                  <a:pt x="333693" y="583882"/>
                </a:lnTo>
                <a:lnTo>
                  <a:pt x="333375" y="567698"/>
                </a:lnTo>
                <a:lnTo>
                  <a:pt x="333375" y="550880"/>
                </a:lnTo>
                <a:lnTo>
                  <a:pt x="333693" y="533744"/>
                </a:lnTo>
                <a:lnTo>
                  <a:pt x="334645" y="516609"/>
                </a:lnTo>
                <a:lnTo>
                  <a:pt x="336233" y="498838"/>
                </a:lnTo>
                <a:lnTo>
                  <a:pt x="337820" y="481385"/>
                </a:lnTo>
                <a:lnTo>
                  <a:pt x="340678" y="463298"/>
                </a:lnTo>
                <a:lnTo>
                  <a:pt x="343535" y="444893"/>
                </a:lnTo>
                <a:lnTo>
                  <a:pt x="347345" y="426170"/>
                </a:lnTo>
                <a:lnTo>
                  <a:pt x="351790" y="406813"/>
                </a:lnTo>
                <a:lnTo>
                  <a:pt x="356870" y="387774"/>
                </a:lnTo>
                <a:lnTo>
                  <a:pt x="362268" y="367782"/>
                </a:lnTo>
                <a:lnTo>
                  <a:pt x="369253" y="347791"/>
                </a:lnTo>
                <a:lnTo>
                  <a:pt x="376238" y="327164"/>
                </a:lnTo>
                <a:lnTo>
                  <a:pt x="384175" y="306538"/>
                </a:lnTo>
                <a:lnTo>
                  <a:pt x="393383" y="285277"/>
                </a:lnTo>
                <a:lnTo>
                  <a:pt x="402908" y="263699"/>
                </a:lnTo>
                <a:lnTo>
                  <a:pt x="408623" y="251958"/>
                </a:lnTo>
                <a:lnTo>
                  <a:pt x="414655" y="240534"/>
                </a:lnTo>
                <a:lnTo>
                  <a:pt x="421005" y="229428"/>
                </a:lnTo>
                <a:lnTo>
                  <a:pt x="427355" y="218956"/>
                </a:lnTo>
                <a:lnTo>
                  <a:pt x="433705" y="208801"/>
                </a:lnTo>
                <a:lnTo>
                  <a:pt x="440690" y="198964"/>
                </a:lnTo>
                <a:lnTo>
                  <a:pt x="447358" y="189444"/>
                </a:lnTo>
                <a:lnTo>
                  <a:pt x="454660" y="179925"/>
                </a:lnTo>
                <a:lnTo>
                  <a:pt x="443230" y="180559"/>
                </a:lnTo>
                <a:lnTo>
                  <a:pt x="448628" y="177703"/>
                </a:lnTo>
                <a:lnTo>
                  <a:pt x="453708" y="174213"/>
                </a:lnTo>
                <a:lnTo>
                  <a:pt x="464820" y="166597"/>
                </a:lnTo>
                <a:lnTo>
                  <a:pt x="471805" y="158029"/>
                </a:lnTo>
                <a:lnTo>
                  <a:pt x="479743" y="149779"/>
                </a:lnTo>
                <a:lnTo>
                  <a:pt x="487363" y="141528"/>
                </a:lnTo>
                <a:lnTo>
                  <a:pt x="495300" y="133912"/>
                </a:lnTo>
                <a:lnTo>
                  <a:pt x="502920" y="126614"/>
                </a:lnTo>
                <a:lnTo>
                  <a:pt x="510858" y="119315"/>
                </a:lnTo>
                <a:lnTo>
                  <a:pt x="519113" y="112334"/>
                </a:lnTo>
                <a:lnTo>
                  <a:pt x="527368" y="105987"/>
                </a:lnTo>
                <a:lnTo>
                  <a:pt x="535623" y="99324"/>
                </a:lnTo>
                <a:lnTo>
                  <a:pt x="543878" y="93612"/>
                </a:lnTo>
                <a:lnTo>
                  <a:pt x="552768" y="87582"/>
                </a:lnTo>
                <a:lnTo>
                  <a:pt x="561340" y="81871"/>
                </a:lnTo>
                <a:lnTo>
                  <a:pt x="569595" y="76476"/>
                </a:lnTo>
                <a:lnTo>
                  <a:pt x="578168" y="71399"/>
                </a:lnTo>
                <a:lnTo>
                  <a:pt x="595630" y="61562"/>
                </a:lnTo>
                <a:lnTo>
                  <a:pt x="613093" y="52994"/>
                </a:lnTo>
                <a:lnTo>
                  <a:pt x="630555" y="45061"/>
                </a:lnTo>
                <a:lnTo>
                  <a:pt x="647700" y="38079"/>
                </a:lnTo>
                <a:lnTo>
                  <a:pt x="665163" y="31733"/>
                </a:lnTo>
                <a:lnTo>
                  <a:pt x="681990" y="26338"/>
                </a:lnTo>
                <a:lnTo>
                  <a:pt x="698500" y="21261"/>
                </a:lnTo>
                <a:lnTo>
                  <a:pt x="715010" y="17136"/>
                </a:lnTo>
                <a:lnTo>
                  <a:pt x="731203" y="13328"/>
                </a:lnTo>
                <a:lnTo>
                  <a:pt x="746760" y="10472"/>
                </a:lnTo>
                <a:lnTo>
                  <a:pt x="761683" y="7933"/>
                </a:lnTo>
                <a:lnTo>
                  <a:pt x="776288" y="5395"/>
                </a:lnTo>
                <a:lnTo>
                  <a:pt x="789940" y="3808"/>
                </a:lnTo>
                <a:lnTo>
                  <a:pt x="802958" y="2539"/>
                </a:lnTo>
                <a:lnTo>
                  <a:pt x="815658" y="1269"/>
                </a:lnTo>
                <a:lnTo>
                  <a:pt x="837248" y="317"/>
                </a:lnTo>
                <a:lnTo>
                  <a:pt x="855345" y="0"/>
                </a:lnTo>
                <a:close/>
              </a:path>
            </a:pathLst>
          </a:custGeom>
          <a:solidFill>
            <a:schemeClr val="accent3"/>
          </a:solidFill>
          <a:ln>
            <a:noFill/>
          </a:ln>
        </p:spPr>
        <p:txBody>
          <a:bodyPr lIns="91412" tIns="45705" rIns="91412" bIns="45705" anchor="ctr">
            <a:scene3d>
              <a:camera prst="orthographicFront"/>
              <a:lightRig rig="threePt" dir="t"/>
            </a:scene3d>
            <a:sp3d contourW="12700">
              <a:contourClr>
                <a:srgbClr val="FFFFFF"/>
              </a:contourClr>
            </a:sp3d>
          </a:bodyPr>
          <a:lstStyle/>
          <a:p>
            <a:pPr algn="ctr" defTabSz="1219200">
              <a:defRPr/>
            </a:pPr>
            <a:endParaRPr lang="zh-CN" altLang="en-US" sz="3200" dirty="0">
              <a:solidFill>
                <a:srgbClr val="FFFFFF"/>
              </a:solidFill>
              <a:latin typeface="Calibri" panose="020F0502020204030204"/>
              <a:ea typeface="宋体" panose="02010600030101010101" pitchFamily="2" charset="-122"/>
            </a:endParaRPr>
          </a:p>
        </p:txBody>
      </p:sp>
      <p:cxnSp>
        <p:nvCxnSpPr>
          <p:cNvPr id="16" name="直接连接符 15"/>
          <p:cNvCxnSpPr/>
          <p:nvPr/>
        </p:nvCxnSpPr>
        <p:spPr>
          <a:xfrm>
            <a:off x="6096795" y="2051024"/>
            <a:ext cx="0" cy="25081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112379" y="4101076"/>
            <a:ext cx="1443315" cy="48005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r" defTabSz="1219200"/>
            <a:r>
              <a:rPr lang="en-US" altLang="zh-CN" sz="1865" b="1" dirty="0">
                <a:solidFill>
                  <a:prstClr val="white"/>
                </a:solidFill>
                <a:latin typeface="宋体" panose="02010600030101010101" pitchFamily="2" charset="-122"/>
                <a:ea typeface="宋体" panose="02010600030101010101" pitchFamily="2" charset="-122"/>
              </a:rPr>
              <a:t>28%</a:t>
            </a:r>
            <a:endParaRPr lang="zh-CN" altLang="en-US" sz="1865" b="1" dirty="0">
              <a:solidFill>
                <a:prstClr val="white"/>
              </a:solidFill>
              <a:latin typeface="宋体" panose="02010600030101010101" pitchFamily="2" charset="-122"/>
              <a:ea typeface="宋体" panose="02010600030101010101" pitchFamily="2" charset="-122"/>
            </a:endParaRPr>
          </a:p>
        </p:txBody>
      </p:sp>
      <p:sp>
        <p:nvSpPr>
          <p:cNvPr id="18" name="矩形 17"/>
          <p:cNvSpPr/>
          <p:nvPr/>
        </p:nvSpPr>
        <p:spPr>
          <a:xfrm>
            <a:off x="8684822" y="4101076"/>
            <a:ext cx="1454157" cy="48005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9200"/>
            <a:r>
              <a:rPr lang="en-US" altLang="zh-CN" sz="1865" b="1" dirty="0">
                <a:solidFill>
                  <a:prstClr val="white"/>
                </a:solidFill>
                <a:latin typeface="宋体" panose="02010600030101010101" pitchFamily="2" charset="-122"/>
                <a:ea typeface="宋体" panose="02010600030101010101" pitchFamily="2" charset="-122"/>
              </a:rPr>
              <a:t>32%</a:t>
            </a:r>
            <a:endParaRPr lang="zh-CN" altLang="en-US" sz="1865" b="1" dirty="0">
              <a:solidFill>
                <a:prstClr val="white"/>
              </a:solidFill>
              <a:latin typeface="宋体" panose="02010600030101010101" pitchFamily="2" charset="-122"/>
              <a:ea typeface="宋体" panose="02010600030101010101" pitchFamily="2" charset="-122"/>
            </a:endParaRPr>
          </a:p>
        </p:txBody>
      </p:sp>
      <p:sp>
        <p:nvSpPr>
          <p:cNvPr id="19" name="文本框 8"/>
          <p:cNvSpPr txBox="1"/>
          <p:nvPr/>
        </p:nvSpPr>
        <p:spPr>
          <a:xfrm>
            <a:off x="3518238" y="3382931"/>
            <a:ext cx="2578559" cy="625847"/>
          </a:xfrm>
          <a:prstGeom prst="rect">
            <a:avLst/>
          </a:prstGeom>
          <a:noFill/>
        </p:spPr>
        <p:txBody>
          <a:bodyPr wrap="square" lIns="91412" tIns="45705" rIns="91412" bIns="4570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r>
              <a:rPr lang="zh-CN" altLang="en-US" sz="1335" dirty="0">
                <a:solidFill>
                  <a:prstClr val="white">
                    <a:lumMod val="65000"/>
                  </a:prstClr>
                </a:solidFill>
                <a:latin typeface="微软雅黑" panose="020B0503020204020204" pitchFamily="34" charset="-122"/>
                <a:ea typeface="微软雅黑" panose="020B0503020204020204" pitchFamily="34" charset="-122"/>
              </a:rPr>
              <a:t>请在此输入你的标题</a:t>
            </a:r>
            <a:endParaRPr lang="en-US" altLang="zh-CN" sz="1335" dirty="0">
              <a:solidFill>
                <a:prstClr val="white">
                  <a:lumMod val="65000"/>
                </a:prstClr>
              </a:solidFill>
              <a:latin typeface="微软雅黑" panose="020B0503020204020204" pitchFamily="34" charset="-122"/>
              <a:ea typeface="微软雅黑" panose="020B0503020204020204" pitchFamily="34" charset="-122"/>
            </a:endParaRPr>
          </a:p>
          <a:p>
            <a:pPr algn="ctr" defTabSz="1219200"/>
            <a:r>
              <a:rPr lang="zh-CN" altLang="en-US" sz="1065" dirty="0">
                <a:solidFill>
                  <a:prstClr val="white">
                    <a:lumMod val="65000"/>
                  </a:prstClr>
                </a:solidFill>
                <a:latin typeface="微软雅黑" panose="020B0503020204020204" pitchFamily="34" charset="-122"/>
                <a:ea typeface="微软雅黑" panose="020B0503020204020204" pitchFamily="34" charset="-122"/>
              </a:rPr>
              <a:t>请在此输入你的文字内容</a:t>
            </a:r>
            <a:endParaRPr lang="en-US" altLang="zh-CN" sz="1065" dirty="0">
              <a:solidFill>
                <a:prstClr val="white">
                  <a:lumMod val="65000"/>
                </a:prstClr>
              </a:solidFill>
              <a:latin typeface="微软雅黑" panose="020B0503020204020204" pitchFamily="34" charset="-122"/>
              <a:ea typeface="微软雅黑" panose="020B0503020204020204" pitchFamily="34" charset="-122"/>
            </a:endParaRPr>
          </a:p>
          <a:p>
            <a:pPr algn="ctr" defTabSz="1219200"/>
            <a:r>
              <a:rPr lang="zh-CN" altLang="en-US" sz="1065" dirty="0">
                <a:solidFill>
                  <a:prstClr val="white">
                    <a:lumMod val="65000"/>
                  </a:prstClr>
                </a:solidFill>
                <a:latin typeface="微软雅黑" panose="020B0503020204020204" pitchFamily="34" charset="-122"/>
                <a:ea typeface="微软雅黑" panose="020B0503020204020204" pitchFamily="34" charset="-122"/>
              </a:rPr>
              <a:t>请在此输入你的文字内容</a:t>
            </a:r>
            <a:endParaRPr lang="en-US" altLang="zh-CN" sz="1065"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0" name="文本框 8"/>
          <p:cNvSpPr txBox="1"/>
          <p:nvPr/>
        </p:nvSpPr>
        <p:spPr>
          <a:xfrm>
            <a:off x="6109611" y="3371948"/>
            <a:ext cx="2578559" cy="625847"/>
          </a:xfrm>
          <a:prstGeom prst="rect">
            <a:avLst/>
          </a:prstGeom>
          <a:noFill/>
        </p:spPr>
        <p:txBody>
          <a:bodyPr wrap="square" lIns="91412" tIns="45705" rIns="91412" bIns="4570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r>
              <a:rPr lang="zh-CN" altLang="en-US" sz="1335" dirty="0">
                <a:solidFill>
                  <a:prstClr val="white">
                    <a:lumMod val="65000"/>
                  </a:prstClr>
                </a:solidFill>
                <a:latin typeface="微软雅黑" panose="020B0503020204020204" pitchFamily="34" charset="-122"/>
                <a:ea typeface="微软雅黑" panose="020B0503020204020204" pitchFamily="34" charset="-122"/>
              </a:rPr>
              <a:t>请在此输入你的标题</a:t>
            </a:r>
            <a:endParaRPr lang="en-US" altLang="zh-CN" sz="1335" dirty="0">
              <a:solidFill>
                <a:prstClr val="white">
                  <a:lumMod val="65000"/>
                </a:prstClr>
              </a:solidFill>
              <a:latin typeface="微软雅黑" panose="020B0503020204020204" pitchFamily="34" charset="-122"/>
              <a:ea typeface="微软雅黑" panose="020B0503020204020204" pitchFamily="34" charset="-122"/>
            </a:endParaRPr>
          </a:p>
          <a:p>
            <a:pPr algn="ctr" defTabSz="1219200"/>
            <a:r>
              <a:rPr lang="zh-CN" altLang="en-US" sz="1065" dirty="0">
                <a:solidFill>
                  <a:prstClr val="white">
                    <a:lumMod val="65000"/>
                  </a:prstClr>
                </a:solidFill>
                <a:latin typeface="微软雅黑" panose="020B0503020204020204" pitchFamily="34" charset="-122"/>
                <a:ea typeface="微软雅黑" panose="020B0503020204020204" pitchFamily="34" charset="-122"/>
              </a:rPr>
              <a:t>请在此输入你的文字内容</a:t>
            </a:r>
            <a:endParaRPr lang="en-US" altLang="zh-CN" sz="1065" dirty="0">
              <a:solidFill>
                <a:prstClr val="white">
                  <a:lumMod val="65000"/>
                </a:prstClr>
              </a:solidFill>
              <a:latin typeface="微软雅黑" panose="020B0503020204020204" pitchFamily="34" charset="-122"/>
              <a:ea typeface="微软雅黑" panose="020B0503020204020204" pitchFamily="34" charset="-122"/>
            </a:endParaRPr>
          </a:p>
          <a:p>
            <a:pPr algn="ctr" defTabSz="1219200"/>
            <a:r>
              <a:rPr lang="zh-CN" altLang="en-US" sz="1065" dirty="0">
                <a:solidFill>
                  <a:prstClr val="white">
                    <a:lumMod val="65000"/>
                  </a:prstClr>
                </a:solidFill>
                <a:latin typeface="微软雅黑" panose="020B0503020204020204" pitchFamily="34" charset="-122"/>
                <a:ea typeface="微软雅黑" panose="020B0503020204020204" pitchFamily="34" charset="-122"/>
              </a:rPr>
              <a:t>请在此输入你的文字内容</a:t>
            </a:r>
            <a:endParaRPr lang="en-US" altLang="zh-CN" sz="1065"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1" name="Line 54"/>
          <p:cNvSpPr>
            <a:spLocks noChangeShapeType="1"/>
          </p:cNvSpPr>
          <p:nvPr/>
        </p:nvSpPr>
        <p:spPr bwMode="auto">
          <a:xfrm>
            <a:off x="1031862" y="5238118"/>
            <a:ext cx="10133284" cy="1097"/>
          </a:xfrm>
          <a:prstGeom prst="line">
            <a:avLst/>
          </a:prstGeom>
          <a:noFill/>
          <a:ln w="76200" cap="flat" cmpd="sng">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5" rIns="91412" bIns="45705"/>
          <a:lstStyle/>
          <a:p>
            <a:pPr defTabSz="1217930">
              <a:defRPr/>
            </a:pPr>
            <a:endParaRPr lang="zh-CN" altLang="en-US" sz="2400" kern="0" dirty="0">
              <a:solidFill>
                <a:sysClr val="windowText" lastClr="000000"/>
              </a:solidFill>
              <a:latin typeface="Calibri" panose="020F0502020204030204"/>
              <a:ea typeface="宋体" panose="02010600030101010101" pitchFamily="2" charset="-122"/>
            </a:endParaRPr>
          </a:p>
        </p:txBody>
      </p:sp>
      <p:sp>
        <p:nvSpPr>
          <p:cNvPr id="22" name="矩形 21"/>
          <p:cNvSpPr/>
          <p:nvPr/>
        </p:nvSpPr>
        <p:spPr>
          <a:xfrm>
            <a:off x="1031862" y="5445225"/>
            <a:ext cx="10133284" cy="605264"/>
          </a:xfrm>
          <a:prstGeom prst="rect">
            <a:avLst/>
          </a:prstGeom>
        </p:spPr>
        <p:txBody>
          <a:bodyPr wrap="square" lIns="91412" tIns="45705" rIns="91412" bIns="45705">
            <a:spAutoFit/>
          </a:bodyPr>
          <a:lstStyle/>
          <a:p>
            <a:pPr defTabSz="1219200">
              <a:lnSpc>
                <a:spcPts val="2000"/>
              </a:lnSpc>
              <a:spcBef>
                <a:spcPts val="1115"/>
              </a:spcBef>
              <a:spcAft>
                <a:spcPts val="1115"/>
              </a:spcAft>
            </a:pPr>
            <a:r>
              <a:rPr lang="zh-CN" altLang="en-US" sz="1065" dirty="0">
                <a:solidFill>
                  <a:prstClr val="white">
                    <a:lumMod val="65000"/>
                  </a:prst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1065" dirty="0">
              <a:solidFill>
                <a:prstClr val="white">
                  <a:lumMod val="6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10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1000"/>
                                        <p:tgtEl>
                                          <p:spTgt spid="7"/>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10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par>
                          <p:cTn id="41" fill="hold">
                            <p:stCondLst>
                              <p:cond delay="4000"/>
                            </p:stCondLst>
                            <p:childTnLst>
                              <p:par>
                                <p:cTn id="42" presetID="22" presetClass="entr" presetSubtype="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1000"/>
                                        <p:tgtEl>
                                          <p:spTgt spid="1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1000"/>
                                        <p:tgtEl>
                                          <p:spTgt spid="13"/>
                                        </p:tgtEl>
                                      </p:cBhvr>
                                    </p:animEffect>
                                  </p:childTnLst>
                                </p:cTn>
                              </p:par>
                            </p:childTnLst>
                          </p:cTn>
                        </p:par>
                        <p:par>
                          <p:cTn id="48" fill="hold">
                            <p:stCondLst>
                              <p:cond delay="5000"/>
                            </p:stCondLst>
                            <p:childTnLst>
                              <p:par>
                                <p:cTn id="49" presetID="22" presetClass="entr" presetSubtype="2"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right)">
                                      <p:cBhvr>
                                        <p:cTn id="51" dur="1000"/>
                                        <p:tgtEl>
                                          <p:spTgt spid="1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1000"/>
                                        <p:tgtEl>
                                          <p:spTgt spid="12"/>
                                        </p:tgtEl>
                                      </p:cBhvr>
                                    </p:animEffect>
                                  </p:childTnLst>
                                </p:cTn>
                              </p:par>
                            </p:childTnLst>
                          </p:cTn>
                        </p:par>
                        <p:par>
                          <p:cTn id="55" fill="hold">
                            <p:stCondLst>
                              <p:cond delay="6000"/>
                            </p:stCondLst>
                            <p:childTnLst>
                              <p:par>
                                <p:cTn id="56" presetID="22" presetClass="entr" presetSubtype="2"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right)">
                                      <p:cBhvr>
                                        <p:cTn id="58" dur="1000"/>
                                        <p:tgtEl>
                                          <p:spTgt spid="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1000"/>
                                        <p:tgtEl>
                                          <p:spTgt spid="1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8436260" y="0"/>
            <a:ext cx="1800200" cy="3053928"/>
            <a:chOff x="6327195" y="0"/>
            <a:chExt cx="1350150" cy="2290446"/>
          </a:xfrm>
          <a:solidFill>
            <a:schemeClr val="accent1"/>
          </a:solidFill>
        </p:grpSpPr>
        <p:sp>
          <p:nvSpPr>
            <p:cNvPr id="4" name="Rectangle 17"/>
            <p:cNvSpPr/>
            <p:nvPr/>
          </p:nvSpPr>
          <p:spPr bwMode="auto">
            <a:xfrm>
              <a:off x="6975267" y="0"/>
              <a:ext cx="54006" cy="2290446"/>
            </a:xfrm>
            <a:prstGeom prst="rect">
              <a:avLst/>
            </a:prstGeom>
            <a:grpFill/>
            <a:ln w="19050">
              <a:noFill/>
              <a:round/>
            </a:ln>
          </p:spPr>
          <p:txBody>
            <a:bodyPr anchor="ctr"/>
            <a:lstStyle/>
            <a:p>
              <a:pPr algn="ctr" defTabSz="1219200"/>
              <a:endParaRPr sz="2400">
                <a:solidFill>
                  <a:prstClr val="black"/>
                </a:solidFill>
                <a:latin typeface="Calibri" panose="020F0502020204030204"/>
              </a:endParaRPr>
            </a:p>
          </p:txBody>
        </p:sp>
        <p:sp>
          <p:nvSpPr>
            <p:cNvPr id="5" name="Freeform: Shape 15"/>
            <p:cNvSpPr/>
            <p:nvPr/>
          </p:nvSpPr>
          <p:spPr bwMode="auto">
            <a:xfrm>
              <a:off x="6327195" y="1453353"/>
              <a:ext cx="1350150" cy="837093"/>
            </a:xfrm>
            <a:custGeom>
              <a:avLst/>
              <a:gdLst>
                <a:gd name="connsiteX0" fmla="*/ 900100 w 1800200"/>
                <a:gd name="connsiteY0" fmla="*/ 0 h 1116124"/>
                <a:gd name="connsiteX1" fmla="*/ 1800200 w 1800200"/>
                <a:gd name="connsiteY1" fmla="*/ 900100 h 1116124"/>
                <a:gd name="connsiteX2" fmla="*/ 1781913 w 1800200"/>
                <a:gd name="connsiteY2" fmla="*/ 1081502 h 1116124"/>
                <a:gd name="connsiteX3" fmla="*/ 1773011 w 1800200"/>
                <a:gd name="connsiteY3" fmla="*/ 1116124 h 1116124"/>
                <a:gd name="connsiteX4" fmla="*/ 27190 w 1800200"/>
                <a:gd name="connsiteY4" fmla="*/ 1116124 h 1116124"/>
                <a:gd name="connsiteX5" fmla="*/ 18287 w 1800200"/>
                <a:gd name="connsiteY5" fmla="*/ 1081502 h 1116124"/>
                <a:gd name="connsiteX6" fmla="*/ 0 w 1800200"/>
                <a:gd name="connsiteY6" fmla="*/ 900100 h 1116124"/>
                <a:gd name="connsiteX7" fmla="*/ 900100 w 1800200"/>
                <a:gd name="connsiteY7" fmla="*/ 0 h 111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1116124">
                  <a:moveTo>
                    <a:pt x="900100" y="0"/>
                  </a:moveTo>
                  <a:cubicBezTo>
                    <a:pt x="1397212" y="0"/>
                    <a:pt x="1800200" y="402988"/>
                    <a:pt x="1800200" y="900100"/>
                  </a:cubicBezTo>
                  <a:cubicBezTo>
                    <a:pt x="1800200" y="962239"/>
                    <a:pt x="1793903" y="1022907"/>
                    <a:pt x="1781913" y="1081502"/>
                  </a:cubicBezTo>
                  <a:lnTo>
                    <a:pt x="1773011" y="1116124"/>
                  </a:lnTo>
                  <a:lnTo>
                    <a:pt x="27190" y="1116124"/>
                  </a:lnTo>
                  <a:lnTo>
                    <a:pt x="18287" y="1081502"/>
                  </a:lnTo>
                  <a:cubicBezTo>
                    <a:pt x="6297" y="1022907"/>
                    <a:pt x="0" y="962239"/>
                    <a:pt x="0" y="900100"/>
                  </a:cubicBezTo>
                  <a:cubicBezTo>
                    <a:pt x="0" y="402988"/>
                    <a:pt x="402988" y="0"/>
                    <a:pt x="900100" y="0"/>
                  </a:cubicBezTo>
                  <a:close/>
                </a:path>
              </a:pathLst>
            </a:custGeom>
            <a:grpFill/>
            <a:ln w="19050">
              <a:noFill/>
              <a:round/>
            </a:ln>
          </p:spPr>
          <p:txBody>
            <a:bodyPr anchor="ctr"/>
            <a:lstStyle/>
            <a:p>
              <a:pPr algn="ctr" defTabSz="1219200"/>
              <a:endParaRPr sz="2400">
                <a:solidFill>
                  <a:prstClr val="black"/>
                </a:solidFill>
                <a:latin typeface="Calibri" panose="020F0502020204030204"/>
              </a:endParaRPr>
            </a:p>
          </p:txBody>
        </p:sp>
      </p:grpSp>
      <p:grpSp>
        <p:nvGrpSpPr>
          <p:cNvPr id="32" name="组合 31"/>
          <p:cNvGrpSpPr/>
          <p:nvPr/>
        </p:nvGrpSpPr>
        <p:grpSpPr>
          <a:xfrm>
            <a:off x="2215002" y="5041268"/>
            <a:ext cx="4435537" cy="624349"/>
            <a:chOff x="1661251" y="3780951"/>
            <a:chExt cx="3326653" cy="468262"/>
          </a:xfrm>
        </p:grpSpPr>
        <p:sp>
          <p:nvSpPr>
            <p:cNvPr id="8" name="Oval 14"/>
            <p:cNvSpPr/>
            <p:nvPr/>
          </p:nvSpPr>
          <p:spPr>
            <a:xfrm>
              <a:off x="1661251" y="3780951"/>
              <a:ext cx="468262" cy="4682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1219200"/>
              <a:r>
                <a:rPr lang="en-US" altLang="zh-CN" sz="2665" dirty="0">
                  <a:solidFill>
                    <a:prstClr val="white"/>
                  </a:solidFill>
                  <a:latin typeface="微软雅黑" panose="020B0503020204020204" pitchFamily="34" charset="-122"/>
                  <a:ea typeface="微软雅黑" panose="020B0503020204020204" pitchFamily="34" charset="-122"/>
                </a:rPr>
                <a:t>05</a:t>
              </a:r>
            </a:p>
          </p:txBody>
        </p:sp>
        <p:grpSp>
          <p:nvGrpSpPr>
            <p:cNvPr id="9" name="Group 16"/>
            <p:cNvGrpSpPr/>
            <p:nvPr/>
          </p:nvGrpSpPr>
          <p:grpSpPr>
            <a:xfrm>
              <a:off x="2015974" y="3803870"/>
              <a:ext cx="2971930" cy="422424"/>
              <a:chOff x="6444107" y="1469392"/>
              <a:chExt cx="4232109" cy="563232"/>
            </a:xfrm>
          </p:grpSpPr>
          <p:sp>
            <p:nvSpPr>
              <p:cNvPr id="26" name="TextBox 35"/>
              <p:cNvSpPr txBox="1"/>
              <p:nvPr/>
            </p:nvSpPr>
            <p:spPr>
              <a:xfrm>
                <a:off x="6444107" y="1469392"/>
                <a:ext cx="4232109" cy="242864"/>
              </a:xfrm>
              <a:prstGeom prst="rect">
                <a:avLst/>
              </a:prstGeom>
              <a:noFill/>
            </p:spPr>
            <p:txBody>
              <a:bodyPr wrap="none" lIns="480000" tIns="0" rIns="0" bIns="0" anchor="b" anchorCtr="0">
                <a:noAutofit/>
              </a:bodyPr>
              <a:lstStyle/>
              <a:p>
                <a:pPr defTabSz="1219200"/>
                <a:r>
                  <a:rPr lang="zh-CN" altLang="en-US" sz="1600" b="1"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7" name="TextBox 36"/>
              <p:cNvSpPr txBox="1"/>
              <p:nvPr/>
            </p:nvSpPr>
            <p:spPr>
              <a:xfrm>
                <a:off x="6444107" y="1712256"/>
                <a:ext cx="4232109" cy="320368"/>
              </a:xfrm>
              <a:prstGeom prst="rect">
                <a:avLst/>
              </a:prstGeom>
            </p:spPr>
            <p:txBody>
              <a:bodyPr vert="horz" wrap="square" lIns="480000" tIns="0" rIns="0" bIns="0" anchor="ctr" anchorCtr="0">
                <a:normAutofit fontScale="77500" lnSpcReduction="20000"/>
              </a:bodyPr>
              <a:lstStyle/>
              <a:p>
                <a:pPr defTabSz="1219200">
                  <a:lnSpc>
                    <a:spcPct val="120000"/>
                  </a:lnSpc>
                </a:pPr>
                <a:r>
                  <a:rPr lang="zh-CN" altLang="en-US" sz="1400" dirty="0">
                    <a:solidFill>
                      <a:prstClr val="white">
                        <a:lumMod val="50000"/>
                      </a:prst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grpSp>
        <p:nvGrpSpPr>
          <p:cNvPr id="31" name="组合 30"/>
          <p:cNvGrpSpPr/>
          <p:nvPr/>
        </p:nvGrpSpPr>
        <p:grpSpPr>
          <a:xfrm>
            <a:off x="2220440" y="4162692"/>
            <a:ext cx="4430099" cy="624349"/>
            <a:chOff x="1665330" y="3122019"/>
            <a:chExt cx="3322574" cy="468262"/>
          </a:xfrm>
        </p:grpSpPr>
        <p:sp>
          <p:nvSpPr>
            <p:cNvPr id="10" name="Oval 19"/>
            <p:cNvSpPr/>
            <p:nvPr/>
          </p:nvSpPr>
          <p:spPr>
            <a:xfrm>
              <a:off x="1665330" y="3122019"/>
              <a:ext cx="468262" cy="468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1219200"/>
              <a:r>
                <a:rPr lang="en-US" altLang="zh-CN" sz="2400" dirty="0">
                  <a:solidFill>
                    <a:prstClr val="white"/>
                  </a:solidFill>
                  <a:latin typeface="微软雅黑" panose="020B0503020204020204" pitchFamily="34" charset="-122"/>
                  <a:ea typeface="微软雅黑" panose="020B0503020204020204" pitchFamily="34" charset="-122"/>
                </a:rPr>
                <a:t>04</a:t>
              </a:r>
            </a:p>
          </p:txBody>
        </p:sp>
        <p:grpSp>
          <p:nvGrpSpPr>
            <p:cNvPr id="11" name="Group 20"/>
            <p:cNvGrpSpPr/>
            <p:nvPr/>
          </p:nvGrpSpPr>
          <p:grpSpPr>
            <a:xfrm>
              <a:off x="2015974" y="3144938"/>
              <a:ext cx="2971930" cy="422424"/>
              <a:chOff x="6444107" y="1469392"/>
              <a:chExt cx="4232109" cy="563232"/>
            </a:xfrm>
          </p:grpSpPr>
          <p:sp>
            <p:nvSpPr>
              <p:cNvPr id="24" name="TextBox 33"/>
              <p:cNvSpPr txBox="1"/>
              <p:nvPr/>
            </p:nvSpPr>
            <p:spPr>
              <a:xfrm>
                <a:off x="6444107" y="1469392"/>
                <a:ext cx="4232109" cy="242864"/>
              </a:xfrm>
              <a:prstGeom prst="rect">
                <a:avLst/>
              </a:prstGeom>
              <a:noFill/>
            </p:spPr>
            <p:txBody>
              <a:bodyPr wrap="none" lIns="480000" tIns="0" rIns="0" bIns="0" anchor="b" anchorCtr="0">
                <a:noAutofit/>
              </a:bodyPr>
              <a:lstStyle/>
              <a:p>
                <a:pPr defTabSz="1219200"/>
                <a:r>
                  <a:rPr lang="zh-CN" altLang="en-US" sz="1600" b="1"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5" name="TextBox 34"/>
              <p:cNvSpPr txBox="1"/>
              <p:nvPr/>
            </p:nvSpPr>
            <p:spPr>
              <a:xfrm>
                <a:off x="6444107" y="1712256"/>
                <a:ext cx="4232109" cy="320368"/>
              </a:xfrm>
              <a:prstGeom prst="rect">
                <a:avLst/>
              </a:prstGeom>
            </p:spPr>
            <p:txBody>
              <a:bodyPr vert="horz" wrap="square" lIns="480000" tIns="0" rIns="0" bIns="0" anchor="ctr" anchorCtr="0">
                <a:normAutofit fontScale="77500" lnSpcReduction="20000"/>
              </a:bodyPr>
              <a:lstStyle/>
              <a:p>
                <a:pPr defTabSz="1219200">
                  <a:lnSpc>
                    <a:spcPct val="120000"/>
                  </a:lnSpc>
                </a:pPr>
                <a:r>
                  <a:rPr lang="zh-CN" altLang="en-US" sz="1400">
                    <a:solidFill>
                      <a:prstClr val="white">
                        <a:lumMod val="50000"/>
                      </a:prst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grpSp>
        <p:nvGrpSpPr>
          <p:cNvPr id="30" name="组合 29"/>
          <p:cNvGrpSpPr/>
          <p:nvPr/>
        </p:nvGrpSpPr>
        <p:grpSpPr>
          <a:xfrm>
            <a:off x="2220440" y="3284116"/>
            <a:ext cx="4430099" cy="624349"/>
            <a:chOff x="1665330" y="2463087"/>
            <a:chExt cx="3322574" cy="468262"/>
          </a:xfrm>
        </p:grpSpPr>
        <p:sp>
          <p:nvSpPr>
            <p:cNvPr id="12" name="Oval 21"/>
            <p:cNvSpPr/>
            <p:nvPr/>
          </p:nvSpPr>
          <p:spPr>
            <a:xfrm>
              <a:off x="1665330" y="2463087"/>
              <a:ext cx="468262" cy="468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1219200"/>
              <a:r>
                <a:rPr lang="en-US" altLang="zh-CN" sz="2400" dirty="0">
                  <a:solidFill>
                    <a:prstClr val="white"/>
                  </a:solidFill>
                  <a:latin typeface="微软雅黑" panose="020B0503020204020204" pitchFamily="34" charset="-122"/>
                  <a:ea typeface="微软雅黑" panose="020B0503020204020204" pitchFamily="34" charset="-122"/>
                </a:rPr>
                <a:t>03</a:t>
              </a:r>
            </a:p>
          </p:txBody>
        </p:sp>
        <p:grpSp>
          <p:nvGrpSpPr>
            <p:cNvPr id="13" name="Group 22"/>
            <p:cNvGrpSpPr/>
            <p:nvPr/>
          </p:nvGrpSpPr>
          <p:grpSpPr>
            <a:xfrm>
              <a:off x="2015974" y="2486006"/>
              <a:ext cx="2971930" cy="422424"/>
              <a:chOff x="6444107" y="1469392"/>
              <a:chExt cx="4232109" cy="563232"/>
            </a:xfrm>
          </p:grpSpPr>
          <p:sp>
            <p:nvSpPr>
              <p:cNvPr id="22" name="TextBox 31"/>
              <p:cNvSpPr txBox="1"/>
              <p:nvPr/>
            </p:nvSpPr>
            <p:spPr>
              <a:xfrm>
                <a:off x="6444107" y="1469392"/>
                <a:ext cx="4232109" cy="242864"/>
              </a:xfrm>
              <a:prstGeom prst="rect">
                <a:avLst/>
              </a:prstGeom>
              <a:noFill/>
            </p:spPr>
            <p:txBody>
              <a:bodyPr wrap="none" lIns="480000" tIns="0" rIns="0" bIns="0" anchor="b" anchorCtr="0">
                <a:noAutofit/>
              </a:bodyPr>
              <a:lstStyle/>
              <a:p>
                <a:pPr defTabSz="1219200"/>
                <a:r>
                  <a:rPr lang="zh-CN" altLang="en-US" sz="1600" b="1"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3" name="TextBox 32"/>
              <p:cNvSpPr txBox="1"/>
              <p:nvPr/>
            </p:nvSpPr>
            <p:spPr>
              <a:xfrm>
                <a:off x="6444107" y="1712256"/>
                <a:ext cx="4232109" cy="320368"/>
              </a:xfrm>
              <a:prstGeom prst="rect">
                <a:avLst/>
              </a:prstGeom>
            </p:spPr>
            <p:txBody>
              <a:bodyPr vert="horz" wrap="square" lIns="480000" tIns="0" rIns="0" bIns="0" anchor="ctr" anchorCtr="0">
                <a:normAutofit fontScale="77500" lnSpcReduction="20000"/>
              </a:bodyPr>
              <a:lstStyle/>
              <a:p>
                <a:pPr defTabSz="1219200">
                  <a:lnSpc>
                    <a:spcPct val="120000"/>
                  </a:lnSpc>
                </a:pPr>
                <a:r>
                  <a:rPr lang="zh-CN" altLang="en-US" sz="1400">
                    <a:solidFill>
                      <a:prstClr val="white">
                        <a:lumMod val="50000"/>
                      </a:prst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grpSp>
        <p:nvGrpSpPr>
          <p:cNvPr id="29" name="组合 28"/>
          <p:cNvGrpSpPr/>
          <p:nvPr/>
        </p:nvGrpSpPr>
        <p:grpSpPr>
          <a:xfrm>
            <a:off x="2220440" y="2405540"/>
            <a:ext cx="4430099" cy="624349"/>
            <a:chOff x="1665330" y="1804155"/>
            <a:chExt cx="3322574" cy="468262"/>
          </a:xfrm>
        </p:grpSpPr>
        <p:sp>
          <p:nvSpPr>
            <p:cNvPr id="14" name="Oval 23"/>
            <p:cNvSpPr/>
            <p:nvPr/>
          </p:nvSpPr>
          <p:spPr>
            <a:xfrm>
              <a:off x="1665330" y="1804155"/>
              <a:ext cx="468262" cy="468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1219200"/>
              <a:r>
                <a:rPr lang="en-US" altLang="zh-CN" sz="2400" dirty="0">
                  <a:solidFill>
                    <a:prstClr val="white"/>
                  </a:solidFill>
                  <a:latin typeface="微软雅黑" panose="020B0503020204020204" pitchFamily="34" charset="-122"/>
                  <a:ea typeface="微软雅黑" panose="020B0503020204020204" pitchFamily="34" charset="-122"/>
                </a:rPr>
                <a:t>02</a:t>
              </a:r>
            </a:p>
          </p:txBody>
        </p:sp>
        <p:grpSp>
          <p:nvGrpSpPr>
            <p:cNvPr id="15" name="Group 24"/>
            <p:cNvGrpSpPr/>
            <p:nvPr/>
          </p:nvGrpSpPr>
          <p:grpSpPr>
            <a:xfrm>
              <a:off x="2015974" y="1827074"/>
              <a:ext cx="2971930" cy="422424"/>
              <a:chOff x="6444107" y="1469392"/>
              <a:chExt cx="4232109" cy="563232"/>
            </a:xfrm>
          </p:grpSpPr>
          <p:sp>
            <p:nvSpPr>
              <p:cNvPr id="20" name="TextBox 29"/>
              <p:cNvSpPr txBox="1"/>
              <p:nvPr/>
            </p:nvSpPr>
            <p:spPr>
              <a:xfrm>
                <a:off x="6444107" y="1469392"/>
                <a:ext cx="4232109" cy="242864"/>
              </a:xfrm>
              <a:prstGeom prst="rect">
                <a:avLst/>
              </a:prstGeom>
              <a:noFill/>
            </p:spPr>
            <p:txBody>
              <a:bodyPr wrap="none" lIns="480000" tIns="0" rIns="0" bIns="0" anchor="b" anchorCtr="0">
                <a:noAutofit/>
              </a:bodyPr>
              <a:lstStyle/>
              <a:p>
                <a:pPr defTabSz="1219200"/>
                <a:r>
                  <a:rPr lang="zh-CN" altLang="en-US" sz="1600" b="1"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21" name="TextBox 30"/>
              <p:cNvSpPr txBox="1"/>
              <p:nvPr/>
            </p:nvSpPr>
            <p:spPr>
              <a:xfrm>
                <a:off x="6444107" y="1712256"/>
                <a:ext cx="4232109" cy="320368"/>
              </a:xfrm>
              <a:prstGeom prst="rect">
                <a:avLst/>
              </a:prstGeom>
            </p:spPr>
            <p:txBody>
              <a:bodyPr vert="horz" wrap="square" lIns="480000" tIns="0" rIns="0" bIns="0" anchor="ctr" anchorCtr="0">
                <a:normAutofit fontScale="77500" lnSpcReduction="20000"/>
              </a:bodyPr>
              <a:lstStyle/>
              <a:p>
                <a:pPr defTabSz="1219200">
                  <a:lnSpc>
                    <a:spcPct val="120000"/>
                  </a:lnSpc>
                </a:pPr>
                <a:r>
                  <a:rPr lang="zh-CN" altLang="en-US" sz="1400">
                    <a:solidFill>
                      <a:prstClr val="white">
                        <a:lumMod val="50000"/>
                      </a:prst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grpSp>
        <p:nvGrpSpPr>
          <p:cNvPr id="2" name="组合 1"/>
          <p:cNvGrpSpPr/>
          <p:nvPr/>
        </p:nvGrpSpPr>
        <p:grpSpPr>
          <a:xfrm>
            <a:off x="2220443" y="1526964"/>
            <a:ext cx="4430096" cy="624349"/>
            <a:chOff x="1665332" y="1145223"/>
            <a:chExt cx="3322572" cy="468262"/>
          </a:xfrm>
        </p:grpSpPr>
        <p:sp>
          <p:nvSpPr>
            <p:cNvPr id="16" name="Oval 25"/>
            <p:cNvSpPr/>
            <p:nvPr/>
          </p:nvSpPr>
          <p:spPr>
            <a:xfrm>
              <a:off x="1665332" y="1145223"/>
              <a:ext cx="468262" cy="4682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defTabSz="1219200"/>
              <a:r>
                <a:rPr lang="en-US" altLang="zh-CN" sz="2400" dirty="0">
                  <a:solidFill>
                    <a:prstClr val="white"/>
                  </a:solidFill>
                  <a:latin typeface="微软雅黑" panose="020B0503020204020204" pitchFamily="34" charset="-122"/>
                  <a:ea typeface="微软雅黑" panose="020B0503020204020204" pitchFamily="34" charset="-122"/>
                </a:rPr>
                <a:t>01</a:t>
              </a:r>
            </a:p>
          </p:txBody>
        </p:sp>
        <p:grpSp>
          <p:nvGrpSpPr>
            <p:cNvPr id="17" name="Group 26"/>
            <p:cNvGrpSpPr/>
            <p:nvPr/>
          </p:nvGrpSpPr>
          <p:grpSpPr>
            <a:xfrm>
              <a:off x="2015974" y="1168142"/>
              <a:ext cx="2971930" cy="422424"/>
              <a:chOff x="6444107" y="1469392"/>
              <a:chExt cx="4232109" cy="563232"/>
            </a:xfrm>
          </p:grpSpPr>
          <p:sp>
            <p:nvSpPr>
              <p:cNvPr id="18" name="TextBox 27"/>
              <p:cNvSpPr txBox="1"/>
              <p:nvPr/>
            </p:nvSpPr>
            <p:spPr>
              <a:xfrm>
                <a:off x="6444107" y="1469392"/>
                <a:ext cx="4232109" cy="242864"/>
              </a:xfrm>
              <a:prstGeom prst="rect">
                <a:avLst/>
              </a:prstGeom>
              <a:noFill/>
            </p:spPr>
            <p:txBody>
              <a:bodyPr wrap="none" lIns="480000" tIns="0" rIns="0" bIns="0" anchor="b" anchorCtr="0">
                <a:noAutofit/>
              </a:bodyPr>
              <a:lstStyle/>
              <a:p>
                <a:pPr defTabSz="1219200"/>
                <a:r>
                  <a:rPr lang="zh-CN" altLang="en-US" sz="1600" b="1" dirty="0">
                    <a:solidFill>
                      <a:prstClr val="white">
                        <a:lumMod val="50000"/>
                      </a:prstClr>
                    </a:solidFill>
                    <a:latin typeface="微软雅黑" panose="020B0503020204020204" pitchFamily="34" charset="-122"/>
                    <a:ea typeface="微软雅黑" panose="020B0503020204020204" pitchFamily="34" charset="-122"/>
                  </a:rPr>
                  <a:t>标题文本预设</a:t>
                </a:r>
              </a:p>
            </p:txBody>
          </p:sp>
          <p:sp>
            <p:nvSpPr>
              <p:cNvPr id="19" name="TextBox 28"/>
              <p:cNvSpPr txBox="1"/>
              <p:nvPr/>
            </p:nvSpPr>
            <p:spPr>
              <a:xfrm>
                <a:off x="6444107" y="1712256"/>
                <a:ext cx="4232109" cy="320368"/>
              </a:xfrm>
              <a:prstGeom prst="rect">
                <a:avLst/>
              </a:prstGeom>
            </p:spPr>
            <p:txBody>
              <a:bodyPr vert="horz" wrap="square" lIns="480000" tIns="0" rIns="0" bIns="0" anchor="ctr" anchorCtr="0">
                <a:normAutofit fontScale="77500" lnSpcReduction="20000"/>
              </a:bodyPr>
              <a:lstStyle/>
              <a:p>
                <a:pPr defTabSz="1219200">
                  <a:lnSpc>
                    <a:spcPct val="120000"/>
                  </a:lnSpc>
                </a:pPr>
                <a:r>
                  <a:rPr lang="zh-CN" altLang="en-US" sz="1400" dirty="0">
                    <a:solidFill>
                      <a:prstClr val="white">
                        <a:lumMod val="50000"/>
                      </a:prst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133" y="384043"/>
            <a:ext cx="6975867" cy="6117299"/>
          </a:xfrm>
          <a:prstGeom prst="rect">
            <a:avLst/>
          </a:prstGeom>
        </p:spPr>
      </p:pic>
      <p:sp>
        <p:nvSpPr>
          <p:cNvPr id="26" name="TextBox 48"/>
          <p:cNvSpPr txBox="1"/>
          <p:nvPr/>
        </p:nvSpPr>
        <p:spPr>
          <a:xfrm>
            <a:off x="3467441" y="2795561"/>
            <a:ext cx="3755083" cy="656655"/>
          </a:xfrm>
          <a:prstGeom prst="rect">
            <a:avLst/>
          </a:prstGeom>
          <a:noFill/>
        </p:spPr>
        <p:txBody>
          <a:bodyPr wrap="square" lIns="0" tIns="0" rIns="0" bIns="0" rtlCol="0">
            <a:spAutoFit/>
          </a:bodyPr>
          <a:lstStyle/>
          <a:p>
            <a:pPr defTabSz="1219200"/>
            <a:r>
              <a:rPr lang="zh-CN" altLang="en-US" sz="4265" b="1" dirty="0">
                <a:solidFill>
                  <a:prstClr val="white">
                    <a:lumMod val="50000"/>
                  </a:prstClr>
                </a:solidFill>
                <a:latin typeface="微软雅黑" panose="020B0503020204020204" pitchFamily="34" charset="-122"/>
                <a:ea typeface="微软雅黑" panose="020B0503020204020204" pitchFamily="34" charset="-122"/>
                <a:cs typeface="宋体" panose="02010600030101010101" pitchFamily="2" charset="-122"/>
              </a:rPr>
              <a:t>产品运行</a:t>
            </a:r>
            <a:endParaRPr lang="en-GB" altLang="zh-CN" sz="4135" b="1"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sp>
        <p:nvSpPr>
          <p:cNvPr id="27" name="TextBox 49"/>
          <p:cNvSpPr txBox="1"/>
          <p:nvPr/>
        </p:nvSpPr>
        <p:spPr>
          <a:xfrm>
            <a:off x="3467442" y="3568360"/>
            <a:ext cx="2628559" cy="369332"/>
          </a:xfrm>
          <a:prstGeom prst="rect">
            <a:avLst/>
          </a:prstGeom>
          <a:noFill/>
        </p:spPr>
        <p:txBody>
          <a:bodyPr wrap="square" lIns="0" tIns="0" rIns="0" bIns="0" rtlCol="0">
            <a:spAutoFit/>
          </a:bodyPr>
          <a:lstStyle/>
          <a:p>
            <a:pPr defTabSz="1219200" eaLnBrk="0" hangingPunct="0"/>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a:t>
            </a:r>
          </a:p>
        </p:txBody>
      </p:sp>
      <p:sp>
        <p:nvSpPr>
          <p:cNvPr id="28" name="矩形 259"/>
          <p:cNvSpPr>
            <a:spLocks noChangeArrowheads="1"/>
          </p:cNvSpPr>
          <p:nvPr/>
        </p:nvSpPr>
        <p:spPr bwMode="auto">
          <a:xfrm>
            <a:off x="1487488" y="2191893"/>
            <a:ext cx="2082552" cy="209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a:buNone/>
            </a:pPr>
            <a:r>
              <a:rPr lang="en-US" altLang="zh-CN" sz="13065" cap="all" spc="284" dirty="0">
                <a:solidFill>
                  <a:srgbClr val="C00000"/>
                </a:solidFill>
                <a:latin typeface="Impact" panose="020B0806030902050204" pitchFamily="34" charset="0"/>
                <a:cs typeface="Arial" panose="020B0604020202020204" pitchFamily="34" charset="0"/>
              </a:rPr>
              <a:t>02</a:t>
            </a:r>
            <a:endParaRPr lang="zh-CN" altLang="en-US" sz="13065" cap="all" spc="284" dirty="0">
              <a:solidFill>
                <a:srgbClr val="C00000"/>
              </a:solidFill>
              <a:latin typeface="Impact" panose="020B080603090205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
                                        </p:tgtEl>
                                        <p:attrNameLst>
                                          <p:attrName>ppt_y</p:attrName>
                                        </p:attrNameLst>
                                      </p:cBhvr>
                                      <p:tavLst>
                                        <p:tav tm="0">
                                          <p:val>
                                            <p:strVal val="#ppt_y"/>
                                          </p:val>
                                        </p:tav>
                                        <p:tav tm="100000">
                                          <p:val>
                                            <p:strVal val="#ppt_y"/>
                                          </p:val>
                                        </p:tav>
                                      </p:tavLst>
                                    </p:anim>
                                    <p:anim calcmode="lin" valueType="num">
                                      <p:cBhvr>
                                        <p:cTn id="1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
                                        </p:tgtEl>
                                      </p:cBhvr>
                                    </p:animEffect>
                                  </p:childTnLst>
                                </p:cTn>
                              </p:par>
                            </p:childTnLst>
                          </p:cTn>
                        </p:par>
                        <p:par>
                          <p:cTn id="18" fill="hold">
                            <p:stCondLst>
                              <p:cond delay="15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8"/>
                                        </p:tgtEl>
                                      </p:cBhvr>
                                    </p:animEffect>
                                    <p:animScale>
                                      <p:cBhvr>
                                        <p:cTn id="21" dur="250" autoRev="1" fill="hold"/>
                                        <p:tgtEl>
                                          <p:spTgt spid="28"/>
                                        </p:tgtEl>
                                      </p:cBhvr>
                                      <p:by x="105000" y="105000"/>
                                    </p:animScale>
                                  </p:childTnLst>
                                </p:cTn>
                              </p:par>
                            </p:childTnLst>
                          </p:cTn>
                        </p:par>
                        <p:par>
                          <p:cTn id="22" fill="hold">
                            <p:stCondLst>
                              <p:cond delay="2049"/>
                            </p:stCondLst>
                            <p:childTnLst>
                              <p:par>
                                <p:cTn id="23" presetID="22" presetClass="entr" presetSubtype="8" fill="hold" grpId="0" nodeType="afterEffect">
                                  <p:stCondLst>
                                    <p:cond delay="0"/>
                                  </p:stCondLst>
                                  <p:iterate type="lt">
                                    <p:tmPct val="30000"/>
                                  </p:iterate>
                                  <p:childTnLst>
                                    <p:set>
                                      <p:cBhvr>
                                        <p:cTn id="24" dur="1" fill="hold">
                                          <p:stCondLst>
                                            <p:cond delay="0"/>
                                          </p:stCondLst>
                                        </p:cTn>
                                        <p:tgtEl>
                                          <p:spTgt spid="26"/>
                                        </p:tgtEl>
                                        <p:attrNameLst>
                                          <p:attrName>style.visibility</p:attrName>
                                        </p:attrNameLst>
                                      </p:cBhvr>
                                      <p:to>
                                        <p:strVal val="visible"/>
                                      </p:to>
                                    </p:set>
                                    <p:animEffect transition="in" filter="wipe(left)">
                                      <p:cBhvr>
                                        <p:cTn id="25" dur="200"/>
                                        <p:tgtEl>
                                          <p:spTgt spid="26"/>
                                        </p:tgtEl>
                                      </p:cBhvr>
                                    </p:animEffect>
                                  </p:childTnLst>
                                </p:cTn>
                              </p:par>
                              <p:par>
                                <p:cTn id="26" presetID="36" presetClass="emph" presetSubtype="0" fill="hold" grpId="1" nodeType="withEffect">
                                  <p:stCondLst>
                                    <p:cond delay="0"/>
                                  </p:stCondLst>
                                  <p:iterate type="lt">
                                    <p:tmPct val="30000"/>
                                  </p:iterate>
                                  <p:childTnLst>
                                    <p:animScale>
                                      <p:cBhvr>
                                        <p:cTn id="27" dur="50" autoRev="1" fill="hold">
                                          <p:stCondLst>
                                            <p:cond delay="0"/>
                                          </p:stCondLst>
                                        </p:cTn>
                                        <p:tgtEl>
                                          <p:spTgt spid="26"/>
                                        </p:tgtEl>
                                      </p:cBhvr>
                                      <p:to x="80000" y="100000"/>
                                    </p:animScale>
                                    <p:anim by="(#ppt_w*0.10)" calcmode="lin" valueType="num">
                                      <p:cBhvr>
                                        <p:cTn id="28" dur="50" autoRev="1" fill="hold">
                                          <p:stCondLst>
                                            <p:cond delay="0"/>
                                          </p:stCondLst>
                                        </p:cTn>
                                        <p:tgtEl>
                                          <p:spTgt spid="26"/>
                                        </p:tgtEl>
                                        <p:attrNameLst>
                                          <p:attrName>ppt_x</p:attrName>
                                        </p:attrNameLst>
                                      </p:cBhvr>
                                    </p:anim>
                                    <p:anim by="(-#ppt_w*0.10)" calcmode="lin" valueType="num">
                                      <p:cBhvr>
                                        <p:cTn id="29" dur="50" autoRev="1" fill="hold">
                                          <p:stCondLst>
                                            <p:cond delay="0"/>
                                          </p:stCondLst>
                                        </p:cTn>
                                        <p:tgtEl>
                                          <p:spTgt spid="26"/>
                                        </p:tgtEl>
                                        <p:attrNameLst>
                                          <p:attrName>ppt_y</p:attrName>
                                        </p:attrNameLst>
                                      </p:cBhvr>
                                    </p:anim>
                                    <p:animRot by="-480000">
                                      <p:cBhvr>
                                        <p:cTn id="30" dur="50" autoRev="1" fill="hold">
                                          <p:stCondLst>
                                            <p:cond delay="0"/>
                                          </p:stCondLst>
                                        </p:cTn>
                                        <p:tgtEl>
                                          <p:spTgt spid="26"/>
                                        </p:tgtEl>
                                        <p:attrNameLst>
                                          <p:attrName>r</p:attrName>
                                        </p:attrNameLst>
                                      </p:cBhvr>
                                    </p:animRot>
                                  </p:childTnLst>
                                </p:cTn>
                              </p:par>
                            </p:childTnLst>
                          </p:cTn>
                        </p:par>
                        <p:par>
                          <p:cTn id="31" fill="hold">
                            <p:stCondLst>
                              <p:cond delay="243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27"/>
                                        </p:tgtEl>
                                        <p:attrNameLst>
                                          <p:attrName>style.visibility</p:attrName>
                                        </p:attrNameLst>
                                      </p:cBhvr>
                                      <p:to>
                                        <p:strVal val="visible"/>
                                      </p:to>
                                    </p:set>
                                    <p:animEffect transition="in" filter="wipe(left)">
                                      <p:cBhvr>
                                        <p:cTn id="34" dur="200"/>
                                        <p:tgtEl>
                                          <p:spTgt spid="27"/>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27"/>
                                        </p:tgtEl>
                                      </p:cBhvr>
                                      <p:to x="80000" y="100000"/>
                                    </p:animScale>
                                    <p:anim by="(#ppt_w*0.10)" calcmode="lin" valueType="num">
                                      <p:cBhvr>
                                        <p:cTn id="37" dur="50" autoRev="1" fill="hold">
                                          <p:stCondLst>
                                            <p:cond delay="0"/>
                                          </p:stCondLst>
                                        </p:cTn>
                                        <p:tgtEl>
                                          <p:spTgt spid="27"/>
                                        </p:tgtEl>
                                        <p:attrNameLst>
                                          <p:attrName>ppt_x</p:attrName>
                                        </p:attrNameLst>
                                      </p:cBhvr>
                                    </p:anim>
                                    <p:anim by="(-#ppt_w*0.10)" calcmode="lin" valueType="num">
                                      <p:cBhvr>
                                        <p:cTn id="38" dur="50" autoRev="1" fill="hold">
                                          <p:stCondLst>
                                            <p:cond delay="0"/>
                                          </p:stCondLst>
                                        </p:cTn>
                                        <p:tgtEl>
                                          <p:spTgt spid="27"/>
                                        </p:tgtEl>
                                        <p:attrNameLst>
                                          <p:attrName>ppt_y</p:attrName>
                                        </p:attrNameLst>
                                      </p:cBhvr>
                                    </p:anim>
                                    <p:animRot by="-480000">
                                      <p:cBhvr>
                                        <p:cTn id="39"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组合 188"/>
          <p:cNvGrpSpPr/>
          <p:nvPr/>
        </p:nvGrpSpPr>
        <p:grpSpPr>
          <a:xfrm>
            <a:off x="4663525" y="3383305"/>
            <a:ext cx="3043700" cy="2313883"/>
            <a:chOff x="3497643" y="2537479"/>
            <a:chExt cx="2282775" cy="1735412"/>
          </a:xfrm>
        </p:grpSpPr>
        <p:grpSp>
          <p:nvGrpSpPr>
            <p:cNvPr id="4" name="Group 3"/>
            <p:cNvGrpSpPr/>
            <p:nvPr/>
          </p:nvGrpSpPr>
          <p:grpSpPr>
            <a:xfrm rot="19385170">
              <a:off x="4341892" y="2586507"/>
              <a:ext cx="153388" cy="220155"/>
              <a:chOff x="18561758" y="2385889"/>
              <a:chExt cx="2160750" cy="3102509"/>
            </a:xfrm>
          </p:grpSpPr>
          <p:sp>
            <p:nvSpPr>
              <p:cNvPr id="164" name="Freeform: Shape 4"/>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p:spPr>
            <p:txBody>
              <a:bodyPr anchor="ctr"/>
              <a:lstStyle/>
              <a:p>
                <a:pPr algn="ctr" defTabSz="1219200"/>
                <a:endParaRPr sz="2400">
                  <a:solidFill>
                    <a:prstClr val="black"/>
                  </a:solidFill>
                  <a:latin typeface="Calibri" panose="020F0502020204030204"/>
                </a:endParaRPr>
              </a:p>
            </p:txBody>
          </p:sp>
          <p:sp>
            <p:nvSpPr>
              <p:cNvPr id="165" name="Rectangle 5"/>
              <p:cNvSpPr/>
              <p:nvPr/>
            </p:nvSpPr>
            <p:spPr bwMode="auto">
              <a:xfrm>
                <a:off x="18721666" y="2532620"/>
                <a:ext cx="1842254" cy="2720479"/>
              </a:xfrm>
              <a:prstGeom prst="rect">
                <a:avLst/>
              </a:prstGeom>
              <a:solidFill>
                <a:srgbClr val="FFFFFF"/>
              </a:solidFill>
              <a:ln>
                <a:noFill/>
              </a:ln>
            </p:spPr>
            <p:txBody>
              <a:bodyPr anchor="ctr"/>
              <a:lstStyle/>
              <a:p>
                <a:pPr algn="ctr" defTabSz="1219200"/>
                <a:endParaRPr sz="2400">
                  <a:solidFill>
                    <a:prstClr val="black"/>
                  </a:solidFill>
                  <a:latin typeface="Calibri" panose="020F0502020204030204"/>
                </a:endParaRPr>
              </a:p>
            </p:txBody>
          </p:sp>
          <p:sp>
            <p:nvSpPr>
              <p:cNvPr id="166" name="Freeform: Shape 6"/>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p:spPr>
            <p:txBody>
              <a:bodyPr anchor="ctr"/>
              <a:lstStyle/>
              <a:p>
                <a:pPr algn="ctr" defTabSz="1219200"/>
                <a:endParaRPr sz="2400">
                  <a:solidFill>
                    <a:prstClr val="black"/>
                  </a:solidFill>
                  <a:latin typeface="Calibri" panose="020F0502020204030204"/>
                </a:endParaRPr>
              </a:p>
            </p:txBody>
          </p:sp>
          <p:sp>
            <p:nvSpPr>
              <p:cNvPr id="167" name="Freeform: Shape 7"/>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68" name="Freeform: Shape 8"/>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69" name="Freeform: Shape 9"/>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70" name="Freeform: Shape 10"/>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71" name="Freeform: Shape 11"/>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72" name="Freeform: Shape 12"/>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73" name="Freeform: Shape 13"/>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74" name="Freeform: Shape 14"/>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75" name="Freeform: Shape 15"/>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76" name="Freeform: Shape 16"/>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77" name="Freeform: Shape 17"/>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78" name="Freeform: Shape 18"/>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79" name="Freeform: Shape 19"/>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80" name="Freeform: Shape 20"/>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81" name="Freeform: Shape 21"/>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82" name="Freeform: Shape 22"/>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83" name="Freeform: Shape 23"/>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84" name="Freeform: Shape 24"/>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85" name="Freeform: Shape 25"/>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p:spPr>
            <p:txBody>
              <a:bodyPr anchor="ctr"/>
              <a:lstStyle/>
              <a:p>
                <a:pPr algn="ctr" defTabSz="1219200"/>
                <a:endParaRPr sz="2400">
                  <a:solidFill>
                    <a:prstClr val="black"/>
                  </a:solidFill>
                  <a:latin typeface="Calibri" panose="020F0502020204030204"/>
                </a:endParaRPr>
              </a:p>
            </p:txBody>
          </p:sp>
          <p:sp>
            <p:nvSpPr>
              <p:cNvPr id="186" name="Oval 26"/>
              <p:cNvSpPr/>
              <p:nvPr/>
            </p:nvSpPr>
            <p:spPr bwMode="auto">
              <a:xfrm>
                <a:off x="19181569" y="3993325"/>
                <a:ext cx="171803" cy="165238"/>
              </a:xfrm>
              <a:prstGeom prst="ellipse">
                <a:avLst/>
              </a:prstGeom>
              <a:solidFill>
                <a:srgbClr val="FF7352"/>
              </a:solidFill>
              <a:ln>
                <a:noFill/>
              </a:ln>
            </p:spPr>
            <p:txBody>
              <a:bodyPr anchor="ctr"/>
              <a:lstStyle/>
              <a:p>
                <a:pPr algn="ctr" defTabSz="1219200"/>
                <a:endParaRPr sz="2400">
                  <a:solidFill>
                    <a:prstClr val="black"/>
                  </a:solidFill>
                  <a:latin typeface="Calibri" panose="020F0502020204030204"/>
                </a:endParaRPr>
              </a:p>
            </p:txBody>
          </p:sp>
          <p:sp>
            <p:nvSpPr>
              <p:cNvPr id="187" name="Oval 27"/>
              <p:cNvSpPr/>
              <p:nvPr/>
            </p:nvSpPr>
            <p:spPr bwMode="auto">
              <a:xfrm>
                <a:off x="19659974" y="4276212"/>
                <a:ext cx="171803" cy="163916"/>
              </a:xfrm>
              <a:prstGeom prst="ellipse">
                <a:avLst/>
              </a:prstGeom>
              <a:solidFill>
                <a:srgbClr val="FF7352"/>
              </a:solidFill>
              <a:ln>
                <a:noFill/>
              </a:ln>
            </p:spPr>
            <p:txBody>
              <a:bodyPr anchor="ctr"/>
              <a:lstStyle/>
              <a:p>
                <a:pPr algn="ctr" defTabSz="1219200"/>
                <a:endParaRPr sz="2400">
                  <a:solidFill>
                    <a:prstClr val="black"/>
                  </a:solidFill>
                  <a:latin typeface="Calibri" panose="020F0502020204030204"/>
                </a:endParaRPr>
              </a:p>
            </p:txBody>
          </p:sp>
        </p:grpSp>
        <p:grpSp>
          <p:nvGrpSpPr>
            <p:cNvPr id="5" name="Group 28"/>
            <p:cNvGrpSpPr/>
            <p:nvPr/>
          </p:nvGrpSpPr>
          <p:grpSpPr>
            <a:xfrm rot="291304">
              <a:off x="3497643" y="3208662"/>
              <a:ext cx="461833" cy="460229"/>
              <a:chOff x="131763" y="111125"/>
              <a:chExt cx="3802063" cy="3789363"/>
            </a:xfrm>
          </p:grpSpPr>
          <p:sp>
            <p:nvSpPr>
              <p:cNvPr id="156" name="Freeform: Shape 29"/>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p:spPr>
            <p:txBody>
              <a:bodyPr anchor="ctr"/>
              <a:lstStyle/>
              <a:p>
                <a:pPr algn="ctr" defTabSz="1219200"/>
                <a:endParaRPr sz="2400">
                  <a:solidFill>
                    <a:prstClr val="black"/>
                  </a:solidFill>
                  <a:latin typeface="Calibri" panose="020F0502020204030204"/>
                </a:endParaRPr>
              </a:p>
            </p:txBody>
          </p:sp>
          <p:sp>
            <p:nvSpPr>
              <p:cNvPr id="157" name="Freeform: Shape 30"/>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p:spPr>
            <p:txBody>
              <a:bodyPr anchor="ctr"/>
              <a:lstStyle/>
              <a:p>
                <a:pPr algn="ctr" defTabSz="1219200"/>
                <a:endParaRPr sz="2400">
                  <a:solidFill>
                    <a:prstClr val="black"/>
                  </a:solidFill>
                  <a:latin typeface="Calibri" panose="020F0502020204030204"/>
                </a:endParaRPr>
              </a:p>
            </p:txBody>
          </p:sp>
          <p:sp>
            <p:nvSpPr>
              <p:cNvPr id="158" name="Freeform: Shape 31"/>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p:spPr>
            <p:txBody>
              <a:bodyPr anchor="ctr"/>
              <a:lstStyle/>
              <a:p>
                <a:pPr algn="ctr" defTabSz="1219200"/>
                <a:endParaRPr sz="2400">
                  <a:solidFill>
                    <a:prstClr val="black"/>
                  </a:solidFill>
                  <a:latin typeface="Calibri" panose="020F0502020204030204"/>
                </a:endParaRPr>
              </a:p>
            </p:txBody>
          </p:sp>
          <p:sp>
            <p:nvSpPr>
              <p:cNvPr id="159" name="Freeform: Shape 32"/>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p:spPr>
            <p:txBody>
              <a:bodyPr anchor="ctr"/>
              <a:lstStyle/>
              <a:p>
                <a:pPr algn="ctr" defTabSz="1219200"/>
                <a:endParaRPr sz="2400">
                  <a:solidFill>
                    <a:prstClr val="black"/>
                  </a:solidFill>
                  <a:latin typeface="Calibri" panose="020F0502020204030204"/>
                </a:endParaRPr>
              </a:p>
            </p:txBody>
          </p:sp>
          <p:sp>
            <p:nvSpPr>
              <p:cNvPr id="160" name="Freeform: Shape 33"/>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p:spPr>
            <p:txBody>
              <a:bodyPr anchor="ctr"/>
              <a:lstStyle/>
              <a:p>
                <a:pPr algn="ctr" defTabSz="1219200"/>
                <a:endParaRPr sz="2400">
                  <a:solidFill>
                    <a:prstClr val="black"/>
                  </a:solidFill>
                  <a:latin typeface="Calibri" panose="020F0502020204030204"/>
                </a:endParaRPr>
              </a:p>
            </p:txBody>
          </p:sp>
          <p:sp>
            <p:nvSpPr>
              <p:cNvPr id="161" name="Freeform: Shape 34"/>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62" name="Freeform: Shape 35"/>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p:spPr>
            <p:txBody>
              <a:bodyPr anchor="ctr"/>
              <a:lstStyle/>
              <a:p>
                <a:pPr algn="ctr" defTabSz="1219200"/>
                <a:endParaRPr sz="2400">
                  <a:solidFill>
                    <a:prstClr val="black"/>
                  </a:solidFill>
                  <a:latin typeface="Calibri" panose="020F0502020204030204"/>
                </a:endParaRPr>
              </a:p>
            </p:txBody>
          </p:sp>
          <p:sp>
            <p:nvSpPr>
              <p:cNvPr id="163" name="Freeform: Shape 36"/>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p:spPr>
            <p:txBody>
              <a:bodyPr anchor="ctr"/>
              <a:lstStyle/>
              <a:p>
                <a:pPr algn="ctr" defTabSz="1219200"/>
                <a:endParaRPr sz="2400">
                  <a:solidFill>
                    <a:prstClr val="black"/>
                  </a:solidFill>
                  <a:latin typeface="Calibri" panose="020F0502020204030204"/>
                </a:endParaRPr>
              </a:p>
            </p:txBody>
          </p:sp>
        </p:grpSp>
        <p:grpSp>
          <p:nvGrpSpPr>
            <p:cNvPr id="6" name="Group 37"/>
            <p:cNvGrpSpPr/>
            <p:nvPr/>
          </p:nvGrpSpPr>
          <p:grpSpPr>
            <a:xfrm rot="5400000">
              <a:off x="5319389" y="3216663"/>
              <a:ext cx="461649" cy="460408"/>
              <a:chOff x="131763" y="111125"/>
              <a:chExt cx="3802063" cy="3789363"/>
            </a:xfrm>
          </p:grpSpPr>
          <p:sp>
            <p:nvSpPr>
              <p:cNvPr id="148" name="Freeform: Shape 38"/>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p:spPr>
            <p:txBody>
              <a:bodyPr anchor="ctr"/>
              <a:lstStyle/>
              <a:p>
                <a:pPr algn="ctr" defTabSz="1219200"/>
                <a:endParaRPr sz="2400">
                  <a:solidFill>
                    <a:prstClr val="black"/>
                  </a:solidFill>
                  <a:latin typeface="Calibri" panose="020F0502020204030204"/>
                </a:endParaRPr>
              </a:p>
            </p:txBody>
          </p:sp>
          <p:sp>
            <p:nvSpPr>
              <p:cNvPr id="149" name="Freeform: Shape 39"/>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p:spPr>
            <p:txBody>
              <a:bodyPr anchor="ctr"/>
              <a:lstStyle/>
              <a:p>
                <a:pPr algn="ctr" defTabSz="1219200"/>
                <a:endParaRPr sz="2400">
                  <a:solidFill>
                    <a:prstClr val="black"/>
                  </a:solidFill>
                  <a:latin typeface="Calibri" panose="020F0502020204030204"/>
                </a:endParaRPr>
              </a:p>
            </p:txBody>
          </p:sp>
          <p:sp>
            <p:nvSpPr>
              <p:cNvPr id="150" name="Freeform: Shape 40"/>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p:spPr>
            <p:txBody>
              <a:bodyPr anchor="ctr"/>
              <a:lstStyle/>
              <a:p>
                <a:pPr algn="ctr" defTabSz="1219200"/>
                <a:endParaRPr sz="2400">
                  <a:solidFill>
                    <a:prstClr val="black"/>
                  </a:solidFill>
                  <a:latin typeface="Calibri" panose="020F0502020204030204"/>
                </a:endParaRPr>
              </a:p>
            </p:txBody>
          </p:sp>
          <p:sp>
            <p:nvSpPr>
              <p:cNvPr id="151" name="Freeform: Shape 41"/>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p:spPr>
            <p:txBody>
              <a:bodyPr anchor="ctr"/>
              <a:lstStyle/>
              <a:p>
                <a:pPr algn="ctr" defTabSz="1219200"/>
                <a:endParaRPr sz="2400">
                  <a:solidFill>
                    <a:prstClr val="black"/>
                  </a:solidFill>
                  <a:latin typeface="Calibri" panose="020F0502020204030204"/>
                </a:endParaRPr>
              </a:p>
            </p:txBody>
          </p:sp>
          <p:sp>
            <p:nvSpPr>
              <p:cNvPr id="152" name="Freeform: Shape 42"/>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p:spPr>
            <p:txBody>
              <a:bodyPr anchor="ctr"/>
              <a:lstStyle/>
              <a:p>
                <a:pPr algn="ctr" defTabSz="1219200"/>
                <a:endParaRPr sz="2400">
                  <a:solidFill>
                    <a:prstClr val="black"/>
                  </a:solidFill>
                  <a:latin typeface="Calibri" panose="020F0502020204030204"/>
                </a:endParaRPr>
              </a:p>
            </p:txBody>
          </p:sp>
          <p:sp>
            <p:nvSpPr>
              <p:cNvPr id="153" name="Freeform: Shape 43"/>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p:spPr>
            <p:txBody>
              <a:bodyPr anchor="ctr"/>
              <a:lstStyle/>
              <a:p>
                <a:pPr algn="ctr" defTabSz="1219200"/>
                <a:endParaRPr sz="2400">
                  <a:solidFill>
                    <a:prstClr val="black"/>
                  </a:solidFill>
                  <a:latin typeface="Calibri" panose="020F0502020204030204"/>
                </a:endParaRPr>
              </a:p>
            </p:txBody>
          </p:sp>
          <p:sp>
            <p:nvSpPr>
              <p:cNvPr id="154" name="Freeform: Shape 44"/>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p:spPr>
            <p:txBody>
              <a:bodyPr anchor="ctr"/>
              <a:lstStyle/>
              <a:p>
                <a:pPr algn="ctr" defTabSz="1219200"/>
                <a:endParaRPr sz="2400">
                  <a:solidFill>
                    <a:prstClr val="black"/>
                  </a:solidFill>
                  <a:latin typeface="Calibri" panose="020F0502020204030204"/>
                </a:endParaRPr>
              </a:p>
            </p:txBody>
          </p:sp>
          <p:sp>
            <p:nvSpPr>
              <p:cNvPr id="155" name="Freeform: Shape 45"/>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p:spPr>
            <p:txBody>
              <a:bodyPr anchor="ctr"/>
              <a:lstStyle/>
              <a:p>
                <a:pPr algn="ctr" defTabSz="1219200"/>
                <a:endParaRPr sz="2400">
                  <a:solidFill>
                    <a:prstClr val="black"/>
                  </a:solidFill>
                  <a:latin typeface="Calibri" panose="020F0502020204030204"/>
                </a:endParaRPr>
              </a:p>
            </p:txBody>
          </p:sp>
        </p:grpSp>
        <p:grpSp>
          <p:nvGrpSpPr>
            <p:cNvPr id="7" name="Group 46"/>
            <p:cNvGrpSpPr/>
            <p:nvPr/>
          </p:nvGrpSpPr>
          <p:grpSpPr>
            <a:xfrm>
              <a:off x="3775912" y="2794108"/>
              <a:ext cx="1727998" cy="1478783"/>
              <a:chOff x="9724729" y="7787490"/>
              <a:chExt cx="4606783" cy="3943931"/>
            </a:xfrm>
          </p:grpSpPr>
          <p:sp>
            <p:nvSpPr>
              <p:cNvPr id="102" name="Freeform: Shape 47"/>
              <p:cNvSpPr/>
              <p:nvPr/>
            </p:nvSpPr>
            <p:spPr bwMode="auto">
              <a:xfrm>
                <a:off x="11792173" y="8870221"/>
                <a:ext cx="471894" cy="359500"/>
              </a:xfrm>
              <a:custGeom>
                <a:avLst/>
                <a:gdLst>
                  <a:gd name="T0" fmla="*/ 0 w 988"/>
                  <a:gd name="T1" fmla="*/ 0 h 753"/>
                  <a:gd name="T2" fmla="*/ 0 w 988"/>
                  <a:gd name="T3" fmla="*/ 437 h 753"/>
                  <a:gd name="T4" fmla="*/ 482 w 988"/>
                  <a:gd name="T5" fmla="*/ 752 h 753"/>
                  <a:gd name="T6" fmla="*/ 987 w 988"/>
                  <a:gd name="T7" fmla="*/ 437 h 753"/>
                  <a:gd name="T8" fmla="*/ 987 w 988"/>
                  <a:gd name="T9" fmla="*/ 0 h 753"/>
                  <a:gd name="T10" fmla="*/ 0 w 988"/>
                  <a:gd name="T11" fmla="*/ 0 h 753"/>
                </a:gdLst>
                <a:ahLst/>
                <a:cxnLst>
                  <a:cxn ang="0">
                    <a:pos x="T0" y="T1"/>
                  </a:cxn>
                  <a:cxn ang="0">
                    <a:pos x="T2" y="T3"/>
                  </a:cxn>
                  <a:cxn ang="0">
                    <a:pos x="T4" y="T5"/>
                  </a:cxn>
                  <a:cxn ang="0">
                    <a:pos x="T6" y="T7"/>
                  </a:cxn>
                  <a:cxn ang="0">
                    <a:pos x="T8" y="T9"/>
                  </a:cxn>
                  <a:cxn ang="0">
                    <a:pos x="T10" y="T11"/>
                  </a:cxn>
                </a:cxnLst>
                <a:rect l="0" t="0" r="r" b="b"/>
                <a:pathLst>
                  <a:path w="988" h="753">
                    <a:moveTo>
                      <a:pt x="0" y="0"/>
                    </a:moveTo>
                    <a:lnTo>
                      <a:pt x="0" y="437"/>
                    </a:lnTo>
                    <a:lnTo>
                      <a:pt x="482" y="752"/>
                    </a:lnTo>
                    <a:lnTo>
                      <a:pt x="987" y="437"/>
                    </a:lnTo>
                    <a:lnTo>
                      <a:pt x="987" y="0"/>
                    </a:lnTo>
                    <a:lnTo>
                      <a:pt x="0" y="0"/>
                    </a:lnTo>
                  </a:path>
                </a:pathLst>
              </a:custGeom>
              <a:solidFill>
                <a:srgbClr val="FDD8A5"/>
              </a:solidFill>
              <a:ln>
                <a:noFill/>
              </a:ln>
              <a:effectLst/>
            </p:spPr>
            <p:txBody>
              <a:bodyPr anchor="ctr"/>
              <a:lstStyle/>
              <a:p>
                <a:pPr algn="ctr" defTabSz="1219200"/>
                <a:endParaRPr sz="2400">
                  <a:solidFill>
                    <a:prstClr val="black"/>
                  </a:solidFill>
                  <a:latin typeface="Calibri" panose="020F0502020204030204"/>
                </a:endParaRPr>
              </a:p>
            </p:txBody>
          </p:sp>
          <p:sp>
            <p:nvSpPr>
              <p:cNvPr id="103" name="Freeform: Shape 48"/>
              <p:cNvSpPr/>
              <p:nvPr/>
            </p:nvSpPr>
            <p:spPr bwMode="auto">
              <a:xfrm>
                <a:off x="11792173" y="8870221"/>
                <a:ext cx="471894" cy="359500"/>
              </a:xfrm>
              <a:custGeom>
                <a:avLst/>
                <a:gdLst>
                  <a:gd name="T0" fmla="*/ 0 w 988"/>
                  <a:gd name="T1" fmla="*/ 0 h 753"/>
                  <a:gd name="T2" fmla="*/ 0 w 988"/>
                  <a:gd name="T3" fmla="*/ 437 h 753"/>
                  <a:gd name="T4" fmla="*/ 482 w 988"/>
                  <a:gd name="T5" fmla="*/ 752 h 753"/>
                  <a:gd name="T6" fmla="*/ 987 w 988"/>
                  <a:gd name="T7" fmla="*/ 437 h 753"/>
                  <a:gd name="T8" fmla="*/ 987 w 988"/>
                  <a:gd name="T9" fmla="*/ 0 h 753"/>
                  <a:gd name="T10" fmla="*/ 0 w 988"/>
                  <a:gd name="T11" fmla="*/ 0 h 753"/>
                </a:gdLst>
                <a:ahLst/>
                <a:cxnLst>
                  <a:cxn ang="0">
                    <a:pos x="T0" y="T1"/>
                  </a:cxn>
                  <a:cxn ang="0">
                    <a:pos x="T2" y="T3"/>
                  </a:cxn>
                  <a:cxn ang="0">
                    <a:pos x="T4" y="T5"/>
                  </a:cxn>
                  <a:cxn ang="0">
                    <a:pos x="T6" y="T7"/>
                  </a:cxn>
                  <a:cxn ang="0">
                    <a:pos x="T8" y="T9"/>
                  </a:cxn>
                  <a:cxn ang="0">
                    <a:pos x="T10" y="T11"/>
                  </a:cxn>
                </a:cxnLst>
                <a:rect l="0" t="0" r="r" b="b"/>
                <a:pathLst>
                  <a:path w="988" h="753">
                    <a:moveTo>
                      <a:pt x="0" y="0"/>
                    </a:moveTo>
                    <a:lnTo>
                      <a:pt x="0" y="437"/>
                    </a:lnTo>
                    <a:lnTo>
                      <a:pt x="482" y="752"/>
                    </a:lnTo>
                    <a:lnTo>
                      <a:pt x="987" y="437"/>
                    </a:lnTo>
                    <a:lnTo>
                      <a:pt x="987" y="0"/>
                    </a:lnTo>
                    <a:lnTo>
                      <a:pt x="0" y="0"/>
                    </a:lnTo>
                  </a:path>
                </a:pathLst>
              </a:custGeom>
              <a:solidFill>
                <a:srgbClr val="FDD8A5"/>
              </a:solidFill>
              <a:ln>
                <a:noFill/>
              </a:ln>
              <a:effectLst/>
            </p:spPr>
            <p:txBody>
              <a:bodyPr anchor="ctr"/>
              <a:lstStyle/>
              <a:p>
                <a:pPr algn="ctr" defTabSz="1219200"/>
                <a:endParaRPr sz="2400">
                  <a:solidFill>
                    <a:prstClr val="black"/>
                  </a:solidFill>
                  <a:latin typeface="Calibri" panose="020F0502020204030204"/>
                </a:endParaRPr>
              </a:p>
            </p:txBody>
          </p:sp>
          <p:sp>
            <p:nvSpPr>
              <p:cNvPr id="104" name="Freeform: Shape 49"/>
              <p:cNvSpPr/>
              <p:nvPr/>
            </p:nvSpPr>
            <p:spPr bwMode="auto">
              <a:xfrm>
                <a:off x="11792173" y="8870221"/>
                <a:ext cx="471894" cy="289715"/>
              </a:xfrm>
              <a:custGeom>
                <a:avLst/>
                <a:gdLst>
                  <a:gd name="T0" fmla="*/ 0 w 988"/>
                  <a:gd name="T1" fmla="*/ 0 h 610"/>
                  <a:gd name="T2" fmla="*/ 0 w 988"/>
                  <a:gd name="T3" fmla="*/ 437 h 610"/>
                  <a:gd name="T4" fmla="*/ 267 w 988"/>
                  <a:gd name="T5" fmla="*/ 609 h 610"/>
                  <a:gd name="T6" fmla="*/ 987 w 988"/>
                  <a:gd name="T7" fmla="*/ 163 h 610"/>
                  <a:gd name="T8" fmla="*/ 987 w 988"/>
                  <a:gd name="T9" fmla="*/ 0 h 610"/>
                  <a:gd name="T10" fmla="*/ 0 w 988"/>
                  <a:gd name="T11" fmla="*/ 0 h 610"/>
                </a:gdLst>
                <a:ahLst/>
                <a:cxnLst>
                  <a:cxn ang="0">
                    <a:pos x="T0" y="T1"/>
                  </a:cxn>
                  <a:cxn ang="0">
                    <a:pos x="T2" y="T3"/>
                  </a:cxn>
                  <a:cxn ang="0">
                    <a:pos x="T4" y="T5"/>
                  </a:cxn>
                  <a:cxn ang="0">
                    <a:pos x="T6" y="T7"/>
                  </a:cxn>
                  <a:cxn ang="0">
                    <a:pos x="T8" y="T9"/>
                  </a:cxn>
                  <a:cxn ang="0">
                    <a:pos x="T10" y="T11"/>
                  </a:cxn>
                </a:cxnLst>
                <a:rect l="0" t="0" r="r" b="b"/>
                <a:pathLst>
                  <a:path w="988" h="610">
                    <a:moveTo>
                      <a:pt x="0" y="0"/>
                    </a:moveTo>
                    <a:lnTo>
                      <a:pt x="0" y="437"/>
                    </a:lnTo>
                    <a:lnTo>
                      <a:pt x="267" y="609"/>
                    </a:lnTo>
                    <a:lnTo>
                      <a:pt x="987" y="163"/>
                    </a:lnTo>
                    <a:lnTo>
                      <a:pt x="987" y="0"/>
                    </a:lnTo>
                    <a:lnTo>
                      <a:pt x="0" y="0"/>
                    </a:lnTo>
                  </a:path>
                </a:pathLst>
              </a:custGeom>
              <a:solidFill>
                <a:srgbClr val="F6BF84"/>
              </a:solidFill>
              <a:ln>
                <a:noFill/>
              </a:ln>
              <a:effectLst/>
            </p:spPr>
            <p:txBody>
              <a:bodyPr anchor="ctr"/>
              <a:lstStyle/>
              <a:p>
                <a:pPr algn="ctr" defTabSz="1219200"/>
                <a:endParaRPr sz="2400">
                  <a:solidFill>
                    <a:prstClr val="black"/>
                  </a:solidFill>
                  <a:latin typeface="Calibri" panose="020F0502020204030204"/>
                </a:endParaRPr>
              </a:p>
            </p:txBody>
          </p:sp>
          <p:sp>
            <p:nvSpPr>
              <p:cNvPr id="105" name="Freeform: Shape 50"/>
              <p:cNvSpPr/>
              <p:nvPr/>
            </p:nvSpPr>
            <p:spPr bwMode="auto">
              <a:xfrm>
                <a:off x="11553052" y="7924946"/>
                <a:ext cx="948020" cy="1125025"/>
              </a:xfrm>
              <a:custGeom>
                <a:avLst/>
                <a:gdLst>
                  <a:gd name="T0" fmla="*/ 1867 w 1979"/>
                  <a:gd name="T1" fmla="*/ 1003 h 2349"/>
                  <a:gd name="T2" fmla="*/ 1867 w 1979"/>
                  <a:gd name="T3" fmla="*/ 1003 h 2349"/>
                  <a:gd name="T4" fmla="*/ 1763 w 1979"/>
                  <a:gd name="T5" fmla="*/ 1010 h 2349"/>
                  <a:gd name="T6" fmla="*/ 991 w 1979"/>
                  <a:gd name="T7" fmla="*/ 0 h 2349"/>
                  <a:gd name="T8" fmla="*/ 214 w 1979"/>
                  <a:gd name="T9" fmla="*/ 1010 h 2349"/>
                  <a:gd name="T10" fmla="*/ 115 w 1979"/>
                  <a:gd name="T11" fmla="*/ 1003 h 2349"/>
                  <a:gd name="T12" fmla="*/ 282 w 1979"/>
                  <a:gd name="T13" fmla="*/ 1552 h 2349"/>
                  <a:gd name="T14" fmla="*/ 541 w 1979"/>
                  <a:gd name="T15" fmla="*/ 2089 h 2349"/>
                  <a:gd name="T16" fmla="*/ 991 w 1979"/>
                  <a:gd name="T17" fmla="*/ 2348 h 2349"/>
                  <a:gd name="T18" fmla="*/ 1449 w 1979"/>
                  <a:gd name="T19" fmla="*/ 2058 h 2349"/>
                  <a:gd name="T20" fmla="*/ 1700 w 1979"/>
                  <a:gd name="T21" fmla="*/ 1552 h 2349"/>
                  <a:gd name="T22" fmla="*/ 1867 w 1979"/>
                  <a:gd name="T23" fmla="*/ 1003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9" h="2349">
                    <a:moveTo>
                      <a:pt x="1867" y="1003"/>
                    </a:moveTo>
                    <a:lnTo>
                      <a:pt x="1867" y="1003"/>
                    </a:lnTo>
                    <a:cubicBezTo>
                      <a:pt x="1867" y="1003"/>
                      <a:pt x="1799" y="923"/>
                      <a:pt x="1763" y="1010"/>
                    </a:cubicBezTo>
                    <a:cubicBezTo>
                      <a:pt x="1763" y="1010"/>
                      <a:pt x="1978" y="0"/>
                      <a:pt x="991" y="0"/>
                    </a:cubicBezTo>
                    <a:cubicBezTo>
                      <a:pt x="0" y="0"/>
                      <a:pt x="214" y="1010"/>
                      <a:pt x="214" y="1010"/>
                    </a:cubicBezTo>
                    <a:cubicBezTo>
                      <a:pt x="183" y="923"/>
                      <a:pt x="115" y="1003"/>
                      <a:pt x="115" y="1003"/>
                    </a:cubicBezTo>
                    <a:cubicBezTo>
                      <a:pt x="60" y="1508"/>
                      <a:pt x="282" y="1552"/>
                      <a:pt x="282" y="1552"/>
                    </a:cubicBezTo>
                    <a:cubicBezTo>
                      <a:pt x="282" y="1552"/>
                      <a:pt x="282" y="1831"/>
                      <a:pt x="541" y="2089"/>
                    </a:cubicBezTo>
                    <a:cubicBezTo>
                      <a:pt x="800" y="2348"/>
                      <a:pt x="991" y="2348"/>
                      <a:pt x="991" y="2348"/>
                    </a:cubicBezTo>
                    <a:cubicBezTo>
                      <a:pt x="991" y="2348"/>
                      <a:pt x="1194" y="2316"/>
                      <a:pt x="1449" y="2058"/>
                    </a:cubicBezTo>
                    <a:cubicBezTo>
                      <a:pt x="1707" y="1799"/>
                      <a:pt x="1700" y="1552"/>
                      <a:pt x="1700" y="1552"/>
                    </a:cubicBezTo>
                    <a:cubicBezTo>
                      <a:pt x="1700" y="1552"/>
                      <a:pt x="1922" y="1508"/>
                      <a:pt x="1867" y="1003"/>
                    </a:cubicBezTo>
                  </a:path>
                </a:pathLst>
              </a:custGeom>
              <a:solidFill>
                <a:srgbClr val="FDD8A5"/>
              </a:solidFill>
              <a:ln>
                <a:noFill/>
              </a:ln>
              <a:effectLst/>
            </p:spPr>
            <p:txBody>
              <a:bodyPr anchor="ctr"/>
              <a:lstStyle/>
              <a:p>
                <a:pPr algn="ctr" defTabSz="1219200"/>
                <a:endParaRPr sz="2400">
                  <a:solidFill>
                    <a:prstClr val="black"/>
                  </a:solidFill>
                  <a:latin typeface="Calibri" panose="020F0502020204030204"/>
                </a:endParaRPr>
              </a:p>
            </p:txBody>
          </p:sp>
          <p:sp>
            <p:nvSpPr>
              <p:cNvPr id="106" name="Freeform: Shape 51"/>
              <p:cNvSpPr/>
              <p:nvPr/>
            </p:nvSpPr>
            <p:spPr bwMode="auto">
              <a:xfrm>
                <a:off x="11578446" y="7787490"/>
                <a:ext cx="886652" cy="699968"/>
              </a:xfrm>
              <a:custGeom>
                <a:avLst/>
                <a:gdLst>
                  <a:gd name="T0" fmla="*/ 180 w 1853"/>
                  <a:gd name="T1" fmla="*/ 1461 h 1462"/>
                  <a:gd name="T2" fmla="*/ 180 w 1853"/>
                  <a:gd name="T3" fmla="*/ 1461 h 1462"/>
                  <a:gd name="T4" fmla="*/ 247 w 1853"/>
                  <a:gd name="T5" fmla="*/ 1158 h 1462"/>
                  <a:gd name="T6" fmla="*/ 347 w 1853"/>
                  <a:gd name="T7" fmla="*/ 856 h 1462"/>
                  <a:gd name="T8" fmla="*/ 446 w 1853"/>
                  <a:gd name="T9" fmla="*/ 732 h 1462"/>
                  <a:gd name="T10" fmla="*/ 1000 w 1853"/>
                  <a:gd name="T11" fmla="*/ 887 h 1462"/>
                  <a:gd name="T12" fmla="*/ 1461 w 1853"/>
                  <a:gd name="T13" fmla="*/ 955 h 1462"/>
                  <a:gd name="T14" fmla="*/ 1358 w 1853"/>
                  <a:gd name="T15" fmla="*/ 832 h 1462"/>
                  <a:gd name="T16" fmla="*/ 1561 w 1853"/>
                  <a:gd name="T17" fmla="*/ 832 h 1462"/>
                  <a:gd name="T18" fmla="*/ 1628 w 1853"/>
                  <a:gd name="T19" fmla="*/ 1071 h 1462"/>
                  <a:gd name="T20" fmla="*/ 1708 w 1853"/>
                  <a:gd name="T21" fmla="*/ 1461 h 1462"/>
                  <a:gd name="T22" fmla="*/ 1796 w 1853"/>
                  <a:gd name="T23" fmla="*/ 1373 h 1462"/>
                  <a:gd name="T24" fmla="*/ 1852 w 1853"/>
                  <a:gd name="T25" fmla="*/ 1182 h 1462"/>
                  <a:gd name="T26" fmla="*/ 1852 w 1853"/>
                  <a:gd name="T27" fmla="*/ 565 h 1462"/>
                  <a:gd name="T28" fmla="*/ 944 w 1853"/>
                  <a:gd name="T29" fmla="*/ 0 h 1462"/>
                  <a:gd name="T30" fmla="*/ 44 w 1853"/>
                  <a:gd name="T31" fmla="*/ 621 h 1462"/>
                  <a:gd name="T32" fmla="*/ 44 w 1853"/>
                  <a:gd name="T33" fmla="*/ 1202 h 1462"/>
                  <a:gd name="T34" fmla="*/ 180 w 1853"/>
                  <a:gd name="T35" fmla="*/ 1461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3" h="1462">
                    <a:moveTo>
                      <a:pt x="180" y="1461"/>
                    </a:moveTo>
                    <a:lnTo>
                      <a:pt x="180" y="1461"/>
                    </a:lnTo>
                    <a:cubicBezTo>
                      <a:pt x="247" y="1158"/>
                      <a:pt x="247" y="1158"/>
                      <a:pt x="247" y="1158"/>
                    </a:cubicBezTo>
                    <a:cubicBezTo>
                      <a:pt x="247" y="1158"/>
                      <a:pt x="315" y="912"/>
                      <a:pt x="347" y="856"/>
                    </a:cubicBezTo>
                    <a:cubicBezTo>
                      <a:pt x="383" y="800"/>
                      <a:pt x="446" y="732"/>
                      <a:pt x="446" y="732"/>
                    </a:cubicBezTo>
                    <a:cubicBezTo>
                      <a:pt x="446" y="732"/>
                      <a:pt x="629" y="812"/>
                      <a:pt x="1000" y="887"/>
                    </a:cubicBezTo>
                    <a:cubicBezTo>
                      <a:pt x="1370" y="967"/>
                      <a:pt x="1461" y="955"/>
                      <a:pt x="1461" y="955"/>
                    </a:cubicBezTo>
                    <a:cubicBezTo>
                      <a:pt x="1358" y="832"/>
                      <a:pt x="1358" y="832"/>
                      <a:pt x="1358" y="832"/>
                    </a:cubicBezTo>
                    <a:cubicBezTo>
                      <a:pt x="1561" y="832"/>
                      <a:pt x="1561" y="832"/>
                      <a:pt x="1561" y="832"/>
                    </a:cubicBezTo>
                    <a:cubicBezTo>
                      <a:pt x="1561" y="832"/>
                      <a:pt x="1573" y="1011"/>
                      <a:pt x="1628" y="1071"/>
                    </a:cubicBezTo>
                    <a:cubicBezTo>
                      <a:pt x="1684" y="1126"/>
                      <a:pt x="1708" y="1461"/>
                      <a:pt x="1708" y="1461"/>
                    </a:cubicBezTo>
                    <a:cubicBezTo>
                      <a:pt x="1796" y="1373"/>
                      <a:pt x="1796" y="1373"/>
                      <a:pt x="1796" y="1373"/>
                    </a:cubicBezTo>
                    <a:cubicBezTo>
                      <a:pt x="1852" y="1182"/>
                      <a:pt x="1852" y="1182"/>
                      <a:pt x="1852" y="1182"/>
                    </a:cubicBezTo>
                    <a:cubicBezTo>
                      <a:pt x="1852" y="565"/>
                      <a:pt x="1852" y="565"/>
                      <a:pt x="1852" y="565"/>
                    </a:cubicBezTo>
                    <a:cubicBezTo>
                      <a:pt x="1852" y="565"/>
                      <a:pt x="1616" y="0"/>
                      <a:pt x="944" y="0"/>
                    </a:cubicBezTo>
                    <a:cubicBezTo>
                      <a:pt x="271" y="0"/>
                      <a:pt x="44" y="621"/>
                      <a:pt x="44" y="621"/>
                    </a:cubicBezTo>
                    <a:cubicBezTo>
                      <a:pt x="44" y="621"/>
                      <a:pt x="0" y="1146"/>
                      <a:pt x="44" y="1202"/>
                    </a:cubicBezTo>
                    <a:cubicBezTo>
                      <a:pt x="88" y="1258"/>
                      <a:pt x="180" y="1461"/>
                      <a:pt x="180" y="1461"/>
                    </a:cubicBezTo>
                  </a:path>
                </a:pathLst>
              </a:custGeom>
              <a:solidFill>
                <a:srgbClr val="4A4847"/>
              </a:solidFill>
              <a:ln>
                <a:noFill/>
              </a:ln>
              <a:effectLst/>
            </p:spPr>
            <p:txBody>
              <a:bodyPr anchor="ctr"/>
              <a:lstStyle/>
              <a:p>
                <a:pPr algn="ctr" defTabSz="1219200"/>
                <a:endParaRPr sz="2400">
                  <a:solidFill>
                    <a:prstClr val="black"/>
                  </a:solidFill>
                  <a:latin typeface="Calibri" panose="020F0502020204030204"/>
                </a:endParaRPr>
              </a:p>
            </p:txBody>
          </p:sp>
          <p:sp>
            <p:nvSpPr>
              <p:cNvPr id="107" name="Freeform: Shape 52"/>
              <p:cNvSpPr/>
              <p:nvPr/>
            </p:nvSpPr>
            <p:spPr bwMode="auto">
              <a:xfrm>
                <a:off x="9735309" y="9866248"/>
                <a:ext cx="785079" cy="401795"/>
              </a:xfrm>
              <a:custGeom>
                <a:avLst/>
                <a:gdLst>
                  <a:gd name="T0" fmla="*/ 637 w 1641"/>
                  <a:gd name="T1" fmla="*/ 8 h 841"/>
                  <a:gd name="T2" fmla="*/ 637 w 1641"/>
                  <a:gd name="T3" fmla="*/ 8 h 841"/>
                  <a:gd name="T4" fmla="*/ 1039 w 1641"/>
                  <a:gd name="T5" fmla="*/ 123 h 841"/>
                  <a:gd name="T6" fmla="*/ 1394 w 1641"/>
                  <a:gd name="T7" fmla="*/ 267 h 841"/>
                  <a:gd name="T8" fmla="*/ 1493 w 1641"/>
                  <a:gd name="T9" fmla="*/ 394 h 841"/>
                  <a:gd name="T10" fmla="*/ 1640 w 1641"/>
                  <a:gd name="T11" fmla="*/ 513 h 841"/>
                  <a:gd name="T12" fmla="*/ 1298 w 1641"/>
                  <a:gd name="T13" fmla="*/ 840 h 841"/>
                  <a:gd name="T14" fmla="*/ 1139 w 1641"/>
                  <a:gd name="T15" fmla="*/ 752 h 841"/>
                  <a:gd name="T16" fmla="*/ 482 w 1641"/>
                  <a:gd name="T17" fmla="*/ 597 h 841"/>
                  <a:gd name="T18" fmla="*/ 4 w 1641"/>
                  <a:gd name="T19" fmla="*/ 59 h 841"/>
                  <a:gd name="T20" fmla="*/ 20 w 1641"/>
                  <a:gd name="T21" fmla="*/ 8 h 841"/>
                  <a:gd name="T22" fmla="*/ 195 w 1641"/>
                  <a:gd name="T23" fmla="*/ 95 h 841"/>
                  <a:gd name="T24" fmla="*/ 462 w 1641"/>
                  <a:gd name="T25" fmla="*/ 362 h 841"/>
                  <a:gd name="T26" fmla="*/ 203 w 1641"/>
                  <a:gd name="T27" fmla="*/ 59 h 841"/>
                  <a:gd name="T28" fmla="*/ 203 w 1641"/>
                  <a:gd name="T29" fmla="*/ 8 h 841"/>
                  <a:gd name="T30" fmla="*/ 382 w 1641"/>
                  <a:gd name="T31" fmla="*/ 87 h 841"/>
                  <a:gd name="T32" fmla="*/ 848 w 1641"/>
                  <a:gd name="T33" fmla="*/ 390 h 841"/>
                  <a:gd name="T34" fmla="*/ 940 w 1641"/>
                  <a:gd name="T35" fmla="*/ 263 h 841"/>
                  <a:gd name="T36" fmla="*/ 741 w 1641"/>
                  <a:gd name="T37" fmla="*/ 211 h 841"/>
                  <a:gd name="T38" fmla="*/ 637 w 1641"/>
                  <a:gd name="T39" fmla="*/ 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1" h="841">
                    <a:moveTo>
                      <a:pt x="637" y="8"/>
                    </a:moveTo>
                    <a:lnTo>
                      <a:pt x="637" y="8"/>
                    </a:lnTo>
                    <a:cubicBezTo>
                      <a:pt x="637" y="8"/>
                      <a:pt x="959" y="111"/>
                      <a:pt x="1039" y="123"/>
                    </a:cubicBezTo>
                    <a:cubicBezTo>
                      <a:pt x="1118" y="135"/>
                      <a:pt x="1298" y="159"/>
                      <a:pt x="1394" y="267"/>
                    </a:cubicBezTo>
                    <a:cubicBezTo>
                      <a:pt x="1489" y="374"/>
                      <a:pt x="1457" y="366"/>
                      <a:pt x="1493" y="394"/>
                    </a:cubicBezTo>
                    <a:cubicBezTo>
                      <a:pt x="1525" y="422"/>
                      <a:pt x="1640" y="513"/>
                      <a:pt x="1640" y="513"/>
                    </a:cubicBezTo>
                    <a:cubicBezTo>
                      <a:pt x="1298" y="840"/>
                      <a:pt x="1298" y="840"/>
                      <a:pt x="1298" y="840"/>
                    </a:cubicBezTo>
                    <a:cubicBezTo>
                      <a:pt x="1298" y="840"/>
                      <a:pt x="1179" y="764"/>
                      <a:pt x="1139" y="752"/>
                    </a:cubicBezTo>
                    <a:cubicBezTo>
                      <a:pt x="1103" y="740"/>
                      <a:pt x="526" y="625"/>
                      <a:pt x="482" y="597"/>
                    </a:cubicBezTo>
                    <a:cubicBezTo>
                      <a:pt x="434" y="569"/>
                      <a:pt x="8" y="75"/>
                      <a:pt x="4" y="59"/>
                    </a:cubicBezTo>
                    <a:cubicBezTo>
                      <a:pt x="0" y="43"/>
                      <a:pt x="0" y="16"/>
                      <a:pt x="20" y="8"/>
                    </a:cubicBezTo>
                    <a:cubicBezTo>
                      <a:pt x="40" y="3"/>
                      <a:pt x="115" y="0"/>
                      <a:pt x="195" y="95"/>
                    </a:cubicBezTo>
                    <a:cubicBezTo>
                      <a:pt x="275" y="187"/>
                      <a:pt x="462" y="362"/>
                      <a:pt x="462" y="362"/>
                    </a:cubicBezTo>
                    <a:cubicBezTo>
                      <a:pt x="203" y="59"/>
                      <a:pt x="203" y="59"/>
                      <a:pt x="203" y="59"/>
                    </a:cubicBezTo>
                    <a:cubicBezTo>
                      <a:pt x="203" y="59"/>
                      <a:pt x="195" y="8"/>
                      <a:pt x="203" y="8"/>
                    </a:cubicBezTo>
                    <a:cubicBezTo>
                      <a:pt x="215" y="8"/>
                      <a:pt x="295" y="0"/>
                      <a:pt x="382" y="87"/>
                    </a:cubicBezTo>
                    <a:cubicBezTo>
                      <a:pt x="474" y="179"/>
                      <a:pt x="657" y="406"/>
                      <a:pt x="848" y="390"/>
                    </a:cubicBezTo>
                    <a:cubicBezTo>
                      <a:pt x="1043" y="370"/>
                      <a:pt x="940" y="263"/>
                      <a:pt x="940" y="263"/>
                    </a:cubicBezTo>
                    <a:cubicBezTo>
                      <a:pt x="940" y="263"/>
                      <a:pt x="780" y="211"/>
                      <a:pt x="741" y="211"/>
                    </a:cubicBezTo>
                    <a:cubicBezTo>
                      <a:pt x="701" y="211"/>
                      <a:pt x="589" y="115"/>
                      <a:pt x="637" y="8"/>
                    </a:cubicBezTo>
                  </a:path>
                </a:pathLst>
              </a:custGeom>
              <a:solidFill>
                <a:srgbClr val="FDD8A5"/>
              </a:solidFill>
              <a:ln>
                <a:noFill/>
              </a:ln>
              <a:effectLst/>
            </p:spPr>
            <p:txBody>
              <a:bodyPr anchor="ctr"/>
              <a:lstStyle/>
              <a:p>
                <a:pPr algn="ctr" defTabSz="1219200"/>
                <a:endParaRPr sz="2400">
                  <a:solidFill>
                    <a:prstClr val="black"/>
                  </a:solidFill>
                  <a:latin typeface="Calibri" panose="020F0502020204030204"/>
                </a:endParaRPr>
              </a:p>
            </p:txBody>
          </p:sp>
          <p:sp>
            <p:nvSpPr>
              <p:cNvPr id="108" name="Freeform: Shape 53"/>
              <p:cNvSpPr/>
              <p:nvPr/>
            </p:nvSpPr>
            <p:spPr bwMode="auto">
              <a:xfrm>
                <a:off x="10001940" y="8525523"/>
                <a:ext cx="234889" cy="391221"/>
              </a:xfrm>
              <a:custGeom>
                <a:avLst/>
                <a:gdLst>
                  <a:gd name="T0" fmla="*/ 494 w 495"/>
                  <a:gd name="T1" fmla="*/ 584 h 820"/>
                  <a:gd name="T2" fmla="*/ 494 w 495"/>
                  <a:gd name="T3" fmla="*/ 584 h 820"/>
                  <a:gd name="T4" fmla="*/ 199 w 495"/>
                  <a:gd name="T5" fmla="*/ 477 h 820"/>
                  <a:gd name="T6" fmla="*/ 196 w 495"/>
                  <a:gd name="T7" fmla="*/ 445 h 820"/>
                  <a:gd name="T8" fmla="*/ 327 w 495"/>
                  <a:gd name="T9" fmla="*/ 203 h 820"/>
                  <a:gd name="T10" fmla="*/ 339 w 495"/>
                  <a:gd name="T11" fmla="*/ 119 h 820"/>
                  <a:gd name="T12" fmla="*/ 223 w 495"/>
                  <a:gd name="T13" fmla="*/ 154 h 820"/>
                  <a:gd name="T14" fmla="*/ 223 w 495"/>
                  <a:gd name="T15" fmla="*/ 154 h 820"/>
                  <a:gd name="T16" fmla="*/ 215 w 495"/>
                  <a:gd name="T17" fmla="*/ 166 h 820"/>
                  <a:gd name="T18" fmla="*/ 211 w 495"/>
                  <a:gd name="T19" fmla="*/ 175 h 820"/>
                  <a:gd name="T20" fmla="*/ 152 w 495"/>
                  <a:gd name="T21" fmla="*/ 258 h 820"/>
                  <a:gd name="T22" fmla="*/ 164 w 495"/>
                  <a:gd name="T23" fmla="*/ 75 h 820"/>
                  <a:gd name="T24" fmla="*/ 84 w 495"/>
                  <a:gd name="T25" fmla="*/ 51 h 820"/>
                  <a:gd name="T26" fmla="*/ 0 w 495"/>
                  <a:gd name="T27" fmla="*/ 378 h 820"/>
                  <a:gd name="T28" fmla="*/ 303 w 495"/>
                  <a:gd name="T29" fmla="*/ 776 h 820"/>
                  <a:gd name="T30" fmla="*/ 494 w 495"/>
                  <a:gd name="T31" fmla="*/ 58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5" h="820">
                    <a:moveTo>
                      <a:pt x="494" y="584"/>
                    </a:moveTo>
                    <a:lnTo>
                      <a:pt x="494" y="584"/>
                    </a:lnTo>
                    <a:cubicBezTo>
                      <a:pt x="494" y="584"/>
                      <a:pt x="220" y="540"/>
                      <a:pt x="199" y="477"/>
                    </a:cubicBezTo>
                    <a:cubicBezTo>
                      <a:pt x="196" y="469"/>
                      <a:pt x="196" y="457"/>
                      <a:pt x="196" y="445"/>
                    </a:cubicBezTo>
                    <a:cubicBezTo>
                      <a:pt x="196" y="445"/>
                      <a:pt x="311" y="226"/>
                      <a:pt x="327" y="203"/>
                    </a:cubicBezTo>
                    <a:cubicBezTo>
                      <a:pt x="346" y="170"/>
                      <a:pt x="363" y="135"/>
                      <a:pt x="339" y="119"/>
                    </a:cubicBezTo>
                    <a:cubicBezTo>
                      <a:pt x="339" y="119"/>
                      <a:pt x="287" y="59"/>
                      <a:pt x="223" y="154"/>
                    </a:cubicBezTo>
                    <a:lnTo>
                      <a:pt x="223" y="154"/>
                    </a:lnTo>
                    <a:cubicBezTo>
                      <a:pt x="220" y="159"/>
                      <a:pt x="220" y="163"/>
                      <a:pt x="215" y="166"/>
                    </a:cubicBezTo>
                    <a:cubicBezTo>
                      <a:pt x="215" y="170"/>
                      <a:pt x="211" y="170"/>
                      <a:pt x="211" y="175"/>
                    </a:cubicBezTo>
                    <a:cubicBezTo>
                      <a:pt x="187" y="210"/>
                      <a:pt x="168" y="238"/>
                      <a:pt x="152" y="258"/>
                    </a:cubicBezTo>
                    <a:cubicBezTo>
                      <a:pt x="159" y="238"/>
                      <a:pt x="192" y="99"/>
                      <a:pt x="164" y="75"/>
                    </a:cubicBezTo>
                    <a:cubicBezTo>
                      <a:pt x="164" y="75"/>
                      <a:pt x="112" y="0"/>
                      <a:pt x="84" y="51"/>
                    </a:cubicBezTo>
                    <a:cubicBezTo>
                      <a:pt x="56" y="107"/>
                      <a:pt x="0" y="378"/>
                      <a:pt x="0" y="378"/>
                    </a:cubicBezTo>
                    <a:cubicBezTo>
                      <a:pt x="0" y="378"/>
                      <a:pt x="132" y="819"/>
                      <a:pt x="303" y="776"/>
                    </a:cubicBezTo>
                    <a:cubicBezTo>
                      <a:pt x="474" y="736"/>
                      <a:pt x="494" y="584"/>
                      <a:pt x="494" y="584"/>
                    </a:cubicBezTo>
                  </a:path>
                </a:pathLst>
              </a:custGeom>
              <a:solidFill>
                <a:srgbClr val="F6BF84"/>
              </a:solidFill>
              <a:ln>
                <a:noFill/>
              </a:ln>
              <a:effectLst/>
            </p:spPr>
            <p:txBody>
              <a:bodyPr anchor="ctr"/>
              <a:lstStyle/>
              <a:p>
                <a:pPr algn="ctr" defTabSz="1219200"/>
                <a:endParaRPr sz="2400">
                  <a:solidFill>
                    <a:prstClr val="black"/>
                  </a:solidFill>
                  <a:latin typeface="Calibri" panose="020F0502020204030204"/>
                </a:endParaRPr>
              </a:p>
            </p:txBody>
          </p:sp>
          <p:sp>
            <p:nvSpPr>
              <p:cNvPr id="109" name="Freeform: Shape 54"/>
              <p:cNvSpPr/>
              <p:nvPr/>
            </p:nvSpPr>
            <p:spPr bwMode="auto">
              <a:xfrm>
                <a:off x="9881321" y="8495917"/>
                <a:ext cx="495171" cy="723230"/>
              </a:xfrm>
              <a:custGeom>
                <a:avLst/>
                <a:gdLst>
                  <a:gd name="T0" fmla="*/ 67 w 1036"/>
                  <a:gd name="T1" fmla="*/ 307 h 1514"/>
                  <a:gd name="T2" fmla="*/ 67 w 1036"/>
                  <a:gd name="T3" fmla="*/ 307 h 1514"/>
                  <a:gd name="T4" fmla="*/ 0 w 1036"/>
                  <a:gd name="T5" fmla="*/ 64 h 1514"/>
                  <a:gd name="T6" fmla="*/ 123 w 1036"/>
                  <a:gd name="T7" fmla="*/ 96 h 1514"/>
                  <a:gd name="T8" fmla="*/ 414 w 1036"/>
                  <a:gd name="T9" fmla="*/ 650 h 1514"/>
                  <a:gd name="T10" fmla="*/ 724 w 1036"/>
                  <a:gd name="T11" fmla="*/ 586 h 1514"/>
                  <a:gd name="T12" fmla="*/ 991 w 1036"/>
                  <a:gd name="T13" fmla="*/ 283 h 1514"/>
                  <a:gd name="T14" fmla="*/ 995 w 1036"/>
                  <a:gd name="T15" fmla="*/ 399 h 1514"/>
                  <a:gd name="T16" fmla="*/ 856 w 1036"/>
                  <a:gd name="T17" fmla="*/ 960 h 1514"/>
                  <a:gd name="T18" fmla="*/ 939 w 1036"/>
                  <a:gd name="T19" fmla="*/ 1055 h 1514"/>
                  <a:gd name="T20" fmla="*/ 820 w 1036"/>
                  <a:gd name="T21" fmla="*/ 1513 h 1514"/>
                  <a:gd name="T22" fmla="*/ 390 w 1036"/>
                  <a:gd name="T23" fmla="*/ 1282 h 1514"/>
                  <a:gd name="T24" fmla="*/ 67 w 1036"/>
                  <a:gd name="T25" fmla="*/ 307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 h="1514">
                    <a:moveTo>
                      <a:pt x="67" y="307"/>
                    </a:moveTo>
                    <a:lnTo>
                      <a:pt x="67" y="307"/>
                    </a:lnTo>
                    <a:cubicBezTo>
                      <a:pt x="0" y="64"/>
                      <a:pt x="0" y="64"/>
                      <a:pt x="0" y="64"/>
                    </a:cubicBezTo>
                    <a:cubicBezTo>
                      <a:pt x="0" y="64"/>
                      <a:pt x="72" y="0"/>
                      <a:pt x="123" y="96"/>
                    </a:cubicBezTo>
                    <a:cubicBezTo>
                      <a:pt x="171" y="187"/>
                      <a:pt x="358" y="622"/>
                      <a:pt x="414" y="650"/>
                    </a:cubicBezTo>
                    <a:cubicBezTo>
                      <a:pt x="470" y="673"/>
                      <a:pt x="664" y="693"/>
                      <a:pt x="724" y="586"/>
                    </a:cubicBezTo>
                    <a:cubicBezTo>
                      <a:pt x="780" y="475"/>
                      <a:pt x="844" y="231"/>
                      <a:pt x="991" y="283"/>
                    </a:cubicBezTo>
                    <a:cubicBezTo>
                      <a:pt x="991" y="283"/>
                      <a:pt x="1035" y="311"/>
                      <a:pt x="995" y="399"/>
                    </a:cubicBezTo>
                    <a:cubicBezTo>
                      <a:pt x="951" y="486"/>
                      <a:pt x="820" y="892"/>
                      <a:pt x="856" y="960"/>
                    </a:cubicBezTo>
                    <a:cubicBezTo>
                      <a:pt x="891" y="1024"/>
                      <a:pt x="939" y="1055"/>
                      <a:pt x="939" y="1055"/>
                    </a:cubicBezTo>
                    <a:cubicBezTo>
                      <a:pt x="820" y="1513"/>
                      <a:pt x="820" y="1513"/>
                      <a:pt x="820" y="1513"/>
                    </a:cubicBezTo>
                    <a:cubicBezTo>
                      <a:pt x="820" y="1513"/>
                      <a:pt x="473" y="1457"/>
                      <a:pt x="390" y="1282"/>
                    </a:cubicBezTo>
                    <a:cubicBezTo>
                      <a:pt x="306" y="1103"/>
                      <a:pt x="67" y="307"/>
                      <a:pt x="67" y="307"/>
                    </a:cubicBezTo>
                  </a:path>
                </a:pathLst>
              </a:custGeom>
              <a:solidFill>
                <a:srgbClr val="FDD8A5"/>
              </a:solidFill>
              <a:ln>
                <a:noFill/>
              </a:ln>
              <a:effectLst/>
            </p:spPr>
            <p:txBody>
              <a:bodyPr anchor="ctr"/>
              <a:lstStyle/>
              <a:p>
                <a:pPr algn="ctr" defTabSz="1219200"/>
                <a:endParaRPr sz="2400">
                  <a:solidFill>
                    <a:prstClr val="black"/>
                  </a:solidFill>
                  <a:latin typeface="Calibri" panose="020F0502020204030204"/>
                </a:endParaRPr>
              </a:p>
            </p:txBody>
          </p:sp>
          <p:sp>
            <p:nvSpPr>
              <p:cNvPr id="110" name="Freeform: Shape 55"/>
              <p:cNvSpPr/>
              <p:nvPr/>
            </p:nvSpPr>
            <p:spPr bwMode="auto">
              <a:xfrm>
                <a:off x="13817296" y="8525523"/>
                <a:ext cx="234889" cy="391221"/>
              </a:xfrm>
              <a:custGeom>
                <a:avLst/>
                <a:gdLst>
                  <a:gd name="T0" fmla="*/ 0 w 494"/>
                  <a:gd name="T1" fmla="*/ 584 h 820"/>
                  <a:gd name="T2" fmla="*/ 0 w 494"/>
                  <a:gd name="T3" fmla="*/ 584 h 820"/>
                  <a:gd name="T4" fmla="*/ 299 w 494"/>
                  <a:gd name="T5" fmla="*/ 477 h 820"/>
                  <a:gd name="T6" fmla="*/ 299 w 494"/>
                  <a:gd name="T7" fmla="*/ 445 h 820"/>
                  <a:gd name="T8" fmla="*/ 171 w 494"/>
                  <a:gd name="T9" fmla="*/ 203 h 820"/>
                  <a:gd name="T10" fmla="*/ 159 w 494"/>
                  <a:gd name="T11" fmla="*/ 119 h 820"/>
                  <a:gd name="T12" fmla="*/ 271 w 494"/>
                  <a:gd name="T13" fmla="*/ 154 h 820"/>
                  <a:gd name="T14" fmla="*/ 271 w 494"/>
                  <a:gd name="T15" fmla="*/ 154 h 820"/>
                  <a:gd name="T16" fmla="*/ 278 w 494"/>
                  <a:gd name="T17" fmla="*/ 166 h 820"/>
                  <a:gd name="T18" fmla="*/ 287 w 494"/>
                  <a:gd name="T19" fmla="*/ 175 h 820"/>
                  <a:gd name="T20" fmla="*/ 342 w 494"/>
                  <a:gd name="T21" fmla="*/ 258 h 820"/>
                  <a:gd name="T22" fmla="*/ 330 w 494"/>
                  <a:gd name="T23" fmla="*/ 75 h 820"/>
                  <a:gd name="T24" fmla="*/ 414 w 494"/>
                  <a:gd name="T25" fmla="*/ 51 h 820"/>
                  <a:gd name="T26" fmla="*/ 493 w 494"/>
                  <a:gd name="T27" fmla="*/ 378 h 820"/>
                  <a:gd name="T28" fmla="*/ 195 w 494"/>
                  <a:gd name="T29" fmla="*/ 776 h 820"/>
                  <a:gd name="T30" fmla="*/ 0 w 494"/>
                  <a:gd name="T31" fmla="*/ 58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4" h="820">
                    <a:moveTo>
                      <a:pt x="0" y="584"/>
                    </a:moveTo>
                    <a:lnTo>
                      <a:pt x="0" y="584"/>
                    </a:lnTo>
                    <a:cubicBezTo>
                      <a:pt x="0" y="584"/>
                      <a:pt x="274" y="540"/>
                      <a:pt x="299" y="477"/>
                    </a:cubicBezTo>
                    <a:cubicBezTo>
                      <a:pt x="299" y="469"/>
                      <a:pt x="302" y="457"/>
                      <a:pt x="299" y="445"/>
                    </a:cubicBezTo>
                    <a:cubicBezTo>
                      <a:pt x="299" y="445"/>
                      <a:pt x="183" y="226"/>
                      <a:pt x="171" y="203"/>
                    </a:cubicBezTo>
                    <a:cubicBezTo>
                      <a:pt x="147" y="170"/>
                      <a:pt x="131" y="135"/>
                      <a:pt x="159" y="119"/>
                    </a:cubicBezTo>
                    <a:cubicBezTo>
                      <a:pt x="159" y="119"/>
                      <a:pt x="207" y="59"/>
                      <a:pt x="271" y="154"/>
                    </a:cubicBezTo>
                    <a:lnTo>
                      <a:pt x="271" y="154"/>
                    </a:lnTo>
                    <a:cubicBezTo>
                      <a:pt x="274" y="159"/>
                      <a:pt x="278" y="163"/>
                      <a:pt x="278" y="166"/>
                    </a:cubicBezTo>
                    <a:cubicBezTo>
                      <a:pt x="283" y="170"/>
                      <a:pt x="283" y="170"/>
                      <a:pt x="287" y="175"/>
                    </a:cubicBezTo>
                    <a:cubicBezTo>
                      <a:pt x="306" y="210"/>
                      <a:pt x="326" y="238"/>
                      <a:pt x="342" y="258"/>
                    </a:cubicBezTo>
                    <a:cubicBezTo>
                      <a:pt x="339" y="238"/>
                      <a:pt x="306" y="99"/>
                      <a:pt x="330" y="75"/>
                    </a:cubicBezTo>
                    <a:cubicBezTo>
                      <a:pt x="330" y="75"/>
                      <a:pt x="386" y="0"/>
                      <a:pt x="414" y="51"/>
                    </a:cubicBezTo>
                    <a:cubicBezTo>
                      <a:pt x="438" y="107"/>
                      <a:pt x="493" y="378"/>
                      <a:pt x="493" y="378"/>
                    </a:cubicBezTo>
                    <a:cubicBezTo>
                      <a:pt x="493" y="378"/>
                      <a:pt x="366" y="819"/>
                      <a:pt x="195" y="776"/>
                    </a:cubicBezTo>
                    <a:cubicBezTo>
                      <a:pt x="20" y="736"/>
                      <a:pt x="0" y="584"/>
                      <a:pt x="0" y="584"/>
                    </a:cubicBezTo>
                  </a:path>
                </a:pathLst>
              </a:custGeom>
              <a:solidFill>
                <a:srgbClr val="F6BF84"/>
              </a:solidFill>
              <a:ln>
                <a:noFill/>
              </a:ln>
              <a:effectLst/>
            </p:spPr>
            <p:txBody>
              <a:bodyPr anchor="ctr"/>
              <a:lstStyle/>
              <a:p>
                <a:pPr algn="ctr" defTabSz="1219200"/>
                <a:endParaRPr sz="2400">
                  <a:solidFill>
                    <a:prstClr val="black"/>
                  </a:solidFill>
                  <a:latin typeface="Calibri" panose="020F0502020204030204"/>
                </a:endParaRPr>
              </a:p>
            </p:txBody>
          </p:sp>
          <p:sp>
            <p:nvSpPr>
              <p:cNvPr id="111" name="Freeform: Shape 56"/>
              <p:cNvSpPr/>
              <p:nvPr/>
            </p:nvSpPr>
            <p:spPr bwMode="auto">
              <a:xfrm>
                <a:off x="13679748" y="8495917"/>
                <a:ext cx="495171" cy="723230"/>
              </a:xfrm>
              <a:custGeom>
                <a:avLst/>
                <a:gdLst>
                  <a:gd name="T0" fmla="*/ 963 w 1036"/>
                  <a:gd name="T1" fmla="*/ 307 h 1514"/>
                  <a:gd name="T2" fmla="*/ 963 w 1036"/>
                  <a:gd name="T3" fmla="*/ 307 h 1514"/>
                  <a:gd name="T4" fmla="*/ 1035 w 1036"/>
                  <a:gd name="T5" fmla="*/ 64 h 1514"/>
                  <a:gd name="T6" fmla="*/ 912 w 1036"/>
                  <a:gd name="T7" fmla="*/ 96 h 1514"/>
                  <a:gd name="T8" fmla="*/ 617 w 1036"/>
                  <a:gd name="T9" fmla="*/ 650 h 1514"/>
                  <a:gd name="T10" fmla="*/ 311 w 1036"/>
                  <a:gd name="T11" fmla="*/ 586 h 1514"/>
                  <a:gd name="T12" fmla="*/ 40 w 1036"/>
                  <a:gd name="T13" fmla="*/ 283 h 1514"/>
                  <a:gd name="T14" fmla="*/ 40 w 1036"/>
                  <a:gd name="T15" fmla="*/ 399 h 1514"/>
                  <a:gd name="T16" fmla="*/ 179 w 1036"/>
                  <a:gd name="T17" fmla="*/ 960 h 1514"/>
                  <a:gd name="T18" fmla="*/ 95 w 1036"/>
                  <a:gd name="T19" fmla="*/ 1055 h 1514"/>
                  <a:gd name="T20" fmla="*/ 212 w 1036"/>
                  <a:gd name="T21" fmla="*/ 1513 h 1514"/>
                  <a:gd name="T22" fmla="*/ 641 w 1036"/>
                  <a:gd name="T23" fmla="*/ 1282 h 1514"/>
                  <a:gd name="T24" fmla="*/ 963 w 1036"/>
                  <a:gd name="T25" fmla="*/ 307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 h="1514">
                    <a:moveTo>
                      <a:pt x="963" y="307"/>
                    </a:moveTo>
                    <a:lnTo>
                      <a:pt x="963" y="307"/>
                    </a:lnTo>
                    <a:cubicBezTo>
                      <a:pt x="1035" y="64"/>
                      <a:pt x="1035" y="64"/>
                      <a:pt x="1035" y="64"/>
                    </a:cubicBezTo>
                    <a:cubicBezTo>
                      <a:pt x="1035" y="64"/>
                      <a:pt x="963" y="0"/>
                      <a:pt x="912" y="96"/>
                    </a:cubicBezTo>
                    <a:cubicBezTo>
                      <a:pt x="860" y="187"/>
                      <a:pt x="673" y="622"/>
                      <a:pt x="617" y="650"/>
                    </a:cubicBezTo>
                    <a:cubicBezTo>
                      <a:pt x="561" y="673"/>
                      <a:pt x="371" y="693"/>
                      <a:pt x="311" y="586"/>
                    </a:cubicBezTo>
                    <a:cubicBezTo>
                      <a:pt x="251" y="475"/>
                      <a:pt x="191" y="231"/>
                      <a:pt x="40" y="283"/>
                    </a:cubicBezTo>
                    <a:cubicBezTo>
                      <a:pt x="40" y="283"/>
                      <a:pt x="0" y="311"/>
                      <a:pt x="40" y="399"/>
                    </a:cubicBezTo>
                    <a:cubicBezTo>
                      <a:pt x="80" y="486"/>
                      <a:pt x="215" y="892"/>
                      <a:pt x="179" y="960"/>
                    </a:cubicBezTo>
                    <a:cubicBezTo>
                      <a:pt x="144" y="1024"/>
                      <a:pt x="95" y="1055"/>
                      <a:pt x="95" y="1055"/>
                    </a:cubicBezTo>
                    <a:cubicBezTo>
                      <a:pt x="212" y="1513"/>
                      <a:pt x="212" y="1513"/>
                      <a:pt x="212" y="1513"/>
                    </a:cubicBezTo>
                    <a:cubicBezTo>
                      <a:pt x="212" y="1513"/>
                      <a:pt x="558" y="1457"/>
                      <a:pt x="641" y="1282"/>
                    </a:cubicBezTo>
                    <a:cubicBezTo>
                      <a:pt x="729" y="1103"/>
                      <a:pt x="963" y="307"/>
                      <a:pt x="963" y="307"/>
                    </a:cubicBezTo>
                  </a:path>
                </a:pathLst>
              </a:custGeom>
              <a:solidFill>
                <a:srgbClr val="FDD8A5"/>
              </a:solidFill>
              <a:ln>
                <a:noFill/>
              </a:ln>
              <a:effectLst/>
            </p:spPr>
            <p:txBody>
              <a:bodyPr anchor="ctr"/>
              <a:lstStyle/>
              <a:p>
                <a:pPr algn="ctr" defTabSz="1219200"/>
                <a:endParaRPr sz="2400">
                  <a:solidFill>
                    <a:prstClr val="black"/>
                  </a:solidFill>
                  <a:latin typeface="Calibri" panose="020F0502020204030204"/>
                </a:endParaRPr>
              </a:p>
            </p:txBody>
          </p:sp>
          <p:sp>
            <p:nvSpPr>
              <p:cNvPr id="112" name="Freeform: Shape 57"/>
              <p:cNvSpPr/>
              <p:nvPr/>
            </p:nvSpPr>
            <p:spPr bwMode="auto">
              <a:xfrm>
                <a:off x="13675516" y="8999218"/>
                <a:ext cx="281443" cy="198783"/>
              </a:xfrm>
              <a:custGeom>
                <a:avLst/>
                <a:gdLst>
                  <a:gd name="T0" fmla="*/ 0 w 591"/>
                  <a:gd name="T1" fmla="*/ 91 h 419"/>
                  <a:gd name="T2" fmla="*/ 103 w 591"/>
                  <a:gd name="T3" fmla="*/ 0 h 419"/>
                  <a:gd name="T4" fmla="*/ 590 w 591"/>
                  <a:gd name="T5" fmla="*/ 310 h 419"/>
                  <a:gd name="T6" fmla="*/ 462 w 591"/>
                  <a:gd name="T7" fmla="*/ 418 h 419"/>
                  <a:gd name="T8" fmla="*/ 0 w 591"/>
                  <a:gd name="T9" fmla="*/ 91 h 419"/>
                </a:gdLst>
                <a:ahLst/>
                <a:cxnLst>
                  <a:cxn ang="0">
                    <a:pos x="T0" y="T1"/>
                  </a:cxn>
                  <a:cxn ang="0">
                    <a:pos x="T2" y="T3"/>
                  </a:cxn>
                  <a:cxn ang="0">
                    <a:pos x="T4" y="T5"/>
                  </a:cxn>
                  <a:cxn ang="0">
                    <a:pos x="T6" y="T7"/>
                  </a:cxn>
                  <a:cxn ang="0">
                    <a:pos x="T8" y="T9"/>
                  </a:cxn>
                </a:cxnLst>
                <a:rect l="0" t="0" r="r" b="b"/>
                <a:pathLst>
                  <a:path w="591" h="419">
                    <a:moveTo>
                      <a:pt x="0" y="91"/>
                    </a:moveTo>
                    <a:lnTo>
                      <a:pt x="103" y="0"/>
                    </a:lnTo>
                    <a:lnTo>
                      <a:pt x="590" y="310"/>
                    </a:lnTo>
                    <a:lnTo>
                      <a:pt x="462" y="418"/>
                    </a:lnTo>
                    <a:lnTo>
                      <a:pt x="0" y="91"/>
                    </a:lnTo>
                  </a:path>
                </a:pathLst>
              </a:custGeom>
              <a:solidFill>
                <a:srgbClr val="FCF6FA"/>
              </a:solidFill>
              <a:ln>
                <a:noFill/>
              </a:ln>
              <a:effectLst/>
            </p:spPr>
            <p:txBody>
              <a:bodyPr anchor="ctr"/>
              <a:lstStyle/>
              <a:p>
                <a:pPr algn="ctr" defTabSz="1219200"/>
                <a:endParaRPr sz="2400">
                  <a:solidFill>
                    <a:prstClr val="black"/>
                  </a:solidFill>
                  <a:latin typeface="Calibri" panose="020F0502020204030204"/>
                </a:endParaRPr>
              </a:p>
            </p:txBody>
          </p:sp>
          <p:sp>
            <p:nvSpPr>
              <p:cNvPr id="113" name="Freeform: Shape 58"/>
              <p:cNvSpPr/>
              <p:nvPr/>
            </p:nvSpPr>
            <p:spPr bwMode="auto">
              <a:xfrm>
                <a:off x="10099281" y="8999218"/>
                <a:ext cx="279327" cy="198783"/>
              </a:xfrm>
              <a:custGeom>
                <a:avLst/>
                <a:gdLst>
                  <a:gd name="T0" fmla="*/ 585 w 586"/>
                  <a:gd name="T1" fmla="*/ 91 h 419"/>
                  <a:gd name="T2" fmla="*/ 482 w 586"/>
                  <a:gd name="T3" fmla="*/ 0 h 419"/>
                  <a:gd name="T4" fmla="*/ 0 w 586"/>
                  <a:gd name="T5" fmla="*/ 310 h 419"/>
                  <a:gd name="T6" fmla="*/ 128 w 586"/>
                  <a:gd name="T7" fmla="*/ 418 h 419"/>
                  <a:gd name="T8" fmla="*/ 585 w 586"/>
                  <a:gd name="T9" fmla="*/ 91 h 419"/>
                </a:gdLst>
                <a:ahLst/>
                <a:cxnLst>
                  <a:cxn ang="0">
                    <a:pos x="T0" y="T1"/>
                  </a:cxn>
                  <a:cxn ang="0">
                    <a:pos x="T2" y="T3"/>
                  </a:cxn>
                  <a:cxn ang="0">
                    <a:pos x="T4" y="T5"/>
                  </a:cxn>
                  <a:cxn ang="0">
                    <a:pos x="T6" y="T7"/>
                  </a:cxn>
                  <a:cxn ang="0">
                    <a:pos x="T8" y="T9"/>
                  </a:cxn>
                </a:cxnLst>
                <a:rect l="0" t="0" r="r" b="b"/>
                <a:pathLst>
                  <a:path w="586" h="419">
                    <a:moveTo>
                      <a:pt x="585" y="91"/>
                    </a:moveTo>
                    <a:lnTo>
                      <a:pt x="482" y="0"/>
                    </a:lnTo>
                    <a:lnTo>
                      <a:pt x="0" y="310"/>
                    </a:lnTo>
                    <a:lnTo>
                      <a:pt x="128" y="418"/>
                    </a:lnTo>
                    <a:lnTo>
                      <a:pt x="585" y="91"/>
                    </a:lnTo>
                  </a:path>
                </a:pathLst>
              </a:custGeom>
              <a:solidFill>
                <a:srgbClr val="FCF6FA"/>
              </a:solidFill>
              <a:ln>
                <a:noFill/>
              </a:ln>
              <a:effectLst/>
            </p:spPr>
            <p:txBody>
              <a:bodyPr anchor="ctr"/>
              <a:lstStyle/>
              <a:p>
                <a:pPr algn="ctr" defTabSz="1219200"/>
                <a:endParaRPr sz="2400">
                  <a:solidFill>
                    <a:prstClr val="black"/>
                  </a:solidFill>
                  <a:latin typeface="Calibri" panose="020F0502020204030204"/>
                </a:endParaRPr>
              </a:p>
            </p:txBody>
          </p:sp>
          <p:sp>
            <p:nvSpPr>
              <p:cNvPr id="114" name="Freeform: Shape 59"/>
              <p:cNvSpPr/>
              <p:nvPr/>
            </p:nvSpPr>
            <p:spPr bwMode="auto">
              <a:xfrm>
                <a:off x="10107746" y="9016136"/>
                <a:ext cx="1695008" cy="752836"/>
              </a:xfrm>
              <a:custGeom>
                <a:avLst/>
                <a:gdLst>
                  <a:gd name="T0" fmla="*/ 3534 w 3535"/>
                  <a:gd name="T1" fmla="*/ 1366 h 1574"/>
                  <a:gd name="T2" fmla="*/ 3534 w 3535"/>
                  <a:gd name="T3" fmla="*/ 1366 h 1574"/>
                  <a:gd name="T4" fmla="*/ 2802 w 3535"/>
                  <a:gd name="T5" fmla="*/ 462 h 1574"/>
                  <a:gd name="T6" fmla="*/ 1480 w 3535"/>
                  <a:gd name="T7" fmla="*/ 721 h 1574"/>
                  <a:gd name="T8" fmla="*/ 561 w 3535"/>
                  <a:gd name="T9" fmla="*/ 0 h 1574"/>
                  <a:gd name="T10" fmla="*/ 0 w 3535"/>
                  <a:gd name="T11" fmla="*/ 358 h 1574"/>
                  <a:gd name="T12" fmla="*/ 1504 w 3535"/>
                  <a:gd name="T13" fmla="*/ 1565 h 1574"/>
                  <a:gd name="T14" fmla="*/ 1516 w 3535"/>
                  <a:gd name="T15" fmla="*/ 1565 h 1574"/>
                  <a:gd name="T16" fmla="*/ 3534 w 3535"/>
                  <a:gd name="T17" fmla="*/ 1366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5" h="1574">
                    <a:moveTo>
                      <a:pt x="3534" y="1366"/>
                    </a:moveTo>
                    <a:lnTo>
                      <a:pt x="3534" y="1366"/>
                    </a:lnTo>
                    <a:cubicBezTo>
                      <a:pt x="2802" y="462"/>
                      <a:pt x="2802" y="462"/>
                      <a:pt x="2802" y="462"/>
                    </a:cubicBezTo>
                    <a:cubicBezTo>
                      <a:pt x="1480" y="721"/>
                      <a:pt x="1480" y="721"/>
                      <a:pt x="1480" y="721"/>
                    </a:cubicBezTo>
                    <a:cubicBezTo>
                      <a:pt x="561" y="0"/>
                      <a:pt x="561" y="0"/>
                      <a:pt x="561" y="0"/>
                    </a:cubicBezTo>
                    <a:cubicBezTo>
                      <a:pt x="0" y="358"/>
                      <a:pt x="0" y="358"/>
                      <a:pt x="0" y="358"/>
                    </a:cubicBezTo>
                    <a:cubicBezTo>
                      <a:pt x="0" y="358"/>
                      <a:pt x="1277" y="1573"/>
                      <a:pt x="1504" y="1565"/>
                    </a:cubicBezTo>
                    <a:cubicBezTo>
                      <a:pt x="1508" y="1565"/>
                      <a:pt x="1512" y="1565"/>
                      <a:pt x="1516" y="1565"/>
                    </a:cubicBezTo>
                    <a:lnTo>
                      <a:pt x="3534" y="1366"/>
                    </a:lnTo>
                  </a:path>
                </a:pathLst>
              </a:custGeom>
              <a:solidFill>
                <a:schemeClr val="accent1"/>
              </a:solidFill>
              <a:ln>
                <a:noFill/>
              </a:ln>
              <a:effectLst/>
            </p:spPr>
            <p:txBody>
              <a:bodyPr anchor="ctr"/>
              <a:lstStyle/>
              <a:p>
                <a:pPr algn="ctr" defTabSz="1219200"/>
                <a:endParaRPr sz="2400">
                  <a:solidFill>
                    <a:prstClr val="black"/>
                  </a:solidFill>
                  <a:latin typeface="Calibri" panose="020F0502020204030204"/>
                </a:endParaRPr>
              </a:p>
            </p:txBody>
          </p:sp>
          <p:sp>
            <p:nvSpPr>
              <p:cNvPr id="115" name="Freeform: Shape 60"/>
              <p:cNvSpPr/>
              <p:nvPr/>
            </p:nvSpPr>
            <p:spPr bwMode="auto">
              <a:xfrm>
                <a:off x="12253486" y="9016136"/>
                <a:ext cx="1697124" cy="752836"/>
              </a:xfrm>
              <a:custGeom>
                <a:avLst/>
                <a:gdLst>
                  <a:gd name="T0" fmla="*/ 0 w 3539"/>
                  <a:gd name="T1" fmla="*/ 1366 h 1574"/>
                  <a:gd name="T2" fmla="*/ 0 w 3539"/>
                  <a:gd name="T3" fmla="*/ 1366 h 1574"/>
                  <a:gd name="T4" fmla="*/ 736 w 3539"/>
                  <a:gd name="T5" fmla="*/ 462 h 1574"/>
                  <a:gd name="T6" fmla="*/ 2058 w 3539"/>
                  <a:gd name="T7" fmla="*/ 721 h 1574"/>
                  <a:gd name="T8" fmla="*/ 2977 w 3539"/>
                  <a:gd name="T9" fmla="*/ 0 h 1574"/>
                  <a:gd name="T10" fmla="*/ 3538 w 3539"/>
                  <a:gd name="T11" fmla="*/ 358 h 1574"/>
                  <a:gd name="T12" fmla="*/ 2030 w 3539"/>
                  <a:gd name="T13" fmla="*/ 1565 h 1574"/>
                  <a:gd name="T14" fmla="*/ 2018 w 3539"/>
                  <a:gd name="T15" fmla="*/ 1565 h 1574"/>
                  <a:gd name="T16" fmla="*/ 0 w 3539"/>
                  <a:gd name="T17" fmla="*/ 1366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9" h="1574">
                    <a:moveTo>
                      <a:pt x="0" y="1366"/>
                    </a:moveTo>
                    <a:lnTo>
                      <a:pt x="0" y="1366"/>
                    </a:lnTo>
                    <a:cubicBezTo>
                      <a:pt x="736" y="462"/>
                      <a:pt x="736" y="462"/>
                      <a:pt x="736" y="462"/>
                    </a:cubicBezTo>
                    <a:cubicBezTo>
                      <a:pt x="2058" y="721"/>
                      <a:pt x="2058" y="721"/>
                      <a:pt x="2058" y="721"/>
                    </a:cubicBezTo>
                    <a:cubicBezTo>
                      <a:pt x="2977" y="0"/>
                      <a:pt x="2977" y="0"/>
                      <a:pt x="2977" y="0"/>
                    </a:cubicBezTo>
                    <a:cubicBezTo>
                      <a:pt x="3538" y="358"/>
                      <a:pt x="3538" y="358"/>
                      <a:pt x="3538" y="358"/>
                    </a:cubicBezTo>
                    <a:cubicBezTo>
                      <a:pt x="3538" y="358"/>
                      <a:pt x="2261" y="1573"/>
                      <a:pt x="2030" y="1565"/>
                    </a:cubicBezTo>
                    <a:cubicBezTo>
                      <a:pt x="2026" y="1565"/>
                      <a:pt x="2022" y="1565"/>
                      <a:pt x="2018" y="1565"/>
                    </a:cubicBezTo>
                    <a:lnTo>
                      <a:pt x="0" y="1366"/>
                    </a:lnTo>
                  </a:path>
                </a:pathLst>
              </a:custGeom>
              <a:solidFill>
                <a:schemeClr val="accent1"/>
              </a:solidFill>
              <a:ln>
                <a:noFill/>
              </a:ln>
              <a:effectLst/>
            </p:spPr>
            <p:txBody>
              <a:bodyPr anchor="ctr"/>
              <a:lstStyle/>
              <a:p>
                <a:pPr algn="ctr" defTabSz="1219200"/>
                <a:endParaRPr sz="2400">
                  <a:solidFill>
                    <a:prstClr val="black"/>
                  </a:solidFill>
                  <a:latin typeface="Calibri" panose="020F0502020204030204"/>
                </a:endParaRPr>
              </a:p>
            </p:txBody>
          </p:sp>
          <p:sp>
            <p:nvSpPr>
              <p:cNvPr id="116" name="Freeform: Shape 61"/>
              <p:cNvSpPr/>
              <p:nvPr/>
            </p:nvSpPr>
            <p:spPr bwMode="auto">
              <a:xfrm>
                <a:off x="9724729" y="9866248"/>
                <a:ext cx="785079" cy="401795"/>
              </a:xfrm>
              <a:custGeom>
                <a:avLst/>
                <a:gdLst>
                  <a:gd name="T0" fmla="*/ 637 w 1642"/>
                  <a:gd name="T1" fmla="*/ 8 h 841"/>
                  <a:gd name="T2" fmla="*/ 637 w 1642"/>
                  <a:gd name="T3" fmla="*/ 8 h 841"/>
                  <a:gd name="T4" fmla="*/ 1039 w 1642"/>
                  <a:gd name="T5" fmla="*/ 123 h 841"/>
                  <a:gd name="T6" fmla="*/ 1393 w 1642"/>
                  <a:gd name="T7" fmla="*/ 267 h 841"/>
                  <a:gd name="T8" fmla="*/ 1493 w 1642"/>
                  <a:gd name="T9" fmla="*/ 394 h 841"/>
                  <a:gd name="T10" fmla="*/ 1641 w 1642"/>
                  <a:gd name="T11" fmla="*/ 513 h 841"/>
                  <a:gd name="T12" fmla="*/ 1298 w 1642"/>
                  <a:gd name="T13" fmla="*/ 840 h 841"/>
                  <a:gd name="T14" fmla="*/ 1138 w 1642"/>
                  <a:gd name="T15" fmla="*/ 752 h 841"/>
                  <a:gd name="T16" fmla="*/ 482 w 1642"/>
                  <a:gd name="T17" fmla="*/ 597 h 841"/>
                  <a:gd name="T18" fmla="*/ 4 w 1642"/>
                  <a:gd name="T19" fmla="*/ 59 h 841"/>
                  <a:gd name="T20" fmla="*/ 20 w 1642"/>
                  <a:gd name="T21" fmla="*/ 8 h 841"/>
                  <a:gd name="T22" fmla="*/ 195 w 1642"/>
                  <a:gd name="T23" fmla="*/ 95 h 841"/>
                  <a:gd name="T24" fmla="*/ 462 w 1642"/>
                  <a:gd name="T25" fmla="*/ 362 h 841"/>
                  <a:gd name="T26" fmla="*/ 207 w 1642"/>
                  <a:gd name="T27" fmla="*/ 59 h 841"/>
                  <a:gd name="T28" fmla="*/ 207 w 1642"/>
                  <a:gd name="T29" fmla="*/ 8 h 841"/>
                  <a:gd name="T30" fmla="*/ 386 w 1642"/>
                  <a:gd name="T31" fmla="*/ 87 h 841"/>
                  <a:gd name="T32" fmla="*/ 852 w 1642"/>
                  <a:gd name="T33" fmla="*/ 390 h 841"/>
                  <a:gd name="T34" fmla="*/ 940 w 1642"/>
                  <a:gd name="T35" fmla="*/ 263 h 841"/>
                  <a:gd name="T36" fmla="*/ 741 w 1642"/>
                  <a:gd name="T37" fmla="*/ 211 h 841"/>
                  <a:gd name="T38" fmla="*/ 637 w 1642"/>
                  <a:gd name="T39" fmla="*/ 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2" h="841">
                    <a:moveTo>
                      <a:pt x="637" y="8"/>
                    </a:moveTo>
                    <a:lnTo>
                      <a:pt x="637" y="8"/>
                    </a:lnTo>
                    <a:cubicBezTo>
                      <a:pt x="637" y="8"/>
                      <a:pt x="960" y="111"/>
                      <a:pt x="1039" y="123"/>
                    </a:cubicBezTo>
                    <a:cubicBezTo>
                      <a:pt x="1119" y="135"/>
                      <a:pt x="1298" y="159"/>
                      <a:pt x="1393" y="267"/>
                    </a:cubicBezTo>
                    <a:cubicBezTo>
                      <a:pt x="1489" y="374"/>
                      <a:pt x="1457" y="366"/>
                      <a:pt x="1493" y="394"/>
                    </a:cubicBezTo>
                    <a:cubicBezTo>
                      <a:pt x="1529" y="422"/>
                      <a:pt x="1641" y="513"/>
                      <a:pt x="1641" y="513"/>
                    </a:cubicBezTo>
                    <a:cubicBezTo>
                      <a:pt x="1298" y="840"/>
                      <a:pt x="1298" y="840"/>
                      <a:pt x="1298" y="840"/>
                    </a:cubicBezTo>
                    <a:cubicBezTo>
                      <a:pt x="1298" y="840"/>
                      <a:pt x="1178" y="764"/>
                      <a:pt x="1138" y="752"/>
                    </a:cubicBezTo>
                    <a:cubicBezTo>
                      <a:pt x="1103" y="740"/>
                      <a:pt x="526" y="625"/>
                      <a:pt x="482" y="597"/>
                    </a:cubicBezTo>
                    <a:cubicBezTo>
                      <a:pt x="434" y="569"/>
                      <a:pt x="12" y="75"/>
                      <a:pt x="4" y="59"/>
                    </a:cubicBezTo>
                    <a:cubicBezTo>
                      <a:pt x="0" y="43"/>
                      <a:pt x="4" y="16"/>
                      <a:pt x="20" y="8"/>
                    </a:cubicBezTo>
                    <a:cubicBezTo>
                      <a:pt x="40" y="3"/>
                      <a:pt x="116" y="0"/>
                      <a:pt x="195" y="95"/>
                    </a:cubicBezTo>
                    <a:cubicBezTo>
                      <a:pt x="275" y="187"/>
                      <a:pt x="462" y="362"/>
                      <a:pt x="462" y="362"/>
                    </a:cubicBezTo>
                    <a:cubicBezTo>
                      <a:pt x="207" y="59"/>
                      <a:pt x="207" y="59"/>
                      <a:pt x="207" y="59"/>
                    </a:cubicBezTo>
                    <a:cubicBezTo>
                      <a:pt x="207" y="59"/>
                      <a:pt x="195" y="8"/>
                      <a:pt x="207" y="8"/>
                    </a:cubicBezTo>
                    <a:cubicBezTo>
                      <a:pt x="215" y="8"/>
                      <a:pt x="295" y="0"/>
                      <a:pt x="386" y="87"/>
                    </a:cubicBezTo>
                    <a:cubicBezTo>
                      <a:pt x="474" y="179"/>
                      <a:pt x="657" y="406"/>
                      <a:pt x="852" y="390"/>
                    </a:cubicBezTo>
                    <a:cubicBezTo>
                      <a:pt x="1043" y="370"/>
                      <a:pt x="940" y="263"/>
                      <a:pt x="940" y="263"/>
                    </a:cubicBezTo>
                    <a:cubicBezTo>
                      <a:pt x="940" y="263"/>
                      <a:pt x="780" y="211"/>
                      <a:pt x="741" y="211"/>
                    </a:cubicBezTo>
                    <a:cubicBezTo>
                      <a:pt x="701" y="211"/>
                      <a:pt x="589" y="115"/>
                      <a:pt x="637" y="8"/>
                    </a:cubicBezTo>
                  </a:path>
                </a:pathLst>
              </a:custGeom>
              <a:solidFill>
                <a:srgbClr val="FDD8A5"/>
              </a:solidFill>
              <a:ln>
                <a:noFill/>
              </a:ln>
              <a:effectLst/>
            </p:spPr>
            <p:txBody>
              <a:bodyPr anchor="ctr"/>
              <a:lstStyle/>
              <a:p>
                <a:pPr algn="ctr" defTabSz="1219200"/>
                <a:endParaRPr sz="2400">
                  <a:solidFill>
                    <a:prstClr val="black"/>
                  </a:solidFill>
                  <a:latin typeface="Calibri" panose="020F0502020204030204"/>
                </a:endParaRPr>
              </a:p>
            </p:txBody>
          </p:sp>
          <p:sp>
            <p:nvSpPr>
              <p:cNvPr id="117" name="Freeform: Shape 62"/>
              <p:cNvSpPr/>
              <p:nvPr/>
            </p:nvSpPr>
            <p:spPr bwMode="auto">
              <a:xfrm>
                <a:off x="13544317" y="9866248"/>
                <a:ext cx="787195" cy="401795"/>
              </a:xfrm>
              <a:custGeom>
                <a:avLst/>
                <a:gdLst>
                  <a:gd name="T0" fmla="*/ 1003 w 1645"/>
                  <a:gd name="T1" fmla="*/ 8 h 841"/>
                  <a:gd name="T2" fmla="*/ 1003 w 1645"/>
                  <a:gd name="T3" fmla="*/ 8 h 841"/>
                  <a:gd name="T4" fmla="*/ 601 w 1645"/>
                  <a:gd name="T5" fmla="*/ 123 h 841"/>
                  <a:gd name="T6" fmla="*/ 251 w 1645"/>
                  <a:gd name="T7" fmla="*/ 267 h 841"/>
                  <a:gd name="T8" fmla="*/ 151 w 1645"/>
                  <a:gd name="T9" fmla="*/ 394 h 841"/>
                  <a:gd name="T10" fmla="*/ 0 w 1645"/>
                  <a:gd name="T11" fmla="*/ 513 h 841"/>
                  <a:gd name="T12" fmla="*/ 342 w 1645"/>
                  <a:gd name="T13" fmla="*/ 840 h 841"/>
                  <a:gd name="T14" fmla="*/ 501 w 1645"/>
                  <a:gd name="T15" fmla="*/ 752 h 841"/>
                  <a:gd name="T16" fmla="*/ 1162 w 1645"/>
                  <a:gd name="T17" fmla="*/ 597 h 841"/>
                  <a:gd name="T18" fmla="*/ 1636 w 1645"/>
                  <a:gd name="T19" fmla="*/ 59 h 841"/>
                  <a:gd name="T20" fmla="*/ 1619 w 1645"/>
                  <a:gd name="T21" fmla="*/ 8 h 841"/>
                  <a:gd name="T22" fmla="*/ 1449 w 1645"/>
                  <a:gd name="T23" fmla="*/ 95 h 841"/>
                  <a:gd name="T24" fmla="*/ 1178 w 1645"/>
                  <a:gd name="T25" fmla="*/ 362 h 841"/>
                  <a:gd name="T26" fmla="*/ 1437 w 1645"/>
                  <a:gd name="T27" fmla="*/ 59 h 841"/>
                  <a:gd name="T28" fmla="*/ 1437 w 1645"/>
                  <a:gd name="T29" fmla="*/ 8 h 841"/>
                  <a:gd name="T30" fmla="*/ 1257 w 1645"/>
                  <a:gd name="T31" fmla="*/ 87 h 841"/>
                  <a:gd name="T32" fmla="*/ 791 w 1645"/>
                  <a:gd name="T33" fmla="*/ 390 h 841"/>
                  <a:gd name="T34" fmla="*/ 700 w 1645"/>
                  <a:gd name="T35" fmla="*/ 263 h 841"/>
                  <a:gd name="T36" fmla="*/ 903 w 1645"/>
                  <a:gd name="T37" fmla="*/ 211 h 841"/>
                  <a:gd name="T38" fmla="*/ 1003 w 1645"/>
                  <a:gd name="T39" fmla="*/ 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5" h="841">
                    <a:moveTo>
                      <a:pt x="1003" y="8"/>
                    </a:moveTo>
                    <a:lnTo>
                      <a:pt x="1003" y="8"/>
                    </a:lnTo>
                    <a:cubicBezTo>
                      <a:pt x="1003" y="8"/>
                      <a:pt x="681" y="111"/>
                      <a:pt x="601" y="123"/>
                    </a:cubicBezTo>
                    <a:cubicBezTo>
                      <a:pt x="521" y="135"/>
                      <a:pt x="346" y="159"/>
                      <a:pt x="251" y="267"/>
                    </a:cubicBezTo>
                    <a:cubicBezTo>
                      <a:pt x="151" y="374"/>
                      <a:pt x="183" y="366"/>
                      <a:pt x="151" y="394"/>
                    </a:cubicBezTo>
                    <a:cubicBezTo>
                      <a:pt x="115" y="422"/>
                      <a:pt x="0" y="513"/>
                      <a:pt x="0" y="513"/>
                    </a:cubicBezTo>
                    <a:cubicBezTo>
                      <a:pt x="342" y="840"/>
                      <a:pt x="342" y="840"/>
                      <a:pt x="342" y="840"/>
                    </a:cubicBezTo>
                    <a:cubicBezTo>
                      <a:pt x="342" y="840"/>
                      <a:pt x="461" y="764"/>
                      <a:pt x="501" y="752"/>
                    </a:cubicBezTo>
                    <a:cubicBezTo>
                      <a:pt x="541" y="740"/>
                      <a:pt x="1114" y="625"/>
                      <a:pt x="1162" y="597"/>
                    </a:cubicBezTo>
                    <a:cubicBezTo>
                      <a:pt x="1205" y="569"/>
                      <a:pt x="1632" y="75"/>
                      <a:pt x="1636" y="59"/>
                    </a:cubicBezTo>
                    <a:cubicBezTo>
                      <a:pt x="1644" y="43"/>
                      <a:pt x="1640" y="16"/>
                      <a:pt x="1619" y="8"/>
                    </a:cubicBezTo>
                    <a:cubicBezTo>
                      <a:pt x="1604" y="3"/>
                      <a:pt x="1528" y="0"/>
                      <a:pt x="1449" y="95"/>
                    </a:cubicBezTo>
                    <a:cubicBezTo>
                      <a:pt x="1365" y="187"/>
                      <a:pt x="1178" y="362"/>
                      <a:pt x="1178" y="362"/>
                    </a:cubicBezTo>
                    <a:cubicBezTo>
                      <a:pt x="1437" y="59"/>
                      <a:pt x="1437" y="59"/>
                      <a:pt x="1437" y="59"/>
                    </a:cubicBezTo>
                    <a:cubicBezTo>
                      <a:pt x="1437" y="59"/>
                      <a:pt x="1449" y="8"/>
                      <a:pt x="1437" y="8"/>
                    </a:cubicBezTo>
                    <a:cubicBezTo>
                      <a:pt x="1425" y="8"/>
                      <a:pt x="1349" y="0"/>
                      <a:pt x="1257" y="87"/>
                    </a:cubicBezTo>
                    <a:cubicBezTo>
                      <a:pt x="1166" y="179"/>
                      <a:pt x="983" y="406"/>
                      <a:pt x="791" y="390"/>
                    </a:cubicBezTo>
                    <a:cubicBezTo>
                      <a:pt x="601" y="370"/>
                      <a:pt x="700" y="263"/>
                      <a:pt x="700" y="263"/>
                    </a:cubicBezTo>
                    <a:cubicBezTo>
                      <a:pt x="700" y="263"/>
                      <a:pt x="859" y="211"/>
                      <a:pt x="903" y="211"/>
                    </a:cubicBezTo>
                    <a:cubicBezTo>
                      <a:pt x="943" y="211"/>
                      <a:pt x="1055" y="115"/>
                      <a:pt x="1003" y="8"/>
                    </a:cubicBezTo>
                  </a:path>
                </a:pathLst>
              </a:custGeom>
              <a:solidFill>
                <a:srgbClr val="FDD8A5"/>
              </a:solidFill>
              <a:ln>
                <a:noFill/>
              </a:ln>
              <a:effectLst/>
            </p:spPr>
            <p:txBody>
              <a:bodyPr anchor="ctr"/>
              <a:lstStyle/>
              <a:p>
                <a:pPr algn="ctr" defTabSz="1219200"/>
                <a:endParaRPr sz="2400">
                  <a:solidFill>
                    <a:prstClr val="black"/>
                  </a:solidFill>
                  <a:latin typeface="Calibri" panose="020F0502020204030204"/>
                </a:endParaRPr>
              </a:p>
            </p:txBody>
          </p:sp>
          <p:sp>
            <p:nvSpPr>
              <p:cNvPr id="118" name="Freeform: Shape 63"/>
              <p:cNvSpPr/>
              <p:nvPr/>
            </p:nvSpPr>
            <p:spPr bwMode="auto">
              <a:xfrm>
                <a:off x="13432163" y="10026966"/>
                <a:ext cx="315301" cy="342583"/>
              </a:xfrm>
              <a:custGeom>
                <a:avLst/>
                <a:gdLst>
                  <a:gd name="T0" fmla="*/ 0 w 661"/>
                  <a:gd name="T1" fmla="*/ 156 h 718"/>
                  <a:gd name="T2" fmla="*/ 274 w 661"/>
                  <a:gd name="T3" fmla="*/ 0 h 718"/>
                  <a:gd name="T4" fmla="*/ 660 w 661"/>
                  <a:gd name="T5" fmla="*/ 565 h 718"/>
                  <a:gd name="T6" fmla="*/ 402 w 661"/>
                  <a:gd name="T7" fmla="*/ 717 h 718"/>
                  <a:gd name="T8" fmla="*/ 0 w 661"/>
                  <a:gd name="T9" fmla="*/ 156 h 718"/>
                </a:gdLst>
                <a:ahLst/>
                <a:cxnLst>
                  <a:cxn ang="0">
                    <a:pos x="T0" y="T1"/>
                  </a:cxn>
                  <a:cxn ang="0">
                    <a:pos x="T2" y="T3"/>
                  </a:cxn>
                  <a:cxn ang="0">
                    <a:pos x="T4" y="T5"/>
                  </a:cxn>
                  <a:cxn ang="0">
                    <a:pos x="T6" y="T7"/>
                  </a:cxn>
                  <a:cxn ang="0">
                    <a:pos x="T8" y="T9"/>
                  </a:cxn>
                </a:cxnLst>
                <a:rect l="0" t="0" r="r" b="b"/>
                <a:pathLst>
                  <a:path w="661" h="718">
                    <a:moveTo>
                      <a:pt x="0" y="156"/>
                    </a:moveTo>
                    <a:lnTo>
                      <a:pt x="274" y="0"/>
                    </a:lnTo>
                    <a:lnTo>
                      <a:pt x="660" y="565"/>
                    </a:lnTo>
                    <a:lnTo>
                      <a:pt x="402" y="717"/>
                    </a:lnTo>
                    <a:lnTo>
                      <a:pt x="0" y="156"/>
                    </a:lnTo>
                  </a:path>
                </a:pathLst>
              </a:custGeom>
              <a:solidFill>
                <a:srgbClr val="FCF6FA"/>
              </a:solidFill>
              <a:ln>
                <a:noFill/>
              </a:ln>
              <a:effectLst/>
            </p:spPr>
            <p:txBody>
              <a:bodyPr anchor="ctr"/>
              <a:lstStyle/>
              <a:p>
                <a:pPr algn="ctr" defTabSz="1219200"/>
                <a:endParaRPr sz="2400">
                  <a:solidFill>
                    <a:prstClr val="black"/>
                  </a:solidFill>
                  <a:latin typeface="Calibri" panose="020F0502020204030204"/>
                </a:endParaRPr>
              </a:p>
            </p:txBody>
          </p:sp>
          <p:sp>
            <p:nvSpPr>
              <p:cNvPr id="119" name="Freeform: Shape 64"/>
              <p:cNvSpPr/>
              <p:nvPr/>
            </p:nvSpPr>
            <p:spPr bwMode="auto">
              <a:xfrm>
                <a:off x="12029178" y="9079577"/>
                <a:ext cx="1652686" cy="2049152"/>
              </a:xfrm>
              <a:custGeom>
                <a:avLst/>
                <a:gdLst>
                  <a:gd name="T0" fmla="*/ 493 w 3448"/>
                  <a:gd name="T1" fmla="*/ 0 h 4277"/>
                  <a:gd name="T2" fmla="*/ 493 w 3448"/>
                  <a:gd name="T3" fmla="*/ 0 h 4277"/>
                  <a:gd name="T4" fmla="*/ 1696 w 3448"/>
                  <a:gd name="T5" fmla="*/ 518 h 4277"/>
                  <a:gd name="T6" fmla="*/ 2448 w 3448"/>
                  <a:gd name="T7" fmla="*/ 2290 h 4277"/>
                  <a:gd name="T8" fmla="*/ 2997 w 3448"/>
                  <a:gd name="T9" fmla="*/ 1975 h 4277"/>
                  <a:gd name="T10" fmla="*/ 3447 w 3448"/>
                  <a:gd name="T11" fmla="*/ 2683 h 4277"/>
                  <a:gd name="T12" fmla="*/ 2372 w 3448"/>
                  <a:gd name="T13" fmla="*/ 3257 h 4277"/>
                  <a:gd name="T14" fmla="*/ 2182 w 3448"/>
                  <a:gd name="T15" fmla="*/ 3146 h 4277"/>
                  <a:gd name="T16" fmla="*/ 1389 w 3448"/>
                  <a:gd name="T17" fmla="*/ 2182 h 4277"/>
                  <a:gd name="T18" fmla="*/ 1389 w 3448"/>
                  <a:gd name="T19" fmla="*/ 4276 h 4277"/>
                  <a:gd name="T20" fmla="*/ 0 w 3448"/>
                  <a:gd name="T21" fmla="*/ 4276 h 4277"/>
                  <a:gd name="T22" fmla="*/ 0 w 3448"/>
                  <a:gd name="T23" fmla="*/ 1975 h 4277"/>
                  <a:gd name="T24" fmla="*/ 493 w 3448"/>
                  <a:gd name="T25" fmla="*/ 0 h 4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8" h="4277">
                    <a:moveTo>
                      <a:pt x="493" y="0"/>
                    </a:moveTo>
                    <a:lnTo>
                      <a:pt x="493" y="0"/>
                    </a:lnTo>
                    <a:cubicBezTo>
                      <a:pt x="1696" y="518"/>
                      <a:pt x="1696" y="518"/>
                      <a:pt x="1696" y="518"/>
                    </a:cubicBezTo>
                    <a:cubicBezTo>
                      <a:pt x="2448" y="2290"/>
                      <a:pt x="2448" y="2290"/>
                      <a:pt x="2448" y="2290"/>
                    </a:cubicBezTo>
                    <a:cubicBezTo>
                      <a:pt x="2997" y="1975"/>
                      <a:pt x="2997" y="1975"/>
                      <a:pt x="2997" y="1975"/>
                    </a:cubicBezTo>
                    <a:cubicBezTo>
                      <a:pt x="3447" y="2683"/>
                      <a:pt x="3447" y="2683"/>
                      <a:pt x="3447" y="2683"/>
                    </a:cubicBezTo>
                    <a:cubicBezTo>
                      <a:pt x="3447" y="2683"/>
                      <a:pt x="2424" y="3257"/>
                      <a:pt x="2372" y="3257"/>
                    </a:cubicBezTo>
                    <a:cubicBezTo>
                      <a:pt x="2325" y="3257"/>
                      <a:pt x="2325" y="3281"/>
                      <a:pt x="2182" y="3146"/>
                    </a:cubicBezTo>
                    <a:cubicBezTo>
                      <a:pt x="2034" y="3006"/>
                      <a:pt x="1389" y="2182"/>
                      <a:pt x="1389" y="2182"/>
                    </a:cubicBezTo>
                    <a:cubicBezTo>
                      <a:pt x="1389" y="4276"/>
                      <a:pt x="1389" y="4276"/>
                      <a:pt x="1389" y="4276"/>
                    </a:cubicBezTo>
                    <a:cubicBezTo>
                      <a:pt x="0" y="4276"/>
                      <a:pt x="0" y="4276"/>
                      <a:pt x="0" y="4276"/>
                    </a:cubicBezTo>
                    <a:cubicBezTo>
                      <a:pt x="0" y="1975"/>
                      <a:pt x="0" y="1975"/>
                      <a:pt x="0" y="1975"/>
                    </a:cubicBezTo>
                    <a:cubicBezTo>
                      <a:pt x="493" y="0"/>
                      <a:pt x="493" y="0"/>
                      <a:pt x="493" y="0"/>
                    </a:cubicBezTo>
                  </a:path>
                </a:pathLst>
              </a:custGeom>
              <a:solidFill>
                <a:schemeClr val="accent1">
                  <a:lumMod val="75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120" name="Freeform: Shape 65"/>
              <p:cNvSpPr/>
              <p:nvPr/>
            </p:nvSpPr>
            <p:spPr bwMode="auto">
              <a:xfrm>
                <a:off x="10310893" y="10026966"/>
                <a:ext cx="317417" cy="342583"/>
              </a:xfrm>
              <a:custGeom>
                <a:avLst/>
                <a:gdLst>
                  <a:gd name="T0" fmla="*/ 665 w 666"/>
                  <a:gd name="T1" fmla="*/ 156 h 718"/>
                  <a:gd name="T2" fmla="*/ 391 w 666"/>
                  <a:gd name="T3" fmla="*/ 0 h 718"/>
                  <a:gd name="T4" fmla="*/ 0 w 666"/>
                  <a:gd name="T5" fmla="*/ 565 h 718"/>
                  <a:gd name="T6" fmla="*/ 259 w 666"/>
                  <a:gd name="T7" fmla="*/ 717 h 718"/>
                  <a:gd name="T8" fmla="*/ 665 w 666"/>
                  <a:gd name="T9" fmla="*/ 156 h 718"/>
                </a:gdLst>
                <a:ahLst/>
                <a:cxnLst>
                  <a:cxn ang="0">
                    <a:pos x="T0" y="T1"/>
                  </a:cxn>
                  <a:cxn ang="0">
                    <a:pos x="T2" y="T3"/>
                  </a:cxn>
                  <a:cxn ang="0">
                    <a:pos x="T4" y="T5"/>
                  </a:cxn>
                  <a:cxn ang="0">
                    <a:pos x="T6" y="T7"/>
                  </a:cxn>
                  <a:cxn ang="0">
                    <a:pos x="T8" y="T9"/>
                  </a:cxn>
                </a:cxnLst>
                <a:rect l="0" t="0" r="r" b="b"/>
                <a:pathLst>
                  <a:path w="666" h="718">
                    <a:moveTo>
                      <a:pt x="665" y="156"/>
                    </a:moveTo>
                    <a:lnTo>
                      <a:pt x="391" y="0"/>
                    </a:lnTo>
                    <a:lnTo>
                      <a:pt x="0" y="565"/>
                    </a:lnTo>
                    <a:lnTo>
                      <a:pt x="259" y="717"/>
                    </a:lnTo>
                    <a:lnTo>
                      <a:pt x="665" y="156"/>
                    </a:lnTo>
                  </a:path>
                </a:pathLst>
              </a:custGeom>
              <a:solidFill>
                <a:srgbClr val="FCF6FA"/>
              </a:solidFill>
              <a:ln>
                <a:noFill/>
              </a:ln>
              <a:effectLst/>
            </p:spPr>
            <p:txBody>
              <a:bodyPr anchor="ctr"/>
              <a:lstStyle/>
              <a:p>
                <a:pPr algn="ctr" defTabSz="1219200"/>
                <a:endParaRPr sz="2400">
                  <a:solidFill>
                    <a:prstClr val="black"/>
                  </a:solidFill>
                  <a:latin typeface="Calibri" panose="020F0502020204030204"/>
                </a:endParaRPr>
              </a:p>
            </p:txBody>
          </p:sp>
          <p:sp>
            <p:nvSpPr>
              <p:cNvPr id="121" name="Freeform: Shape 66"/>
              <p:cNvSpPr/>
              <p:nvPr/>
            </p:nvSpPr>
            <p:spPr bwMode="auto">
              <a:xfrm>
                <a:off x="10378608" y="9079577"/>
                <a:ext cx="1648454" cy="2049152"/>
              </a:xfrm>
              <a:custGeom>
                <a:avLst/>
                <a:gdLst>
                  <a:gd name="T0" fmla="*/ 2945 w 3440"/>
                  <a:gd name="T1" fmla="*/ 0 h 4277"/>
                  <a:gd name="T2" fmla="*/ 2945 w 3440"/>
                  <a:gd name="T3" fmla="*/ 0 h 4277"/>
                  <a:gd name="T4" fmla="*/ 1703 w 3440"/>
                  <a:gd name="T5" fmla="*/ 538 h 4277"/>
                  <a:gd name="T6" fmla="*/ 1003 w 3440"/>
                  <a:gd name="T7" fmla="*/ 2290 h 4277"/>
                  <a:gd name="T8" fmla="*/ 454 w 3440"/>
                  <a:gd name="T9" fmla="*/ 1975 h 4277"/>
                  <a:gd name="T10" fmla="*/ 0 w 3440"/>
                  <a:gd name="T11" fmla="*/ 2683 h 4277"/>
                  <a:gd name="T12" fmla="*/ 1074 w 3440"/>
                  <a:gd name="T13" fmla="*/ 3257 h 4277"/>
                  <a:gd name="T14" fmla="*/ 1269 w 3440"/>
                  <a:gd name="T15" fmla="*/ 3146 h 4277"/>
                  <a:gd name="T16" fmla="*/ 2062 w 3440"/>
                  <a:gd name="T17" fmla="*/ 2182 h 4277"/>
                  <a:gd name="T18" fmla="*/ 2062 w 3440"/>
                  <a:gd name="T19" fmla="*/ 4276 h 4277"/>
                  <a:gd name="T20" fmla="*/ 3439 w 3440"/>
                  <a:gd name="T21" fmla="*/ 4276 h 4277"/>
                  <a:gd name="T22" fmla="*/ 3439 w 3440"/>
                  <a:gd name="T23" fmla="*/ 1975 h 4277"/>
                  <a:gd name="T24" fmla="*/ 2945 w 3440"/>
                  <a:gd name="T25" fmla="*/ 0 h 4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0" h="4277">
                    <a:moveTo>
                      <a:pt x="2945" y="0"/>
                    </a:moveTo>
                    <a:lnTo>
                      <a:pt x="2945" y="0"/>
                    </a:lnTo>
                    <a:cubicBezTo>
                      <a:pt x="1703" y="538"/>
                      <a:pt x="1703" y="538"/>
                      <a:pt x="1703" y="538"/>
                    </a:cubicBezTo>
                    <a:cubicBezTo>
                      <a:pt x="1003" y="2290"/>
                      <a:pt x="1003" y="2290"/>
                      <a:pt x="1003" y="2290"/>
                    </a:cubicBezTo>
                    <a:cubicBezTo>
                      <a:pt x="454" y="1975"/>
                      <a:pt x="454" y="1975"/>
                      <a:pt x="454" y="1975"/>
                    </a:cubicBezTo>
                    <a:cubicBezTo>
                      <a:pt x="0" y="2683"/>
                      <a:pt x="0" y="2683"/>
                      <a:pt x="0" y="2683"/>
                    </a:cubicBezTo>
                    <a:cubicBezTo>
                      <a:pt x="0" y="2683"/>
                      <a:pt x="1027" y="3257"/>
                      <a:pt x="1074" y="3257"/>
                    </a:cubicBezTo>
                    <a:cubicBezTo>
                      <a:pt x="1122" y="3257"/>
                      <a:pt x="1122" y="3281"/>
                      <a:pt x="1269" y="3146"/>
                    </a:cubicBezTo>
                    <a:cubicBezTo>
                      <a:pt x="1413" y="3006"/>
                      <a:pt x="2062" y="2182"/>
                      <a:pt x="2062" y="2182"/>
                    </a:cubicBezTo>
                    <a:cubicBezTo>
                      <a:pt x="2062" y="4276"/>
                      <a:pt x="2062" y="4276"/>
                      <a:pt x="2062" y="4276"/>
                    </a:cubicBezTo>
                    <a:cubicBezTo>
                      <a:pt x="3439" y="4276"/>
                      <a:pt x="3439" y="4276"/>
                      <a:pt x="3439" y="4276"/>
                    </a:cubicBezTo>
                    <a:cubicBezTo>
                      <a:pt x="3439" y="1975"/>
                      <a:pt x="3439" y="1975"/>
                      <a:pt x="3439" y="1975"/>
                    </a:cubicBezTo>
                    <a:cubicBezTo>
                      <a:pt x="2945" y="0"/>
                      <a:pt x="2945" y="0"/>
                      <a:pt x="2945" y="0"/>
                    </a:cubicBezTo>
                  </a:path>
                </a:pathLst>
              </a:custGeom>
              <a:solidFill>
                <a:schemeClr val="accent1">
                  <a:lumMod val="50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122" name="Freeform: Shape 67"/>
              <p:cNvSpPr/>
              <p:nvPr/>
            </p:nvSpPr>
            <p:spPr bwMode="auto">
              <a:xfrm>
                <a:off x="11792173" y="9064774"/>
                <a:ext cx="234889" cy="960078"/>
              </a:xfrm>
              <a:custGeom>
                <a:avLst/>
                <a:gdLst>
                  <a:gd name="T0" fmla="*/ 0 w 495"/>
                  <a:gd name="T1" fmla="*/ 0 h 2007"/>
                  <a:gd name="T2" fmla="*/ 478 w 495"/>
                  <a:gd name="T3" fmla="*/ 314 h 2007"/>
                  <a:gd name="T4" fmla="*/ 494 w 495"/>
                  <a:gd name="T5" fmla="*/ 2006 h 2007"/>
                  <a:gd name="T6" fmla="*/ 0 w 495"/>
                  <a:gd name="T7" fmla="*/ 31 h 2007"/>
                  <a:gd name="T8" fmla="*/ 0 w 495"/>
                  <a:gd name="T9" fmla="*/ 0 h 2007"/>
                </a:gdLst>
                <a:ahLst/>
                <a:cxnLst>
                  <a:cxn ang="0">
                    <a:pos x="T0" y="T1"/>
                  </a:cxn>
                  <a:cxn ang="0">
                    <a:pos x="T2" y="T3"/>
                  </a:cxn>
                  <a:cxn ang="0">
                    <a:pos x="T4" y="T5"/>
                  </a:cxn>
                  <a:cxn ang="0">
                    <a:pos x="T6" y="T7"/>
                  </a:cxn>
                  <a:cxn ang="0">
                    <a:pos x="T8" y="T9"/>
                  </a:cxn>
                </a:cxnLst>
                <a:rect l="0" t="0" r="r" b="b"/>
                <a:pathLst>
                  <a:path w="495" h="2007">
                    <a:moveTo>
                      <a:pt x="0" y="0"/>
                    </a:moveTo>
                    <a:lnTo>
                      <a:pt x="478" y="314"/>
                    </a:lnTo>
                    <a:lnTo>
                      <a:pt x="494" y="2006"/>
                    </a:lnTo>
                    <a:lnTo>
                      <a:pt x="0" y="31"/>
                    </a:lnTo>
                    <a:lnTo>
                      <a:pt x="0" y="0"/>
                    </a:lnTo>
                  </a:path>
                </a:pathLst>
              </a:custGeom>
              <a:solidFill>
                <a:srgbClr val="E8E7E8"/>
              </a:solidFill>
              <a:ln>
                <a:noFill/>
              </a:ln>
              <a:effectLst/>
            </p:spPr>
            <p:txBody>
              <a:bodyPr anchor="ctr"/>
              <a:lstStyle/>
              <a:p>
                <a:pPr algn="ctr" defTabSz="1219200"/>
                <a:endParaRPr sz="2400">
                  <a:solidFill>
                    <a:prstClr val="black"/>
                  </a:solidFill>
                  <a:latin typeface="Calibri" panose="020F0502020204030204"/>
                </a:endParaRPr>
              </a:p>
            </p:txBody>
          </p:sp>
          <p:sp>
            <p:nvSpPr>
              <p:cNvPr id="123" name="Freeform: Shape 68"/>
              <p:cNvSpPr/>
              <p:nvPr/>
            </p:nvSpPr>
            <p:spPr bwMode="auto">
              <a:xfrm>
                <a:off x="11792173" y="9064774"/>
                <a:ext cx="234889" cy="960078"/>
              </a:xfrm>
              <a:custGeom>
                <a:avLst/>
                <a:gdLst>
                  <a:gd name="T0" fmla="*/ 0 w 495"/>
                  <a:gd name="T1" fmla="*/ 0 h 2007"/>
                  <a:gd name="T2" fmla="*/ 478 w 495"/>
                  <a:gd name="T3" fmla="*/ 314 h 2007"/>
                  <a:gd name="T4" fmla="*/ 494 w 495"/>
                  <a:gd name="T5" fmla="*/ 2006 h 2007"/>
                  <a:gd name="T6" fmla="*/ 0 w 495"/>
                  <a:gd name="T7" fmla="*/ 31 h 2007"/>
                  <a:gd name="T8" fmla="*/ 0 w 495"/>
                  <a:gd name="T9" fmla="*/ 0 h 2007"/>
                </a:gdLst>
                <a:ahLst/>
                <a:cxnLst>
                  <a:cxn ang="0">
                    <a:pos x="T0" y="T1"/>
                  </a:cxn>
                  <a:cxn ang="0">
                    <a:pos x="T2" y="T3"/>
                  </a:cxn>
                  <a:cxn ang="0">
                    <a:pos x="T4" y="T5"/>
                  </a:cxn>
                  <a:cxn ang="0">
                    <a:pos x="T6" y="T7"/>
                  </a:cxn>
                  <a:cxn ang="0">
                    <a:pos x="T8" y="T9"/>
                  </a:cxn>
                </a:cxnLst>
                <a:rect l="0" t="0" r="r" b="b"/>
                <a:pathLst>
                  <a:path w="495" h="2007">
                    <a:moveTo>
                      <a:pt x="0" y="0"/>
                    </a:moveTo>
                    <a:lnTo>
                      <a:pt x="478" y="314"/>
                    </a:lnTo>
                    <a:lnTo>
                      <a:pt x="494" y="2006"/>
                    </a:lnTo>
                    <a:lnTo>
                      <a:pt x="0" y="31"/>
                    </a:lnTo>
                    <a:lnTo>
                      <a:pt x="0" y="0"/>
                    </a:lnTo>
                  </a:path>
                </a:pathLst>
              </a:custGeom>
              <a:solidFill>
                <a:srgbClr val="E8E7E8"/>
              </a:solidFill>
              <a:ln>
                <a:noFill/>
              </a:ln>
              <a:effectLst/>
            </p:spPr>
            <p:txBody>
              <a:bodyPr anchor="ctr"/>
              <a:lstStyle/>
              <a:p>
                <a:pPr algn="ctr" defTabSz="1219200"/>
                <a:endParaRPr sz="2400">
                  <a:solidFill>
                    <a:prstClr val="black"/>
                  </a:solidFill>
                  <a:latin typeface="Calibri" panose="020F0502020204030204"/>
                </a:endParaRPr>
              </a:p>
            </p:txBody>
          </p:sp>
          <p:sp>
            <p:nvSpPr>
              <p:cNvPr id="124" name="Freeform: Shape 69"/>
              <p:cNvSpPr/>
              <p:nvPr/>
            </p:nvSpPr>
            <p:spPr bwMode="auto">
              <a:xfrm>
                <a:off x="12016482" y="9071118"/>
                <a:ext cx="247585" cy="953733"/>
              </a:xfrm>
              <a:custGeom>
                <a:avLst/>
                <a:gdLst>
                  <a:gd name="T0" fmla="*/ 521 w 522"/>
                  <a:gd name="T1" fmla="*/ 0 h 1995"/>
                  <a:gd name="T2" fmla="*/ 0 w 522"/>
                  <a:gd name="T3" fmla="*/ 294 h 1995"/>
                  <a:gd name="T4" fmla="*/ 28 w 522"/>
                  <a:gd name="T5" fmla="*/ 1994 h 1995"/>
                  <a:gd name="T6" fmla="*/ 521 w 522"/>
                  <a:gd name="T7" fmla="*/ 19 h 1995"/>
                  <a:gd name="T8" fmla="*/ 521 w 522"/>
                  <a:gd name="T9" fmla="*/ 0 h 1995"/>
                </a:gdLst>
                <a:ahLst/>
                <a:cxnLst>
                  <a:cxn ang="0">
                    <a:pos x="T0" y="T1"/>
                  </a:cxn>
                  <a:cxn ang="0">
                    <a:pos x="T2" y="T3"/>
                  </a:cxn>
                  <a:cxn ang="0">
                    <a:pos x="T4" y="T5"/>
                  </a:cxn>
                  <a:cxn ang="0">
                    <a:pos x="T6" y="T7"/>
                  </a:cxn>
                  <a:cxn ang="0">
                    <a:pos x="T8" y="T9"/>
                  </a:cxn>
                </a:cxnLst>
                <a:rect l="0" t="0" r="r" b="b"/>
                <a:pathLst>
                  <a:path w="522" h="1995">
                    <a:moveTo>
                      <a:pt x="521" y="0"/>
                    </a:moveTo>
                    <a:lnTo>
                      <a:pt x="0" y="294"/>
                    </a:lnTo>
                    <a:lnTo>
                      <a:pt x="28" y="1994"/>
                    </a:lnTo>
                    <a:lnTo>
                      <a:pt x="521" y="19"/>
                    </a:lnTo>
                    <a:lnTo>
                      <a:pt x="521" y="0"/>
                    </a:lnTo>
                  </a:path>
                </a:pathLst>
              </a:custGeom>
              <a:solidFill>
                <a:srgbClr val="F3F3F3"/>
              </a:solidFill>
              <a:ln>
                <a:noFill/>
              </a:ln>
              <a:effectLst/>
            </p:spPr>
            <p:txBody>
              <a:bodyPr anchor="ctr"/>
              <a:lstStyle/>
              <a:p>
                <a:pPr algn="ctr" defTabSz="1219200"/>
                <a:endParaRPr sz="2400">
                  <a:solidFill>
                    <a:prstClr val="black"/>
                  </a:solidFill>
                  <a:latin typeface="Calibri" panose="020F0502020204030204"/>
                </a:endParaRPr>
              </a:p>
            </p:txBody>
          </p:sp>
          <p:sp>
            <p:nvSpPr>
              <p:cNvPr id="125" name="Freeform: Shape 70"/>
              <p:cNvSpPr/>
              <p:nvPr/>
            </p:nvSpPr>
            <p:spPr bwMode="auto">
              <a:xfrm>
                <a:off x="12016482" y="9071118"/>
                <a:ext cx="247585" cy="953733"/>
              </a:xfrm>
              <a:custGeom>
                <a:avLst/>
                <a:gdLst>
                  <a:gd name="T0" fmla="*/ 521 w 522"/>
                  <a:gd name="T1" fmla="*/ 0 h 1995"/>
                  <a:gd name="T2" fmla="*/ 0 w 522"/>
                  <a:gd name="T3" fmla="*/ 294 h 1995"/>
                  <a:gd name="T4" fmla="*/ 28 w 522"/>
                  <a:gd name="T5" fmla="*/ 1994 h 1995"/>
                  <a:gd name="T6" fmla="*/ 521 w 522"/>
                  <a:gd name="T7" fmla="*/ 19 h 1995"/>
                  <a:gd name="T8" fmla="*/ 521 w 522"/>
                  <a:gd name="T9" fmla="*/ 0 h 1995"/>
                </a:gdLst>
                <a:ahLst/>
                <a:cxnLst>
                  <a:cxn ang="0">
                    <a:pos x="T0" y="T1"/>
                  </a:cxn>
                  <a:cxn ang="0">
                    <a:pos x="T2" y="T3"/>
                  </a:cxn>
                  <a:cxn ang="0">
                    <a:pos x="T4" y="T5"/>
                  </a:cxn>
                  <a:cxn ang="0">
                    <a:pos x="T6" y="T7"/>
                  </a:cxn>
                  <a:cxn ang="0">
                    <a:pos x="T8" y="T9"/>
                  </a:cxn>
                </a:cxnLst>
                <a:rect l="0" t="0" r="r" b="b"/>
                <a:pathLst>
                  <a:path w="522" h="1995">
                    <a:moveTo>
                      <a:pt x="521" y="0"/>
                    </a:moveTo>
                    <a:lnTo>
                      <a:pt x="0" y="294"/>
                    </a:lnTo>
                    <a:lnTo>
                      <a:pt x="28" y="1994"/>
                    </a:lnTo>
                    <a:lnTo>
                      <a:pt x="521" y="19"/>
                    </a:lnTo>
                    <a:lnTo>
                      <a:pt x="521" y="0"/>
                    </a:lnTo>
                  </a:path>
                </a:pathLst>
              </a:custGeom>
              <a:solidFill>
                <a:srgbClr val="F3F3F3"/>
              </a:solidFill>
              <a:ln>
                <a:noFill/>
              </a:ln>
              <a:effectLst/>
            </p:spPr>
            <p:txBody>
              <a:bodyPr anchor="ctr"/>
              <a:lstStyle/>
              <a:p>
                <a:pPr algn="ctr" defTabSz="1219200"/>
                <a:endParaRPr sz="2400">
                  <a:solidFill>
                    <a:prstClr val="black"/>
                  </a:solidFill>
                  <a:latin typeface="Calibri" panose="020F0502020204030204"/>
                </a:endParaRPr>
              </a:p>
            </p:txBody>
          </p:sp>
          <p:sp>
            <p:nvSpPr>
              <p:cNvPr id="126" name="Freeform: Shape 71"/>
              <p:cNvSpPr/>
              <p:nvPr/>
            </p:nvSpPr>
            <p:spPr bwMode="auto">
              <a:xfrm>
                <a:off x="12016482" y="9212804"/>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E3D0B8"/>
              </a:solidFill>
              <a:ln>
                <a:noFill/>
              </a:ln>
              <a:effectLst/>
            </p:spPr>
            <p:txBody>
              <a:bodyPr anchor="ctr"/>
              <a:lstStyle/>
              <a:p>
                <a:pPr algn="ctr" defTabSz="1219200"/>
                <a:endParaRPr sz="2400">
                  <a:solidFill>
                    <a:prstClr val="black"/>
                  </a:solidFill>
                  <a:latin typeface="Calibri" panose="020F0502020204030204"/>
                </a:endParaRPr>
              </a:p>
            </p:txBody>
          </p:sp>
          <p:sp>
            <p:nvSpPr>
              <p:cNvPr id="127" name="Freeform: Shape 72"/>
              <p:cNvSpPr/>
              <p:nvPr/>
            </p:nvSpPr>
            <p:spPr bwMode="auto">
              <a:xfrm>
                <a:off x="12016482" y="9212804"/>
                <a:ext cx="0" cy="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E3D0B8"/>
              </a:solidFill>
              <a:ln>
                <a:noFill/>
              </a:ln>
              <a:effectLst/>
            </p:spPr>
            <p:txBody>
              <a:bodyPr anchor="ctr"/>
              <a:lstStyle/>
              <a:p>
                <a:pPr algn="ctr" defTabSz="1219200"/>
                <a:endParaRPr sz="2400">
                  <a:solidFill>
                    <a:prstClr val="black"/>
                  </a:solidFill>
                  <a:latin typeface="Calibri" panose="020F0502020204030204"/>
                </a:endParaRPr>
              </a:p>
            </p:txBody>
          </p:sp>
          <p:sp>
            <p:nvSpPr>
              <p:cNvPr id="128" name="Freeform: Shape 73"/>
              <p:cNvSpPr/>
              <p:nvPr/>
            </p:nvSpPr>
            <p:spPr bwMode="auto">
              <a:xfrm>
                <a:off x="11847192" y="9301621"/>
                <a:ext cx="179870" cy="723230"/>
              </a:xfrm>
              <a:custGeom>
                <a:avLst/>
                <a:gdLst>
                  <a:gd name="T0" fmla="*/ 0 w 380"/>
                  <a:gd name="T1" fmla="*/ 0 h 1513"/>
                  <a:gd name="T2" fmla="*/ 0 w 380"/>
                  <a:gd name="T3" fmla="*/ 0 h 1513"/>
                  <a:gd name="T4" fmla="*/ 379 w 380"/>
                  <a:gd name="T5" fmla="*/ 1512 h 1513"/>
                  <a:gd name="T6" fmla="*/ 0 w 380"/>
                  <a:gd name="T7" fmla="*/ 0 h 1513"/>
                </a:gdLst>
                <a:ahLst/>
                <a:cxnLst>
                  <a:cxn ang="0">
                    <a:pos x="T0" y="T1"/>
                  </a:cxn>
                  <a:cxn ang="0">
                    <a:pos x="T2" y="T3"/>
                  </a:cxn>
                  <a:cxn ang="0">
                    <a:pos x="T4" y="T5"/>
                  </a:cxn>
                  <a:cxn ang="0">
                    <a:pos x="T6" y="T7"/>
                  </a:cxn>
                </a:cxnLst>
                <a:rect l="0" t="0" r="r" b="b"/>
                <a:pathLst>
                  <a:path w="380" h="1513">
                    <a:moveTo>
                      <a:pt x="0" y="0"/>
                    </a:moveTo>
                    <a:lnTo>
                      <a:pt x="0" y="0"/>
                    </a:lnTo>
                    <a:lnTo>
                      <a:pt x="379" y="1512"/>
                    </a:lnTo>
                    <a:lnTo>
                      <a:pt x="0" y="0"/>
                    </a:lnTo>
                  </a:path>
                </a:pathLst>
              </a:custGeom>
              <a:solidFill>
                <a:srgbClr val="7B8398"/>
              </a:solidFill>
              <a:ln>
                <a:noFill/>
              </a:ln>
              <a:effectLst/>
            </p:spPr>
            <p:txBody>
              <a:bodyPr anchor="ctr"/>
              <a:lstStyle/>
              <a:p>
                <a:pPr algn="ctr" defTabSz="1219200"/>
                <a:endParaRPr sz="2400">
                  <a:solidFill>
                    <a:prstClr val="black"/>
                  </a:solidFill>
                  <a:latin typeface="Calibri" panose="020F0502020204030204"/>
                </a:endParaRPr>
              </a:p>
            </p:txBody>
          </p:sp>
          <p:sp>
            <p:nvSpPr>
              <p:cNvPr id="129" name="Freeform: Shape 74"/>
              <p:cNvSpPr/>
              <p:nvPr/>
            </p:nvSpPr>
            <p:spPr bwMode="auto">
              <a:xfrm>
                <a:off x="11847192" y="9301621"/>
                <a:ext cx="179870" cy="723230"/>
              </a:xfrm>
              <a:custGeom>
                <a:avLst/>
                <a:gdLst>
                  <a:gd name="T0" fmla="*/ 0 w 380"/>
                  <a:gd name="T1" fmla="*/ 0 h 1513"/>
                  <a:gd name="T2" fmla="*/ 0 w 380"/>
                  <a:gd name="T3" fmla="*/ 0 h 1513"/>
                  <a:gd name="T4" fmla="*/ 379 w 380"/>
                  <a:gd name="T5" fmla="*/ 1512 h 1513"/>
                  <a:gd name="T6" fmla="*/ 0 w 380"/>
                  <a:gd name="T7" fmla="*/ 0 h 1513"/>
                </a:gdLst>
                <a:ahLst/>
                <a:cxnLst>
                  <a:cxn ang="0">
                    <a:pos x="T0" y="T1"/>
                  </a:cxn>
                  <a:cxn ang="0">
                    <a:pos x="T2" y="T3"/>
                  </a:cxn>
                  <a:cxn ang="0">
                    <a:pos x="T4" y="T5"/>
                  </a:cxn>
                  <a:cxn ang="0">
                    <a:pos x="T6" y="T7"/>
                  </a:cxn>
                </a:cxnLst>
                <a:rect l="0" t="0" r="r" b="b"/>
                <a:pathLst>
                  <a:path w="380" h="1513">
                    <a:moveTo>
                      <a:pt x="0" y="0"/>
                    </a:moveTo>
                    <a:lnTo>
                      <a:pt x="0" y="0"/>
                    </a:lnTo>
                    <a:lnTo>
                      <a:pt x="379" y="1512"/>
                    </a:lnTo>
                    <a:lnTo>
                      <a:pt x="0" y="0"/>
                    </a:lnTo>
                  </a:path>
                </a:pathLst>
              </a:custGeom>
              <a:solidFill>
                <a:srgbClr val="7B8398"/>
              </a:solidFill>
              <a:ln>
                <a:noFill/>
              </a:ln>
              <a:effectLst/>
            </p:spPr>
            <p:txBody>
              <a:bodyPr anchor="ctr"/>
              <a:lstStyle/>
              <a:p>
                <a:pPr algn="ctr" defTabSz="1219200"/>
                <a:endParaRPr sz="2400">
                  <a:solidFill>
                    <a:prstClr val="black"/>
                  </a:solidFill>
                  <a:latin typeface="Calibri" panose="020F0502020204030204"/>
                </a:endParaRPr>
              </a:p>
            </p:txBody>
          </p:sp>
          <p:sp>
            <p:nvSpPr>
              <p:cNvPr id="130" name="Freeform: Shape 75"/>
              <p:cNvSpPr/>
              <p:nvPr/>
            </p:nvSpPr>
            <p:spPr bwMode="auto">
              <a:xfrm>
                <a:off x="11847192" y="9212804"/>
                <a:ext cx="179870" cy="814163"/>
              </a:xfrm>
              <a:custGeom>
                <a:avLst/>
                <a:gdLst>
                  <a:gd name="T0" fmla="*/ 351 w 380"/>
                  <a:gd name="T1" fmla="*/ 0 h 1701"/>
                  <a:gd name="T2" fmla="*/ 0 w 380"/>
                  <a:gd name="T3" fmla="*/ 188 h 1701"/>
                  <a:gd name="T4" fmla="*/ 379 w 380"/>
                  <a:gd name="T5" fmla="*/ 1700 h 1701"/>
                  <a:gd name="T6" fmla="*/ 351 w 380"/>
                  <a:gd name="T7" fmla="*/ 0 h 1701"/>
                </a:gdLst>
                <a:ahLst/>
                <a:cxnLst>
                  <a:cxn ang="0">
                    <a:pos x="T0" y="T1"/>
                  </a:cxn>
                  <a:cxn ang="0">
                    <a:pos x="T2" y="T3"/>
                  </a:cxn>
                  <a:cxn ang="0">
                    <a:pos x="T4" y="T5"/>
                  </a:cxn>
                  <a:cxn ang="0">
                    <a:pos x="T6" y="T7"/>
                  </a:cxn>
                </a:cxnLst>
                <a:rect l="0" t="0" r="r" b="b"/>
                <a:pathLst>
                  <a:path w="380" h="1701">
                    <a:moveTo>
                      <a:pt x="351" y="0"/>
                    </a:moveTo>
                    <a:lnTo>
                      <a:pt x="0" y="188"/>
                    </a:lnTo>
                    <a:lnTo>
                      <a:pt x="379" y="1700"/>
                    </a:lnTo>
                    <a:lnTo>
                      <a:pt x="351" y="0"/>
                    </a:lnTo>
                  </a:path>
                </a:pathLst>
              </a:custGeom>
              <a:solidFill>
                <a:srgbClr val="D7D7D8"/>
              </a:solidFill>
              <a:ln>
                <a:noFill/>
              </a:ln>
              <a:effectLst/>
            </p:spPr>
            <p:txBody>
              <a:bodyPr anchor="ctr"/>
              <a:lstStyle/>
              <a:p>
                <a:pPr algn="ctr" defTabSz="1219200"/>
                <a:endParaRPr sz="2400">
                  <a:solidFill>
                    <a:prstClr val="black"/>
                  </a:solidFill>
                  <a:latin typeface="Calibri" panose="020F0502020204030204"/>
                </a:endParaRPr>
              </a:p>
            </p:txBody>
          </p:sp>
          <p:sp>
            <p:nvSpPr>
              <p:cNvPr id="131" name="Freeform: Shape 76"/>
              <p:cNvSpPr/>
              <p:nvPr/>
            </p:nvSpPr>
            <p:spPr bwMode="auto">
              <a:xfrm>
                <a:off x="11847192" y="9212804"/>
                <a:ext cx="179870" cy="814163"/>
              </a:xfrm>
              <a:custGeom>
                <a:avLst/>
                <a:gdLst>
                  <a:gd name="T0" fmla="*/ 351 w 380"/>
                  <a:gd name="T1" fmla="*/ 0 h 1701"/>
                  <a:gd name="T2" fmla="*/ 0 w 380"/>
                  <a:gd name="T3" fmla="*/ 188 h 1701"/>
                  <a:gd name="T4" fmla="*/ 379 w 380"/>
                  <a:gd name="T5" fmla="*/ 1700 h 1701"/>
                  <a:gd name="T6" fmla="*/ 351 w 380"/>
                  <a:gd name="T7" fmla="*/ 0 h 1701"/>
                </a:gdLst>
                <a:ahLst/>
                <a:cxnLst>
                  <a:cxn ang="0">
                    <a:pos x="T0" y="T1"/>
                  </a:cxn>
                  <a:cxn ang="0">
                    <a:pos x="T2" y="T3"/>
                  </a:cxn>
                  <a:cxn ang="0">
                    <a:pos x="T4" y="T5"/>
                  </a:cxn>
                  <a:cxn ang="0">
                    <a:pos x="T6" y="T7"/>
                  </a:cxn>
                </a:cxnLst>
                <a:rect l="0" t="0" r="r" b="b"/>
                <a:pathLst>
                  <a:path w="380" h="1701">
                    <a:moveTo>
                      <a:pt x="351" y="0"/>
                    </a:moveTo>
                    <a:lnTo>
                      <a:pt x="0" y="188"/>
                    </a:lnTo>
                    <a:lnTo>
                      <a:pt x="379" y="1700"/>
                    </a:lnTo>
                    <a:lnTo>
                      <a:pt x="351" y="0"/>
                    </a:lnTo>
                  </a:path>
                </a:pathLst>
              </a:custGeom>
              <a:solidFill>
                <a:srgbClr val="D7D7D8"/>
              </a:solidFill>
              <a:ln>
                <a:noFill/>
              </a:ln>
              <a:effectLst/>
            </p:spPr>
            <p:txBody>
              <a:bodyPr anchor="ctr"/>
              <a:lstStyle/>
              <a:p>
                <a:pPr algn="ctr" defTabSz="1219200"/>
                <a:endParaRPr sz="2400">
                  <a:solidFill>
                    <a:prstClr val="black"/>
                  </a:solidFill>
                  <a:latin typeface="Calibri" panose="020F0502020204030204"/>
                </a:endParaRPr>
              </a:p>
            </p:txBody>
          </p:sp>
          <p:sp>
            <p:nvSpPr>
              <p:cNvPr id="132" name="Freeform: Shape 77"/>
              <p:cNvSpPr/>
              <p:nvPr/>
            </p:nvSpPr>
            <p:spPr bwMode="auto">
              <a:xfrm>
                <a:off x="12029178" y="9286818"/>
                <a:ext cx="184102" cy="738033"/>
              </a:xfrm>
              <a:custGeom>
                <a:avLst/>
                <a:gdLst>
                  <a:gd name="T0" fmla="*/ 386 w 387"/>
                  <a:gd name="T1" fmla="*/ 0 h 1545"/>
                  <a:gd name="T2" fmla="*/ 0 w 387"/>
                  <a:gd name="T3" fmla="*/ 1544 h 1545"/>
                  <a:gd name="T4" fmla="*/ 386 w 387"/>
                  <a:gd name="T5" fmla="*/ 0 h 1545"/>
                </a:gdLst>
                <a:ahLst/>
                <a:cxnLst>
                  <a:cxn ang="0">
                    <a:pos x="T0" y="T1"/>
                  </a:cxn>
                  <a:cxn ang="0">
                    <a:pos x="T2" y="T3"/>
                  </a:cxn>
                  <a:cxn ang="0">
                    <a:pos x="T4" y="T5"/>
                  </a:cxn>
                </a:cxnLst>
                <a:rect l="0" t="0" r="r" b="b"/>
                <a:pathLst>
                  <a:path w="387" h="1545">
                    <a:moveTo>
                      <a:pt x="386" y="0"/>
                    </a:moveTo>
                    <a:lnTo>
                      <a:pt x="0" y="1544"/>
                    </a:lnTo>
                    <a:lnTo>
                      <a:pt x="386" y="0"/>
                    </a:lnTo>
                  </a:path>
                </a:pathLst>
              </a:custGeom>
              <a:solidFill>
                <a:srgbClr val="8796AF"/>
              </a:solidFill>
              <a:ln>
                <a:noFill/>
              </a:ln>
              <a:effectLst/>
            </p:spPr>
            <p:txBody>
              <a:bodyPr anchor="ctr"/>
              <a:lstStyle/>
              <a:p>
                <a:pPr algn="ctr" defTabSz="1219200"/>
                <a:endParaRPr sz="2400">
                  <a:solidFill>
                    <a:prstClr val="black"/>
                  </a:solidFill>
                  <a:latin typeface="Calibri" panose="020F0502020204030204"/>
                </a:endParaRPr>
              </a:p>
            </p:txBody>
          </p:sp>
          <p:sp>
            <p:nvSpPr>
              <p:cNvPr id="133" name="Freeform: Shape 78"/>
              <p:cNvSpPr/>
              <p:nvPr/>
            </p:nvSpPr>
            <p:spPr bwMode="auto">
              <a:xfrm>
                <a:off x="12029178" y="9286818"/>
                <a:ext cx="184102" cy="738033"/>
              </a:xfrm>
              <a:custGeom>
                <a:avLst/>
                <a:gdLst>
                  <a:gd name="T0" fmla="*/ 386 w 387"/>
                  <a:gd name="T1" fmla="*/ 0 h 1545"/>
                  <a:gd name="T2" fmla="*/ 0 w 387"/>
                  <a:gd name="T3" fmla="*/ 1544 h 1545"/>
                  <a:gd name="T4" fmla="*/ 386 w 387"/>
                  <a:gd name="T5" fmla="*/ 0 h 1545"/>
                </a:gdLst>
                <a:ahLst/>
                <a:cxnLst>
                  <a:cxn ang="0">
                    <a:pos x="T0" y="T1"/>
                  </a:cxn>
                  <a:cxn ang="0">
                    <a:pos x="T2" y="T3"/>
                  </a:cxn>
                  <a:cxn ang="0">
                    <a:pos x="T4" y="T5"/>
                  </a:cxn>
                </a:cxnLst>
                <a:rect l="0" t="0" r="r" b="b"/>
                <a:pathLst>
                  <a:path w="387" h="1545">
                    <a:moveTo>
                      <a:pt x="386" y="0"/>
                    </a:moveTo>
                    <a:lnTo>
                      <a:pt x="0" y="1544"/>
                    </a:lnTo>
                    <a:lnTo>
                      <a:pt x="386" y="0"/>
                    </a:lnTo>
                  </a:path>
                </a:pathLst>
              </a:custGeom>
              <a:solidFill>
                <a:srgbClr val="8796AF"/>
              </a:solidFill>
              <a:ln>
                <a:noFill/>
              </a:ln>
              <a:effectLst/>
            </p:spPr>
            <p:txBody>
              <a:bodyPr anchor="ctr"/>
              <a:lstStyle/>
              <a:p>
                <a:pPr algn="ctr" defTabSz="1219200"/>
                <a:endParaRPr sz="2400">
                  <a:solidFill>
                    <a:prstClr val="black"/>
                  </a:solidFill>
                  <a:latin typeface="Calibri" panose="020F0502020204030204"/>
                </a:endParaRPr>
              </a:p>
            </p:txBody>
          </p:sp>
          <p:sp>
            <p:nvSpPr>
              <p:cNvPr id="134" name="Freeform: Shape 79"/>
              <p:cNvSpPr/>
              <p:nvPr/>
            </p:nvSpPr>
            <p:spPr bwMode="auto">
              <a:xfrm>
                <a:off x="12016482" y="9212804"/>
                <a:ext cx="196799" cy="814163"/>
              </a:xfrm>
              <a:custGeom>
                <a:avLst/>
                <a:gdLst>
                  <a:gd name="T0" fmla="*/ 0 w 415"/>
                  <a:gd name="T1" fmla="*/ 0 h 1701"/>
                  <a:gd name="T2" fmla="*/ 0 w 415"/>
                  <a:gd name="T3" fmla="*/ 0 h 1701"/>
                  <a:gd name="T4" fmla="*/ 28 w 415"/>
                  <a:gd name="T5" fmla="*/ 1700 h 1701"/>
                  <a:gd name="T6" fmla="*/ 414 w 415"/>
                  <a:gd name="T7" fmla="*/ 156 h 1701"/>
                  <a:gd name="T8" fmla="*/ 0 w 415"/>
                  <a:gd name="T9" fmla="*/ 0 h 1701"/>
                </a:gdLst>
                <a:ahLst/>
                <a:cxnLst>
                  <a:cxn ang="0">
                    <a:pos x="T0" y="T1"/>
                  </a:cxn>
                  <a:cxn ang="0">
                    <a:pos x="T2" y="T3"/>
                  </a:cxn>
                  <a:cxn ang="0">
                    <a:pos x="T4" y="T5"/>
                  </a:cxn>
                  <a:cxn ang="0">
                    <a:pos x="T6" y="T7"/>
                  </a:cxn>
                  <a:cxn ang="0">
                    <a:pos x="T8" y="T9"/>
                  </a:cxn>
                </a:cxnLst>
                <a:rect l="0" t="0" r="r" b="b"/>
                <a:pathLst>
                  <a:path w="415" h="1701">
                    <a:moveTo>
                      <a:pt x="0" y="0"/>
                    </a:moveTo>
                    <a:lnTo>
                      <a:pt x="0" y="0"/>
                    </a:lnTo>
                    <a:lnTo>
                      <a:pt x="28" y="1700"/>
                    </a:lnTo>
                    <a:lnTo>
                      <a:pt x="414" y="156"/>
                    </a:lnTo>
                    <a:lnTo>
                      <a:pt x="0" y="0"/>
                    </a:lnTo>
                  </a:path>
                </a:pathLst>
              </a:custGeom>
              <a:solidFill>
                <a:srgbClr val="DDDCDD"/>
              </a:solidFill>
              <a:ln>
                <a:noFill/>
              </a:ln>
              <a:effectLst/>
            </p:spPr>
            <p:txBody>
              <a:bodyPr anchor="ctr"/>
              <a:lstStyle/>
              <a:p>
                <a:pPr algn="ctr" defTabSz="1219200"/>
                <a:endParaRPr sz="2400">
                  <a:solidFill>
                    <a:prstClr val="black"/>
                  </a:solidFill>
                  <a:latin typeface="Calibri" panose="020F0502020204030204"/>
                </a:endParaRPr>
              </a:p>
            </p:txBody>
          </p:sp>
          <p:sp>
            <p:nvSpPr>
              <p:cNvPr id="135" name="Freeform: Shape 80"/>
              <p:cNvSpPr/>
              <p:nvPr/>
            </p:nvSpPr>
            <p:spPr bwMode="auto">
              <a:xfrm>
                <a:off x="12016482" y="9212804"/>
                <a:ext cx="196799" cy="814163"/>
              </a:xfrm>
              <a:custGeom>
                <a:avLst/>
                <a:gdLst>
                  <a:gd name="T0" fmla="*/ 0 w 415"/>
                  <a:gd name="T1" fmla="*/ 0 h 1701"/>
                  <a:gd name="T2" fmla="*/ 0 w 415"/>
                  <a:gd name="T3" fmla="*/ 0 h 1701"/>
                  <a:gd name="T4" fmla="*/ 28 w 415"/>
                  <a:gd name="T5" fmla="*/ 1700 h 1701"/>
                  <a:gd name="T6" fmla="*/ 414 w 415"/>
                  <a:gd name="T7" fmla="*/ 156 h 1701"/>
                  <a:gd name="T8" fmla="*/ 0 w 415"/>
                  <a:gd name="T9" fmla="*/ 0 h 1701"/>
                </a:gdLst>
                <a:ahLst/>
                <a:cxnLst>
                  <a:cxn ang="0">
                    <a:pos x="T0" y="T1"/>
                  </a:cxn>
                  <a:cxn ang="0">
                    <a:pos x="T2" y="T3"/>
                  </a:cxn>
                  <a:cxn ang="0">
                    <a:pos x="T4" y="T5"/>
                  </a:cxn>
                  <a:cxn ang="0">
                    <a:pos x="T6" y="T7"/>
                  </a:cxn>
                  <a:cxn ang="0">
                    <a:pos x="T8" y="T9"/>
                  </a:cxn>
                </a:cxnLst>
                <a:rect l="0" t="0" r="r" b="b"/>
                <a:pathLst>
                  <a:path w="415" h="1701">
                    <a:moveTo>
                      <a:pt x="0" y="0"/>
                    </a:moveTo>
                    <a:lnTo>
                      <a:pt x="0" y="0"/>
                    </a:lnTo>
                    <a:lnTo>
                      <a:pt x="28" y="1700"/>
                    </a:lnTo>
                    <a:lnTo>
                      <a:pt x="414" y="156"/>
                    </a:lnTo>
                    <a:lnTo>
                      <a:pt x="0" y="0"/>
                    </a:lnTo>
                  </a:path>
                </a:pathLst>
              </a:custGeom>
              <a:solidFill>
                <a:srgbClr val="DDDCDD"/>
              </a:solidFill>
              <a:ln>
                <a:noFill/>
              </a:ln>
              <a:effectLst/>
            </p:spPr>
            <p:txBody>
              <a:bodyPr anchor="ctr"/>
              <a:lstStyle/>
              <a:p>
                <a:pPr algn="ctr" defTabSz="1219200"/>
                <a:endParaRPr sz="2400">
                  <a:solidFill>
                    <a:prstClr val="black"/>
                  </a:solidFill>
                  <a:latin typeface="Calibri" panose="020F0502020204030204"/>
                </a:endParaRPr>
              </a:p>
            </p:txBody>
          </p:sp>
          <p:sp>
            <p:nvSpPr>
              <p:cNvPr id="136" name="Freeform: Shape 81"/>
              <p:cNvSpPr/>
              <p:nvPr/>
            </p:nvSpPr>
            <p:spPr bwMode="auto">
              <a:xfrm>
                <a:off x="11931837" y="9212804"/>
                <a:ext cx="95225" cy="814163"/>
              </a:xfrm>
              <a:custGeom>
                <a:avLst/>
                <a:gdLst>
                  <a:gd name="T0" fmla="*/ 203 w 204"/>
                  <a:gd name="T1" fmla="*/ 1700 h 1701"/>
                  <a:gd name="T2" fmla="*/ 175 w 204"/>
                  <a:gd name="T3" fmla="*/ 339 h 1701"/>
                  <a:gd name="T4" fmla="*/ 175 w 204"/>
                  <a:gd name="T5" fmla="*/ 0 h 1701"/>
                  <a:gd name="T6" fmla="*/ 0 w 204"/>
                  <a:gd name="T7" fmla="*/ 96 h 1701"/>
                  <a:gd name="T8" fmla="*/ 107 w 204"/>
                  <a:gd name="T9" fmla="*/ 247 h 1701"/>
                  <a:gd name="T10" fmla="*/ 24 w 204"/>
                  <a:gd name="T11" fmla="*/ 1031 h 1701"/>
                  <a:gd name="T12" fmla="*/ 203 w 204"/>
                  <a:gd name="T13" fmla="*/ 1700 h 1701"/>
                </a:gdLst>
                <a:ahLst/>
                <a:cxnLst>
                  <a:cxn ang="0">
                    <a:pos x="T0" y="T1"/>
                  </a:cxn>
                  <a:cxn ang="0">
                    <a:pos x="T2" y="T3"/>
                  </a:cxn>
                  <a:cxn ang="0">
                    <a:pos x="T4" y="T5"/>
                  </a:cxn>
                  <a:cxn ang="0">
                    <a:pos x="T6" y="T7"/>
                  </a:cxn>
                  <a:cxn ang="0">
                    <a:pos x="T8" y="T9"/>
                  </a:cxn>
                  <a:cxn ang="0">
                    <a:pos x="T10" y="T11"/>
                  </a:cxn>
                  <a:cxn ang="0">
                    <a:pos x="T12" y="T13"/>
                  </a:cxn>
                </a:cxnLst>
                <a:rect l="0" t="0" r="r" b="b"/>
                <a:pathLst>
                  <a:path w="204" h="1701">
                    <a:moveTo>
                      <a:pt x="203" y="1700"/>
                    </a:moveTo>
                    <a:lnTo>
                      <a:pt x="175" y="339"/>
                    </a:lnTo>
                    <a:lnTo>
                      <a:pt x="175" y="0"/>
                    </a:lnTo>
                    <a:lnTo>
                      <a:pt x="0" y="96"/>
                    </a:lnTo>
                    <a:lnTo>
                      <a:pt x="107" y="247"/>
                    </a:lnTo>
                    <a:lnTo>
                      <a:pt x="24" y="1031"/>
                    </a:lnTo>
                    <a:lnTo>
                      <a:pt x="203" y="1700"/>
                    </a:lnTo>
                  </a:path>
                </a:pathLst>
              </a:custGeom>
              <a:solidFill>
                <a:schemeClr val="accent1"/>
              </a:solidFill>
              <a:ln>
                <a:noFill/>
              </a:ln>
              <a:effectLst/>
            </p:spPr>
            <p:txBody>
              <a:bodyPr anchor="ctr"/>
              <a:lstStyle/>
              <a:p>
                <a:pPr algn="ctr" defTabSz="1219200"/>
                <a:endParaRPr sz="2400">
                  <a:solidFill>
                    <a:prstClr val="black"/>
                  </a:solidFill>
                  <a:latin typeface="Calibri" panose="020F0502020204030204"/>
                </a:endParaRPr>
              </a:p>
            </p:txBody>
          </p:sp>
          <p:sp>
            <p:nvSpPr>
              <p:cNvPr id="137" name="Freeform: Shape 82"/>
              <p:cNvSpPr/>
              <p:nvPr/>
            </p:nvSpPr>
            <p:spPr bwMode="auto">
              <a:xfrm>
                <a:off x="12016482" y="9212804"/>
                <a:ext cx="90993" cy="814163"/>
              </a:xfrm>
              <a:custGeom>
                <a:avLst/>
                <a:gdLst>
                  <a:gd name="T0" fmla="*/ 28 w 196"/>
                  <a:gd name="T1" fmla="*/ 1700 h 1701"/>
                  <a:gd name="T2" fmla="*/ 0 w 196"/>
                  <a:gd name="T3" fmla="*/ 339 h 1701"/>
                  <a:gd name="T4" fmla="*/ 0 w 196"/>
                  <a:gd name="T5" fmla="*/ 0 h 1701"/>
                  <a:gd name="T6" fmla="*/ 180 w 196"/>
                  <a:gd name="T7" fmla="*/ 96 h 1701"/>
                  <a:gd name="T8" fmla="*/ 68 w 196"/>
                  <a:gd name="T9" fmla="*/ 247 h 1701"/>
                  <a:gd name="T10" fmla="*/ 195 w 196"/>
                  <a:gd name="T11" fmla="*/ 1059 h 1701"/>
                  <a:gd name="T12" fmla="*/ 28 w 196"/>
                  <a:gd name="T13" fmla="*/ 1700 h 1701"/>
                </a:gdLst>
                <a:ahLst/>
                <a:cxnLst>
                  <a:cxn ang="0">
                    <a:pos x="T0" y="T1"/>
                  </a:cxn>
                  <a:cxn ang="0">
                    <a:pos x="T2" y="T3"/>
                  </a:cxn>
                  <a:cxn ang="0">
                    <a:pos x="T4" y="T5"/>
                  </a:cxn>
                  <a:cxn ang="0">
                    <a:pos x="T6" y="T7"/>
                  </a:cxn>
                  <a:cxn ang="0">
                    <a:pos x="T8" y="T9"/>
                  </a:cxn>
                  <a:cxn ang="0">
                    <a:pos x="T10" y="T11"/>
                  </a:cxn>
                  <a:cxn ang="0">
                    <a:pos x="T12" y="T13"/>
                  </a:cxn>
                </a:cxnLst>
                <a:rect l="0" t="0" r="r" b="b"/>
                <a:pathLst>
                  <a:path w="196" h="1701">
                    <a:moveTo>
                      <a:pt x="28" y="1700"/>
                    </a:moveTo>
                    <a:lnTo>
                      <a:pt x="0" y="339"/>
                    </a:lnTo>
                    <a:lnTo>
                      <a:pt x="0" y="0"/>
                    </a:lnTo>
                    <a:lnTo>
                      <a:pt x="180" y="96"/>
                    </a:lnTo>
                    <a:lnTo>
                      <a:pt x="68" y="247"/>
                    </a:lnTo>
                    <a:lnTo>
                      <a:pt x="195" y="1059"/>
                    </a:lnTo>
                    <a:lnTo>
                      <a:pt x="28" y="1700"/>
                    </a:lnTo>
                  </a:path>
                </a:pathLst>
              </a:custGeom>
              <a:solidFill>
                <a:schemeClr val="accent5">
                  <a:lumMod val="60000"/>
                  <a:lumOff val="40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138" name="Freeform: Shape 83"/>
              <p:cNvSpPr/>
              <p:nvPr/>
            </p:nvSpPr>
            <p:spPr bwMode="auto">
              <a:xfrm>
                <a:off x="11942418" y="9212804"/>
                <a:ext cx="84645" cy="814163"/>
              </a:xfrm>
              <a:custGeom>
                <a:avLst/>
                <a:gdLst>
                  <a:gd name="T0" fmla="*/ 179 w 180"/>
                  <a:gd name="T1" fmla="*/ 1680 h 1701"/>
                  <a:gd name="T2" fmla="*/ 179 w 180"/>
                  <a:gd name="T3" fmla="*/ 1700 h 1701"/>
                  <a:gd name="T4" fmla="*/ 0 w 180"/>
                  <a:gd name="T5" fmla="*/ 1031 h 1701"/>
                  <a:gd name="T6" fmla="*/ 151 w 180"/>
                  <a:gd name="T7" fmla="*/ 0 h 1701"/>
                  <a:gd name="T8" fmla="*/ 179 w 180"/>
                  <a:gd name="T9" fmla="*/ 1680 h 1701"/>
                </a:gdLst>
                <a:ahLst/>
                <a:cxnLst>
                  <a:cxn ang="0">
                    <a:pos x="T0" y="T1"/>
                  </a:cxn>
                  <a:cxn ang="0">
                    <a:pos x="T2" y="T3"/>
                  </a:cxn>
                  <a:cxn ang="0">
                    <a:pos x="T4" y="T5"/>
                  </a:cxn>
                  <a:cxn ang="0">
                    <a:pos x="T6" y="T7"/>
                  </a:cxn>
                  <a:cxn ang="0">
                    <a:pos x="T8" y="T9"/>
                  </a:cxn>
                </a:cxnLst>
                <a:rect l="0" t="0" r="r" b="b"/>
                <a:pathLst>
                  <a:path w="180" h="1701">
                    <a:moveTo>
                      <a:pt x="179" y="1680"/>
                    </a:moveTo>
                    <a:lnTo>
                      <a:pt x="179" y="1700"/>
                    </a:lnTo>
                    <a:lnTo>
                      <a:pt x="0" y="1031"/>
                    </a:lnTo>
                    <a:lnTo>
                      <a:pt x="151" y="0"/>
                    </a:lnTo>
                    <a:lnTo>
                      <a:pt x="179" y="1680"/>
                    </a:lnTo>
                  </a:path>
                </a:pathLst>
              </a:custGeom>
              <a:solidFill>
                <a:schemeClr val="accent5"/>
              </a:solidFill>
              <a:ln>
                <a:noFill/>
              </a:ln>
              <a:effectLst/>
            </p:spPr>
            <p:txBody>
              <a:bodyPr anchor="ctr"/>
              <a:lstStyle/>
              <a:p>
                <a:pPr algn="ctr" defTabSz="1219200"/>
                <a:endParaRPr sz="2400">
                  <a:solidFill>
                    <a:prstClr val="black"/>
                  </a:solidFill>
                  <a:latin typeface="Calibri" panose="020F0502020204030204"/>
                </a:endParaRPr>
              </a:p>
            </p:txBody>
          </p:sp>
          <p:sp>
            <p:nvSpPr>
              <p:cNvPr id="139" name="Freeform: Shape 84"/>
              <p:cNvSpPr/>
              <p:nvPr/>
            </p:nvSpPr>
            <p:spPr bwMode="auto">
              <a:xfrm>
                <a:off x="11557285" y="9064774"/>
                <a:ext cx="469778" cy="960078"/>
              </a:xfrm>
              <a:custGeom>
                <a:avLst/>
                <a:gdLst>
                  <a:gd name="T0" fmla="*/ 489 w 984"/>
                  <a:gd name="T1" fmla="*/ 0 h 2007"/>
                  <a:gd name="T2" fmla="*/ 0 w 984"/>
                  <a:gd name="T3" fmla="*/ 227 h 2007"/>
                  <a:gd name="T4" fmla="*/ 294 w 984"/>
                  <a:gd name="T5" fmla="*/ 537 h 2007"/>
                  <a:gd name="T6" fmla="*/ 159 w 984"/>
                  <a:gd name="T7" fmla="*/ 804 h 2007"/>
                  <a:gd name="T8" fmla="*/ 983 w 984"/>
                  <a:gd name="T9" fmla="*/ 2006 h 2007"/>
                  <a:gd name="T10" fmla="*/ 489 w 984"/>
                  <a:gd name="T11" fmla="*/ 0 h 2007"/>
                </a:gdLst>
                <a:ahLst/>
                <a:cxnLst>
                  <a:cxn ang="0">
                    <a:pos x="T0" y="T1"/>
                  </a:cxn>
                  <a:cxn ang="0">
                    <a:pos x="T2" y="T3"/>
                  </a:cxn>
                  <a:cxn ang="0">
                    <a:pos x="T4" y="T5"/>
                  </a:cxn>
                  <a:cxn ang="0">
                    <a:pos x="T6" y="T7"/>
                  </a:cxn>
                  <a:cxn ang="0">
                    <a:pos x="T8" y="T9"/>
                  </a:cxn>
                  <a:cxn ang="0">
                    <a:pos x="T10" y="T11"/>
                  </a:cxn>
                </a:cxnLst>
                <a:rect l="0" t="0" r="r" b="b"/>
                <a:pathLst>
                  <a:path w="984" h="2007">
                    <a:moveTo>
                      <a:pt x="489" y="0"/>
                    </a:moveTo>
                    <a:lnTo>
                      <a:pt x="0" y="227"/>
                    </a:lnTo>
                    <a:lnTo>
                      <a:pt x="294" y="537"/>
                    </a:lnTo>
                    <a:lnTo>
                      <a:pt x="159" y="804"/>
                    </a:lnTo>
                    <a:lnTo>
                      <a:pt x="983" y="2006"/>
                    </a:lnTo>
                    <a:lnTo>
                      <a:pt x="489" y="0"/>
                    </a:lnTo>
                  </a:path>
                </a:pathLst>
              </a:custGeom>
              <a:solidFill>
                <a:schemeClr val="accent3">
                  <a:lumMod val="75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140" name="Freeform: Shape 85"/>
              <p:cNvSpPr/>
              <p:nvPr/>
            </p:nvSpPr>
            <p:spPr bwMode="auto">
              <a:xfrm>
                <a:off x="12024946" y="9071118"/>
                <a:ext cx="471894" cy="953733"/>
              </a:xfrm>
              <a:custGeom>
                <a:avLst/>
                <a:gdLst>
                  <a:gd name="T0" fmla="*/ 501 w 989"/>
                  <a:gd name="T1" fmla="*/ 0 h 1995"/>
                  <a:gd name="T2" fmla="*/ 988 w 989"/>
                  <a:gd name="T3" fmla="*/ 207 h 1995"/>
                  <a:gd name="T4" fmla="*/ 684 w 989"/>
                  <a:gd name="T5" fmla="*/ 525 h 1995"/>
                  <a:gd name="T6" fmla="*/ 824 w 989"/>
                  <a:gd name="T7" fmla="*/ 792 h 1995"/>
                  <a:gd name="T8" fmla="*/ 0 w 989"/>
                  <a:gd name="T9" fmla="*/ 1994 h 1995"/>
                  <a:gd name="T10" fmla="*/ 501 w 989"/>
                  <a:gd name="T11" fmla="*/ 0 h 1995"/>
                </a:gdLst>
                <a:ahLst/>
                <a:cxnLst>
                  <a:cxn ang="0">
                    <a:pos x="T0" y="T1"/>
                  </a:cxn>
                  <a:cxn ang="0">
                    <a:pos x="T2" y="T3"/>
                  </a:cxn>
                  <a:cxn ang="0">
                    <a:pos x="T4" y="T5"/>
                  </a:cxn>
                  <a:cxn ang="0">
                    <a:pos x="T6" y="T7"/>
                  </a:cxn>
                  <a:cxn ang="0">
                    <a:pos x="T8" y="T9"/>
                  </a:cxn>
                  <a:cxn ang="0">
                    <a:pos x="T10" y="T11"/>
                  </a:cxn>
                </a:cxnLst>
                <a:rect l="0" t="0" r="r" b="b"/>
                <a:pathLst>
                  <a:path w="989" h="1995">
                    <a:moveTo>
                      <a:pt x="501" y="0"/>
                    </a:moveTo>
                    <a:lnTo>
                      <a:pt x="988" y="207"/>
                    </a:lnTo>
                    <a:lnTo>
                      <a:pt x="684" y="525"/>
                    </a:lnTo>
                    <a:lnTo>
                      <a:pt x="824" y="792"/>
                    </a:lnTo>
                    <a:lnTo>
                      <a:pt x="0" y="1994"/>
                    </a:lnTo>
                    <a:lnTo>
                      <a:pt x="501" y="0"/>
                    </a:lnTo>
                  </a:path>
                </a:pathLst>
              </a:custGeom>
              <a:solidFill>
                <a:schemeClr val="accent1">
                  <a:lumMod val="50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141" name="Freeform: Shape 86"/>
              <p:cNvSpPr/>
              <p:nvPr/>
            </p:nvSpPr>
            <p:spPr bwMode="auto">
              <a:xfrm>
                <a:off x="11487453" y="10614855"/>
                <a:ext cx="292024" cy="69785"/>
              </a:xfrm>
              <a:custGeom>
                <a:avLst/>
                <a:gdLst>
                  <a:gd name="T0" fmla="*/ 613 w 614"/>
                  <a:gd name="T1" fmla="*/ 147 h 148"/>
                  <a:gd name="T2" fmla="*/ 0 w 614"/>
                  <a:gd name="T3" fmla="*/ 147 h 148"/>
                  <a:gd name="T4" fmla="*/ 0 w 614"/>
                  <a:gd name="T5" fmla="*/ 0 h 148"/>
                  <a:gd name="T6" fmla="*/ 613 w 614"/>
                  <a:gd name="T7" fmla="*/ 0 h 148"/>
                  <a:gd name="T8" fmla="*/ 613 w 614"/>
                  <a:gd name="T9" fmla="*/ 147 h 148"/>
                </a:gdLst>
                <a:ahLst/>
                <a:cxnLst>
                  <a:cxn ang="0">
                    <a:pos x="T0" y="T1"/>
                  </a:cxn>
                  <a:cxn ang="0">
                    <a:pos x="T2" y="T3"/>
                  </a:cxn>
                  <a:cxn ang="0">
                    <a:pos x="T4" y="T5"/>
                  </a:cxn>
                  <a:cxn ang="0">
                    <a:pos x="T6" y="T7"/>
                  </a:cxn>
                  <a:cxn ang="0">
                    <a:pos x="T8" y="T9"/>
                  </a:cxn>
                </a:cxnLst>
                <a:rect l="0" t="0" r="r" b="b"/>
                <a:pathLst>
                  <a:path w="614" h="148">
                    <a:moveTo>
                      <a:pt x="613" y="147"/>
                    </a:moveTo>
                    <a:lnTo>
                      <a:pt x="0" y="147"/>
                    </a:lnTo>
                    <a:lnTo>
                      <a:pt x="0" y="0"/>
                    </a:lnTo>
                    <a:lnTo>
                      <a:pt x="613" y="0"/>
                    </a:lnTo>
                    <a:lnTo>
                      <a:pt x="613" y="147"/>
                    </a:lnTo>
                  </a:path>
                </a:pathLst>
              </a:custGeom>
              <a:solidFill>
                <a:schemeClr val="accent2"/>
              </a:solidFill>
              <a:ln>
                <a:noFill/>
              </a:ln>
              <a:effectLst/>
            </p:spPr>
            <p:txBody>
              <a:bodyPr anchor="ctr"/>
              <a:lstStyle/>
              <a:p>
                <a:pPr algn="ctr" defTabSz="1219200"/>
                <a:endParaRPr sz="2400">
                  <a:solidFill>
                    <a:prstClr val="black"/>
                  </a:solidFill>
                  <a:latin typeface="Calibri" panose="020F0502020204030204"/>
                </a:endParaRPr>
              </a:p>
            </p:txBody>
          </p:sp>
          <p:sp>
            <p:nvSpPr>
              <p:cNvPr id="142" name="Freeform: Shape 87"/>
              <p:cNvSpPr/>
              <p:nvPr/>
            </p:nvSpPr>
            <p:spPr bwMode="auto">
              <a:xfrm>
                <a:off x="12276764" y="10614855"/>
                <a:ext cx="292024" cy="69785"/>
              </a:xfrm>
              <a:custGeom>
                <a:avLst/>
                <a:gdLst>
                  <a:gd name="T0" fmla="*/ 613 w 614"/>
                  <a:gd name="T1" fmla="*/ 147 h 148"/>
                  <a:gd name="T2" fmla="*/ 0 w 614"/>
                  <a:gd name="T3" fmla="*/ 147 h 148"/>
                  <a:gd name="T4" fmla="*/ 0 w 614"/>
                  <a:gd name="T5" fmla="*/ 0 h 148"/>
                  <a:gd name="T6" fmla="*/ 613 w 614"/>
                  <a:gd name="T7" fmla="*/ 0 h 148"/>
                  <a:gd name="T8" fmla="*/ 613 w 614"/>
                  <a:gd name="T9" fmla="*/ 147 h 148"/>
                </a:gdLst>
                <a:ahLst/>
                <a:cxnLst>
                  <a:cxn ang="0">
                    <a:pos x="T0" y="T1"/>
                  </a:cxn>
                  <a:cxn ang="0">
                    <a:pos x="T2" y="T3"/>
                  </a:cxn>
                  <a:cxn ang="0">
                    <a:pos x="T4" y="T5"/>
                  </a:cxn>
                  <a:cxn ang="0">
                    <a:pos x="T6" y="T7"/>
                  </a:cxn>
                  <a:cxn ang="0">
                    <a:pos x="T8" y="T9"/>
                  </a:cxn>
                </a:cxnLst>
                <a:rect l="0" t="0" r="r" b="b"/>
                <a:pathLst>
                  <a:path w="614" h="148">
                    <a:moveTo>
                      <a:pt x="613" y="147"/>
                    </a:moveTo>
                    <a:lnTo>
                      <a:pt x="0" y="147"/>
                    </a:lnTo>
                    <a:lnTo>
                      <a:pt x="0" y="0"/>
                    </a:lnTo>
                    <a:lnTo>
                      <a:pt x="613" y="0"/>
                    </a:lnTo>
                    <a:lnTo>
                      <a:pt x="613" y="147"/>
                    </a:lnTo>
                  </a:path>
                </a:pathLst>
              </a:custGeom>
              <a:solidFill>
                <a:schemeClr val="accent2"/>
              </a:solidFill>
              <a:ln>
                <a:noFill/>
              </a:ln>
              <a:effectLst/>
            </p:spPr>
            <p:txBody>
              <a:bodyPr anchor="ctr"/>
              <a:lstStyle/>
              <a:p>
                <a:pPr algn="ctr" defTabSz="1219200"/>
                <a:endParaRPr sz="2400">
                  <a:solidFill>
                    <a:prstClr val="black"/>
                  </a:solidFill>
                  <a:latin typeface="Calibri" panose="020F0502020204030204"/>
                </a:endParaRPr>
              </a:p>
            </p:txBody>
          </p:sp>
          <p:sp>
            <p:nvSpPr>
              <p:cNvPr id="143" name="Freeform: Shape 88"/>
              <p:cNvSpPr/>
              <p:nvPr/>
            </p:nvSpPr>
            <p:spPr bwMode="auto">
              <a:xfrm>
                <a:off x="10774322" y="10739623"/>
                <a:ext cx="1580738" cy="983339"/>
              </a:xfrm>
              <a:custGeom>
                <a:avLst/>
                <a:gdLst>
                  <a:gd name="T0" fmla="*/ 1027 w 3297"/>
                  <a:gd name="T1" fmla="*/ 0 h 2055"/>
                  <a:gd name="T2" fmla="*/ 1027 w 3297"/>
                  <a:gd name="T3" fmla="*/ 0 h 2055"/>
                  <a:gd name="T4" fmla="*/ 1779 w 3297"/>
                  <a:gd name="T5" fmla="*/ 330 h 2055"/>
                  <a:gd name="T6" fmla="*/ 2086 w 3297"/>
                  <a:gd name="T7" fmla="*/ 203 h 2055"/>
                  <a:gd name="T8" fmla="*/ 2512 w 3297"/>
                  <a:gd name="T9" fmla="*/ 629 h 2055"/>
                  <a:gd name="T10" fmla="*/ 2512 w 3297"/>
                  <a:gd name="T11" fmla="*/ 669 h 2055"/>
                  <a:gd name="T12" fmla="*/ 2603 w 3297"/>
                  <a:gd name="T13" fmla="*/ 664 h 2055"/>
                  <a:gd name="T14" fmla="*/ 3296 w 3297"/>
                  <a:gd name="T15" fmla="*/ 1357 h 2055"/>
                  <a:gd name="T16" fmla="*/ 2603 w 3297"/>
                  <a:gd name="T17" fmla="*/ 2054 h 2055"/>
                  <a:gd name="T18" fmla="*/ 1027 w 3297"/>
                  <a:gd name="T19" fmla="*/ 2054 h 2055"/>
                  <a:gd name="T20" fmla="*/ 0 w 3297"/>
                  <a:gd name="T21" fmla="*/ 1027 h 2055"/>
                  <a:gd name="T22" fmla="*/ 1027 w 3297"/>
                  <a:gd name="T23" fmla="*/ 0 h 2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7" h="2055">
                    <a:moveTo>
                      <a:pt x="1027" y="0"/>
                    </a:moveTo>
                    <a:lnTo>
                      <a:pt x="1027" y="0"/>
                    </a:lnTo>
                    <a:cubicBezTo>
                      <a:pt x="1321" y="0"/>
                      <a:pt x="1592" y="127"/>
                      <a:pt x="1779" y="330"/>
                    </a:cubicBezTo>
                    <a:cubicBezTo>
                      <a:pt x="1855" y="250"/>
                      <a:pt x="1966" y="203"/>
                      <a:pt x="2086" y="203"/>
                    </a:cubicBezTo>
                    <a:cubicBezTo>
                      <a:pt x="2320" y="203"/>
                      <a:pt x="2512" y="394"/>
                      <a:pt x="2512" y="629"/>
                    </a:cubicBezTo>
                    <a:cubicBezTo>
                      <a:pt x="2512" y="645"/>
                      <a:pt x="2512" y="657"/>
                      <a:pt x="2512" y="669"/>
                    </a:cubicBezTo>
                    <a:cubicBezTo>
                      <a:pt x="2540" y="664"/>
                      <a:pt x="2571" y="664"/>
                      <a:pt x="2603" y="664"/>
                    </a:cubicBezTo>
                    <a:cubicBezTo>
                      <a:pt x="2985" y="664"/>
                      <a:pt x="3296" y="975"/>
                      <a:pt x="3296" y="1357"/>
                    </a:cubicBezTo>
                    <a:cubicBezTo>
                      <a:pt x="3296" y="1743"/>
                      <a:pt x="2985" y="2054"/>
                      <a:pt x="2603" y="2054"/>
                    </a:cubicBezTo>
                    <a:cubicBezTo>
                      <a:pt x="1027" y="2054"/>
                      <a:pt x="1027" y="2054"/>
                      <a:pt x="1027" y="2054"/>
                    </a:cubicBezTo>
                    <a:cubicBezTo>
                      <a:pt x="458" y="2054"/>
                      <a:pt x="0" y="1592"/>
                      <a:pt x="0" y="1027"/>
                    </a:cubicBezTo>
                    <a:cubicBezTo>
                      <a:pt x="0" y="462"/>
                      <a:pt x="458" y="0"/>
                      <a:pt x="1027" y="0"/>
                    </a:cubicBezTo>
                  </a:path>
                </a:pathLst>
              </a:custGeom>
              <a:solidFill>
                <a:srgbClr val="D2D3D3"/>
              </a:solidFill>
              <a:ln>
                <a:noFill/>
              </a:ln>
              <a:effectLst/>
            </p:spPr>
            <p:txBody>
              <a:bodyPr anchor="ctr"/>
              <a:lstStyle/>
              <a:p>
                <a:pPr algn="ctr" defTabSz="1219200"/>
                <a:endParaRPr sz="2400">
                  <a:solidFill>
                    <a:prstClr val="black"/>
                  </a:solidFill>
                  <a:latin typeface="Calibri" panose="020F0502020204030204"/>
                </a:endParaRPr>
              </a:p>
            </p:txBody>
          </p:sp>
          <p:sp>
            <p:nvSpPr>
              <p:cNvPr id="144" name="Freeform: Shape 89"/>
              <p:cNvSpPr/>
              <p:nvPr/>
            </p:nvSpPr>
            <p:spPr bwMode="auto">
              <a:xfrm>
                <a:off x="10774322" y="10724820"/>
                <a:ext cx="1580738" cy="981225"/>
              </a:xfrm>
              <a:custGeom>
                <a:avLst/>
                <a:gdLst>
                  <a:gd name="T0" fmla="*/ 1027 w 3297"/>
                  <a:gd name="T1" fmla="*/ 0 h 2051"/>
                  <a:gd name="T2" fmla="*/ 1027 w 3297"/>
                  <a:gd name="T3" fmla="*/ 0 h 2051"/>
                  <a:gd name="T4" fmla="*/ 1779 w 3297"/>
                  <a:gd name="T5" fmla="*/ 331 h 2051"/>
                  <a:gd name="T6" fmla="*/ 2086 w 3297"/>
                  <a:gd name="T7" fmla="*/ 199 h 2051"/>
                  <a:gd name="T8" fmla="*/ 2512 w 3297"/>
                  <a:gd name="T9" fmla="*/ 625 h 2051"/>
                  <a:gd name="T10" fmla="*/ 2512 w 3297"/>
                  <a:gd name="T11" fmla="*/ 669 h 2051"/>
                  <a:gd name="T12" fmla="*/ 2603 w 3297"/>
                  <a:gd name="T13" fmla="*/ 661 h 2051"/>
                  <a:gd name="T14" fmla="*/ 3296 w 3297"/>
                  <a:gd name="T15" fmla="*/ 1353 h 2051"/>
                  <a:gd name="T16" fmla="*/ 2603 w 3297"/>
                  <a:gd name="T17" fmla="*/ 2050 h 2051"/>
                  <a:gd name="T18" fmla="*/ 1027 w 3297"/>
                  <a:gd name="T19" fmla="*/ 2050 h 2051"/>
                  <a:gd name="T20" fmla="*/ 0 w 3297"/>
                  <a:gd name="T21" fmla="*/ 1023 h 2051"/>
                  <a:gd name="T22" fmla="*/ 1027 w 3297"/>
                  <a:gd name="T23"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7" h="2051">
                    <a:moveTo>
                      <a:pt x="1027" y="0"/>
                    </a:moveTo>
                    <a:lnTo>
                      <a:pt x="1027" y="0"/>
                    </a:lnTo>
                    <a:cubicBezTo>
                      <a:pt x="1321" y="0"/>
                      <a:pt x="1592" y="128"/>
                      <a:pt x="1779" y="331"/>
                    </a:cubicBezTo>
                    <a:cubicBezTo>
                      <a:pt x="1855" y="251"/>
                      <a:pt x="1966" y="199"/>
                      <a:pt x="2086" y="199"/>
                    </a:cubicBezTo>
                    <a:cubicBezTo>
                      <a:pt x="2320" y="199"/>
                      <a:pt x="2512" y="390"/>
                      <a:pt x="2512" y="625"/>
                    </a:cubicBezTo>
                    <a:cubicBezTo>
                      <a:pt x="2512" y="641"/>
                      <a:pt x="2512" y="653"/>
                      <a:pt x="2512" y="669"/>
                    </a:cubicBezTo>
                    <a:cubicBezTo>
                      <a:pt x="2540" y="665"/>
                      <a:pt x="2571" y="661"/>
                      <a:pt x="2603" y="661"/>
                    </a:cubicBezTo>
                    <a:cubicBezTo>
                      <a:pt x="2985" y="661"/>
                      <a:pt x="3296" y="972"/>
                      <a:pt x="3296" y="1353"/>
                    </a:cubicBezTo>
                    <a:cubicBezTo>
                      <a:pt x="3296" y="1739"/>
                      <a:pt x="2985" y="2050"/>
                      <a:pt x="2603" y="2050"/>
                    </a:cubicBezTo>
                    <a:cubicBezTo>
                      <a:pt x="1027" y="2050"/>
                      <a:pt x="1027" y="2050"/>
                      <a:pt x="1027" y="2050"/>
                    </a:cubicBezTo>
                    <a:cubicBezTo>
                      <a:pt x="458" y="2050"/>
                      <a:pt x="0" y="1592"/>
                      <a:pt x="0" y="1023"/>
                    </a:cubicBezTo>
                    <a:cubicBezTo>
                      <a:pt x="0" y="458"/>
                      <a:pt x="458" y="0"/>
                      <a:pt x="1027" y="0"/>
                    </a:cubicBezTo>
                  </a:path>
                </a:pathLst>
              </a:custGeom>
              <a:solidFill>
                <a:schemeClr val="bg1">
                  <a:lumMod val="95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145" name="Freeform: Shape 90"/>
              <p:cNvSpPr/>
              <p:nvPr/>
            </p:nvSpPr>
            <p:spPr bwMode="auto">
              <a:xfrm>
                <a:off x="11701180" y="10750196"/>
                <a:ext cx="1582854" cy="981225"/>
              </a:xfrm>
              <a:custGeom>
                <a:avLst/>
                <a:gdLst>
                  <a:gd name="T0" fmla="*/ 2273 w 3301"/>
                  <a:gd name="T1" fmla="*/ 0 h 2051"/>
                  <a:gd name="T2" fmla="*/ 2273 w 3301"/>
                  <a:gd name="T3" fmla="*/ 0 h 2051"/>
                  <a:gd name="T4" fmla="*/ 1521 w 3301"/>
                  <a:gd name="T5" fmla="*/ 330 h 2051"/>
                  <a:gd name="T6" fmla="*/ 1214 w 3301"/>
                  <a:gd name="T7" fmla="*/ 199 h 2051"/>
                  <a:gd name="T8" fmla="*/ 785 w 3301"/>
                  <a:gd name="T9" fmla="*/ 625 h 2051"/>
                  <a:gd name="T10" fmla="*/ 788 w 3301"/>
                  <a:gd name="T11" fmla="*/ 669 h 2051"/>
                  <a:gd name="T12" fmla="*/ 697 w 3301"/>
                  <a:gd name="T13" fmla="*/ 660 h 2051"/>
                  <a:gd name="T14" fmla="*/ 0 w 3301"/>
                  <a:gd name="T15" fmla="*/ 1357 h 2051"/>
                  <a:gd name="T16" fmla="*/ 697 w 3301"/>
                  <a:gd name="T17" fmla="*/ 2050 h 2051"/>
                  <a:gd name="T18" fmla="*/ 2273 w 3301"/>
                  <a:gd name="T19" fmla="*/ 2050 h 2051"/>
                  <a:gd name="T20" fmla="*/ 3300 w 3301"/>
                  <a:gd name="T21" fmla="*/ 1023 h 2051"/>
                  <a:gd name="T22" fmla="*/ 2273 w 3301"/>
                  <a:gd name="T23"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1" h="2051">
                    <a:moveTo>
                      <a:pt x="2273" y="0"/>
                    </a:moveTo>
                    <a:lnTo>
                      <a:pt x="2273" y="0"/>
                    </a:lnTo>
                    <a:cubicBezTo>
                      <a:pt x="1975" y="0"/>
                      <a:pt x="1708" y="127"/>
                      <a:pt x="1521" y="330"/>
                    </a:cubicBezTo>
                    <a:cubicBezTo>
                      <a:pt x="1441" y="251"/>
                      <a:pt x="1334" y="199"/>
                      <a:pt x="1214" y="199"/>
                    </a:cubicBezTo>
                    <a:cubicBezTo>
                      <a:pt x="975" y="199"/>
                      <a:pt x="785" y="390"/>
                      <a:pt x="785" y="625"/>
                    </a:cubicBezTo>
                    <a:cubicBezTo>
                      <a:pt x="785" y="641"/>
                      <a:pt x="785" y="653"/>
                      <a:pt x="788" y="669"/>
                    </a:cubicBezTo>
                    <a:cubicBezTo>
                      <a:pt x="757" y="665"/>
                      <a:pt x="729" y="660"/>
                      <a:pt x="697" y="660"/>
                    </a:cubicBezTo>
                    <a:cubicBezTo>
                      <a:pt x="311" y="660"/>
                      <a:pt x="0" y="971"/>
                      <a:pt x="0" y="1357"/>
                    </a:cubicBezTo>
                    <a:cubicBezTo>
                      <a:pt x="0" y="1739"/>
                      <a:pt x="311" y="2050"/>
                      <a:pt x="697" y="2050"/>
                    </a:cubicBezTo>
                    <a:cubicBezTo>
                      <a:pt x="2273" y="2050"/>
                      <a:pt x="2273" y="2050"/>
                      <a:pt x="2273" y="2050"/>
                    </a:cubicBezTo>
                    <a:cubicBezTo>
                      <a:pt x="2839" y="2050"/>
                      <a:pt x="3300" y="1592"/>
                      <a:pt x="3300" y="1023"/>
                    </a:cubicBezTo>
                    <a:cubicBezTo>
                      <a:pt x="3300" y="457"/>
                      <a:pt x="2839" y="0"/>
                      <a:pt x="2273" y="0"/>
                    </a:cubicBezTo>
                  </a:path>
                </a:pathLst>
              </a:custGeom>
              <a:solidFill>
                <a:srgbClr val="D2D3D3"/>
              </a:solidFill>
              <a:ln>
                <a:noFill/>
              </a:ln>
              <a:effectLst/>
            </p:spPr>
            <p:txBody>
              <a:bodyPr anchor="ctr"/>
              <a:lstStyle/>
              <a:p>
                <a:pPr algn="ctr" defTabSz="1219200"/>
                <a:endParaRPr sz="2400">
                  <a:solidFill>
                    <a:prstClr val="black"/>
                  </a:solidFill>
                  <a:latin typeface="Calibri" panose="020F0502020204030204"/>
                </a:endParaRPr>
              </a:p>
            </p:txBody>
          </p:sp>
          <p:sp>
            <p:nvSpPr>
              <p:cNvPr id="146" name="Freeform: Shape 91"/>
              <p:cNvSpPr/>
              <p:nvPr/>
            </p:nvSpPr>
            <p:spPr bwMode="auto">
              <a:xfrm>
                <a:off x="11701180" y="10731164"/>
                <a:ext cx="1582854" cy="981225"/>
              </a:xfrm>
              <a:custGeom>
                <a:avLst/>
                <a:gdLst>
                  <a:gd name="T0" fmla="*/ 2273 w 3301"/>
                  <a:gd name="T1" fmla="*/ 0 h 2051"/>
                  <a:gd name="T2" fmla="*/ 2273 w 3301"/>
                  <a:gd name="T3" fmla="*/ 0 h 2051"/>
                  <a:gd name="T4" fmla="*/ 1521 w 3301"/>
                  <a:gd name="T5" fmla="*/ 330 h 2051"/>
                  <a:gd name="T6" fmla="*/ 1214 w 3301"/>
                  <a:gd name="T7" fmla="*/ 199 h 2051"/>
                  <a:gd name="T8" fmla="*/ 785 w 3301"/>
                  <a:gd name="T9" fmla="*/ 629 h 2051"/>
                  <a:gd name="T10" fmla="*/ 788 w 3301"/>
                  <a:gd name="T11" fmla="*/ 669 h 2051"/>
                  <a:gd name="T12" fmla="*/ 697 w 3301"/>
                  <a:gd name="T13" fmla="*/ 661 h 2051"/>
                  <a:gd name="T14" fmla="*/ 0 w 3301"/>
                  <a:gd name="T15" fmla="*/ 1358 h 2051"/>
                  <a:gd name="T16" fmla="*/ 697 w 3301"/>
                  <a:gd name="T17" fmla="*/ 2050 h 2051"/>
                  <a:gd name="T18" fmla="*/ 2273 w 3301"/>
                  <a:gd name="T19" fmla="*/ 2050 h 2051"/>
                  <a:gd name="T20" fmla="*/ 3300 w 3301"/>
                  <a:gd name="T21" fmla="*/ 1027 h 2051"/>
                  <a:gd name="T22" fmla="*/ 2273 w 3301"/>
                  <a:gd name="T23"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1" h="2051">
                    <a:moveTo>
                      <a:pt x="2273" y="0"/>
                    </a:moveTo>
                    <a:lnTo>
                      <a:pt x="2273" y="0"/>
                    </a:lnTo>
                    <a:cubicBezTo>
                      <a:pt x="1975" y="0"/>
                      <a:pt x="1708" y="128"/>
                      <a:pt x="1521" y="330"/>
                    </a:cubicBezTo>
                    <a:cubicBezTo>
                      <a:pt x="1441" y="251"/>
                      <a:pt x="1334" y="199"/>
                      <a:pt x="1214" y="199"/>
                    </a:cubicBezTo>
                    <a:cubicBezTo>
                      <a:pt x="975" y="199"/>
                      <a:pt x="785" y="390"/>
                      <a:pt x="785" y="629"/>
                    </a:cubicBezTo>
                    <a:cubicBezTo>
                      <a:pt x="785" y="641"/>
                      <a:pt x="785" y="657"/>
                      <a:pt x="788" y="669"/>
                    </a:cubicBezTo>
                    <a:cubicBezTo>
                      <a:pt x="757" y="665"/>
                      <a:pt x="729" y="661"/>
                      <a:pt x="697" y="661"/>
                    </a:cubicBezTo>
                    <a:cubicBezTo>
                      <a:pt x="311" y="661"/>
                      <a:pt x="0" y="975"/>
                      <a:pt x="0" y="1358"/>
                    </a:cubicBezTo>
                    <a:cubicBezTo>
                      <a:pt x="0" y="1739"/>
                      <a:pt x="311" y="2050"/>
                      <a:pt x="697" y="2050"/>
                    </a:cubicBezTo>
                    <a:cubicBezTo>
                      <a:pt x="2273" y="2050"/>
                      <a:pt x="2273" y="2050"/>
                      <a:pt x="2273" y="2050"/>
                    </a:cubicBezTo>
                    <a:cubicBezTo>
                      <a:pt x="2839" y="2050"/>
                      <a:pt x="3300" y="1592"/>
                      <a:pt x="3300" y="1027"/>
                    </a:cubicBezTo>
                    <a:cubicBezTo>
                      <a:pt x="3300" y="458"/>
                      <a:pt x="2839" y="0"/>
                      <a:pt x="2273" y="0"/>
                    </a:cubicBezTo>
                  </a:path>
                </a:pathLst>
              </a:custGeom>
              <a:solidFill>
                <a:schemeClr val="bg1">
                  <a:lumMod val="95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147" name="Freeform: Shape 92"/>
              <p:cNvSpPr/>
              <p:nvPr/>
            </p:nvSpPr>
            <p:spPr bwMode="auto">
              <a:xfrm>
                <a:off x="11646161" y="8394411"/>
                <a:ext cx="789311" cy="304518"/>
              </a:xfrm>
              <a:custGeom>
                <a:avLst/>
                <a:gdLst>
                  <a:gd name="T0" fmla="*/ 1521 w 1649"/>
                  <a:gd name="T1" fmla="*/ 31 h 641"/>
                  <a:gd name="T2" fmla="*/ 1521 w 1649"/>
                  <a:gd name="T3" fmla="*/ 31 h 641"/>
                  <a:gd name="T4" fmla="*/ 1170 w 1649"/>
                  <a:gd name="T5" fmla="*/ 24 h 641"/>
                  <a:gd name="T6" fmla="*/ 868 w 1649"/>
                  <a:gd name="T7" fmla="*/ 71 h 641"/>
                  <a:gd name="T8" fmla="*/ 824 w 1649"/>
                  <a:gd name="T9" fmla="*/ 71 h 641"/>
                  <a:gd name="T10" fmla="*/ 780 w 1649"/>
                  <a:gd name="T11" fmla="*/ 71 h 641"/>
                  <a:gd name="T12" fmla="*/ 478 w 1649"/>
                  <a:gd name="T13" fmla="*/ 24 h 641"/>
                  <a:gd name="T14" fmla="*/ 127 w 1649"/>
                  <a:gd name="T15" fmla="*/ 31 h 641"/>
                  <a:gd name="T16" fmla="*/ 0 w 1649"/>
                  <a:gd name="T17" fmla="*/ 47 h 641"/>
                  <a:gd name="T18" fmla="*/ 0 w 1649"/>
                  <a:gd name="T19" fmla="*/ 171 h 641"/>
                  <a:gd name="T20" fmla="*/ 40 w 1649"/>
                  <a:gd name="T21" fmla="*/ 211 h 641"/>
                  <a:gd name="T22" fmla="*/ 123 w 1649"/>
                  <a:gd name="T23" fmla="*/ 469 h 641"/>
                  <a:gd name="T24" fmla="*/ 494 w 1649"/>
                  <a:gd name="T25" fmla="*/ 597 h 641"/>
                  <a:gd name="T26" fmla="*/ 780 w 1649"/>
                  <a:gd name="T27" fmla="*/ 235 h 641"/>
                  <a:gd name="T28" fmla="*/ 824 w 1649"/>
                  <a:gd name="T29" fmla="*/ 214 h 641"/>
                  <a:gd name="T30" fmla="*/ 868 w 1649"/>
                  <a:gd name="T31" fmla="*/ 235 h 641"/>
                  <a:gd name="T32" fmla="*/ 1154 w 1649"/>
                  <a:gd name="T33" fmla="*/ 597 h 641"/>
                  <a:gd name="T34" fmla="*/ 1524 w 1649"/>
                  <a:gd name="T35" fmla="*/ 469 h 641"/>
                  <a:gd name="T36" fmla="*/ 1608 w 1649"/>
                  <a:gd name="T37" fmla="*/ 211 h 641"/>
                  <a:gd name="T38" fmla="*/ 1648 w 1649"/>
                  <a:gd name="T39" fmla="*/ 171 h 641"/>
                  <a:gd name="T40" fmla="*/ 1648 w 1649"/>
                  <a:gd name="T41" fmla="*/ 47 h 641"/>
                  <a:gd name="T42" fmla="*/ 1521 w 1649"/>
                  <a:gd name="T43" fmla="*/ 31 h 641"/>
                  <a:gd name="T44" fmla="*/ 577 w 1649"/>
                  <a:gd name="T45" fmla="*/ 537 h 641"/>
                  <a:gd name="T46" fmla="*/ 577 w 1649"/>
                  <a:gd name="T47" fmla="*/ 537 h 641"/>
                  <a:gd name="T48" fmla="*/ 366 w 1649"/>
                  <a:gd name="T49" fmla="*/ 569 h 641"/>
                  <a:gd name="T50" fmla="*/ 115 w 1649"/>
                  <a:gd name="T51" fmla="*/ 374 h 641"/>
                  <a:gd name="T52" fmla="*/ 111 w 1649"/>
                  <a:gd name="T53" fmla="*/ 139 h 641"/>
                  <a:gd name="T54" fmla="*/ 386 w 1649"/>
                  <a:gd name="T55" fmla="*/ 64 h 641"/>
                  <a:gd name="T56" fmla="*/ 700 w 1649"/>
                  <a:gd name="T57" fmla="*/ 167 h 641"/>
                  <a:gd name="T58" fmla="*/ 577 w 1649"/>
                  <a:gd name="T59" fmla="*/ 537 h 641"/>
                  <a:gd name="T60" fmla="*/ 1533 w 1649"/>
                  <a:gd name="T61" fmla="*/ 374 h 641"/>
                  <a:gd name="T62" fmla="*/ 1533 w 1649"/>
                  <a:gd name="T63" fmla="*/ 374 h 641"/>
                  <a:gd name="T64" fmla="*/ 1282 w 1649"/>
                  <a:gd name="T65" fmla="*/ 569 h 641"/>
                  <a:gd name="T66" fmla="*/ 1071 w 1649"/>
                  <a:gd name="T67" fmla="*/ 537 h 641"/>
                  <a:gd name="T68" fmla="*/ 948 w 1649"/>
                  <a:gd name="T69" fmla="*/ 167 h 641"/>
                  <a:gd name="T70" fmla="*/ 1262 w 1649"/>
                  <a:gd name="T71" fmla="*/ 64 h 641"/>
                  <a:gd name="T72" fmla="*/ 1536 w 1649"/>
                  <a:gd name="T73" fmla="*/ 139 h 641"/>
                  <a:gd name="T74" fmla="*/ 1533 w 1649"/>
                  <a:gd name="T75" fmla="*/ 37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9" h="641">
                    <a:moveTo>
                      <a:pt x="1521" y="31"/>
                    </a:moveTo>
                    <a:lnTo>
                      <a:pt x="1521" y="31"/>
                    </a:lnTo>
                    <a:cubicBezTo>
                      <a:pt x="1521" y="31"/>
                      <a:pt x="1313" y="0"/>
                      <a:pt x="1170" y="24"/>
                    </a:cubicBezTo>
                    <a:cubicBezTo>
                      <a:pt x="1027" y="43"/>
                      <a:pt x="908" y="75"/>
                      <a:pt x="868" y="71"/>
                    </a:cubicBezTo>
                    <a:cubicBezTo>
                      <a:pt x="832" y="71"/>
                      <a:pt x="824" y="71"/>
                      <a:pt x="824" y="71"/>
                    </a:cubicBezTo>
                    <a:cubicBezTo>
                      <a:pt x="824" y="71"/>
                      <a:pt x="816" y="71"/>
                      <a:pt x="780" y="71"/>
                    </a:cubicBezTo>
                    <a:cubicBezTo>
                      <a:pt x="740" y="75"/>
                      <a:pt x="621" y="43"/>
                      <a:pt x="478" y="24"/>
                    </a:cubicBezTo>
                    <a:cubicBezTo>
                      <a:pt x="334" y="0"/>
                      <a:pt x="127" y="31"/>
                      <a:pt x="127" y="31"/>
                    </a:cubicBezTo>
                    <a:cubicBezTo>
                      <a:pt x="0" y="47"/>
                      <a:pt x="0" y="47"/>
                      <a:pt x="0" y="47"/>
                    </a:cubicBezTo>
                    <a:cubicBezTo>
                      <a:pt x="0" y="171"/>
                      <a:pt x="0" y="171"/>
                      <a:pt x="0" y="171"/>
                    </a:cubicBezTo>
                    <a:cubicBezTo>
                      <a:pt x="0" y="171"/>
                      <a:pt x="31" y="199"/>
                      <a:pt x="40" y="211"/>
                    </a:cubicBezTo>
                    <a:cubicBezTo>
                      <a:pt x="47" y="226"/>
                      <a:pt x="95" y="398"/>
                      <a:pt x="123" y="469"/>
                    </a:cubicBezTo>
                    <a:cubicBezTo>
                      <a:pt x="151" y="537"/>
                      <a:pt x="251" y="640"/>
                      <a:pt x="494" y="597"/>
                    </a:cubicBezTo>
                    <a:cubicBezTo>
                      <a:pt x="736" y="553"/>
                      <a:pt x="764" y="254"/>
                      <a:pt x="780" y="235"/>
                    </a:cubicBezTo>
                    <a:cubicBezTo>
                      <a:pt x="796" y="219"/>
                      <a:pt x="824" y="214"/>
                      <a:pt x="824" y="214"/>
                    </a:cubicBezTo>
                    <a:cubicBezTo>
                      <a:pt x="824" y="214"/>
                      <a:pt x="852" y="219"/>
                      <a:pt x="868" y="235"/>
                    </a:cubicBezTo>
                    <a:cubicBezTo>
                      <a:pt x="883" y="254"/>
                      <a:pt x="911" y="553"/>
                      <a:pt x="1154" y="597"/>
                    </a:cubicBezTo>
                    <a:cubicBezTo>
                      <a:pt x="1397" y="640"/>
                      <a:pt x="1497" y="537"/>
                      <a:pt x="1524" y="469"/>
                    </a:cubicBezTo>
                    <a:cubicBezTo>
                      <a:pt x="1552" y="398"/>
                      <a:pt x="1600" y="226"/>
                      <a:pt x="1608" y="211"/>
                    </a:cubicBezTo>
                    <a:cubicBezTo>
                      <a:pt x="1616" y="199"/>
                      <a:pt x="1648" y="171"/>
                      <a:pt x="1648" y="171"/>
                    </a:cubicBezTo>
                    <a:cubicBezTo>
                      <a:pt x="1648" y="47"/>
                      <a:pt x="1648" y="47"/>
                      <a:pt x="1648" y="47"/>
                    </a:cubicBezTo>
                    <a:lnTo>
                      <a:pt x="1521" y="31"/>
                    </a:lnTo>
                    <a:close/>
                    <a:moveTo>
                      <a:pt x="577" y="537"/>
                    </a:moveTo>
                    <a:lnTo>
                      <a:pt x="577" y="537"/>
                    </a:lnTo>
                    <a:cubicBezTo>
                      <a:pt x="577" y="537"/>
                      <a:pt x="485" y="585"/>
                      <a:pt x="366" y="569"/>
                    </a:cubicBezTo>
                    <a:cubicBezTo>
                      <a:pt x="251" y="553"/>
                      <a:pt x="179" y="565"/>
                      <a:pt x="115" y="374"/>
                    </a:cubicBezTo>
                    <a:cubicBezTo>
                      <a:pt x="115" y="374"/>
                      <a:pt x="68" y="226"/>
                      <a:pt x="111" y="139"/>
                    </a:cubicBezTo>
                    <a:cubicBezTo>
                      <a:pt x="111" y="139"/>
                      <a:pt x="147" y="64"/>
                      <a:pt x="386" y="64"/>
                    </a:cubicBezTo>
                    <a:cubicBezTo>
                      <a:pt x="629" y="64"/>
                      <a:pt x="677" y="123"/>
                      <a:pt x="700" y="167"/>
                    </a:cubicBezTo>
                    <a:cubicBezTo>
                      <a:pt x="724" y="211"/>
                      <a:pt x="736" y="429"/>
                      <a:pt x="577" y="537"/>
                    </a:cubicBezTo>
                    <a:close/>
                    <a:moveTo>
                      <a:pt x="1533" y="374"/>
                    </a:moveTo>
                    <a:lnTo>
                      <a:pt x="1533" y="374"/>
                    </a:lnTo>
                    <a:cubicBezTo>
                      <a:pt x="1469" y="565"/>
                      <a:pt x="1397" y="553"/>
                      <a:pt x="1282" y="569"/>
                    </a:cubicBezTo>
                    <a:cubicBezTo>
                      <a:pt x="1162" y="585"/>
                      <a:pt x="1071" y="537"/>
                      <a:pt x="1071" y="537"/>
                    </a:cubicBezTo>
                    <a:cubicBezTo>
                      <a:pt x="911" y="429"/>
                      <a:pt x="923" y="211"/>
                      <a:pt x="948" y="167"/>
                    </a:cubicBezTo>
                    <a:cubicBezTo>
                      <a:pt x="971" y="123"/>
                      <a:pt x="1019" y="64"/>
                      <a:pt x="1262" y="64"/>
                    </a:cubicBezTo>
                    <a:cubicBezTo>
                      <a:pt x="1500" y="64"/>
                      <a:pt x="1536" y="139"/>
                      <a:pt x="1536" y="139"/>
                    </a:cubicBezTo>
                    <a:cubicBezTo>
                      <a:pt x="1580" y="226"/>
                      <a:pt x="1533" y="374"/>
                      <a:pt x="1533" y="374"/>
                    </a:cubicBezTo>
                    <a:close/>
                  </a:path>
                </a:pathLst>
              </a:custGeom>
              <a:solidFill>
                <a:srgbClr val="313131"/>
              </a:solidFill>
              <a:ln>
                <a:noFill/>
              </a:ln>
              <a:effectLst/>
            </p:spPr>
            <p:txBody>
              <a:bodyPr anchor="ctr"/>
              <a:lstStyle/>
              <a:p>
                <a:pPr algn="ctr" defTabSz="1219200"/>
                <a:endParaRPr sz="2400">
                  <a:solidFill>
                    <a:prstClr val="black"/>
                  </a:solidFill>
                  <a:latin typeface="Calibri" panose="020F0502020204030204"/>
                </a:endParaRPr>
              </a:p>
            </p:txBody>
          </p:sp>
        </p:grpSp>
        <p:grpSp>
          <p:nvGrpSpPr>
            <p:cNvPr id="9" name="Group 103"/>
            <p:cNvGrpSpPr/>
            <p:nvPr/>
          </p:nvGrpSpPr>
          <p:grpSpPr>
            <a:xfrm>
              <a:off x="3892445" y="2669624"/>
              <a:ext cx="309562" cy="325095"/>
              <a:chOff x="9809373" y="7518922"/>
              <a:chExt cx="825285" cy="867030"/>
            </a:xfrm>
          </p:grpSpPr>
          <p:sp>
            <p:nvSpPr>
              <p:cNvPr id="81" name="Freeform: Shape 104"/>
              <p:cNvSpPr/>
              <p:nvPr/>
            </p:nvSpPr>
            <p:spPr bwMode="auto">
              <a:xfrm>
                <a:off x="10480182" y="7776917"/>
                <a:ext cx="154476" cy="152259"/>
              </a:xfrm>
              <a:custGeom>
                <a:avLst/>
                <a:gdLst>
                  <a:gd name="T0" fmla="*/ 306 w 327"/>
                  <a:gd name="T1" fmla="*/ 131 h 323"/>
                  <a:gd name="T2" fmla="*/ 306 w 327"/>
                  <a:gd name="T3" fmla="*/ 131 h 323"/>
                  <a:gd name="T4" fmla="*/ 191 w 327"/>
                  <a:gd name="T5" fmla="*/ 307 h 323"/>
                  <a:gd name="T6" fmla="*/ 16 w 327"/>
                  <a:gd name="T7" fmla="*/ 187 h 323"/>
                  <a:gd name="T8" fmla="*/ 135 w 327"/>
                  <a:gd name="T9" fmla="*/ 16 h 323"/>
                  <a:gd name="T10" fmla="*/ 306 w 327"/>
                  <a:gd name="T11" fmla="*/ 131 h 323"/>
                </a:gdLst>
                <a:ahLst/>
                <a:cxnLst>
                  <a:cxn ang="0">
                    <a:pos x="T0" y="T1"/>
                  </a:cxn>
                  <a:cxn ang="0">
                    <a:pos x="T2" y="T3"/>
                  </a:cxn>
                  <a:cxn ang="0">
                    <a:pos x="T4" y="T5"/>
                  </a:cxn>
                  <a:cxn ang="0">
                    <a:pos x="T6" y="T7"/>
                  </a:cxn>
                  <a:cxn ang="0">
                    <a:pos x="T8" y="T9"/>
                  </a:cxn>
                  <a:cxn ang="0">
                    <a:pos x="T10" y="T11"/>
                  </a:cxn>
                </a:cxnLst>
                <a:rect l="0" t="0" r="r" b="b"/>
                <a:pathLst>
                  <a:path w="327" h="323">
                    <a:moveTo>
                      <a:pt x="306" y="131"/>
                    </a:moveTo>
                    <a:lnTo>
                      <a:pt x="306" y="131"/>
                    </a:lnTo>
                    <a:cubicBezTo>
                      <a:pt x="326" y="211"/>
                      <a:pt x="270" y="291"/>
                      <a:pt x="191" y="307"/>
                    </a:cubicBezTo>
                    <a:cubicBezTo>
                      <a:pt x="111" y="322"/>
                      <a:pt x="35" y="270"/>
                      <a:pt x="16" y="187"/>
                    </a:cubicBezTo>
                    <a:cubicBezTo>
                      <a:pt x="0" y="108"/>
                      <a:pt x="52" y="32"/>
                      <a:pt x="135" y="16"/>
                    </a:cubicBezTo>
                    <a:cubicBezTo>
                      <a:pt x="215" y="0"/>
                      <a:pt x="290" y="52"/>
                      <a:pt x="306" y="131"/>
                    </a:cubicBezTo>
                  </a:path>
                </a:pathLst>
              </a:custGeom>
              <a:solidFill>
                <a:schemeClr val="accent1">
                  <a:lumMod val="50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82" name="Freeform: Shape 105"/>
              <p:cNvSpPr/>
              <p:nvPr/>
            </p:nvSpPr>
            <p:spPr bwMode="auto">
              <a:xfrm>
                <a:off x="10078120" y="8142761"/>
                <a:ext cx="35974" cy="31721"/>
              </a:xfrm>
              <a:custGeom>
                <a:avLst/>
                <a:gdLst>
                  <a:gd name="T0" fmla="*/ 49 w 78"/>
                  <a:gd name="T1" fmla="*/ 60 h 69"/>
                  <a:gd name="T2" fmla="*/ 49 w 78"/>
                  <a:gd name="T3" fmla="*/ 60 h 69"/>
                  <a:gd name="T4" fmla="*/ 40 w 78"/>
                  <a:gd name="T5" fmla="*/ 64 h 69"/>
                  <a:gd name="T6" fmla="*/ 5 w 78"/>
                  <a:gd name="T7" fmla="*/ 40 h 69"/>
                  <a:gd name="T8" fmla="*/ 28 w 78"/>
                  <a:gd name="T9" fmla="*/ 4 h 69"/>
                  <a:gd name="T10" fmla="*/ 37 w 78"/>
                  <a:gd name="T11" fmla="*/ 0 h 69"/>
                  <a:gd name="T12" fmla="*/ 72 w 78"/>
                  <a:gd name="T13" fmla="*/ 24 h 69"/>
                  <a:gd name="T14" fmla="*/ 49 w 78"/>
                  <a:gd name="T15" fmla="*/ 6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69">
                    <a:moveTo>
                      <a:pt x="49" y="60"/>
                    </a:moveTo>
                    <a:lnTo>
                      <a:pt x="49" y="60"/>
                    </a:lnTo>
                    <a:cubicBezTo>
                      <a:pt x="40" y="64"/>
                      <a:pt x="40" y="64"/>
                      <a:pt x="40" y="64"/>
                    </a:cubicBezTo>
                    <a:cubicBezTo>
                      <a:pt x="25" y="68"/>
                      <a:pt x="9" y="56"/>
                      <a:pt x="5" y="40"/>
                    </a:cubicBezTo>
                    <a:cubicBezTo>
                      <a:pt x="0" y="24"/>
                      <a:pt x="13" y="8"/>
                      <a:pt x="28" y="4"/>
                    </a:cubicBezTo>
                    <a:cubicBezTo>
                      <a:pt x="37" y="0"/>
                      <a:pt x="37" y="0"/>
                      <a:pt x="37" y="0"/>
                    </a:cubicBezTo>
                    <a:cubicBezTo>
                      <a:pt x="52" y="0"/>
                      <a:pt x="68" y="8"/>
                      <a:pt x="72" y="24"/>
                    </a:cubicBezTo>
                    <a:cubicBezTo>
                      <a:pt x="77" y="44"/>
                      <a:pt x="64" y="60"/>
                      <a:pt x="49" y="60"/>
                    </a:cubicBezTo>
                  </a:path>
                </a:pathLst>
              </a:custGeom>
              <a:solidFill>
                <a:srgbClr val="385572"/>
              </a:solidFill>
              <a:ln>
                <a:noFill/>
              </a:ln>
              <a:effectLst/>
            </p:spPr>
            <p:txBody>
              <a:bodyPr anchor="ctr"/>
              <a:lstStyle/>
              <a:p>
                <a:pPr algn="ctr" defTabSz="1219200"/>
                <a:endParaRPr sz="2400">
                  <a:solidFill>
                    <a:prstClr val="black"/>
                  </a:solidFill>
                  <a:latin typeface="Calibri" panose="020F0502020204030204"/>
                </a:endParaRPr>
              </a:p>
            </p:txBody>
          </p:sp>
          <p:sp>
            <p:nvSpPr>
              <p:cNvPr id="83" name="Freeform: Shape 106"/>
              <p:cNvSpPr/>
              <p:nvPr/>
            </p:nvSpPr>
            <p:spPr bwMode="auto">
              <a:xfrm>
                <a:off x="10099281" y="8178711"/>
                <a:ext cx="33858" cy="29606"/>
              </a:xfrm>
              <a:custGeom>
                <a:avLst/>
                <a:gdLst>
                  <a:gd name="T0" fmla="*/ 48 w 77"/>
                  <a:gd name="T1" fmla="*/ 60 h 68"/>
                  <a:gd name="T2" fmla="*/ 48 w 77"/>
                  <a:gd name="T3" fmla="*/ 60 h 68"/>
                  <a:gd name="T4" fmla="*/ 40 w 77"/>
                  <a:gd name="T5" fmla="*/ 63 h 68"/>
                  <a:gd name="T6" fmla="*/ 5 w 77"/>
                  <a:gd name="T7" fmla="*/ 40 h 68"/>
                  <a:gd name="T8" fmla="*/ 5 w 77"/>
                  <a:gd name="T9" fmla="*/ 40 h 68"/>
                  <a:gd name="T10" fmla="*/ 28 w 77"/>
                  <a:gd name="T11" fmla="*/ 4 h 68"/>
                  <a:gd name="T12" fmla="*/ 36 w 77"/>
                  <a:gd name="T13" fmla="*/ 0 h 68"/>
                  <a:gd name="T14" fmla="*/ 72 w 77"/>
                  <a:gd name="T15" fmla="*/ 23 h 68"/>
                  <a:gd name="T16" fmla="*/ 48 w 77"/>
                  <a:gd name="T17"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8" y="60"/>
                    </a:moveTo>
                    <a:lnTo>
                      <a:pt x="48" y="60"/>
                    </a:lnTo>
                    <a:cubicBezTo>
                      <a:pt x="40" y="63"/>
                      <a:pt x="40" y="63"/>
                      <a:pt x="40" y="63"/>
                    </a:cubicBezTo>
                    <a:cubicBezTo>
                      <a:pt x="24" y="67"/>
                      <a:pt x="8" y="56"/>
                      <a:pt x="5" y="40"/>
                    </a:cubicBezTo>
                    <a:lnTo>
                      <a:pt x="5" y="40"/>
                    </a:lnTo>
                    <a:cubicBezTo>
                      <a:pt x="0" y="23"/>
                      <a:pt x="12" y="8"/>
                      <a:pt x="28" y="4"/>
                    </a:cubicBezTo>
                    <a:cubicBezTo>
                      <a:pt x="36" y="0"/>
                      <a:pt x="36" y="0"/>
                      <a:pt x="36" y="0"/>
                    </a:cubicBezTo>
                    <a:cubicBezTo>
                      <a:pt x="52" y="0"/>
                      <a:pt x="68" y="8"/>
                      <a:pt x="72" y="23"/>
                    </a:cubicBezTo>
                    <a:cubicBezTo>
                      <a:pt x="76" y="44"/>
                      <a:pt x="64" y="60"/>
                      <a:pt x="48" y="60"/>
                    </a:cubicBezTo>
                  </a:path>
                </a:pathLst>
              </a:custGeom>
              <a:solidFill>
                <a:srgbClr val="385572"/>
              </a:solidFill>
              <a:ln>
                <a:noFill/>
              </a:ln>
              <a:effectLst/>
            </p:spPr>
            <p:txBody>
              <a:bodyPr anchor="ctr"/>
              <a:lstStyle/>
              <a:p>
                <a:pPr algn="ctr" defTabSz="1219200"/>
                <a:endParaRPr sz="2400">
                  <a:solidFill>
                    <a:prstClr val="black"/>
                  </a:solidFill>
                  <a:latin typeface="Calibri" panose="020F0502020204030204"/>
                </a:endParaRPr>
              </a:p>
            </p:txBody>
          </p:sp>
          <p:sp>
            <p:nvSpPr>
              <p:cNvPr id="84" name="Freeform: Shape 107"/>
              <p:cNvSpPr/>
              <p:nvPr/>
            </p:nvSpPr>
            <p:spPr bwMode="auto">
              <a:xfrm>
                <a:off x="9938457" y="8053943"/>
                <a:ext cx="275095" cy="332009"/>
              </a:xfrm>
              <a:custGeom>
                <a:avLst/>
                <a:gdLst>
                  <a:gd name="T0" fmla="*/ 514 w 578"/>
                  <a:gd name="T1" fmla="*/ 661 h 697"/>
                  <a:gd name="T2" fmla="*/ 514 w 578"/>
                  <a:gd name="T3" fmla="*/ 661 h 697"/>
                  <a:gd name="T4" fmla="*/ 514 w 578"/>
                  <a:gd name="T5" fmla="*/ 661 h 697"/>
                  <a:gd name="T6" fmla="*/ 354 w 578"/>
                  <a:gd name="T7" fmla="*/ 637 h 697"/>
                  <a:gd name="T8" fmla="*/ 36 w 578"/>
                  <a:gd name="T9" fmla="*/ 195 h 697"/>
                  <a:gd name="T10" fmla="*/ 63 w 578"/>
                  <a:gd name="T11" fmla="*/ 36 h 697"/>
                  <a:gd name="T12" fmla="*/ 63 w 578"/>
                  <a:gd name="T13" fmla="*/ 36 h 697"/>
                  <a:gd name="T14" fmla="*/ 223 w 578"/>
                  <a:gd name="T15" fmla="*/ 60 h 697"/>
                  <a:gd name="T16" fmla="*/ 542 w 578"/>
                  <a:gd name="T17" fmla="*/ 502 h 697"/>
                  <a:gd name="T18" fmla="*/ 514 w 578"/>
                  <a:gd name="T19" fmla="*/ 66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 h="697">
                    <a:moveTo>
                      <a:pt x="514" y="661"/>
                    </a:moveTo>
                    <a:lnTo>
                      <a:pt x="514" y="661"/>
                    </a:lnTo>
                    <a:lnTo>
                      <a:pt x="514" y="661"/>
                    </a:lnTo>
                    <a:cubicBezTo>
                      <a:pt x="462" y="696"/>
                      <a:pt x="390" y="685"/>
                      <a:pt x="354" y="637"/>
                    </a:cubicBezTo>
                    <a:cubicBezTo>
                      <a:pt x="36" y="195"/>
                      <a:pt x="36" y="195"/>
                      <a:pt x="36" y="195"/>
                    </a:cubicBezTo>
                    <a:cubicBezTo>
                      <a:pt x="0" y="144"/>
                      <a:pt x="12" y="72"/>
                      <a:pt x="63" y="36"/>
                    </a:cubicBezTo>
                    <a:lnTo>
                      <a:pt x="63" y="36"/>
                    </a:lnTo>
                    <a:cubicBezTo>
                      <a:pt x="112" y="0"/>
                      <a:pt x="183" y="12"/>
                      <a:pt x="223" y="60"/>
                    </a:cubicBezTo>
                    <a:cubicBezTo>
                      <a:pt x="542" y="502"/>
                      <a:pt x="542" y="502"/>
                      <a:pt x="542" y="502"/>
                    </a:cubicBezTo>
                    <a:cubicBezTo>
                      <a:pt x="577" y="553"/>
                      <a:pt x="565" y="625"/>
                      <a:pt x="514" y="661"/>
                    </a:cubicBezTo>
                  </a:path>
                </a:pathLst>
              </a:custGeom>
              <a:solidFill>
                <a:schemeClr val="accent1">
                  <a:lumMod val="75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85" name="Freeform: Shape 108"/>
              <p:cNvSpPr/>
              <p:nvPr/>
            </p:nvSpPr>
            <p:spPr bwMode="auto">
              <a:xfrm>
                <a:off x="10069656" y="7544299"/>
                <a:ext cx="533261" cy="623839"/>
              </a:xfrm>
              <a:custGeom>
                <a:avLst/>
                <a:gdLst>
                  <a:gd name="T0" fmla="*/ 0 w 1115"/>
                  <a:gd name="T1" fmla="*/ 490 h 1307"/>
                  <a:gd name="T2" fmla="*/ 0 w 1115"/>
                  <a:gd name="T3" fmla="*/ 490 h 1307"/>
                  <a:gd name="T4" fmla="*/ 71 w 1115"/>
                  <a:gd name="T5" fmla="*/ 836 h 1307"/>
                  <a:gd name="T6" fmla="*/ 139 w 1115"/>
                  <a:gd name="T7" fmla="*/ 1183 h 1307"/>
                  <a:gd name="T8" fmla="*/ 1114 w 1115"/>
                  <a:gd name="T9" fmla="*/ 1306 h 1307"/>
                  <a:gd name="T10" fmla="*/ 983 w 1115"/>
                  <a:gd name="T11" fmla="*/ 653 h 1307"/>
                  <a:gd name="T12" fmla="*/ 852 w 1115"/>
                  <a:gd name="T13" fmla="*/ 0 h 1307"/>
                  <a:gd name="T14" fmla="*/ 0 w 1115"/>
                  <a:gd name="T15" fmla="*/ 490 h 1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5" h="1307">
                    <a:moveTo>
                      <a:pt x="0" y="490"/>
                    </a:moveTo>
                    <a:lnTo>
                      <a:pt x="0" y="490"/>
                    </a:lnTo>
                    <a:cubicBezTo>
                      <a:pt x="71" y="836"/>
                      <a:pt x="71" y="836"/>
                      <a:pt x="71" y="836"/>
                    </a:cubicBezTo>
                    <a:cubicBezTo>
                      <a:pt x="139" y="1183"/>
                      <a:pt x="139" y="1183"/>
                      <a:pt x="139" y="1183"/>
                    </a:cubicBezTo>
                    <a:cubicBezTo>
                      <a:pt x="139" y="1183"/>
                      <a:pt x="880" y="995"/>
                      <a:pt x="1114" y="1306"/>
                    </a:cubicBezTo>
                    <a:cubicBezTo>
                      <a:pt x="983" y="653"/>
                      <a:pt x="983" y="653"/>
                      <a:pt x="983" y="653"/>
                    </a:cubicBezTo>
                    <a:cubicBezTo>
                      <a:pt x="852" y="0"/>
                      <a:pt x="852" y="0"/>
                      <a:pt x="852" y="0"/>
                    </a:cubicBezTo>
                    <a:cubicBezTo>
                      <a:pt x="756" y="379"/>
                      <a:pt x="0" y="490"/>
                      <a:pt x="0" y="490"/>
                    </a:cubicBezTo>
                  </a:path>
                </a:pathLst>
              </a:custGeom>
              <a:solidFill>
                <a:schemeClr val="accent1">
                  <a:lumMod val="50000"/>
                </a:schemeClr>
              </a:solidFill>
              <a:ln w="9525" cap="flat">
                <a:noFill/>
                <a:bevel/>
              </a:ln>
              <a:effectLst/>
            </p:spPr>
            <p:txBody>
              <a:bodyPr anchor="ctr"/>
              <a:lstStyle/>
              <a:p>
                <a:pPr algn="ctr" defTabSz="1219200"/>
                <a:endParaRPr sz="2400">
                  <a:solidFill>
                    <a:prstClr val="black"/>
                  </a:solidFill>
                  <a:latin typeface="Calibri" panose="020F0502020204030204"/>
                </a:endParaRPr>
              </a:p>
            </p:txBody>
          </p:sp>
          <p:sp>
            <p:nvSpPr>
              <p:cNvPr id="86" name="Freeform: Shape 109"/>
              <p:cNvSpPr/>
              <p:nvPr/>
            </p:nvSpPr>
            <p:spPr bwMode="auto">
              <a:xfrm>
                <a:off x="10448440" y="7518922"/>
                <a:ext cx="181986" cy="674592"/>
              </a:xfrm>
              <a:custGeom>
                <a:avLst/>
                <a:gdLst>
                  <a:gd name="T0" fmla="*/ 330 w 383"/>
                  <a:gd name="T1" fmla="*/ 1405 h 1410"/>
                  <a:gd name="T2" fmla="*/ 330 w 383"/>
                  <a:gd name="T3" fmla="*/ 1405 h 1410"/>
                  <a:gd name="T4" fmla="*/ 330 w 383"/>
                  <a:gd name="T5" fmla="*/ 1405 h 1410"/>
                  <a:gd name="T6" fmla="*/ 263 w 383"/>
                  <a:gd name="T7" fmla="*/ 1361 h 1410"/>
                  <a:gd name="T8" fmla="*/ 4 w 383"/>
                  <a:gd name="T9" fmla="*/ 71 h 1410"/>
                  <a:gd name="T10" fmla="*/ 48 w 383"/>
                  <a:gd name="T11" fmla="*/ 4 h 1410"/>
                  <a:gd name="T12" fmla="*/ 116 w 383"/>
                  <a:gd name="T13" fmla="*/ 47 h 1410"/>
                  <a:gd name="T14" fmla="*/ 374 w 383"/>
                  <a:gd name="T15" fmla="*/ 1337 h 1410"/>
                  <a:gd name="T16" fmla="*/ 330 w 383"/>
                  <a:gd name="T17"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1410">
                    <a:moveTo>
                      <a:pt x="330" y="1405"/>
                    </a:moveTo>
                    <a:lnTo>
                      <a:pt x="330" y="1405"/>
                    </a:lnTo>
                    <a:lnTo>
                      <a:pt x="330" y="1405"/>
                    </a:lnTo>
                    <a:cubicBezTo>
                      <a:pt x="298" y="1409"/>
                      <a:pt x="270" y="1389"/>
                      <a:pt x="263" y="1361"/>
                    </a:cubicBezTo>
                    <a:cubicBezTo>
                      <a:pt x="4" y="71"/>
                      <a:pt x="4" y="71"/>
                      <a:pt x="4" y="71"/>
                    </a:cubicBezTo>
                    <a:cubicBezTo>
                      <a:pt x="0" y="39"/>
                      <a:pt x="20" y="11"/>
                      <a:pt x="48" y="4"/>
                    </a:cubicBezTo>
                    <a:cubicBezTo>
                      <a:pt x="80" y="0"/>
                      <a:pt x="107" y="19"/>
                      <a:pt x="116" y="47"/>
                    </a:cubicBezTo>
                    <a:cubicBezTo>
                      <a:pt x="374" y="1337"/>
                      <a:pt x="374" y="1337"/>
                      <a:pt x="374" y="1337"/>
                    </a:cubicBezTo>
                    <a:cubicBezTo>
                      <a:pt x="382" y="1369"/>
                      <a:pt x="362" y="1396"/>
                      <a:pt x="330" y="1405"/>
                    </a:cubicBezTo>
                  </a:path>
                </a:pathLst>
              </a:custGeom>
              <a:solidFill>
                <a:schemeClr val="accent2"/>
              </a:solidFill>
              <a:ln>
                <a:noFill/>
              </a:ln>
              <a:effectLst/>
            </p:spPr>
            <p:txBody>
              <a:bodyPr anchor="ctr"/>
              <a:lstStyle/>
              <a:p>
                <a:pPr algn="ctr" defTabSz="1219200"/>
                <a:endParaRPr sz="2400">
                  <a:solidFill>
                    <a:prstClr val="black"/>
                  </a:solidFill>
                  <a:latin typeface="Calibri" panose="020F0502020204030204"/>
                </a:endParaRPr>
              </a:p>
            </p:txBody>
          </p:sp>
          <p:sp>
            <p:nvSpPr>
              <p:cNvPr id="87" name="Freeform: Shape 110"/>
              <p:cNvSpPr/>
              <p:nvPr/>
            </p:nvSpPr>
            <p:spPr bwMode="auto">
              <a:xfrm>
                <a:off x="9809373" y="7779031"/>
                <a:ext cx="325882" cy="370074"/>
              </a:xfrm>
              <a:custGeom>
                <a:avLst/>
                <a:gdLst>
                  <a:gd name="T0" fmla="*/ 542 w 682"/>
                  <a:gd name="T1" fmla="*/ 0 h 777"/>
                  <a:gd name="T2" fmla="*/ 542 w 682"/>
                  <a:gd name="T3" fmla="*/ 0 h 777"/>
                  <a:gd name="T4" fmla="*/ 124 w 682"/>
                  <a:gd name="T5" fmla="*/ 99 h 777"/>
                  <a:gd name="T6" fmla="*/ 24 w 682"/>
                  <a:gd name="T7" fmla="*/ 310 h 777"/>
                  <a:gd name="T8" fmla="*/ 84 w 682"/>
                  <a:gd name="T9" fmla="*/ 609 h 777"/>
                  <a:gd name="T10" fmla="*/ 259 w 682"/>
                  <a:gd name="T11" fmla="*/ 760 h 777"/>
                  <a:gd name="T12" fmla="*/ 681 w 682"/>
                  <a:gd name="T13" fmla="*/ 693 h 777"/>
                  <a:gd name="T14" fmla="*/ 542 w 682"/>
                  <a:gd name="T15" fmla="*/ 0 h 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2" h="777">
                    <a:moveTo>
                      <a:pt x="542" y="0"/>
                    </a:moveTo>
                    <a:lnTo>
                      <a:pt x="542" y="0"/>
                    </a:lnTo>
                    <a:cubicBezTo>
                      <a:pt x="124" y="99"/>
                      <a:pt x="124" y="99"/>
                      <a:pt x="124" y="99"/>
                    </a:cubicBezTo>
                    <a:cubicBezTo>
                      <a:pt x="48" y="116"/>
                      <a:pt x="0" y="211"/>
                      <a:pt x="24" y="310"/>
                    </a:cubicBezTo>
                    <a:cubicBezTo>
                      <a:pt x="84" y="609"/>
                      <a:pt x="84" y="609"/>
                      <a:pt x="84" y="609"/>
                    </a:cubicBezTo>
                    <a:cubicBezTo>
                      <a:pt x="104" y="708"/>
                      <a:pt x="184" y="776"/>
                      <a:pt x="259" y="760"/>
                    </a:cubicBezTo>
                    <a:cubicBezTo>
                      <a:pt x="681" y="693"/>
                      <a:pt x="681" y="693"/>
                      <a:pt x="681" y="693"/>
                    </a:cubicBezTo>
                    <a:lnTo>
                      <a:pt x="542" y="0"/>
                    </a:lnTo>
                  </a:path>
                </a:pathLst>
              </a:custGeom>
              <a:solidFill>
                <a:schemeClr val="accent1"/>
              </a:solidFill>
              <a:ln>
                <a:noFill/>
              </a:ln>
              <a:effectLst/>
            </p:spPr>
            <p:txBody>
              <a:bodyPr anchor="ctr"/>
              <a:lstStyle/>
              <a:p>
                <a:pPr algn="ctr" defTabSz="1219200"/>
                <a:endParaRPr sz="2400">
                  <a:solidFill>
                    <a:prstClr val="black"/>
                  </a:solidFill>
                  <a:latin typeface="Calibri" panose="020F0502020204030204"/>
                </a:endParaRPr>
              </a:p>
            </p:txBody>
          </p:sp>
          <p:sp>
            <p:nvSpPr>
              <p:cNvPr id="88" name="Freeform: Shape 111"/>
              <p:cNvSpPr/>
              <p:nvPr/>
            </p:nvSpPr>
            <p:spPr bwMode="auto">
              <a:xfrm>
                <a:off x="9815722" y="7897455"/>
                <a:ext cx="99457" cy="38065"/>
              </a:xfrm>
              <a:custGeom>
                <a:avLst/>
                <a:gdLst>
                  <a:gd name="T0" fmla="*/ 183 w 212"/>
                  <a:gd name="T1" fmla="*/ 4 h 85"/>
                  <a:gd name="T2" fmla="*/ 183 w 212"/>
                  <a:gd name="T3" fmla="*/ 4 h 85"/>
                  <a:gd name="T4" fmla="*/ 0 w 212"/>
                  <a:gd name="T5" fmla="*/ 40 h 85"/>
                  <a:gd name="T6" fmla="*/ 12 w 212"/>
                  <a:gd name="T7" fmla="*/ 84 h 85"/>
                  <a:gd name="T8" fmla="*/ 192 w 212"/>
                  <a:gd name="T9" fmla="*/ 47 h 85"/>
                  <a:gd name="T10" fmla="*/ 208 w 212"/>
                  <a:gd name="T11" fmla="*/ 19 h 85"/>
                  <a:gd name="T12" fmla="*/ 183 w 212"/>
                  <a:gd name="T13" fmla="*/ 4 h 85"/>
                </a:gdLst>
                <a:ahLst/>
                <a:cxnLst>
                  <a:cxn ang="0">
                    <a:pos x="T0" y="T1"/>
                  </a:cxn>
                  <a:cxn ang="0">
                    <a:pos x="T2" y="T3"/>
                  </a:cxn>
                  <a:cxn ang="0">
                    <a:pos x="T4" y="T5"/>
                  </a:cxn>
                  <a:cxn ang="0">
                    <a:pos x="T6" y="T7"/>
                  </a:cxn>
                  <a:cxn ang="0">
                    <a:pos x="T8" y="T9"/>
                  </a:cxn>
                  <a:cxn ang="0">
                    <a:pos x="T10" y="T11"/>
                  </a:cxn>
                  <a:cxn ang="0">
                    <a:pos x="T12" y="T13"/>
                  </a:cxn>
                </a:cxnLst>
                <a:rect l="0" t="0" r="r" b="b"/>
                <a:pathLst>
                  <a:path w="212" h="85">
                    <a:moveTo>
                      <a:pt x="183" y="4"/>
                    </a:moveTo>
                    <a:lnTo>
                      <a:pt x="183" y="4"/>
                    </a:lnTo>
                    <a:cubicBezTo>
                      <a:pt x="0" y="40"/>
                      <a:pt x="0" y="40"/>
                      <a:pt x="0" y="40"/>
                    </a:cubicBezTo>
                    <a:cubicBezTo>
                      <a:pt x="12" y="84"/>
                      <a:pt x="12" y="84"/>
                      <a:pt x="12" y="84"/>
                    </a:cubicBezTo>
                    <a:cubicBezTo>
                      <a:pt x="192" y="47"/>
                      <a:pt x="192" y="47"/>
                      <a:pt x="192" y="47"/>
                    </a:cubicBezTo>
                    <a:cubicBezTo>
                      <a:pt x="203" y="47"/>
                      <a:pt x="211" y="32"/>
                      <a:pt x="208" y="19"/>
                    </a:cubicBezTo>
                    <a:cubicBezTo>
                      <a:pt x="208" y="7"/>
                      <a:pt x="195" y="0"/>
                      <a:pt x="183" y="4"/>
                    </a:cubicBezTo>
                  </a:path>
                </a:pathLst>
              </a:custGeom>
              <a:solidFill>
                <a:schemeClr val="accent3">
                  <a:lumMod val="50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89" name="Freeform: Shape 112"/>
              <p:cNvSpPr/>
              <p:nvPr/>
            </p:nvSpPr>
            <p:spPr bwMode="auto">
              <a:xfrm>
                <a:off x="9824186" y="7933405"/>
                <a:ext cx="99457" cy="38065"/>
              </a:xfrm>
              <a:custGeom>
                <a:avLst/>
                <a:gdLst>
                  <a:gd name="T0" fmla="*/ 179 w 212"/>
                  <a:gd name="T1" fmla="*/ 4 h 85"/>
                  <a:gd name="T2" fmla="*/ 179 w 212"/>
                  <a:gd name="T3" fmla="*/ 4 h 85"/>
                  <a:gd name="T4" fmla="*/ 0 w 212"/>
                  <a:gd name="T5" fmla="*/ 40 h 85"/>
                  <a:gd name="T6" fmla="*/ 8 w 212"/>
                  <a:gd name="T7" fmla="*/ 84 h 85"/>
                  <a:gd name="T8" fmla="*/ 192 w 212"/>
                  <a:gd name="T9" fmla="*/ 48 h 85"/>
                  <a:gd name="T10" fmla="*/ 207 w 212"/>
                  <a:gd name="T11" fmla="*/ 20 h 85"/>
                  <a:gd name="T12" fmla="*/ 179 w 212"/>
                  <a:gd name="T13" fmla="*/ 4 h 85"/>
                </a:gdLst>
                <a:ahLst/>
                <a:cxnLst>
                  <a:cxn ang="0">
                    <a:pos x="T0" y="T1"/>
                  </a:cxn>
                  <a:cxn ang="0">
                    <a:pos x="T2" y="T3"/>
                  </a:cxn>
                  <a:cxn ang="0">
                    <a:pos x="T4" y="T5"/>
                  </a:cxn>
                  <a:cxn ang="0">
                    <a:pos x="T6" y="T7"/>
                  </a:cxn>
                  <a:cxn ang="0">
                    <a:pos x="T8" y="T9"/>
                  </a:cxn>
                  <a:cxn ang="0">
                    <a:pos x="T10" y="T11"/>
                  </a:cxn>
                  <a:cxn ang="0">
                    <a:pos x="T12" y="T13"/>
                  </a:cxn>
                </a:cxnLst>
                <a:rect l="0" t="0" r="r" b="b"/>
                <a:pathLst>
                  <a:path w="212" h="85">
                    <a:moveTo>
                      <a:pt x="179" y="4"/>
                    </a:moveTo>
                    <a:lnTo>
                      <a:pt x="179" y="4"/>
                    </a:lnTo>
                    <a:cubicBezTo>
                      <a:pt x="0" y="40"/>
                      <a:pt x="0" y="40"/>
                      <a:pt x="0" y="40"/>
                    </a:cubicBezTo>
                    <a:cubicBezTo>
                      <a:pt x="8" y="84"/>
                      <a:pt x="8" y="84"/>
                      <a:pt x="8" y="84"/>
                    </a:cubicBezTo>
                    <a:cubicBezTo>
                      <a:pt x="192" y="48"/>
                      <a:pt x="192" y="48"/>
                      <a:pt x="192" y="48"/>
                    </a:cubicBezTo>
                    <a:cubicBezTo>
                      <a:pt x="204" y="44"/>
                      <a:pt x="211" y="32"/>
                      <a:pt x="207" y="20"/>
                    </a:cubicBezTo>
                    <a:cubicBezTo>
                      <a:pt x="207" y="9"/>
                      <a:pt x="195" y="0"/>
                      <a:pt x="179" y="4"/>
                    </a:cubicBezTo>
                  </a:path>
                </a:pathLst>
              </a:custGeom>
              <a:solidFill>
                <a:schemeClr val="accent3">
                  <a:lumMod val="50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90" name="Freeform: Shape 113"/>
              <p:cNvSpPr/>
              <p:nvPr/>
            </p:nvSpPr>
            <p:spPr bwMode="auto">
              <a:xfrm>
                <a:off x="9832651" y="7969355"/>
                <a:ext cx="99457" cy="38065"/>
              </a:xfrm>
              <a:custGeom>
                <a:avLst/>
                <a:gdLst>
                  <a:gd name="T0" fmla="*/ 179 w 212"/>
                  <a:gd name="T1" fmla="*/ 4 h 84"/>
                  <a:gd name="T2" fmla="*/ 179 w 212"/>
                  <a:gd name="T3" fmla="*/ 4 h 84"/>
                  <a:gd name="T4" fmla="*/ 0 w 212"/>
                  <a:gd name="T5" fmla="*/ 40 h 84"/>
                  <a:gd name="T6" fmla="*/ 8 w 212"/>
                  <a:gd name="T7" fmla="*/ 83 h 84"/>
                  <a:gd name="T8" fmla="*/ 191 w 212"/>
                  <a:gd name="T9" fmla="*/ 48 h 84"/>
                  <a:gd name="T10" fmla="*/ 207 w 212"/>
                  <a:gd name="T11" fmla="*/ 20 h 84"/>
                  <a:gd name="T12" fmla="*/ 179 w 212"/>
                  <a:gd name="T13" fmla="*/ 4 h 84"/>
                </a:gdLst>
                <a:ahLst/>
                <a:cxnLst>
                  <a:cxn ang="0">
                    <a:pos x="T0" y="T1"/>
                  </a:cxn>
                  <a:cxn ang="0">
                    <a:pos x="T2" y="T3"/>
                  </a:cxn>
                  <a:cxn ang="0">
                    <a:pos x="T4" y="T5"/>
                  </a:cxn>
                  <a:cxn ang="0">
                    <a:pos x="T6" y="T7"/>
                  </a:cxn>
                  <a:cxn ang="0">
                    <a:pos x="T8" y="T9"/>
                  </a:cxn>
                  <a:cxn ang="0">
                    <a:pos x="T10" y="T11"/>
                  </a:cxn>
                  <a:cxn ang="0">
                    <a:pos x="T12" y="T13"/>
                  </a:cxn>
                </a:cxnLst>
                <a:rect l="0" t="0" r="r" b="b"/>
                <a:pathLst>
                  <a:path w="212" h="84">
                    <a:moveTo>
                      <a:pt x="179" y="4"/>
                    </a:moveTo>
                    <a:lnTo>
                      <a:pt x="179" y="4"/>
                    </a:lnTo>
                    <a:cubicBezTo>
                      <a:pt x="0" y="40"/>
                      <a:pt x="0" y="40"/>
                      <a:pt x="0" y="40"/>
                    </a:cubicBezTo>
                    <a:cubicBezTo>
                      <a:pt x="8" y="83"/>
                      <a:pt x="8" y="83"/>
                      <a:pt x="8" y="83"/>
                    </a:cubicBezTo>
                    <a:cubicBezTo>
                      <a:pt x="191" y="48"/>
                      <a:pt x="191" y="48"/>
                      <a:pt x="191" y="48"/>
                    </a:cubicBezTo>
                    <a:cubicBezTo>
                      <a:pt x="203" y="43"/>
                      <a:pt x="211" y="32"/>
                      <a:pt x="207" y="20"/>
                    </a:cubicBezTo>
                    <a:cubicBezTo>
                      <a:pt x="203" y="8"/>
                      <a:pt x="191" y="0"/>
                      <a:pt x="179" y="4"/>
                    </a:cubicBezTo>
                  </a:path>
                </a:pathLst>
              </a:custGeom>
              <a:solidFill>
                <a:schemeClr val="accent3">
                  <a:lumMod val="50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91" name="Freeform: Shape 114"/>
              <p:cNvSpPr/>
              <p:nvPr/>
            </p:nvSpPr>
            <p:spPr bwMode="auto">
              <a:xfrm>
                <a:off x="9838999" y="8005305"/>
                <a:ext cx="99457" cy="38065"/>
              </a:xfrm>
              <a:custGeom>
                <a:avLst/>
                <a:gdLst>
                  <a:gd name="T0" fmla="*/ 179 w 212"/>
                  <a:gd name="T1" fmla="*/ 0 h 84"/>
                  <a:gd name="T2" fmla="*/ 179 w 212"/>
                  <a:gd name="T3" fmla="*/ 0 h 84"/>
                  <a:gd name="T4" fmla="*/ 0 w 212"/>
                  <a:gd name="T5" fmla="*/ 39 h 84"/>
                  <a:gd name="T6" fmla="*/ 8 w 212"/>
                  <a:gd name="T7" fmla="*/ 83 h 84"/>
                  <a:gd name="T8" fmla="*/ 187 w 212"/>
                  <a:gd name="T9" fmla="*/ 47 h 84"/>
                  <a:gd name="T10" fmla="*/ 207 w 212"/>
                  <a:gd name="T11" fmla="*/ 19 h 84"/>
                  <a:gd name="T12" fmla="*/ 179 w 212"/>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12" h="84">
                    <a:moveTo>
                      <a:pt x="179" y="0"/>
                    </a:moveTo>
                    <a:lnTo>
                      <a:pt x="179" y="0"/>
                    </a:lnTo>
                    <a:cubicBezTo>
                      <a:pt x="0" y="39"/>
                      <a:pt x="0" y="39"/>
                      <a:pt x="0" y="39"/>
                    </a:cubicBezTo>
                    <a:cubicBezTo>
                      <a:pt x="8" y="83"/>
                      <a:pt x="8" y="83"/>
                      <a:pt x="8" y="83"/>
                    </a:cubicBezTo>
                    <a:cubicBezTo>
                      <a:pt x="187" y="47"/>
                      <a:pt x="187" y="47"/>
                      <a:pt x="187" y="47"/>
                    </a:cubicBezTo>
                    <a:cubicBezTo>
                      <a:pt x="199" y="44"/>
                      <a:pt x="211" y="31"/>
                      <a:pt x="207" y="19"/>
                    </a:cubicBezTo>
                    <a:cubicBezTo>
                      <a:pt x="203" y="7"/>
                      <a:pt x="191" y="0"/>
                      <a:pt x="179" y="0"/>
                    </a:cubicBezTo>
                  </a:path>
                </a:pathLst>
              </a:custGeom>
              <a:solidFill>
                <a:schemeClr val="accent3">
                  <a:lumMod val="50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92" name="Freeform: Shape 115"/>
              <p:cNvSpPr/>
              <p:nvPr/>
            </p:nvSpPr>
            <p:spPr bwMode="auto">
              <a:xfrm>
                <a:off x="9847464" y="8041255"/>
                <a:ext cx="97341" cy="38065"/>
              </a:xfrm>
              <a:custGeom>
                <a:avLst/>
                <a:gdLst>
                  <a:gd name="T0" fmla="*/ 179 w 208"/>
                  <a:gd name="T1" fmla="*/ 0 h 85"/>
                  <a:gd name="T2" fmla="*/ 179 w 208"/>
                  <a:gd name="T3" fmla="*/ 0 h 85"/>
                  <a:gd name="T4" fmla="*/ 0 w 208"/>
                  <a:gd name="T5" fmla="*/ 36 h 85"/>
                  <a:gd name="T6" fmla="*/ 8 w 208"/>
                  <a:gd name="T7" fmla="*/ 84 h 85"/>
                  <a:gd name="T8" fmla="*/ 187 w 208"/>
                  <a:gd name="T9" fmla="*/ 48 h 85"/>
                  <a:gd name="T10" fmla="*/ 207 w 208"/>
                  <a:gd name="T11" fmla="*/ 20 h 85"/>
                  <a:gd name="T12" fmla="*/ 179 w 20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08" h="85">
                    <a:moveTo>
                      <a:pt x="179" y="0"/>
                    </a:moveTo>
                    <a:lnTo>
                      <a:pt x="179" y="0"/>
                    </a:lnTo>
                    <a:cubicBezTo>
                      <a:pt x="0" y="36"/>
                      <a:pt x="0" y="36"/>
                      <a:pt x="0" y="36"/>
                    </a:cubicBezTo>
                    <a:cubicBezTo>
                      <a:pt x="8" y="84"/>
                      <a:pt x="8" y="84"/>
                      <a:pt x="8" y="84"/>
                    </a:cubicBezTo>
                    <a:cubicBezTo>
                      <a:pt x="187" y="48"/>
                      <a:pt x="187" y="48"/>
                      <a:pt x="187" y="48"/>
                    </a:cubicBezTo>
                    <a:cubicBezTo>
                      <a:pt x="199" y="44"/>
                      <a:pt x="207" y="32"/>
                      <a:pt x="207" y="20"/>
                    </a:cubicBezTo>
                    <a:cubicBezTo>
                      <a:pt x="203" y="8"/>
                      <a:pt x="191" y="0"/>
                      <a:pt x="179" y="0"/>
                    </a:cubicBezTo>
                  </a:path>
                </a:pathLst>
              </a:custGeom>
              <a:solidFill>
                <a:schemeClr val="accent3">
                  <a:lumMod val="50000"/>
                </a:schemeClr>
              </a:solidFill>
              <a:ln>
                <a:noFill/>
              </a:ln>
              <a:effectLst/>
            </p:spPr>
            <p:txBody>
              <a:bodyPr anchor="ctr"/>
              <a:lstStyle/>
              <a:p>
                <a:pPr algn="ctr" defTabSz="1219200"/>
                <a:endParaRPr sz="2400">
                  <a:solidFill>
                    <a:prstClr val="black"/>
                  </a:solidFill>
                  <a:latin typeface="Calibri" panose="020F0502020204030204"/>
                </a:endParaRPr>
              </a:p>
            </p:txBody>
          </p:sp>
        </p:grpSp>
        <p:grpSp>
          <p:nvGrpSpPr>
            <p:cNvPr id="10" name="Group 116"/>
            <p:cNvGrpSpPr/>
            <p:nvPr/>
          </p:nvGrpSpPr>
          <p:grpSpPr>
            <a:xfrm>
              <a:off x="5178458" y="2759216"/>
              <a:ext cx="300831" cy="257696"/>
              <a:chOff x="13463904" y="7694443"/>
              <a:chExt cx="802008" cy="687280"/>
            </a:xfrm>
          </p:grpSpPr>
          <p:sp>
            <p:nvSpPr>
              <p:cNvPr id="74" name="Freeform: Shape 117"/>
              <p:cNvSpPr/>
              <p:nvPr/>
            </p:nvSpPr>
            <p:spPr bwMode="auto">
              <a:xfrm>
                <a:off x="13482949" y="7800178"/>
                <a:ext cx="782963" cy="581545"/>
              </a:xfrm>
              <a:custGeom>
                <a:avLst/>
                <a:gdLst>
                  <a:gd name="T0" fmla="*/ 1637 w 1638"/>
                  <a:gd name="T1" fmla="*/ 728 h 1215"/>
                  <a:gd name="T2" fmla="*/ 255 w 1638"/>
                  <a:gd name="T3" fmla="*/ 1214 h 1215"/>
                  <a:gd name="T4" fmla="*/ 0 w 1638"/>
                  <a:gd name="T5" fmla="*/ 481 h 1215"/>
                  <a:gd name="T6" fmla="*/ 1382 w 1638"/>
                  <a:gd name="T7" fmla="*/ 0 h 1215"/>
                  <a:gd name="T8" fmla="*/ 1637 w 1638"/>
                  <a:gd name="T9" fmla="*/ 728 h 1215"/>
                </a:gdLst>
                <a:ahLst/>
                <a:cxnLst>
                  <a:cxn ang="0">
                    <a:pos x="T0" y="T1"/>
                  </a:cxn>
                  <a:cxn ang="0">
                    <a:pos x="T2" y="T3"/>
                  </a:cxn>
                  <a:cxn ang="0">
                    <a:pos x="T4" y="T5"/>
                  </a:cxn>
                  <a:cxn ang="0">
                    <a:pos x="T6" y="T7"/>
                  </a:cxn>
                  <a:cxn ang="0">
                    <a:pos x="T8" y="T9"/>
                  </a:cxn>
                </a:cxnLst>
                <a:rect l="0" t="0" r="r" b="b"/>
                <a:pathLst>
                  <a:path w="1638" h="1215">
                    <a:moveTo>
                      <a:pt x="1637" y="728"/>
                    </a:moveTo>
                    <a:lnTo>
                      <a:pt x="255" y="1214"/>
                    </a:lnTo>
                    <a:lnTo>
                      <a:pt x="0" y="481"/>
                    </a:lnTo>
                    <a:lnTo>
                      <a:pt x="1382" y="0"/>
                    </a:lnTo>
                    <a:lnTo>
                      <a:pt x="1637" y="728"/>
                    </a:lnTo>
                  </a:path>
                </a:pathLst>
              </a:custGeom>
              <a:solidFill>
                <a:schemeClr val="accent3">
                  <a:lumMod val="75000"/>
                </a:schemeClr>
              </a:solidFill>
              <a:ln>
                <a:noFill/>
              </a:ln>
              <a:effectLst/>
            </p:spPr>
            <p:txBody>
              <a:bodyPr anchor="ctr"/>
              <a:lstStyle/>
              <a:p>
                <a:pPr algn="ctr" defTabSz="1219200"/>
                <a:endParaRPr sz="2400">
                  <a:solidFill>
                    <a:prstClr val="black"/>
                  </a:solidFill>
                  <a:latin typeface="Calibri" panose="020F0502020204030204"/>
                </a:endParaRPr>
              </a:p>
            </p:txBody>
          </p:sp>
          <p:sp>
            <p:nvSpPr>
              <p:cNvPr id="75" name="Freeform: Shape 118"/>
              <p:cNvSpPr/>
              <p:nvPr/>
            </p:nvSpPr>
            <p:spPr bwMode="auto">
              <a:xfrm>
                <a:off x="13482949" y="8030682"/>
                <a:ext cx="389365" cy="348927"/>
              </a:xfrm>
              <a:custGeom>
                <a:avLst/>
                <a:gdLst>
                  <a:gd name="T0" fmla="*/ 0 w 817"/>
                  <a:gd name="T1" fmla="*/ 0 h 734"/>
                  <a:gd name="T2" fmla="*/ 816 w 817"/>
                  <a:gd name="T3" fmla="*/ 124 h 734"/>
                  <a:gd name="T4" fmla="*/ 255 w 817"/>
                  <a:gd name="T5" fmla="*/ 733 h 734"/>
                  <a:gd name="T6" fmla="*/ 0 w 817"/>
                  <a:gd name="T7" fmla="*/ 0 h 734"/>
                </a:gdLst>
                <a:ahLst/>
                <a:cxnLst>
                  <a:cxn ang="0">
                    <a:pos x="T0" y="T1"/>
                  </a:cxn>
                  <a:cxn ang="0">
                    <a:pos x="T2" y="T3"/>
                  </a:cxn>
                  <a:cxn ang="0">
                    <a:pos x="T4" y="T5"/>
                  </a:cxn>
                  <a:cxn ang="0">
                    <a:pos x="T6" y="T7"/>
                  </a:cxn>
                </a:cxnLst>
                <a:rect l="0" t="0" r="r" b="b"/>
                <a:pathLst>
                  <a:path w="817" h="734">
                    <a:moveTo>
                      <a:pt x="0" y="0"/>
                    </a:moveTo>
                    <a:lnTo>
                      <a:pt x="816" y="124"/>
                    </a:lnTo>
                    <a:lnTo>
                      <a:pt x="255" y="733"/>
                    </a:lnTo>
                    <a:lnTo>
                      <a:pt x="0" y="0"/>
                    </a:lnTo>
                  </a:path>
                </a:pathLst>
              </a:custGeom>
              <a:solidFill>
                <a:schemeClr val="accent3"/>
              </a:solidFill>
              <a:ln>
                <a:noFill/>
              </a:ln>
              <a:effectLst/>
            </p:spPr>
            <p:txBody>
              <a:bodyPr anchor="ctr"/>
              <a:lstStyle/>
              <a:p>
                <a:pPr algn="ctr" defTabSz="1219200"/>
                <a:endParaRPr sz="2400">
                  <a:solidFill>
                    <a:prstClr val="black"/>
                  </a:solidFill>
                  <a:latin typeface="Calibri" panose="020F0502020204030204"/>
                </a:endParaRPr>
              </a:p>
            </p:txBody>
          </p:sp>
          <p:sp>
            <p:nvSpPr>
              <p:cNvPr id="76" name="Freeform: Shape 119"/>
              <p:cNvSpPr/>
              <p:nvPr/>
            </p:nvSpPr>
            <p:spPr bwMode="auto">
              <a:xfrm>
                <a:off x="13874431" y="7800178"/>
                <a:ext cx="391481" cy="346812"/>
              </a:xfrm>
              <a:custGeom>
                <a:avLst/>
                <a:gdLst>
                  <a:gd name="T0" fmla="*/ 566 w 822"/>
                  <a:gd name="T1" fmla="*/ 0 h 729"/>
                  <a:gd name="T2" fmla="*/ 0 w 822"/>
                  <a:gd name="T3" fmla="*/ 605 h 729"/>
                  <a:gd name="T4" fmla="*/ 821 w 822"/>
                  <a:gd name="T5" fmla="*/ 728 h 729"/>
                  <a:gd name="T6" fmla="*/ 566 w 822"/>
                  <a:gd name="T7" fmla="*/ 0 h 729"/>
                </a:gdLst>
                <a:ahLst/>
                <a:cxnLst>
                  <a:cxn ang="0">
                    <a:pos x="T0" y="T1"/>
                  </a:cxn>
                  <a:cxn ang="0">
                    <a:pos x="T2" y="T3"/>
                  </a:cxn>
                  <a:cxn ang="0">
                    <a:pos x="T4" y="T5"/>
                  </a:cxn>
                  <a:cxn ang="0">
                    <a:pos x="T6" y="T7"/>
                  </a:cxn>
                </a:cxnLst>
                <a:rect l="0" t="0" r="r" b="b"/>
                <a:pathLst>
                  <a:path w="822" h="729">
                    <a:moveTo>
                      <a:pt x="566" y="0"/>
                    </a:moveTo>
                    <a:lnTo>
                      <a:pt x="0" y="605"/>
                    </a:lnTo>
                    <a:lnTo>
                      <a:pt x="821" y="728"/>
                    </a:lnTo>
                    <a:lnTo>
                      <a:pt x="566" y="0"/>
                    </a:lnTo>
                  </a:path>
                </a:pathLst>
              </a:custGeom>
              <a:solidFill>
                <a:schemeClr val="accent3"/>
              </a:solidFill>
              <a:ln>
                <a:noFill/>
              </a:ln>
              <a:effectLst/>
            </p:spPr>
            <p:txBody>
              <a:bodyPr anchor="ctr"/>
              <a:lstStyle/>
              <a:p>
                <a:pPr algn="ctr" defTabSz="1219200"/>
                <a:endParaRPr sz="2400">
                  <a:solidFill>
                    <a:prstClr val="black"/>
                  </a:solidFill>
                  <a:latin typeface="Calibri" panose="020F0502020204030204"/>
                </a:endParaRPr>
              </a:p>
            </p:txBody>
          </p:sp>
          <p:sp>
            <p:nvSpPr>
              <p:cNvPr id="77" name="Freeform: Shape 120"/>
              <p:cNvSpPr/>
              <p:nvPr/>
            </p:nvSpPr>
            <p:spPr bwMode="auto">
              <a:xfrm>
                <a:off x="13482949" y="7694443"/>
                <a:ext cx="662344" cy="334124"/>
              </a:xfrm>
              <a:custGeom>
                <a:avLst/>
                <a:gdLst>
                  <a:gd name="T0" fmla="*/ 0 w 1383"/>
                  <a:gd name="T1" fmla="*/ 700 h 701"/>
                  <a:gd name="T2" fmla="*/ 530 w 1383"/>
                  <a:gd name="T3" fmla="*/ 0 h 701"/>
                  <a:gd name="T4" fmla="*/ 1382 w 1383"/>
                  <a:gd name="T5" fmla="*/ 219 h 701"/>
                  <a:gd name="T6" fmla="*/ 0 w 1383"/>
                  <a:gd name="T7" fmla="*/ 700 h 701"/>
                </a:gdLst>
                <a:ahLst/>
                <a:cxnLst>
                  <a:cxn ang="0">
                    <a:pos x="T0" y="T1"/>
                  </a:cxn>
                  <a:cxn ang="0">
                    <a:pos x="T2" y="T3"/>
                  </a:cxn>
                  <a:cxn ang="0">
                    <a:pos x="T4" y="T5"/>
                  </a:cxn>
                  <a:cxn ang="0">
                    <a:pos x="T6" y="T7"/>
                  </a:cxn>
                </a:cxnLst>
                <a:rect l="0" t="0" r="r" b="b"/>
                <a:pathLst>
                  <a:path w="1383" h="701">
                    <a:moveTo>
                      <a:pt x="0" y="700"/>
                    </a:moveTo>
                    <a:lnTo>
                      <a:pt x="530" y="0"/>
                    </a:lnTo>
                    <a:lnTo>
                      <a:pt x="1382" y="219"/>
                    </a:lnTo>
                    <a:lnTo>
                      <a:pt x="0" y="700"/>
                    </a:lnTo>
                  </a:path>
                </a:pathLst>
              </a:custGeom>
              <a:solidFill>
                <a:schemeClr val="accent3"/>
              </a:solidFill>
              <a:ln>
                <a:noFill/>
              </a:ln>
              <a:effectLst/>
            </p:spPr>
            <p:txBody>
              <a:bodyPr anchor="ctr"/>
              <a:lstStyle/>
              <a:p>
                <a:pPr algn="ctr" defTabSz="1219200"/>
                <a:endParaRPr sz="2400">
                  <a:solidFill>
                    <a:prstClr val="black"/>
                  </a:solidFill>
                  <a:latin typeface="Calibri" panose="020F0502020204030204"/>
                </a:endParaRPr>
              </a:p>
            </p:txBody>
          </p:sp>
          <p:sp>
            <p:nvSpPr>
              <p:cNvPr id="78" name="Freeform: Shape 121"/>
              <p:cNvSpPr/>
              <p:nvPr/>
            </p:nvSpPr>
            <p:spPr bwMode="auto">
              <a:xfrm>
                <a:off x="13463904" y="7745196"/>
                <a:ext cx="681389" cy="342583"/>
              </a:xfrm>
              <a:custGeom>
                <a:avLst/>
                <a:gdLst>
                  <a:gd name="T0" fmla="*/ 40 w 1423"/>
                  <a:gd name="T1" fmla="*/ 593 h 718"/>
                  <a:gd name="T2" fmla="*/ 0 w 1423"/>
                  <a:gd name="T3" fmla="*/ 482 h 718"/>
                  <a:gd name="T4" fmla="*/ 1382 w 1423"/>
                  <a:gd name="T5" fmla="*/ 0 h 718"/>
                  <a:gd name="T6" fmla="*/ 1422 w 1423"/>
                  <a:gd name="T7" fmla="*/ 112 h 718"/>
                  <a:gd name="T8" fmla="*/ 856 w 1423"/>
                  <a:gd name="T9" fmla="*/ 717 h 718"/>
                  <a:gd name="T10" fmla="*/ 40 w 1423"/>
                  <a:gd name="T11" fmla="*/ 593 h 718"/>
                </a:gdLst>
                <a:ahLst/>
                <a:cxnLst>
                  <a:cxn ang="0">
                    <a:pos x="T0" y="T1"/>
                  </a:cxn>
                  <a:cxn ang="0">
                    <a:pos x="T2" y="T3"/>
                  </a:cxn>
                  <a:cxn ang="0">
                    <a:pos x="T4" y="T5"/>
                  </a:cxn>
                  <a:cxn ang="0">
                    <a:pos x="T6" y="T7"/>
                  </a:cxn>
                  <a:cxn ang="0">
                    <a:pos x="T8" y="T9"/>
                  </a:cxn>
                  <a:cxn ang="0">
                    <a:pos x="T10" y="T11"/>
                  </a:cxn>
                </a:cxnLst>
                <a:rect l="0" t="0" r="r" b="b"/>
                <a:pathLst>
                  <a:path w="1423" h="718">
                    <a:moveTo>
                      <a:pt x="40" y="593"/>
                    </a:moveTo>
                    <a:lnTo>
                      <a:pt x="0" y="482"/>
                    </a:lnTo>
                    <a:lnTo>
                      <a:pt x="1382" y="0"/>
                    </a:lnTo>
                    <a:lnTo>
                      <a:pt x="1422" y="112"/>
                    </a:lnTo>
                    <a:lnTo>
                      <a:pt x="856" y="717"/>
                    </a:lnTo>
                    <a:lnTo>
                      <a:pt x="40" y="593"/>
                    </a:lnTo>
                  </a:path>
                </a:pathLst>
              </a:custGeom>
              <a:solidFill>
                <a:srgbClr val="FFFFFF"/>
              </a:solidFill>
              <a:ln>
                <a:noFill/>
              </a:ln>
              <a:effectLst/>
            </p:spPr>
            <p:txBody>
              <a:bodyPr anchor="ctr"/>
              <a:lstStyle/>
              <a:p>
                <a:pPr algn="ctr" defTabSz="1219200"/>
                <a:endParaRPr sz="2400">
                  <a:solidFill>
                    <a:prstClr val="black"/>
                  </a:solidFill>
                  <a:latin typeface="Calibri" panose="020F0502020204030204"/>
                </a:endParaRPr>
              </a:p>
            </p:txBody>
          </p:sp>
          <p:sp>
            <p:nvSpPr>
              <p:cNvPr id="79" name="Freeform: Shape 122"/>
              <p:cNvSpPr/>
              <p:nvPr/>
            </p:nvSpPr>
            <p:spPr bwMode="auto">
              <a:xfrm>
                <a:off x="13614148" y="7840358"/>
                <a:ext cx="397830" cy="156488"/>
              </a:xfrm>
              <a:custGeom>
                <a:avLst/>
                <a:gdLst>
                  <a:gd name="T0" fmla="*/ 812 w 833"/>
                  <a:gd name="T1" fmla="*/ 52 h 332"/>
                  <a:gd name="T2" fmla="*/ 812 w 833"/>
                  <a:gd name="T3" fmla="*/ 52 h 332"/>
                  <a:gd name="T4" fmla="*/ 40 w 833"/>
                  <a:gd name="T5" fmla="*/ 323 h 332"/>
                  <a:gd name="T6" fmla="*/ 4 w 833"/>
                  <a:gd name="T7" fmla="*/ 307 h 332"/>
                  <a:gd name="T8" fmla="*/ 20 w 833"/>
                  <a:gd name="T9" fmla="*/ 275 h 332"/>
                  <a:gd name="T10" fmla="*/ 796 w 833"/>
                  <a:gd name="T11" fmla="*/ 4 h 332"/>
                  <a:gd name="T12" fmla="*/ 828 w 833"/>
                  <a:gd name="T13" fmla="*/ 20 h 332"/>
                  <a:gd name="T14" fmla="*/ 812 w 833"/>
                  <a:gd name="T15" fmla="*/ 5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3" h="332">
                    <a:moveTo>
                      <a:pt x="812" y="52"/>
                    </a:moveTo>
                    <a:lnTo>
                      <a:pt x="812" y="52"/>
                    </a:lnTo>
                    <a:cubicBezTo>
                      <a:pt x="40" y="323"/>
                      <a:pt x="40" y="323"/>
                      <a:pt x="40" y="323"/>
                    </a:cubicBezTo>
                    <a:cubicBezTo>
                      <a:pt x="24" y="331"/>
                      <a:pt x="8" y="323"/>
                      <a:pt x="4" y="307"/>
                    </a:cubicBezTo>
                    <a:cubicBezTo>
                      <a:pt x="0" y="295"/>
                      <a:pt x="8" y="279"/>
                      <a:pt x="20" y="275"/>
                    </a:cubicBezTo>
                    <a:cubicBezTo>
                      <a:pt x="796" y="4"/>
                      <a:pt x="796" y="4"/>
                      <a:pt x="796" y="4"/>
                    </a:cubicBezTo>
                    <a:cubicBezTo>
                      <a:pt x="808" y="0"/>
                      <a:pt x="824" y="8"/>
                      <a:pt x="828" y="20"/>
                    </a:cubicBezTo>
                    <a:cubicBezTo>
                      <a:pt x="832" y="36"/>
                      <a:pt x="828" y="48"/>
                      <a:pt x="812" y="52"/>
                    </a:cubicBezTo>
                  </a:path>
                </a:pathLst>
              </a:custGeom>
              <a:solidFill>
                <a:srgbClr val="E0E1E0"/>
              </a:solidFill>
              <a:ln>
                <a:noFill/>
              </a:ln>
              <a:effectLst/>
            </p:spPr>
            <p:txBody>
              <a:bodyPr anchor="ctr"/>
              <a:lstStyle/>
              <a:p>
                <a:pPr algn="ctr" defTabSz="1219200"/>
                <a:endParaRPr sz="2400">
                  <a:solidFill>
                    <a:prstClr val="black"/>
                  </a:solidFill>
                  <a:latin typeface="Calibri" panose="020F0502020204030204"/>
                </a:endParaRPr>
              </a:p>
            </p:txBody>
          </p:sp>
          <p:sp>
            <p:nvSpPr>
              <p:cNvPr id="80" name="Freeform: Shape 123"/>
              <p:cNvSpPr/>
              <p:nvPr/>
            </p:nvSpPr>
            <p:spPr bwMode="auto">
              <a:xfrm>
                <a:off x="13631077" y="7888996"/>
                <a:ext cx="397830" cy="154374"/>
              </a:xfrm>
              <a:custGeom>
                <a:avLst/>
                <a:gdLst>
                  <a:gd name="T0" fmla="*/ 812 w 833"/>
                  <a:gd name="T1" fmla="*/ 51 h 327"/>
                  <a:gd name="T2" fmla="*/ 812 w 833"/>
                  <a:gd name="T3" fmla="*/ 51 h 327"/>
                  <a:gd name="T4" fmla="*/ 40 w 833"/>
                  <a:gd name="T5" fmla="*/ 322 h 327"/>
                  <a:gd name="T6" fmla="*/ 4 w 833"/>
                  <a:gd name="T7" fmla="*/ 306 h 327"/>
                  <a:gd name="T8" fmla="*/ 4 w 833"/>
                  <a:gd name="T9" fmla="*/ 306 h 327"/>
                  <a:gd name="T10" fmla="*/ 20 w 833"/>
                  <a:gd name="T11" fmla="*/ 274 h 327"/>
                  <a:gd name="T12" fmla="*/ 796 w 833"/>
                  <a:gd name="T13" fmla="*/ 4 h 327"/>
                  <a:gd name="T14" fmla="*/ 828 w 833"/>
                  <a:gd name="T15" fmla="*/ 20 h 327"/>
                  <a:gd name="T16" fmla="*/ 812 w 833"/>
                  <a:gd name="T17" fmla="*/ 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3" h="327">
                    <a:moveTo>
                      <a:pt x="812" y="51"/>
                    </a:moveTo>
                    <a:lnTo>
                      <a:pt x="812" y="51"/>
                    </a:lnTo>
                    <a:cubicBezTo>
                      <a:pt x="40" y="322"/>
                      <a:pt x="40" y="322"/>
                      <a:pt x="40" y="322"/>
                    </a:cubicBezTo>
                    <a:cubicBezTo>
                      <a:pt x="24" y="326"/>
                      <a:pt x="8" y="322"/>
                      <a:pt x="4" y="306"/>
                    </a:cubicBezTo>
                    <a:lnTo>
                      <a:pt x="4" y="306"/>
                    </a:lnTo>
                    <a:cubicBezTo>
                      <a:pt x="0" y="294"/>
                      <a:pt x="8" y="278"/>
                      <a:pt x="20" y="274"/>
                    </a:cubicBezTo>
                    <a:cubicBezTo>
                      <a:pt x="796" y="4"/>
                      <a:pt x="796" y="4"/>
                      <a:pt x="796" y="4"/>
                    </a:cubicBezTo>
                    <a:cubicBezTo>
                      <a:pt x="808" y="0"/>
                      <a:pt x="824" y="4"/>
                      <a:pt x="828" y="20"/>
                    </a:cubicBezTo>
                    <a:cubicBezTo>
                      <a:pt x="832" y="32"/>
                      <a:pt x="828" y="48"/>
                      <a:pt x="812" y="51"/>
                    </a:cubicBezTo>
                  </a:path>
                </a:pathLst>
              </a:custGeom>
              <a:solidFill>
                <a:srgbClr val="E0E1E0"/>
              </a:solidFill>
              <a:ln>
                <a:noFill/>
              </a:ln>
              <a:effectLst/>
            </p:spPr>
            <p:txBody>
              <a:bodyPr anchor="ctr"/>
              <a:lstStyle/>
              <a:p>
                <a:pPr algn="ctr" defTabSz="1219200"/>
                <a:endParaRPr sz="2400">
                  <a:solidFill>
                    <a:prstClr val="black"/>
                  </a:solidFill>
                  <a:latin typeface="Calibri" panose="020F0502020204030204"/>
                </a:endParaRPr>
              </a:p>
            </p:txBody>
          </p:sp>
        </p:grpSp>
        <p:grpSp>
          <p:nvGrpSpPr>
            <p:cNvPr id="23" name="Group 160"/>
            <p:cNvGrpSpPr/>
            <p:nvPr/>
          </p:nvGrpSpPr>
          <p:grpSpPr>
            <a:xfrm>
              <a:off x="4801951" y="2537479"/>
              <a:ext cx="189769" cy="252149"/>
              <a:chOff x="9916767" y="11659096"/>
              <a:chExt cx="1032769" cy="1372771"/>
            </a:xfrm>
            <a:solidFill>
              <a:schemeClr val="accent1"/>
            </a:solidFill>
          </p:grpSpPr>
          <p:sp>
            <p:nvSpPr>
              <p:cNvPr id="46" name="Freeform: Shape 16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grpFill/>
              <a:ln>
                <a:noFill/>
              </a:ln>
              <a:effectLst/>
            </p:spPr>
            <p:txBody>
              <a:bodyPr anchor="ctr"/>
              <a:lstStyle/>
              <a:p>
                <a:pPr algn="ctr" defTabSz="1219200"/>
                <a:endParaRPr sz="2400">
                  <a:solidFill>
                    <a:prstClr val="black"/>
                  </a:solidFill>
                  <a:latin typeface="Calibri" panose="020F0502020204030204"/>
                </a:endParaRPr>
              </a:p>
            </p:txBody>
          </p:sp>
          <p:sp>
            <p:nvSpPr>
              <p:cNvPr id="47" name="Freeform: Shape 162"/>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grpFill/>
              <a:ln>
                <a:noFill/>
              </a:ln>
              <a:effectLst/>
            </p:spPr>
            <p:txBody>
              <a:bodyPr anchor="ctr"/>
              <a:lstStyle/>
              <a:p>
                <a:pPr algn="ctr" defTabSz="1219200"/>
                <a:endParaRPr sz="2400">
                  <a:solidFill>
                    <a:prstClr val="black"/>
                  </a:solidFill>
                  <a:latin typeface="Calibri" panose="020F0502020204030204"/>
                </a:endParaRPr>
              </a:p>
            </p:txBody>
          </p:sp>
          <p:sp>
            <p:nvSpPr>
              <p:cNvPr id="48" name="Freeform: Shape 163"/>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grpFill/>
              <a:ln>
                <a:noFill/>
              </a:ln>
              <a:effectLst/>
            </p:spPr>
            <p:txBody>
              <a:bodyPr anchor="ctr"/>
              <a:lstStyle/>
              <a:p>
                <a:pPr algn="ctr" defTabSz="1219200"/>
                <a:endParaRPr sz="2400">
                  <a:solidFill>
                    <a:prstClr val="black"/>
                  </a:solidFill>
                  <a:latin typeface="Calibri" panose="020F0502020204030204"/>
                </a:endParaRPr>
              </a:p>
            </p:txBody>
          </p:sp>
          <p:sp>
            <p:nvSpPr>
              <p:cNvPr id="49" name="Freeform: Shape 164"/>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grpFill/>
              <a:ln>
                <a:noFill/>
              </a:ln>
              <a:effectLst/>
            </p:spPr>
            <p:txBody>
              <a:bodyPr anchor="ctr"/>
              <a:lstStyle/>
              <a:p>
                <a:pPr algn="ctr" defTabSz="1219200"/>
                <a:endParaRPr sz="2400">
                  <a:solidFill>
                    <a:prstClr val="black"/>
                  </a:solidFill>
                  <a:latin typeface="Calibri" panose="020F0502020204030204"/>
                </a:endParaRPr>
              </a:p>
            </p:txBody>
          </p:sp>
          <p:sp>
            <p:nvSpPr>
              <p:cNvPr id="50" name="Freeform: Shape 165"/>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grpFill/>
              <a:ln>
                <a:noFill/>
              </a:ln>
              <a:effectLst/>
            </p:spPr>
            <p:txBody>
              <a:bodyPr anchor="ctr"/>
              <a:lstStyle/>
              <a:p>
                <a:pPr algn="ctr" defTabSz="1219200"/>
                <a:endParaRPr sz="2400">
                  <a:solidFill>
                    <a:prstClr val="black"/>
                  </a:solidFill>
                  <a:latin typeface="Calibri" panose="020F0502020204030204"/>
                </a:endParaRPr>
              </a:p>
            </p:txBody>
          </p:sp>
          <p:sp>
            <p:nvSpPr>
              <p:cNvPr id="51" name="Freeform: Shape 166"/>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grpFill/>
              <a:ln>
                <a:noFill/>
              </a:ln>
              <a:effectLst/>
            </p:spPr>
            <p:txBody>
              <a:bodyPr anchor="ctr"/>
              <a:lstStyle/>
              <a:p>
                <a:pPr algn="ctr" defTabSz="1219200"/>
                <a:endParaRPr sz="2400">
                  <a:solidFill>
                    <a:prstClr val="black"/>
                  </a:solidFill>
                  <a:latin typeface="Calibri" panose="020F0502020204030204"/>
                </a:endParaRPr>
              </a:p>
            </p:txBody>
          </p:sp>
        </p:grpSp>
      </p:grpSp>
      <p:grpSp>
        <p:nvGrpSpPr>
          <p:cNvPr id="190" name="组合 189"/>
          <p:cNvGrpSpPr/>
          <p:nvPr/>
        </p:nvGrpSpPr>
        <p:grpSpPr>
          <a:xfrm>
            <a:off x="3417492" y="1597505"/>
            <a:ext cx="5525489" cy="3650297"/>
            <a:chOff x="2563118" y="1198128"/>
            <a:chExt cx="4144117" cy="2737723"/>
          </a:xfrm>
        </p:grpSpPr>
        <p:grpSp>
          <p:nvGrpSpPr>
            <p:cNvPr id="8" name="Group 93"/>
            <p:cNvGrpSpPr/>
            <p:nvPr/>
          </p:nvGrpSpPr>
          <p:grpSpPr>
            <a:xfrm>
              <a:off x="4103090" y="1198128"/>
              <a:ext cx="1111738" cy="1041164"/>
              <a:chOff x="10561952" y="3914662"/>
              <a:chExt cx="3244004" cy="3039255"/>
            </a:xfrm>
          </p:grpSpPr>
          <p:sp>
            <p:nvSpPr>
              <p:cNvPr id="93" name="Freeform: Shape 94"/>
              <p:cNvSpPr/>
              <p:nvPr/>
            </p:nvSpPr>
            <p:spPr bwMode="auto">
              <a:xfrm>
                <a:off x="11448604" y="6439972"/>
                <a:ext cx="1472816" cy="513945"/>
              </a:xfrm>
              <a:custGeom>
                <a:avLst/>
                <a:gdLst>
                  <a:gd name="T0" fmla="*/ 3036 w 3072"/>
                  <a:gd name="T1" fmla="*/ 143 h 1078"/>
                  <a:gd name="T2" fmla="*/ 3036 w 3072"/>
                  <a:gd name="T3" fmla="*/ 143 h 1078"/>
                  <a:gd name="T4" fmla="*/ 3071 w 3072"/>
                  <a:gd name="T5" fmla="*/ 92 h 1078"/>
                  <a:gd name="T6" fmla="*/ 3071 w 3072"/>
                  <a:gd name="T7" fmla="*/ 51 h 1078"/>
                  <a:gd name="T8" fmla="*/ 3036 w 3072"/>
                  <a:gd name="T9" fmla="*/ 0 h 1078"/>
                  <a:gd name="T10" fmla="*/ 34 w 3072"/>
                  <a:gd name="T11" fmla="*/ 0 h 1078"/>
                  <a:gd name="T12" fmla="*/ 0 w 3072"/>
                  <a:gd name="T13" fmla="*/ 51 h 1078"/>
                  <a:gd name="T14" fmla="*/ 0 w 3072"/>
                  <a:gd name="T15" fmla="*/ 92 h 1078"/>
                  <a:gd name="T16" fmla="*/ 34 w 3072"/>
                  <a:gd name="T17" fmla="*/ 143 h 1078"/>
                  <a:gd name="T18" fmla="*/ 82 w 3072"/>
                  <a:gd name="T19" fmla="*/ 143 h 1078"/>
                  <a:gd name="T20" fmla="*/ 82 w 3072"/>
                  <a:gd name="T21" fmla="*/ 933 h 1078"/>
                  <a:gd name="T22" fmla="*/ 34 w 3072"/>
                  <a:gd name="T23" fmla="*/ 933 h 1078"/>
                  <a:gd name="T24" fmla="*/ 0 w 3072"/>
                  <a:gd name="T25" fmla="*/ 984 h 1078"/>
                  <a:gd name="T26" fmla="*/ 0 w 3072"/>
                  <a:gd name="T27" fmla="*/ 1025 h 1078"/>
                  <a:gd name="T28" fmla="*/ 34 w 3072"/>
                  <a:gd name="T29" fmla="*/ 1077 h 1078"/>
                  <a:gd name="T30" fmla="*/ 3036 w 3072"/>
                  <a:gd name="T31" fmla="*/ 1077 h 1078"/>
                  <a:gd name="T32" fmla="*/ 3071 w 3072"/>
                  <a:gd name="T33" fmla="*/ 1025 h 1078"/>
                  <a:gd name="T34" fmla="*/ 3071 w 3072"/>
                  <a:gd name="T35" fmla="*/ 984 h 1078"/>
                  <a:gd name="T36" fmla="*/ 3036 w 3072"/>
                  <a:gd name="T37" fmla="*/ 933 h 1078"/>
                  <a:gd name="T38" fmla="*/ 2989 w 3072"/>
                  <a:gd name="T39" fmla="*/ 933 h 1078"/>
                  <a:gd name="T40" fmla="*/ 2989 w 3072"/>
                  <a:gd name="T41" fmla="*/ 143 h 1078"/>
                  <a:gd name="T42" fmla="*/ 3036 w 3072"/>
                  <a:gd name="T43" fmla="*/ 14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2" h="1078">
                    <a:moveTo>
                      <a:pt x="3036" y="143"/>
                    </a:moveTo>
                    <a:lnTo>
                      <a:pt x="3036" y="143"/>
                    </a:lnTo>
                    <a:cubicBezTo>
                      <a:pt x="3057" y="143"/>
                      <a:pt x="3071" y="119"/>
                      <a:pt x="3071" y="92"/>
                    </a:cubicBezTo>
                    <a:cubicBezTo>
                      <a:pt x="3071" y="51"/>
                      <a:pt x="3071" y="51"/>
                      <a:pt x="3071" y="51"/>
                    </a:cubicBezTo>
                    <a:cubicBezTo>
                      <a:pt x="3071" y="24"/>
                      <a:pt x="3057" y="0"/>
                      <a:pt x="3036" y="0"/>
                    </a:cubicBezTo>
                    <a:cubicBezTo>
                      <a:pt x="34" y="0"/>
                      <a:pt x="34" y="0"/>
                      <a:pt x="34" y="0"/>
                    </a:cubicBezTo>
                    <a:cubicBezTo>
                      <a:pt x="13" y="0"/>
                      <a:pt x="0" y="24"/>
                      <a:pt x="0" y="51"/>
                    </a:cubicBezTo>
                    <a:cubicBezTo>
                      <a:pt x="0" y="92"/>
                      <a:pt x="0" y="92"/>
                      <a:pt x="0" y="92"/>
                    </a:cubicBezTo>
                    <a:cubicBezTo>
                      <a:pt x="0" y="119"/>
                      <a:pt x="13" y="143"/>
                      <a:pt x="34" y="143"/>
                    </a:cubicBezTo>
                    <a:cubicBezTo>
                      <a:pt x="82" y="143"/>
                      <a:pt x="82" y="143"/>
                      <a:pt x="82" y="143"/>
                    </a:cubicBezTo>
                    <a:cubicBezTo>
                      <a:pt x="82" y="933"/>
                      <a:pt x="82" y="933"/>
                      <a:pt x="82" y="933"/>
                    </a:cubicBezTo>
                    <a:cubicBezTo>
                      <a:pt x="34" y="933"/>
                      <a:pt x="34" y="933"/>
                      <a:pt x="34" y="933"/>
                    </a:cubicBezTo>
                    <a:cubicBezTo>
                      <a:pt x="13" y="933"/>
                      <a:pt x="0" y="957"/>
                      <a:pt x="0" y="984"/>
                    </a:cubicBezTo>
                    <a:cubicBezTo>
                      <a:pt x="0" y="1025"/>
                      <a:pt x="0" y="1025"/>
                      <a:pt x="0" y="1025"/>
                    </a:cubicBezTo>
                    <a:cubicBezTo>
                      <a:pt x="0" y="1053"/>
                      <a:pt x="13" y="1077"/>
                      <a:pt x="34" y="1077"/>
                    </a:cubicBezTo>
                    <a:cubicBezTo>
                      <a:pt x="3036" y="1077"/>
                      <a:pt x="3036" y="1077"/>
                      <a:pt x="3036" y="1077"/>
                    </a:cubicBezTo>
                    <a:cubicBezTo>
                      <a:pt x="3057" y="1077"/>
                      <a:pt x="3071" y="1053"/>
                      <a:pt x="3071" y="1025"/>
                    </a:cubicBezTo>
                    <a:cubicBezTo>
                      <a:pt x="3071" y="984"/>
                      <a:pt x="3071" y="984"/>
                      <a:pt x="3071" y="984"/>
                    </a:cubicBezTo>
                    <a:cubicBezTo>
                      <a:pt x="3071" y="957"/>
                      <a:pt x="3057" y="933"/>
                      <a:pt x="3036" y="933"/>
                    </a:cubicBezTo>
                    <a:cubicBezTo>
                      <a:pt x="2989" y="933"/>
                      <a:pt x="2989" y="933"/>
                      <a:pt x="2989" y="933"/>
                    </a:cubicBezTo>
                    <a:cubicBezTo>
                      <a:pt x="2989" y="143"/>
                      <a:pt x="2989" y="143"/>
                      <a:pt x="2989" y="143"/>
                    </a:cubicBezTo>
                    <a:lnTo>
                      <a:pt x="3036" y="143"/>
                    </a:lnTo>
                  </a:path>
                </a:pathLst>
              </a:custGeom>
              <a:solidFill>
                <a:schemeClr val="accent1">
                  <a:lumMod val="75000"/>
                </a:schemeClr>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94" name="Freeform: Shape 95"/>
              <p:cNvSpPr/>
              <p:nvPr/>
            </p:nvSpPr>
            <p:spPr bwMode="auto">
              <a:xfrm>
                <a:off x="10561952" y="3914662"/>
                <a:ext cx="3244004" cy="2531655"/>
              </a:xfrm>
              <a:custGeom>
                <a:avLst/>
                <a:gdLst>
                  <a:gd name="T0" fmla="*/ 6747 w 6765"/>
                  <a:gd name="T1" fmla="*/ 647 h 5285"/>
                  <a:gd name="T2" fmla="*/ 6747 w 6765"/>
                  <a:gd name="T3" fmla="*/ 647 h 5285"/>
                  <a:gd name="T4" fmla="*/ 6744 w 6765"/>
                  <a:gd name="T5" fmla="*/ 561 h 5285"/>
                  <a:gd name="T6" fmla="*/ 5557 w 6765"/>
                  <a:gd name="T7" fmla="*/ 561 h 5285"/>
                  <a:gd name="T8" fmla="*/ 5578 w 6765"/>
                  <a:gd name="T9" fmla="*/ 144 h 5285"/>
                  <a:gd name="T10" fmla="*/ 5639 w 6765"/>
                  <a:gd name="T11" fmla="*/ 144 h 5285"/>
                  <a:gd name="T12" fmla="*/ 5711 w 6765"/>
                  <a:gd name="T13" fmla="*/ 72 h 5285"/>
                  <a:gd name="T14" fmla="*/ 5639 w 6765"/>
                  <a:gd name="T15" fmla="*/ 0 h 5285"/>
                  <a:gd name="T16" fmla="*/ 5578 w 6765"/>
                  <a:gd name="T17" fmla="*/ 0 h 5285"/>
                  <a:gd name="T18" fmla="*/ 3382 w 6765"/>
                  <a:gd name="T19" fmla="*/ 0 h 5285"/>
                  <a:gd name="T20" fmla="*/ 1187 w 6765"/>
                  <a:gd name="T21" fmla="*/ 0 h 5285"/>
                  <a:gd name="T22" fmla="*/ 1125 w 6765"/>
                  <a:gd name="T23" fmla="*/ 0 h 5285"/>
                  <a:gd name="T24" fmla="*/ 1053 w 6765"/>
                  <a:gd name="T25" fmla="*/ 72 h 5285"/>
                  <a:gd name="T26" fmla="*/ 1125 w 6765"/>
                  <a:gd name="T27" fmla="*/ 144 h 5285"/>
                  <a:gd name="T28" fmla="*/ 1187 w 6765"/>
                  <a:gd name="T29" fmla="*/ 144 h 5285"/>
                  <a:gd name="T30" fmla="*/ 1207 w 6765"/>
                  <a:gd name="T31" fmla="*/ 561 h 5285"/>
                  <a:gd name="T32" fmla="*/ 21 w 6765"/>
                  <a:gd name="T33" fmla="*/ 561 h 5285"/>
                  <a:gd name="T34" fmla="*/ 17 w 6765"/>
                  <a:gd name="T35" fmla="*/ 647 h 5285"/>
                  <a:gd name="T36" fmla="*/ 537 w 6765"/>
                  <a:gd name="T37" fmla="*/ 1580 h 5285"/>
                  <a:gd name="T38" fmla="*/ 906 w 6765"/>
                  <a:gd name="T39" fmla="*/ 2264 h 5285"/>
                  <a:gd name="T40" fmla="*/ 1655 w 6765"/>
                  <a:gd name="T41" fmla="*/ 2264 h 5285"/>
                  <a:gd name="T42" fmla="*/ 3037 w 6765"/>
                  <a:gd name="T43" fmla="*/ 3345 h 5285"/>
                  <a:gd name="T44" fmla="*/ 3037 w 6765"/>
                  <a:gd name="T45" fmla="*/ 3837 h 5285"/>
                  <a:gd name="T46" fmla="*/ 2979 w 6765"/>
                  <a:gd name="T47" fmla="*/ 3837 h 5285"/>
                  <a:gd name="T48" fmla="*/ 2979 w 6765"/>
                  <a:gd name="T49" fmla="*/ 4313 h 5285"/>
                  <a:gd name="T50" fmla="*/ 3037 w 6765"/>
                  <a:gd name="T51" fmla="*/ 4313 h 5285"/>
                  <a:gd name="T52" fmla="*/ 3037 w 6765"/>
                  <a:gd name="T53" fmla="*/ 4613 h 5285"/>
                  <a:gd name="T54" fmla="*/ 3016 w 6765"/>
                  <a:gd name="T55" fmla="*/ 4613 h 5285"/>
                  <a:gd name="T56" fmla="*/ 2845 w 6765"/>
                  <a:gd name="T57" fmla="*/ 4784 h 5285"/>
                  <a:gd name="T58" fmla="*/ 2845 w 6765"/>
                  <a:gd name="T59" fmla="*/ 5113 h 5285"/>
                  <a:gd name="T60" fmla="*/ 3016 w 6765"/>
                  <a:gd name="T61" fmla="*/ 5284 h 5285"/>
                  <a:gd name="T62" fmla="*/ 3037 w 6765"/>
                  <a:gd name="T63" fmla="*/ 5284 h 5285"/>
                  <a:gd name="T64" fmla="*/ 3727 w 6765"/>
                  <a:gd name="T65" fmla="*/ 5284 h 5285"/>
                  <a:gd name="T66" fmla="*/ 3748 w 6765"/>
                  <a:gd name="T67" fmla="*/ 5284 h 5285"/>
                  <a:gd name="T68" fmla="*/ 3919 w 6765"/>
                  <a:gd name="T69" fmla="*/ 5113 h 5285"/>
                  <a:gd name="T70" fmla="*/ 3919 w 6765"/>
                  <a:gd name="T71" fmla="*/ 4784 h 5285"/>
                  <a:gd name="T72" fmla="*/ 3748 w 6765"/>
                  <a:gd name="T73" fmla="*/ 4613 h 5285"/>
                  <a:gd name="T74" fmla="*/ 3727 w 6765"/>
                  <a:gd name="T75" fmla="*/ 4613 h 5285"/>
                  <a:gd name="T76" fmla="*/ 3727 w 6765"/>
                  <a:gd name="T77" fmla="*/ 4313 h 5285"/>
                  <a:gd name="T78" fmla="*/ 3786 w 6765"/>
                  <a:gd name="T79" fmla="*/ 4313 h 5285"/>
                  <a:gd name="T80" fmla="*/ 3786 w 6765"/>
                  <a:gd name="T81" fmla="*/ 3837 h 5285"/>
                  <a:gd name="T82" fmla="*/ 3727 w 6765"/>
                  <a:gd name="T83" fmla="*/ 3837 h 5285"/>
                  <a:gd name="T84" fmla="*/ 3727 w 6765"/>
                  <a:gd name="T85" fmla="*/ 3345 h 5285"/>
                  <a:gd name="T86" fmla="*/ 5109 w 6765"/>
                  <a:gd name="T87" fmla="*/ 2264 h 5285"/>
                  <a:gd name="T88" fmla="*/ 5858 w 6765"/>
                  <a:gd name="T89" fmla="*/ 2264 h 5285"/>
                  <a:gd name="T90" fmla="*/ 6227 w 6765"/>
                  <a:gd name="T91" fmla="*/ 1580 h 5285"/>
                  <a:gd name="T92" fmla="*/ 6747 w 6765"/>
                  <a:gd name="T93" fmla="*/ 647 h 5285"/>
                  <a:gd name="T94" fmla="*/ 1016 w 6765"/>
                  <a:gd name="T95" fmla="*/ 2083 h 5285"/>
                  <a:gd name="T96" fmla="*/ 1016 w 6765"/>
                  <a:gd name="T97" fmla="*/ 2083 h 5285"/>
                  <a:gd name="T98" fmla="*/ 663 w 6765"/>
                  <a:gd name="T99" fmla="*/ 1433 h 5285"/>
                  <a:gd name="T100" fmla="*/ 629 w 6765"/>
                  <a:gd name="T101" fmla="*/ 1423 h 5285"/>
                  <a:gd name="T102" fmla="*/ 198 w 6765"/>
                  <a:gd name="T103" fmla="*/ 742 h 5285"/>
                  <a:gd name="T104" fmla="*/ 1228 w 6765"/>
                  <a:gd name="T105" fmla="*/ 742 h 5285"/>
                  <a:gd name="T106" fmla="*/ 1566 w 6765"/>
                  <a:gd name="T107" fmla="*/ 2083 h 5285"/>
                  <a:gd name="T108" fmla="*/ 1016 w 6765"/>
                  <a:gd name="T109" fmla="*/ 2083 h 5285"/>
                  <a:gd name="T110" fmla="*/ 6135 w 6765"/>
                  <a:gd name="T111" fmla="*/ 1423 h 5285"/>
                  <a:gd name="T112" fmla="*/ 6135 w 6765"/>
                  <a:gd name="T113" fmla="*/ 1423 h 5285"/>
                  <a:gd name="T114" fmla="*/ 6101 w 6765"/>
                  <a:gd name="T115" fmla="*/ 1433 h 5285"/>
                  <a:gd name="T116" fmla="*/ 5749 w 6765"/>
                  <a:gd name="T117" fmla="*/ 2083 h 5285"/>
                  <a:gd name="T118" fmla="*/ 5198 w 6765"/>
                  <a:gd name="T119" fmla="*/ 2083 h 5285"/>
                  <a:gd name="T120" fmla="*/ 5537 w 6765"/>
                  <a:gd name="T121" fmla="*/ 742 h 5285"/>
                  <a:gd name="T122" fmla="*/ 6566 w 6765"/>
                  <a:gd name="T123" fmla="*/ 742 h 5285"/>
                  <a:gd name="T124" fmla="*/ 6135 w 6765"/>
                  <a:gd name="T125" fmla="*/ 1423 h 5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65" h="5285">
                    <a:moveTo>
                      <a:pt x="6747" y="647"/>
                    </a:moveTo>
                    <a:lnTo>
                      <a:pt x="6747" y="647"/>
                    </a:lnTo>
                    <a:cubicBezTo>
                      <a:pt x="6744" y="561"/>
                      <a:pt x="6744" y="561"/>
                      <a:pt x="6744" y="561"/>
                    </a:cubicBezTo>
                    <a:cubicBezTo>
                      <a:pt x="5557" y="561"/>
                      <a:pt x="5557" y="561"/>
                      <a:pt x="5557" y="561"/>
                    </a:cubicBezTo>
                    <a:cubicBezTo>
                      <a:pt x="5571" y="387"/>
                      <a:pt x="5578" y="243"/>
                      <a:pt x="5578" y="144"/>
                    </a:cubicBezTo>
                    <a:cubicBezTo>
                      <a:pt x="5639" y="144"/>
                      <a:pt x="5639" y="144"/>
                      <a:pt x="5639" y="144"/>
                    </a:cubicBezTo>
                    <a:cubicBezTo>
                      <a:pt x="5680" y="144"/>
                      <a:pt x="5711" y="113"/>
                      <a:pt x="5711" y="72"/>
                    </a:cubicBezTo>
                    <a:cubicBezTo>
                      <a:pt x="5711" y="31"/>
                      <a:pt x="5680" y="0"/>
                      <a:pt x="5639" y="0"/>
                    </a:cubicBezTo>
                    <a:cubicBezTo>
                      <a:pt x="5578" y="0"/>
                      <a:pt x="5578" y="0"/>
                      <a:pt x="5578" y="0"/>
                    </a:cubicBezTo>
                    <a:cubicBezTo>
                      <a:pt x="3382" y="0"/>
                      <a:pt x="3382" y="0"/>
                      <a:pt x="3382" y="0"/>
                    </a:cubicBezTo>
                    <a:cubicBezTo>
                      <a:pt x="1187" y="0"/>
                      <a:pt x="1187" y="0"/>
                      <a:pt x="1187" y="0"/>
                    </a:cubicBezTo>
                    <a:cubicBezTo>
                      <a:pt x="1125" y="0"/>
                      <a:pt x="1125" y="0"/>
                      <a:pt x="1125" y="0"/>
                    </a:cubicBezTo>
                    <a:cubicBezTo>
                      <a:pt x="1084" y="0"/>
                      <a:pt x="1053" y="31"/>
                      <a:pt x="1053" y="72"/>
                    </a:cubicBezTo>
                    <a:cubicBezTo>
                      <a:pt x="1053" y="113"/>
                      <a:pt x="1084" y="144"/>
                      <a:pt x="1125" y="144"/>
                    </a:cubicBezTo>
                    <a:cubicBezTo>
                      <a:pt x="1187" y="144"/>
                      <a:pt x="1187" y="144"/>
                      <a:pt x="1187" y="144"/>
                    </a:cubicBezTo>
                    <a:cubicBezTo>
                      <a:pt x="1187" y="243"/>
                      <a:pt x="1194" y="387"/>
                      <a:pt x="1207" y="561"/>
                    </a:cubicBezTo>
                    <a:cubicBezTo>
                      <a:pt x="21" y="561"/>
                      <a:pt x="21" y="561"/>
                      <a:pt x="21" y="561"/>
                    </a:cubicBezTo>
                    <a:cubicBezTo>
                      <a:pt x="17" y="647"/>
                      <a:pt x="17" y="647"/>
                      <a:pt x="17" y="647"/>
                    </a:cubicBezTo>
                    <a:cubicBezTo>
                      <a:pt x="0" y="896"/>
                      <a:pt x="92" y="1402"/>
                      <a:pt x="537" y="1580"/>
                    </a:cubicBezTo>
                    <a:cubicBezTo>
                      <a:pt x="906" y="2264"/>
                      <a:pt x="906" y="2264"/>
                      <a:pt x="906" y="2264"/>
                    </a:cubicBezTo>
                    <a:cubicBezTo>
                      <a:pt x="1655" y="2264"/>
                      <a:pt x="1655" y="2264"/>
                      <a:pt x="1655" y="2264"/>
                    </a:cubicBezTo>
                    <a:cubicBezTo>
                      <a:pt x="1925" y="2791"/>
                      <a:pt x="2356" y="3232"/>
                      <a:pt x="3037" y="3345"/>
                    </a:cubicBezTo>
                    <a:cubicBezTo>
                      <a:pt x="3037" y="3837"/>
                      <a:pt x="3037" y="3837"/>
                      <a:pt x="3037" y="3837"/>
                    </a:cubicBezTo>
                    <a:cubicBezTo>
                      <a:pt x="2979" y="3837"/>
                      <a:pt x="2979" y="3837"/>
                      <a:pt x="2979" y="3837"/>
                    </a:cubicBezTo>
                    <a:cubicBezTo>
                      <a:pt x="2979" y="3837"/>
                      <a:pt x="2814" y="4097"/>
                      <a:pt x="2979" y="4313"/>
                    </a:cubicBezTo>
                    <a:cubicBezTo>
                      <a:pt x="3037" y="4313"/>
                      <a:pt x="3037" y="4313"/>
                      <a:pt x="3037" y="4313"/>
                    </a:cubicBezTo>
                    <a:cubicBezTo>
                      <a:pt x="3037" y="4613"/>
                      <a:pt x="3037" y="4613"/>
                      <a:pt x="3037" y="4613"/>
                    </a:cubicBezTo>
                    <a:cubicBezTo>
                      <a:pt x="3016" y="4613"/>
                      <a:pt x="3016" y="4613"/>
                      <a:pt x="3016" y="4613"/>
                    </a:cubicBezTo>
                    <a:cubicBezTo>
                      <a:pt x="2924" y="4613"/>
                      <a:pt x="2845" y="4689"/>
                      <a:pt x="2845" y="4784"/>
                    </a:cubicBezTo>
                    <a:cubicBezTo>
                      <a:pt x="2845" y="5113"/>
                      <a:pt x="2845" y="5113"/>
                      <a:pt x="2845" y="5113"/>
                    </a:cubicBezTo>
                    <a:cubicBezTo>
                      <a:pt x="2845" y="5208"/>
                      <a:pt x="2924" y="5284"/>
                      <a:pt x="3016" y="5284"/>
                    </a:cubicBezTo>
                    <a:cubicBezTo>
                      <a:pt x="3037" y="5284"/>
                      <a:pt x="3037" y="5284"/>
                      <a:pt x="3037" y="5284"/>
                    </a:cubicBezTo>
                    <a:cubicBezTo>
                      <a:pt x="3727" y="5284"/>
                      <a:pt x="3727" y="5284"/>
                      <a:pt x="3727" y="5284"/>
                    </a:cubicBezTo>
                    <a:cubicBezTo>
                      <a:pt x="3748" y="5284"/>
                      <a:pt x="3748" y="5284"/>
                      <a:pt x="3748" y="5284"/>
                    </a:cubicBezTo>
                    <a:cubicBezTo>
                      <a:pt x="3841" y="5284"/>
                      <a:pt x="3919" y="5208"/>
                      <a:pt x="3919" y="5113"/>
                    </a:cubicBezTo>
                    <a:cubicBezTo>
                      <a:pt x="3919" y="4784"/>
                      <a:pt x="3919" y="4784"/>
                      <a:pt x="3919" y="4784"/>
                    </a:cubicBezTo>
                    <a:cubicBezTo>
                      <a:pt x="3919" y="4689"/>
                      <a:pt x="3841" y="4613"/>
                      <a:pt x="3748" y="4613"/>
                    </a:cubicBezTo>
                    <a:cubicBezTo>
                      <a:pt x="3727" y="4613"/>
                      <a:pt x="3727" y="4613"/>
                      <a:pt x="3727" y="4613"/>
                    </a:cubicBezTo>
                    <a:cubicBezTo>
                      <a:pt x="3727" y="4313"/>
                      <a:pt x="3727" y="4313"/>
                      <a:pt x="3727" y="4313"/>
                    </a:cubicBezTo>
                    <a:cubicBezTo>
                      <a:pt x="3786" y="4313"/>
                      <a:pt x="3786" y="4313"/>
                      <a:pt x="3786" y="4313"/>
                    </a:cubicBezTo>
                    <a:cubicBezTo>
                      <a:pt x="3950" y="4097"/>
                      <a:pt x="3786" y="3837"/>
                      <a:pt x="3786" y="3837"/>
                    </a:cubicBezTo>
                    <a:cubicBezTo>
                      <a:pt x="3727" y="3837"/>
                      <a:pt x="3727" y="3837"/>
                      <a:pt x="3727" y="3837"/>
                    </a:cubicBezTo>
                    <a:cubicBezTo>
                      <a:pt x="3727" y="3345"/>
                      <a:pt x="3727" y="3345"/>
                      <a:pt x="3727" y="3345"/>
                    </a:cubicBezTo>
                    <a:cubicBezTo>
                      <a:pt x="4408" y="3232"/>
                      <a:pt x="4839" y="2791"/>
                      <a:pt x="5109" y="2264"/>
                    </a:cubicBezTo>
                    <a:cubicBezTo>
                      <a:pt x="5858" y="2264"/>
                      <a:pt x="5858" y="2264"/>
                      <a:pt x="5858" y="2264"/>
                    </a:cubicBezTo>
                    <a:cubicBezTo>
                      <a:pt x="6227" y="1580"/>
                      <a:pt x="6227" y="1580"/>
                      <a:pt x="6227" y="1580"/>
                    </a:cubicBezTo>
                    <a:cubicBezTo>
                      <a:pt x="6672" y="1402"/>
                      <a:pt x="6764" y="896"/>
                      <a:pt x="6747" y="647"/>
                    </a:cubicBezTo>
                    <a:close/>
                    <a:moveTo>
                      <a:pt x="1016" y="2083"/>
                    </a:moveTo>
                    <a:lnTo>
                      <a:pt x="1016" y="2083"/>
                    </a:lnTo>
                    <a:cubicBezTo>
                      <a:pt x="663" y="1433"/>
                      <a:pt x="663" y="1433"/>
                      <a:pt x="663" y="1433"/>
                    </a:cubicBezTo>
                    <a:cubicBezTo>
                      <a:pt x="629" y="1423"/>
                      <a:pt x="629" y="1423"/>
                      <a:pt x="629" y="1423"/>
                    </a:cubicBezTo>
                    <a:cubicBezTo>
                      <a:pt x="270" y="1297"/>
                      <a:pt x="205" y="913"/>
                      <a:pt x="198" y="742"/>
                    </a:cubicBezTo>
                    <a:cubicBezTo>
                      <a:pt x="1228" y="742"/>
                      <a:pt x="1228" y="742"/>
                      <a:pt x="1228" y="742"/>
                    </a:cubicBezTo>
                    <a:cubicBezTo>
                      <a:pt x="1272" y="1136"/>
                      <a:pt x="1368" y="1631"/>
                      <a:pt x="1566" y="2083"/>
                    </a:cubicBezTo>
                    <a:lnTo>
                      <a:pt x="1016" y="2083"/>
                    </a:lnTo>
                    <a:close/>
                    <a:moveTo>
                      <a:pt x="6135" y="1423"/>
                    </a:moveTo>
                    <a:lnTo>
                      <a:pt x="6135" y="1423"/>
                    </a:lnTo>
                    <a:cubicBezTo>
                      <a:pt x="6101" y="1433"/>
                      <a:pt x="6101" y="1433"/>
                      <a:pt x="6101" y="1433"/>
                    </a:cubicBezTo>
                    <a:cubicBezTo>
                      <a:pt x="5749" y="2083"/>
                      <a:pt x="5749" y="2083"/>
                      <a:pt x="5749" y="2083"/>
                    </a:cubicBezTo>
                    <a:cubicBezTo>
                      <a:pt x="5198" y="2083"/>
                      <a:pt x="5198" y="2083"/>
                      <a:pt x="5198" y="2083"/>
                    </a:cubicBezTo>
                    <a:cubicBezTo>
                      <a:pt x="5396" y="1631"/>
                      <a:pt x="5492" y="1136"/>
                      <a:pt x="5537" y="742"/>
                    </a:cubicBezTo>
                    <a:cubicBezTo>
                      <a:pt x="6566" y="742"/>
                      <a:pt x="6566" y="742"/>
                      <a:pt x="6566" y="742"/>
                    </a:cubicBezTo>
                    <a:cubicBezTo>
                      <a:pt x="6559" y="913"/>
                      <a:pt x="6498" y="1297"/>
                      <a:pt x="6135" y="1423"/>
                    </a:cubicBezTo>
                    <a:close/>
                  </a:path>
                </a:pathLst>
              </a:custGeom>
              <a:solidFill>
                <a:schemeClr val="accent4"/>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95" name="Freeform: Shape 96"/>
              <p:cNvSpPr/>
              <p:nvPr/>
            </p:nvSpPr>
            <p:spPr bwMode="auto">
              <a:xfrm>
                <a:off x="12019955" y="5983132"/>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75000"/>
                </a:schemeClr>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96" name="Freeform: Shape 97"/>
              <p:cNvSpPr/>
              <p:nvPr/>
            </p:nvSpPr>
            <p:spPr bwMode="auto">
              <a:xfrm>
                <a:off x="12019955" y="5737792"/>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40000"/>
                  <a:lumOff val="60000"/>
                </a:schemeClr>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97" name="Freeform: Shape 98"/>
              <p:cNvSpPr/>
              <p:nvPr/>
            </p:nvSpPr>
            <p:spPr bwMode="auto">
              <a:xfrm>
                <a:off x="12019955" y="5519947"/>
                <a:ext cx="330114" cy="16920"/>
              </a:xfrm>
              <a:custGeom>
                <a:avLst/>
                <a:gdLst>
                  <a:gd name="T0" fmla="*/ 690 w 691"/>
                  <a:gd name="T1" fmla="*/ 37 h 38"/>
                  <a:gd name="T2" fmla="*/ 0 w 691"/>
                  <a:gd name="T3" fmla="*/ 37 h 38"/>
                  <a:gd name="T4" fmla="*/ 0 w 691"/>
                  <a:gd name="T5" fmla="*/ 0 h 38"/>
                  <a:gd name="T6" fmla="*/ 690 w 691"/>
                  <a:gd name="T7" fmla="*/ 0 h 38"/>
                  <a:gd name="T8" fmla="*/ 690 w 691"/>
                  <a:gd name="T9" fmla="*/ 37 h 38"/>
                </a:gdLst>
                <a:ahLst/>
                <a:cxnLst>
                  <a:cxn ang="0">
                    <a:pos x="T0" y="T1"/>
                  </a:cxn>
                  <a:cxn ang="0">
                    <a:pos x="T2" y="T3"/>
                  </a:cxn>
                  <a:cxn ang="0">
                    <a:pos x="T4" y="T5"/>
                  </a:cxn>
                  <a:cxn ang="0">
                    <a:pos x="T6" y="T7"/>
                  </a:cxn>
                  <a:cxn ang="0">
                    <a:pos x="T8" y="T9"/>
                  </a:cxn>
                </a:cxnLst>
                <a:rect l="0" t="0" r="r" b="b"/>
                <a:pathLst>
                  <a:path w="691" h="38">
                    <a:moveTo>
                      <a:pt x="690" y="37"/>
                    </a:moveTo>
                    <a:lnTo>
                      <a:pt x="0" y="37"/>
                    </a:lnTo>
                    <a:lnTo>
                      <a:pt x="0" y="0"/>
                    </a:lnTo>
                    <a:lnTo>
                      <a:pt x="690" y="0"/>
                    </a:lnTo>
                    <a:lnTo>
                      <a:pt x="690" y="37"/>
                    </a:lnTo>
                  </a:path>
                </a:pathLst>
              </a:custGeom>
              <a:solidFill>
                <a:schemeClr val="accent4">
                  <a:lumMod val="75000"/>
                </a:schemeClr>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98" name="Freeform: Shape 99"/>
              <p:cNvSpPr/>
              <p:nvPr/>
            </p:nvSpPr>
            <p:spPr bwMode="auto">
              <a:xfrm>
                <a:off x="11131187" y="3984457"/>
                <a:ext cx="2105534" cy="27495"/>
              </a:xfrm>
              <a:custGeom>
                <a:avLst/>
                <a:gdLst>
                  <a:gd name="T0" fmla="*/ 4391 w 4392"/>
                  <a:gd name="T1" fmla="*/ 62 h 63"/>
                  <a:gd name="T2" fmla="*/ 0 w 4392"/>
                  <a:gd name="T3" fmla="*/ 62 h 63"/>
                  <a:gd name="T4" fmla="*/ 0 w 4392"/>
                  <a:gd name="T5" fmla="*/ 0 h 63"/>
                  <a:gd name="T6" fmla="*/ 4391 w 4392"/>
                  <a:gd name="T7" fmla="*/ 0 h 63"/>
                  <a:gd name="T8" fmla="*/ 4391 w 4392"/>
                  <a:gd name="T9" fmla="*/ 62 h 63"/>
                </a:gdLst>
                <a:ahLst/>
                <a:cxnLst>
                  <a:cxn ang="0">
                    <a:pos x="T0" y="T1"/>
                  </a:cxn>
                  <a:cxn ang="0">
                    <a:pos x="T2" y="T3"/>
                  </a:cxn>
                  <a:cxn ang="0">
                    <a:pos x="T4" y="T5"/>
                  </a:cxn>
                  <a:cxn ang="0">
                    <a:pos x="T6" y="T7"/>
                  </a:cxn>
                  <a:cxn ang="0">
                    <a:pos x="T8" y="T9"/>
                  </a:cxn>
                </a:cxnLst>
                <a:rect l="0" t="0" r="r" b="b"/>
                <a:pathLst>
                  <a:path w="4392" h="63">
                    <a:moveTo>
                      <a:pt x="4391" y="62"/>
                    </a:moveTo>
                    <a:lnTo>
                      <a:pt x="0" y="62"/>
                    </a:lnTo>
                    <a:lnTo>
                      <a:pt x="0" y="0"/>
                    </a:lnTo>
                    <a:lnTo>
                      <a:pt x="4391" y="0"/>
                    </a:lnTo>
                    <a:lnTo>
                      <a:pt x="4391" y="62"/>
                    </a:lnTo>
                  </a:path>
                </a:pathLst>
              </a:custGeom>
              <a:solidFill>
                <a:schemeClr val="accent4">
                  <a:lumMod val="75000"/>
                </a:schemeClr>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99" name="Freeform: Shape 100"/>
              <p:cNvSpPr/>
              <p:nvPr/>
            </p:nvSpPr>
            <p:spPr bwMode="auto">
              <a:xfrm>
                <a:off x="12019955" y="6114262"/>
                <a:ext cx="330114" cy="10575"/>
              </a:xfrm>
              <a:custGeom>
                <a:avLst/>
                <a:gdLst>
                  <a:gd name="T0" fmla="*/ 690 w 691"/>
                  <a:gd name="T1" fmla="*/ 0 h 28"/>
                  <a:gd name="T2" fmla="*/ 0 w 691"/>
                  <a:gd name="T3" fmla="*/ 0 h 28"/>
                  <a:gd name="T4" fmla="*/ 0 w 691"/>
                  <a:gd name="T5" fmla="*/ 27 h 28"/>
                  <a:gd name="T6" fmla="*/ 690 w 691"/>
                  <a:gd name="T7" fmla="*/ 27 h 28"/>
                  <a:gd name="T8" fmla="*/ 690 w 691"/>
                  <a:gd name="T9" fmla="*/ 0 h 28"/>
                </a:gdLst>
                <a:ahLst/>
                <a:cxnLst>
                  <a:cxn ang="0">
                    <a:pos x="T0" y="T1"/>
                  </a:cxn>
                  <a:cxn ang="0">
                    <a:pos x="T2" y="T3"/>
                  </a:cxn>
                  <a:cxn ang="0">
                    <a:pos x="T4" y="T5"/>
                  </a:cxn>
                  <a:cxn ang="0">
                    <a:pos x="T6" y="T7"/>
                  </a:cxn>
                  <a:cxn ang="0">
                    <a:pos x="T8" y="T9"/>
                  </a:cxn>
                </a:cxnLst>
                <a:rect l="0" t="0" r="r" b="b"/>
                <a:pathLst>
                  <a:path w="691" h="28">
                    <a:moveTo>
                      <a:pt x="690" y="0"/>
                    </a:moveTo>
                    <a:lnTo>
                      <a:pt x="0" y="0"/>
                    </a:lnTo>
                    <a:lnTo>
                      <a:pt x="0" y="27"/>
                    </a:lnTo>
                    <a:lnTo>
                      <a:pt x="690" y="27"/>
                    </a:lnTo>
                    <a:lnTo>
                      <a:pt x="690" y="0"/>
                    </a:lnTo>
                  </a:path>
                </a:pathLst>
              </a:custGeom>
              <a:solidFill>
                <a:schemeClr val="accent4">
                  <a:lumMod val="40000"/>
                  <a:lumOff val="60000"/>
                </a:schemeClr>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100" name="Freeform: Shape 101"/>
              <p:cNvSpPr/>
              <p:nvPr/>
            </p:nvSpPr>
            <p:spPr bwMode="auto">
              <a:xfrm>
                <a:off x="11768137" y="6509767"/>
                <a:ext cx="831633" cy="376470"/>
              </a:xfrm>
              <a:custGeom>
                <a:avLst/>
                <a:gdLst>
                  <a:gd name="T0" fmla="*/ 1738 w 1739"/>
                  <a:gd name="T1" fmla="*/ 790 h 791"/>
                  <a:gd name="T2" fmla="*/ 0 w 1739"/>
                  <a:gd name="T3" fmla="*/ 790 h 791"/>
                  <a:gd name="T4" fmla="*/ 0 w 1739"/>
                  <a:gd name="T5" fmla="*/ 0 h 791"/>
                  <a:gd name="T6" fmla="*/ 1738 w 1739"/>
                  <a:gd name="T7" fmla="*/ 0 h 791"/>
                  <a:gd name="T8" fmla="*/ 1738 w 1739"/>
                  <a:gd name="T9" fmla="*/ 790 h 791"/>
                </a:gdLst>
                <a:ahLst/>
                <a:cxnLst>
                  <a:cxn ang="0">
                    <a:pos x="T0" y="T1"/>
                  </a:cxn>
                  <a:cxn ang="0">
                    <a:pos x="T2" y="T3"/>
                  </a:cxn>
                  <a:cxn ang="0">
                    <a:pos x="T4" y="T5"/>
                  </a:cxn>
                  <a:cxn ang="0">
                    <a:pos x="T6" y="T7"/>
                  </a:cxn>
                  <a:cxn ang="0">
                    <a:pos x="T8" y="T9"/>
                  </a:cxn>
                </a:cxnLst>
                <a:rect l="0" t="0" r="r" b="b"/>
                <a:pathLst>
                  <a:path w="1739" h="791">
                    <a:moveTo>
                      <a:pt x="1738" y="790"/>
                    </a:moveTo>
                    <a:lnTo>
                      <a:pt x="0" y="790"/>
                    </a:lnTo>
                    <a:lnTo>
                      <a:pt x="0" y="0"/>
                    </a:lnTo>
                    <a:lnTo>
                      <a:pt x="1738" y="0"/>
                    </a:lnTo>
                    <a:lnTo>
                      <a:pt x="1738" y="790"/>
                    </a:lnTo>
                  </a:path>
                </a:pathLst>
              </a:custGeom>
              <a:solidFill>
                <a:schemeClr val="accent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101" name="Freeform: Shape 102"/>
              <p:cNvSpPr/>
              <p:nvPr/>
            </p:nvSpPr>
            <p:spPr bwMode="auto">
              <a:xfrm>
                <a:off x="11486694" y="6509767"/>
                <a:ext cx="1392404" cy="12690"/>
              </a:xfrm>
              <a:custGeom>
                <a:avLst/>
                <a:gdLst>
                  <a:gd name="T0" fmla="*/ 2907 w 2908"/>
                  <a:gd name="T1" fmla="*/ 28 h 29"/>
                  <a:gd name="T2" fmla="*/ 0 w 2908"/>
                  <a:gd name="T3" fmla="*/ 28 h 29"/>
                  <a:gd name="T4" fmla="*/ 0 w 2908"/>
                  <a:gd name="T5" fmla="*/ 0 h 29"/>
                  <a:gd name="T6" fmla="*/ 2907 w 2908"/>
                  <a:gd name="T7" fmla="*/ 0 h 29"/>
                  <a:gd name="T8" fmla="*/ 2907 w 2908"/>
                  <a:gd name="T9" fmla="*/ 28 h 29"/>
                </a:gdLst>
                <a:ahLst/>
                <a:cxnLst>
                  <a:cxn ang="0">
                    <a:pos x="T0" y="T1"/>
                  </a:cxn>
                  <a:cxn ang="0">
                    <a:pos x="T2" y="T3"/>
                  </a:cxn>
                  <a:cxn ang="0">
                    <a:pos x="T4" y="T5"/>
                  </a:cxn>
                  <a:cxn ang="0">
                    <a:pos x="T6" y="T7"/>
                  </a:cxn>
                  <a:cxn ang="0">
                    <a:pos x="T8" y="T9"/>
                  </a:cxn>
                </a:cxnLst>
                <a:rect l="0" t="0" r="r" b="b"/>
                <a:pathLst>
                  <a:path w="2908" h="29">
                    <a:moveTo>
                      <a:pt x="2907" y="28"/>
                    </a:moveTo>
                    <a:lnTo>
                      <a:pt x="0" y="28"/>
                    </a:lnTo>
                    <a:lnTo>
                      <a:pt x="0" y="0"/>
                    </a:lnTo>
                    <a:lnTo>
                      <a:pt x="2907" y="0"/>
                    </a:lnTo>
                    <a:lnTo>
                      <a:pt x="2907" y="28"/>
                    </a:lnTo>
                  </a:path>
                </a:pathLst>
              </a:custGeom>
              <a:solidFill>
                <a:schemeClr val="accent3"/>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1" name="Group 124"/>
            <p:cNvGrpSpPr/>
            <p:nvPr/>
          </p:nvGrpSpPr>
          <p:grpSpPr>
            <a:xfrm>
              <a:off x="3014229" y="2136117"/>
              <a:ext cx="3281821" cy="1287333"/>
              <a:chOff x="8629877" y="7102069"/>
              <a:chExt cx="7227331" cy="2836115"/>
            </a:xfrm>
            <a:solidFill>
              <a:schemeClr val="accent1"/>
            </a:solidFill>
          </p:grpSpPr>
          <p:sp>
            <p:nvSpPr>
              <p:cNvPr id="70" name="Freeform: Shape 125"/>
              <p:cNvSpPr/>
              <p:nvPr/>
            </p:nvSpPr>
            <p:spPr bwMode="auto">
              <a:xfrm>
                <a:off x="8629877" y="8725520"/>
                <a:ext cx="526494" cy="1176087"/>
              </a:xfrm>
              <a:custGeom>
                <a:avLst/>
                <a:gdLst>
                  <a:gd name="T0" fmla="*/ 40 w 829"/>
                  <a:gd name="T1" fmla="*/ 1845 h 1846"/>
                  <a:gd name="T2" fmla="*/ 6 w 829"/>
                  <a:gd name="T3" fmla="*/ 1805 h 1846"/>
                  <a:gd name="T4" fmla="*/ 57 w 829"/>
                  <a:gd name="T5" fmla="*/ 1742 h 1846"/>
                  <a:gd name="T6" fmla="*/ 74 w 829"/>
                  <a:gd name="T7" fmla="*/ 1823 h 1846"/>
                  <a:gd name="T8" fmla="*/ 86 w 829"/>
                  <a:gd name="T9" fmla="*/ 1680 h 1846"/>
                  <a:gd name="T10" fmla="*/ 74 w 829"/>
                  <a:gd name="T11" fmla="*/ 1680 h 1846"/>
                  <a:gd name="T12" fmla="*/ 57 w 829"/>
                  <a:gd name="T13" fmla="*/ 1600 h 1846"/>
                  <a:gd name="T14" fmla="*/ 126 w 829"/>
                  <a:gd name="T15" fmla="*/ 1623 h 1846"/>
                  <a:gd name="T16" fmla="*/ 86 w 829"/>
                  <a:gd name="T17" fmla="*/ 1680 h 1846"/>
                  <a:gd name="T18" fmla="*/ 131 w 829"/>
                  <a:gd name="T19" fmla="*/ 1514 h 1846"/>
                  <a:gd name="T20" fmla="*/ 97 w 829"/>
                  <a:gd name="T21" fmla="*/ 1468 h 1846"/>
                  <a:gd name="T22" fmla="*/ 148 w 829"/>
                  <a:gd name="T23" fmla="*/ 1411 h 1846"/>
                  <a:gd name="T24" fmla="*/ 166 w 829"/>
                  <a:gd name="T25" fmla="*/ 1491 h 1846"/>
                  <a:gd name="T26" fmla="*/ 183 w 829"/>
                  <a:gd name="T27" fmla="*/ 1348 h 1846"/>
                  <a:gd name="T28" fmla="*/ 171 w 829"/>
                  <a:gd name="T29" fmla="*/ 1348 h 1846"/>
                  <a:gd name="T30" fmla="*/ 160 w 829"/>
                  <a:gd name="T31" fmla="*/ 1268 h 1846"/>
                  <a:gd name="T32" fmla="*/ 229 w 829"/>
                  <a:gd name="T33" fmla="*/ 1291 h 1846"/>
                  <a:gd name="T34" fmla="*/ 183 w 829"/>
                  <a:gd name="T35" fmla="*/ 1348 h 1846"/>
                  <a:gd name="T36" fmla="*/ 240 w 829"/>
                  <a:gd name="T37" fmla="*/ 1188 h 1846"/>
                  <a:gd name="T38" fmla="*/ 206 w 829"/>
                  <a:gd name="T39" fmla="*/ 1137 h 1846"/>
                  <a:gd name="T40" fmla="*/ 263 w 829"/>
                  <a:gd name="T41" fmla="*/ 1085 h 1846"/>
                  <a:gd name="T42" fmla="*/ 274 w 829"/>
                  <a:gd name="T43" fmla="*/ 1165 h 1846"/>
                  <a:gd name="T44" fmla="*/ 297 w 829"/>
                  <a:gd name="T45" fmla="*/ 1023 h 1846"/>
                  <a:gd name="T46" fmla="*/ 286 w 829"/>
                  <a:gd name="T47" fmla="*/ 1023 h 1846"/>
                  <a:gd name="T48" fmla="*/ 280 w 829"/>
                  <a:gd name="T49" fmla="*/ 943 h 1846"/>
                  <a:gd name="T50" fmla="*/ 343 w 829"/>
                  <a:gd name="T51" fmla="*/ 971 h 1846"/>
                  <a:gd name="T52" fmla="*/ 297 w 829"/>
                  <a:gd name="T53" fmla="*/ 1023 h 1846"/>
                  <a:gd name="T54" fmla="*/ 366 w 829"/>
                  <a:gd name="T55" fmla="*/ 868 h 1846"/>
                  <a:gd name="T56" fmla="*/ 331 w 829"/>
                  <a:gd name="T57" fmla="*/ 817 h 1846"/>
                  <a:gd name="T58" fmla="*/ 394 w 829"/>
                  <a:gd name="T59" fmla="*/ 766 h 1846"/>
                  <a:gd name="T60" fmla="*/ 400 w 829"/>
                  <a:gd name="T61" fmla="*/ 846 h 1846"/>
                  <a:gd name="T62" fmla="*/ 440 w 829"/>
                  <a:gd name="T63" fmla="*/ 708 h 1846"/>
                  <a:gd name="T64" fmla="*/ 423 w 829"/>
                  <a:gd name="T65" fmla="*/ 708 h 1846"/>
                  <a:gd name="T66" fmla="*/ 423 w 829"/>
                  <a:gd name="T67" fmla="*/ 628 h 1846"/>
                  <a:gd name="T68" fmla="*/ 486 w 829"/>
                  <a:gd name="T69" fmla="*/ 657 h 1846"/>
                  <a:gd name="T70" fmla="*/ 440 w 829"/>
                  <a:gd name="T71" fmla="*/ 708 h 1846"/>
                  <a:gd name="T72" fmla="*/ 514 w 829"/>
                  <a:gd name="T73" fmla="*/ 554 h 1846"/>
                  <a:gd name="T74" fmla="*/ 480 w 829"/>
                  <a:gd name="T75" fmla="*/ 503 h 1846"/>
                  <a:gd name="T76" fmla="*/ 543 w 829"/>
                  <a:gd name="T77" fmla="*/ 457 h 1846"/>
                  <a:gd name="T78" fmla="*/ 543 w 829"/>
                  <a:gd name="T79" fmla="*/ 537 h 1846"/>
                  <a:gd name="T80" fmla="*/ 594 w 829"/>
                  <a:gd name="T81" fmla="*/ 400 h 1846"/>
                  <a:gd name="T82" fmla="*/ 577 w 829"/>
                  <a:gd name="T83" fmla="*/ 400 h 1846"/>
                  <a:gd name="T84" fmla="*/ 577 w 829"/>
                  <a:gd name="T85" fmla="*/ 320 h 1846"/>
                  <a:gd name="T86" fmla="*/ 640 w 829"/>
                  <a:gd name="T87" fmla="*/ 354 h 1846"/>
                  <a:gd name="T88" fmla="*/ 594 w 829"/>
                  <a:gd name="T89" fmla="*/ 400 h 1846"/>
                  <a:gd name="T90" fmla="*/ 680 w 829"/>
                  <a:gd name="T91" fmla="*/ 251 h 1846"/>
                  <a:gd name="T92" fmla="*/ 646 w 829"/>
                  <a:gd name="T93" fmla="*/ 200 h 1846"/>
                  <a:gd name="T94" fmla="*/ 714 w 829"/>
                  <a:gd name="T95" fmla="*/ 154 h 1846"/>
                  <a:gd name="T96" fmla="*/ 708 w 829"/>
                  <a:gd name="T97" fmla="*/ 234 h 1846"/>
                  <a:gd name="T98" fmla="*/ 765 w 829"/>
                  <a:gd name="T99" fmla="*/ 103 h 1846"/>
                  <a:gd name="T100" fmla="*/ 748 w 829"/>
                  <a:gd name="T101" fmla="*/ 97 h 1846"/>
                  <a:gd name="T102" fmla="*/ 754 w 829"/>
                  <a:gd name="T103" fmla="*/ 23 h 1846"/>
                  <a:gd name="T104" fmla="*/ 817 w 829"/>
                  <a:gd name="T105" fmla="*/ 57 h 1846"/>
                  <a:gd name="T106" fmla="*/ 765 w 829"/>
                  <a:gd name="T107" fmla="*/ 10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9" h="1846">
                    <a:moveTo>
                      <a:pt x="40" y="1845"/>
                    </a:moveTo>
                    <a:lnTo>
                      <a:pt x="40" y="1845"/>
                    </a:lnTo>
                    <a:lnTo>
                      <a:pt x="34" y="1845"/>
                    </a:lnTo>
                    <a:cubicBezTo>
                      <a:pt x="17" y="1840"/>
                      <a:pt x="0" y="1823"/>
                      <a:pt x="6" y="1805"/>
                    </a:cubicBezTo>
                    <a:cubicBezTo>
                      <a:pt x="17" y="1771"/>
                      <a:pt x="17" y="1771"/>
                      <a:pt x="17" y="1771"/>
                    </a:cubicBezTo>
                    <a:cubicBezTo>
                      <a:pt x="17" y="1748"/>
                      <a:pt x="40" y="1737"/>
                      <a:pt x="57" y="1742"/>
                    </a:cubicBezTo>
                    <a:cubicBezTo>
                      <a:pt x="74" y="1748"/>
                      <a:pt x="86" y="1765"/>
                      <a:pt x="86" y="1788"/>
                    </a:cubicBezTo>
                    <a:cubicBezTo>
                      <a:pt x="74" y="1823"/>
                      <a:pt x="74" y="1823"/>
                      <a:pt x="74" y="1823"/>
                    </a:cubicBezTo>
                    <a:cubicBezTo>
                      <a:pt x="74" y="1834"/>
                      <a:pt x="57" y="1845"/>
                      <a:pt x="40" y="1845"/>
                    </a:cubicBezTo>
                    <a:close/>
                    <a:moveTo>
                      <a:pt x="86" y="1680"/>
                    </a:moveTo>
                    <a:lnTo>
                      <a:pt x="86" y="1680"/>
                    </a:lnTo>
                    <a:cubicBezTo>
                      <a:pt x="80" y="1680"/>
                      <a:pt x="80" y="1680"/>
                      <a:pt x="74" y="1680"/>
                    </a:cubicBezTo>
                    <a:cubicBezTo>
                      <a:pt x="57" y="1674"/>
                      <a:pt x="46" y="1657"/>
                      <a:pt x="51" y="1634"/>
                    </a:cubicBezTo>
                    <a:cubicBezTo>
                      <a:pt x="57" y="1600"/>
                      <a:pt x="57" y="1600"/>
                      <a:pt x="57" y="1600"/>
                    </a:cubicBezTo>
                    <a:cubicBezTo>
                      <a:pt x="63" y="1582"/>
                      <a:pt x="80" y="1571"/>
                      <a:pt x="103" y="1577"/>
                    </a:cubicBezTo>
                    <a:cubicBezTo>
                      <a:pt x="120" y="1582"/>
                      <a:pt x="131" y="1600"/>
                      <a:pt x="126" y="1623"/>
                    </a:cubicBezTo>
                    <a:cubicBezTo>
                      <a:pt x="120" y="1651"/>
                      <a:pt x="120" y="1651"/>
                      <a:pt x="120" y="1651"/>
                    </a:cubicBezTo>
                    <a:cubicBezTo>
                      <a:pt x="114" y="1668"/>
                      <a:pt x="97" y="1680"/>
                      <a:pt x="86" y="1680"/>
                    </a:cubicBezTo>
                    <a:close/>
                    <a:moveTo>
                      <a:pt x="131" y="1514"/>
                    </a:moveTo>
                    <a:lnTo>
                      <a:pt x="131" y="1514"/>
                    </a:lnTo>
                    <a:cubicBezTo>
                      <a:pt x="126" y="1514"/>
                      <a:pt x="126" y="1514"/>
                      <a:pt x="120" y="1514"/>
                    </a:cubicBezTo>
                    <a:cubicBezTo>
                      <a:pt x="103" y="1508"/>
                      <a:pt x="91" y="1485"/>
                      <a:pt x="97" y="1468"/>
                    </a:cubicBezTo>
                    <a:cubicBezTo>
                      <a:pt x="108" y="1434"/>
                      <a:pt x="108" y="1434"/>
                      <a:pt x="108" y="1434"/>
                    </a:cubicBezTo>
                    <a:cubicBezTo>
                      <a:pt x="114" y="1417"/>
                      <a:pt x="131" y="1405"/>
                      <a:pt x="148" y="1411"/>
                    </a:cubicBezTo>
                    <a:cubicBezTo>
                      <a:pt x="171" y="1417"/>
                      <a:pt x="177" y="1440"/>
                      <a:pt x="171" y="1457"/>
                    </a:cubicBezTo>
                    <a:cubicBezTo>
                      <a:pt x="166" y="1491"/>
                      <a:pt x="166" y="1491"/>
                      <a:pt x="166" y="1491"/>
                    </a:cubicBezTo>
                    <a:cubicBezTo>
                      <a:pt x="160" y="1503"/>
                      <a:pt x="143" y="1514"/>
                      <a:pt x="131" y="1514"/>
                    </a:cubicBezTo>
                    <a:close/>
                    <a:moveTo>
                      <a:pt x="183" y="1348"/>
                    </a:moveTo>
                    <a:lnTo>
                      <a:pt x="183" y="1348"/>
                    </a:lnTo>
                    <a:cubicBezTo>
                      <a:pt x="177" y="1348"/>
                      <a:pt x="171" y="1348"/>
                      <a:pt x="171" y="1348"/>
                    </a:cubicBezTo>
                    <a:cubicBezTo>
                      <a:pt x="154" y="1343"/>
                      <a:pt x="143" y="1320"/>
                      <a:pt x="148" y="1303"/>
                    </a:cubicBezTo>
                    <a:cubicBezTo>
                      <a:pt x="160" y="1268"/>
                      <a:pt x="160" y="1268"/>
                      <a:pt x="160" y="1268"/>
                    </a:cubicBezTo>
                    <a:cubicBezTo>
                      <a:pt x="166" y="1251"/>
                      <a:pt x="183" y="1240"/>
                      <a:pt x="206" y="1245"/>
                    </a:cubicBezTo>
                    <a:cubicBezTo>
                      <a:pt x="223" y="1251"/>
                      <a:pt x="234" y="1274"/>
                      <a:pt x="229" y="1291"/>
                    </a:cubicBezTo>
                    <a:cubicBezTo>
                      <a:pt x="217" y="1325"/>
                      <a:pt x="217" y="1325"/>
                      <a:pt x="217" y="1325"/>
                    </a:cubicBezTo>
                    <a:cubicBezTo>
                      <a:pt x="211" y="1343"/>
                      <a:pt x="194" y="1348"/>
                      <a:pt x="183" y="1348"/>
                    </a:cubicBezTo>
                    <a:close/>
                    <a:moveTo>
                      <a:pt x="240" y="1188"/>
                    </a:moveTo>
                    <a:lnTo>
                      <a:pt x="240" y="1188"/>
                    </a:lnTo>
                    <a:cubicBezTo>
                      <a:pt x="234" y="1188"/>
                      <a:pt x="229" y="1188"/>
                      <a:pt x="229" y="1183"/>
                    </a:cubicBezTo>
                    <a:cubicBezTo>
                      <a:pt x="206" y="1177"/>
                      <a:pt x="200" y="1160"/>
                      <a:pt x="206" y="1137"/>
                    </a:cubicBezTo>
                    <a:cubicBezTo>
                      <a:pt x="217" y="1108"/>
                      <a:pt x="217" y="1108"/>
                      <a:pt x="217" y="1108"/>
                    </a:cubicBezTo>
                    <a:cubicBezTo>
                      <a:pt x="223" y="1085"/>
                      <a:pt x="246" y="1080"/>
                      <a:pt x="263" y="1085"/>
                    </a:cubicBezTo>
                    <a:cubicBezTo>
                      <a:pt x="280" y="1091"/>
                      <a:pt x="291" y="1114"/>
                      <a:pt x="286" y="1131"/>
                    </a:cubicBezTo>
                    <a:cubicBezTo>
                      <a:pt x="274" y="1165"/>
                      <a:pt x="274" y="1165"/>
                      <a:pt x="274" y="1165"/>
                    </a:cubicBezTo>
                    <a:cubicBezTo>
                      <a:pt x="268" y="1177"/>
                      <a:pt x="251" y="1188"/>
                      <a:pt x="240" y="1188"/>
                    </a:cubicBezTo>
                    <a:close/>
                    <a:moveTo>
                      <a:pt x="297" y="1023"/>
                    </a:moveTo>
                    <a:lnTo>
                      <a:pt x="297" y="1023"/>
                    </a:lnTo>
                    <a:cubicBezTo>
                      <a:pt x="297" y="1023"/>
                      <a:pt x="291" y="1023"/>
                      <a:pt x="286" y="1023"/>
                    </a:cubicBezTo>
                    <a:cubicBezTo>
                      <a:pt x="268" y="1017"/>
                      <a:pt x="257" y="994"/>
                      <a:pt x="268" y="977"/>
                    </a:cubicBezTo>
                    <a:cubicBezTo>
                      <a:pt x="280" y="943"/>
                      <a:pt x="280" y="943"/>
                      <a:pt x="280" y="943"/>
                    </a:cubicBezTo>
                    <a:cubicBezTo>
                      <a:pt x="286" y="925"/>
                      <a:pt x="308" y="920"/>
                      <a:pt x="326" y="925"/>
                    </a:cubicBezTo>
                    <a:cubicBezTo>
                      <a:pt x="343" y="931"/>
                      <a:pt x="354" y="954"/>
                      <a:pt x="343" y="971"/>
                    </a:cubicBezTo>
                    <a:cubicBezTo>
                      <a:pt x="331" y="1006"/>
                      <a:pt x="331" y="1006"/>
                      <a:pt x="331" y="1006"/>
                    </a:cubicBezTo>
                    <a:cubicBezTo>
                      <a:pt x="326" y="1017"/>
                      <a:pt x="314" y="1023"/>
                      <a:pt x="297" y="1023"/>
                    </a:cubicBezTo>
                    <a:close/>
                    <a:moveTo>
                      <a:pt x="366" y="868"/>
                    </a:moveTo>
                    <a:lnTo>
                      <a:pt x="366" y="868"/>
                    </a:lnTo>
                    <a:cubicBezTo>
                      <a:pt x="360" y="868"/>
                      <a:pt x="354" y="863"/>
                      <a:pt x="354" y="863"/>
                    </a:cubicBezTo>
                    <a:cubicBezTo>
                      <a:pt x="331" y="857"/>
                      <a:pt x="326" y="834"/>
                      <a:pt x="331" y="817"/>
                    </a:cubicBezTo>
                    <a:cubicBezTo>
                      <a:pt x="348" y="783"/>
                      <a:pt x="348" y="783"/>
                      <a:pt x="348" y="783"/>
                    </a:cubicBezTo>
                    <a:cubicBezTo>
                      <a:pt x="354" y="766"/>
                      <a:pt x="377" y="760"/>
                      <a:pt x="394" y="766"/>
                    </a:cubicBezTo>
                    <a:cubicBezTo>
                      <a:pt x="411" y="777"/>
                      <a:pt x="423" y="794"/>
                      <a:pt x="411" y="811"/>
                    </a:cubicBezTo>
                    <a:cubicBezTo>
                      <a:pt x="400" y="846"/>
                      <a:pt x="400" y="846"/>
                      <a:pt x="400" y="846"/>
                    </a:cubicBezTo>
                    <a:cubicBezTo>
                      <a:pt x="394" y="857"/>
                      <a:pt x="377" y="868"/>
                      <a:pt x="366" y="868"/>
                    </a:cubicBezTo>
                    <a:close/>
                    <a:moveTo>
                      <a:pt x="440" y="708"/>
                    </a:moveTo>
                    <a:lnTo>
                      <a:pt x="440" y="708"/>
                    </a:lnTo>
                    <a:cubicBezTo>
                      <a:pt x="434" y="708"/>
                      <a:pt x="428" y="708"/>
                      <a:pt x="423" y="708"/>
                    </a:cubicBezTo>
                    <a:cubicBezTo>
                      <a:pt x="406" y="697"/>
                      <a:pt x="394" y="674"/>
                      <a:pt x="406" y="657"/>
                    </a:cubicBezTo>
                    <a:cubicBezTo>
                      <a:pt x="423" y="628"/>
                      <a:pt x="423" y="628"/>
                      <a:pt x="423" y="628"/>
                    </a:cubicBezTo>
                    <a:cubicBezTo>
                      <a:pt x="428" y="611"/>
                      <a:pt x="451" y="600"/>
                      <a:pt x="468" y="611"/>
                    </a:cubicBezTo>
                    <a:cubicBezTo>
                      <a:pt x="486" y="617"/>
                      <a:pt x="491" y="640"/>
                      <a:pt x="486" y="657"/>
                    </a:cubicBezTo>
                    <a:cubicBezTo>
                      <a:pt x="468" y="691"/>
                      <a:pt x="468" y="691"/>
                      <a:pt x="468" y="691"/>
                    </a:cubicBezTo>
                    <a:cubicBezTo>
                      <a:pt x="463" y="703"/>
                      <a:pt x="451" y="708"/>
                      <a:pt x="440" y="708"/>
                    </a:cubicBezTo>
                    <a:close/>
                    <a:moveTo>
                      <a:pt x="514" y="554"/>
                    </a:moveTo>
                    <a:lnTo>
                      <a:pt x="514" y="554"/>
                    </a:lnTo>
                    <a:cubicBezTo>
                      <a:pt x="508" y="554"/>
                      <a:pt x="503" y="554"/>
                      <a:pt x="497" y="549"/>
                    </a:cubicBezTo>
                    <a:cubicBezTo>
                      <a:pt x="480" y="543"/>
                      <a:pt x="474" y="520"/>
                      <a:pt x="480" y="503"/>
                    </a:cubicBezTo>
                    <a:cubicBezTo>
                      <a:pt x="497" y="474"/>
                      <a:pt x="497" y="474"/>
                      <a:pt x="497" y="474"/>
                    </a:cubicBezTo>
                    <a:cubicBezTo>
                      <a:pt x="508" y="457"/>
                      <a:pt x="526" y="446"/>
                      <a:pt x="543" y="457"/>
                    </a:cubicBezTo>
                    <a:cubicBezTo>
                      <a:pt x="560" y="463"/>
                      <a:pt x="571" y="486"/>
                      <a:pt x="560" y="503"/>
                    </a:cubicBezTo>
                    <a:cubicBezTo>
                      <a:pt x="543" y="537"/>
                      <a:pt x="543" y="537"/>
                      <a:pt x="543" y="537"/>
                    </a:cubicBezTo>
                    <a:cubicBezTo>
                      <a:pt x="537" y="549"/>
                      <a:pt x="526" y="554"/>
                      <a:pt x="514" y="554"/>
                    </a:cubicBezTo>
                    <a:close/>
                    <a:moveTo>
                      <a:pt x="594" y="400"/>
                    </a:moveTo>
                    <a:lnTo>
                      <a:pt x="594" y="400"/>
                    </a:lnTo>
                    <a:cubicBezTo>
                      <a:pt x="588" y="400"/>
                      <a:pt x="583" y="400"/>
                      <a:pt x="577" y="400"/>
                    </a:cubicBezTo>
                    <a:cubicBezTo>
                      <a:pt x="560" y="389"/>
                      <a:pt x="554" y="366"/>
                      <a:pt x="560" y="349"/>
                    </a:cubicBezTo>
                    <a:cubicBezTo>
                      <a:pt x="577" y="320"/>
                      <a:pt x="577" y="320"/>
                      <a:pt x="577" y="320"/>
                    </a:cubicBezTo>
                    <a:cubicBezTo>
                      <a:pt x="588" y="303"/>
                      <a:pt x="611" y="297"/>
                      <a:pt x="628" y="303"/>
                    </a:cubicBezTo>
                    <a:cubicBezTo>
                      <a:pt x="646" y="314"/>
                      <a:pt x="651" y="337"/>
                      <a:pt x="640" y="354"/>
                    </a:cubicBezTo>
                    <a:cubicBezTo>
                      <a:pt x="623" y="383"/>
                      <a:pt x="623" y="383"/>
                      <a:pt x="623" y="383"/>
                    </a:cubicBezTo>
                    <a:cubicBezTo>
                      <a:pt x="617" y="394"/>
                      <a:pt x="606" y="400"/>
                      <a:pt x="594" y="400"/>
                    </a:cubicBezTo>
                    <a:close/>
                    <a:moveTo>
                      <a:pt x="680" y="251"/>
                    </a:moveTo>
                    <a:lnTo>
                      <a:pt x="680" y="251"/>
                    </a:lnTo>
                    <a:cubicBezTo>
                      <a:pt x="674" y="251"/>
                      <a:pt x="668" y="251"/>
                      <a:pt x="663" y="246"/>
                    </a:cubicBezTo>
                    <a:cubicBezTo>
                      <a:pt x="646" y="234"/>
                      <a:pt x="640" y="217"/>
                      <a:pt x="646" y="200"/>
                    </a:cubicBezTo>
                    <a:cubicBezTo>
                      <a:pt x="663" y="166"/>
                      <a:pt x="663" y="166"/>
                      <a:pt x="663" y="166"/>
                    </a:cubicBezTo>
                    <a:cubicBezTo>
                      <a:pt x="674" y="154"/>
                      <a:pt x="697" y="149"/>
                      <a:pt x="714" y="154"/>
                    </a:cubicBezTo>
                    <a:cubicBezTo>
                      <a:pt x="731" y="166"/>
                      <a:pt x="737" y="189"/>
                      <a:pt x="725" y="206"/>
                    </a:cubicBezTo>
                    <a:cubicBezTo>
                      <a:pt x="708" y="234"/>
                      <a:pt x="708" y="234"/>
                      <a:pt x="708" y="234"/>
                    </a:cubicBezTo>
                    <a:cubicBezTo>
                      <a:pt x="703" y="246"/>
                      <a:pt x="691" y="251"/>
                      <a:pt x="680" y="251"/>
                    </a:cubicBezTo>
                    <a:close/>
                    <a:moveTo>
                      <a:pt x="765" y="103"/>
                    </a:moveTo>
                    <a:lnTo>
                      <a:pt x="765" y="103"/>
                    </a:lnTo>
                    <a:cubicBezTo>
                      <a:pt x="760" y="103"/>
                      <a:pt x="754" y="103"/>
                      <a:pt x="748" y="97"/>
                    </a:cubicBezTo>
                    <a:cubicBezTo>
                      <a:pt x="731" y="86"/>
                      <a:pt x="725" y="69"/>
                      <a:pt x="737" y="51"/>
                    </a:cubicBezTo>
                    <a:cubicBezTo>
                      <a:pt x="754" y="23"/>
                      <a:pt x="754" y="23"/>
                      <a:pt x="754" y="23"/>
                    </a:cubicBezTo>
                    <a:cubicBezTo>
                      <a:pt x="765" y="6"/>
                      <a:pt x="788" y="0"/>
                      <a:pt x="805" y="11"/>
                    </a:cubicBezTo>
                    <a:cubicBezTo>
                      <a:pt x="823" y="23"/>
                      <a:pt x="828" y="40"/>
                      <a:pt x="817" y="57"/>
                    </a:cubicBezTo>
                    <a:cubicBezTo>
                      <a:pt x="800" y="86"/>
                      <a:pt x="800" y="86"/>
                      <a:pt x="800" y="86"/>
                    </a:cubicBezTo>
                    <a:cubicBezTo>
                      <a:pt x="788" y="97"/>
                      <a:pt x="777" y="103"/>
                      <a:pt x="765" y="103"/>
                    </a:cubicBezTo>
                    <a:close/>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71" name="Freeform: Shape 126"/>
              <p:cNvSpPr/>
              <p:nvPr/>
            </p:nvSpPr>
            <p:spPr bwMode="auto">
              <a:xfrm>
                <a:off x="10245961" y="7107697"/>
                <a:ext cx="1207840" cy="526145"/>
              </a:xfrm>
              <a:custGeom>
                <a:avLst/>
                <a:gdLst>
                  <a:gd name="T0" fmla="*/ 40 w 1897"/>
                  <a:gd name="T1" fmla="*/ 828 h 829"/>
                  <a:gd name="T2" fmla="*/ 23 w 1897"/>
                  <a:gd name="T3" fmla="*/ 759 h 829"/>
                  <a:gd name="T4" fmla="*/ 97 w 1897"/>
                  <a:gd name="T5" fmla="*/ 754 h 829"/>
                  <a:gd name="T6" fmla="*/ 57 w 1897"/>
                  <a:gd name="T7" fmla="*/ 822 h 829"/>
                  <a:gd name="T8" fmla="*/ 188 w 1897"/>
                  <a:gd name="T9" fmla="*/ 736 h 829"/>
                  <a:gd name="T10" fmla="*/ 160 w 1897"/>
                  <a:gd name="T11" fmla="*/ 719 h 829"/>
                  <a:gd name="T12" fmla="*/ 200 w 1897"/>
                  <a:gd name="T13" fmla="*/ 651 h 829"/>
                  <a:gd name="T14" fmla="*/ 240 w 1897"/>
                  <a:gd name="T15" fmla="*/ 714 h 829"/>
                  <a:gd name="T16" fmla="*/ 188 w 1897"/>
                  <a:gd name="T17" fmla="*/ 736 h 829"/>
                  <a:gd name="T18" fmla="*/ 342 w 1897"/>
                  <a:gd name="T19" fmla="*/ 645 h 829"/>
                  <a:gd name="T20" fmla="*/ 325 w 1897"/>
                  <a:gd name="T21" fmla="*/ 582 h 829"/>
                  <a:gd name="T22" fmla="*/ 405 w 1897"/>
                  <a:gd name="T23" fmla="*/ 576 h 829"/>
                  <a:gd name="T24" fmla="*/ 360 w 1897"/>
                  <a:gd name="T25" fmla="*/ 645 h 829"/>
                  <a:gd name="T26" fmla="*/ 497 w 1897"/>
                  <a:gd name="T27" fmla="*/ 565 h 829"/>
                  <a:gd name="T28" fmla="*/ 468 w 1897"/>
                  <a:gd name="T29" fmla="*/ 548 h 829"/>
                  <a:gd name="T30" fmla="*/ 514 w 1897"/>
                  <a:gd name="T31" fmla="*/ 479 h 829"/>
                  <a:gd name="T32" fmla="*/ 548 w 1897"/>
                  <a:gd name="T33" fmla="*/ 542 h 829"/>
                  <a:gd name="T34" fmla="*/ 497 w 1897"/>
                  <a:gd name="T35" fmla="*/ 565 h 829"/>
                  <a:gd name="T36" fmla="*/ 657 w 1897"/>
                  <a:gd name="T37" fmla="*/ 485 h 829"/>
                  <a:gd name="T38" fmla="*/ 640 w 1897"/>
                  <a:gd name="T39" fmla="*/ 417 h 829"/>
                  <a:gd name="T40" fmla="*/ 720 w 1897"/>
                  <a:gd name="T41" fmla="*/ 422 h 829"/>
                  <a:gd name="T42" fmla="*/ 674 w 1897"/>
                  <a:gd name="T43" fmla="*/ 485 h 829"/>
                  <a:gd name="T44" fmla="*/ 817 w 1897"/>
                  <a:gd name="T45" fmla="*/ 411 h 829"/>
                  <a:gd name="T46" fmla="*/ 783 w 1897"/>
                  <a:gd name="T47" fmla="*/ 394 h 829"/>
                  <a:gd name="T48" fmla="*/ 834 w 1897"/>
                  <a:gd name="T49" fmla="*/ 331 h 829"/>
                  <a:gd name="T50" fmla="*/ 862 w 1897"/>
                  <a:gd name="T51" fmla="*/ 394 h 829"/>
                  <a:gd name="T52" fmla="*/ 817 w 1897"/>
                  <a:gd name="T53" fmla="*/ 411 h 829"/>
                  <a:gd name="T54" fmla="*/ 982 w 1897"/>
                  <a:gd name="T55" fmla="*/ 348 h 829"/>
                  <a:gd name="T56" fmla="*/ 965 w 1897"/>
                  <a:gd name="T57" fmla="*/ 279 h 829"/>
                  <a:gd name="T58" fmla="*/ 1045 w 1897"/>
                  <a:gd name="T59" fmla="*/ 285 h 829"/>
                  <a:gd name="T60" fmla="*/ 994 w 1897"/>
                  <a:gd name="T61" fmla="*/ 342 h 829"/>
                  <a:gd name="T62" fmla="*/ 1142 w 1897"/>
                  <a:gd name="T63" fmla="*/ 279 h 829"/>
                  <a:gd name="T64" fmla="*/ 1114 w 1897"/>
                  <a:gd name="T65" fmla="*/ 257 h 829"/>
                  <a:gd name="T66" fmla="*/ 1165 w 1897"/>
                  <a:gd name="T67" fmla="*/ 200 h 829"/>
                  <a:gd name="T68" fmla="*/ 1188 w 1897"/>
                  <a:gd name="T69" fmla="*/ 268 h 829"/>
                  <a:gd name="T70" fmla="*/ 1142 w 1897"/>
                  <a:gd name="T71" fmla="*/ 279 h 829"/>
                  <a:gd name="T72" fmla="*/ 1314 w 1897"/>
                  <a:gd name="T73" fmla="*/ 222 h 829"/>
                  <a:gd name="T74" fmla="*/ 1302 w 1897"/>
                  <a:gd name="T75" fmla="*/ 154 h 829"/>
                  <a:gd name="T76" fmla="*/ 1377 w 1897"/>
                  <a:gd name="T77" fmla="*/ 165 h 829"/>
                  <a:gd name="T78" fmla="*/ 1319 w 1897"/>
                  <a:gd name="T79" fmla="*/ 222 h 829"/>
                  <a:gd name="T80" fmla="*/ 1479 w 1897"/>
                  <a:gd name="T81" fmla="*/ 171 h 829"/>
                  <a:gd name="T82" fmla="*/ 1445 w 1897"/>
                  <a:gd name="T83" fmla="*/ 148 h 829"/>
                  <a:gd name="T84" fmla="*/ 1502 w 1897"/>
                  <a:gd name="T85" fmla="*/ 91 h 829"/>
                  <a:gd name="T86" fmla="*/ 1525 w 1897"/>
                  <a:gd name="T87" fmla="*/ 159 h 829"/>
                  <a:gd name="T88" fmla="*/ 1479 w 1897"/>
                  <a:gd name="T89" fmla="*/ 171 h 829"/>
                  <a:gd name="T90" fmla="*/ 1651 w 1897"/>
                  <a:gd name="T91" fmla="*/ 125 h 829"/>
                  <a:gd name="T92" fmla="*/ 1639 w 1897"/>
                  <a:gd name="T93" fmla="*/ 51 h 829"/>
                  <a:gd name="T94" fmla="*/ 1719 w 1897"/>
                  <a:gd name="T95" fmla="*/ 68 h 829"/>
                  <a:gd name="T96" fmla="*/ 1657 w 1897"/>
                  <a:gd name="T97" fmla="*/ 125 h 829"/>
                  <a:gd name="T98" fmla="*/ 1822 w 1897"/>
                  <a:gd name="T99" fmla="*/ 79 h 829"/>
                  <a:gd name="T100" fmla="*/ 1788 w 1897"/>
                  <a:gd name="T101" fmla="*/ 51 h 829"/>
                  <a:gd name="T102" fmla="*/ 1845 w 1897"/>
                  <a:gd name="T103" fmla="*/ 5 h 829"/>
                  <a:gd name="T104" fmla="*/ 1862 w 1897"/>
                  <a:gd name="T105" fmla="*/ 74 h 829"/>
                  <a:gd name="T106" fmla="*/ 1822 w 1897"/>
                  <a:gd name="T107" fmla="*/ 7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7" h="829">
                    <a:moveTo>
                      <a:pt x="40" y="828"/>
                    </a:moveTo>
                    <a:lnTo>
                      <a:pt x="40" y="828"/>
                    </a:lnTo>
                    <a:cubicBezTo>
                      <a:pt x="28" y="828"/>
                      <a:pt x="17" y="822"/>
                      <a:pt x="11" y="811"/>
                    </a:cubicBezTo>
                    <a:cubicBezTo>
                      <a:pt x="0" y="794"/>
                      <a:pt x="6" y="771"/>
                      <a:pt x="23" y="759"/>
                    </a:cubicBezTo>
                    <a:cubicBezTo>
                      <a:pt x="51" y="742"/>
                      <a:pt x="51" y="742"/>
                      <a:pt x="51" y="742"/>
                    </a:cubicBezTo>
                    <a:cubicBezTo>
                      <a:pt x="68" y="731"/>
                      <a:pt x="91" y="736"/>
                      <a:pt x="97" y="754"/>
                    </a:cubicBezTo>
                    <a:cubicBezTo>
                      <a:pt x="108" y="771"/>
                      <a:pt x="103" y="794"/>
                      <a:pt x="85" y="805"/>
                    </a:cubicBezTo>
                    <a:cubicBezTo>
                      <a:pt x="57" y="822"/>
                      <a:pt x="57" y="822"/>
                      <a:pt x="57" y="822"/>
                    </a:cubicBezTo>
                    <a:cubicBezTo>
                      <a:pt x="51" y="828"/>
                      <a:pt x="45" y="828"/>
                      <a:pt x="40" y="828"/>
                    </a:cubicBezTo>
                    <a:close/>
                    <a:moveTo>
                      <a:pt x="188" y="736"/>
                    </a:moveTo>
                    <a:lnTo>
                      <a:pt x="188" y="736"/>
                    </a:lnTo>
                    <a:cubicBezTo>
                      <a:pt x="177" y="736"/>
                      <a:pt x="166" y="731"/>
                      <a:pt x="160" y="719"/>
                    </a:cubicBezTo>
                    <a:cubicBezTo>
                      <a:pt x="148" y="702"/>
                      <a:pt x="154" y="679"/>
                      <a:pt x="171" y="668"/>
                    </a:cubicBezTo>
                    <a:cubicBezTo>
                      <a:pt x="200" y="651"/>
                      <a:pt x="200" y="651"/>
                      <a:pt x="200" y="651"/>
                    </a:cubicBezTo>
                    <a:cubicBezTo>
                      <a:pt x="217" y="639"/>
                      <a:pt x="240" y="645"/>
                      <a:pt x="251" y="662"/>
                    </a:cubicBezTo>
                    <a:cubicBezTo>
                      <a:pt x="263" y="679"/>
                      <a:pt x="257" y="702"/>
                      <a:pt x="240" y="714"/>
                    </a:cubicBezTo>
                    <a:cubicBezTo>
                      <a:pt x="205" y="731"/>
                      <a:pt x="205" y="731"/>
                      <a:pt x="205" y="731"/>
                    </a:cubicBezTo>
                    <a:cubicBezTo>
                      <a:pt x="200" y="736"/>
                      <a:pt x="194" y="736"/>
                      <a:pt x="188" y="736"/>
                    </a:cubicBezTo>
                    <a:close/>
                    <a:moveTo>
                      <a:pt x="342" y="645"/>
                    </a:moveTo>
                    <a:lnTo>
                      <a:pt x="342" y="645"/>
                    </a:lnTo>
                    <a:cubicBezTo>
                      <a:pt x="331" y="645"/>
                      <a:pt x="320" y="639"/>
                      <a:pt x="314" y="628"/>
                    </a:cubicBezTo>
                    <a:cubicBezTo>
                      <a:pt x="303" y="611"/>
                      <a:pt x="308" y="588"/>
                      <a:pt x="325" y="582"/>
                    </a:cubicBezTo>
                    <a:cubicBezTo>
                      <a:pt x="354" y="565"/>
                      <a:pt x="354" y="565"/>
                      <a:pt x="354" y="565"/>
                    </a:cubicBezTo>
                    <a:cubicBezTo>
                      <a:pt x="371" y="554"/>
                      <a:pt x="394" y="559"/>
                      <a:pt x="405" y="576"/>
                    </a:cubicBezTo>
                    <a:cubicBezTo>
                      <a:pt x="417" y="594"/>
                      <a:pt x="405" y="617"/>
                      <a:pt x="388" y="628"/>
                    </a:cubicBezTo>
                    <a:cubicBezTo>
                      <a:pt x="360" y="645"/>
                      <a:pt x="360" y="645"/>
                      <a:pt x="360" y="645"/>
                    </a:cubicBezTo>
                    <a:cubicBezTo>
                      <a:pt x="354" y="645"/>
                      <a:pt x="348" y="645"/>
                      <a:pt x="342" y="645"/>
                    </a:cubicBezTo>
                    <a:close/>
                    <a:moveTo>
                      <a:pt x="497" y="565"/>
                    </a:moveTo>
                    <a:lnTo>
                      <a:pt x="497" y="565"/>
                    </a:lnTo>
                    <a:cubicBezTo>
                      <a:pt x="485" y="565"/>
                      <a:pt x="474" y="559"/>
                      <a:pt x="468" y="548"/>
                    </a:cubicBezTo>
                    <a:cubicBezTo>
                      <a:pt x="457" y="531"/>
                      <a:pt x="463" y="508"/>
                      <a:pt x="480" y="497"/>
                    </a:cubicBezTo>
                    <a:cubicBezTo>
                      <a:pt x="514" y="479"/>
                      <a:pt x="514" y="479"/>
                      <a:pt x="514" y="479"/>
                    </a:cubicBezTo>
                    <a:cubicBezTo>
                      <a:pt x="531" y="474"/>
                      <a:pt x="554" y="479"/>
                      <a:pt x="560" y="497"/>
                    </a:cubicBezTo>
                    <a:cubicBezTo>
                      <a:pt x="571" y="514"/>
                      <a:pt x="565" y="536"/>
                      <a:pt x="548" y="542"/>
                    </a:cubicBezTo>
                    <a:cubicBezTo>
                      <a:pt x="514" y="559"/>
                      <a:pt x="514" y="559"/>
                      <a:pt x="514" y="559"/>
                    </a:cubicBezTo>
                    <a:cubicBezTo>
                      <a:pt x="508" y="565"/>
                      <a:pt x="502" y="565"/>
                      <a:pt x="497" y="565"/>
                    </a:cubicBezTo>
                    <a:close/>
                    <a:moveTo>
                      <a:pt x="657" y="485"/>
                    </a:moveTo>
                    <a:lnTo>
                      <a:pt x="657" y="485"/>
                    </a:lnTo>
                    <a:cubicBezTo>
                      <a:pt x="645" y="485"/>
                      <a:pt x="628" y="479"/>
                      <a:pt x="623" y="468"/>
                    </a:cubicBezTo>
                    <a:cubicBezTo>
                      <a:pt x="617" y="451"/>
                      <a:pt x="623" y="428"/>
                      <a:pt x="640" y="417"/>
                    </a:cubicBezTo>
                    <a:cubicBezTo>
                      <a:pt x="674" y="405"/>
                      <a:pt x="674" y="405"/>
                      <a:pt x="674" y="405"/>
                    </a:cubicBezTo>
                    <a:cubicBezTo>
                      <a:pt x="691" y="394"/>
                      <a:pt x="714" y="405"/>
                      <a:pt x="720" y="422"/>
                    </a:cubicBezTo>
                    <a:cubicBezTo>
                      <a:pt x="731" y="439"/>
                      <a:pt x="720" y="462"/>
                      <a:pt x="702" y="468"/>
                    </a:cubicBezTo>
                    <a:cubicBezTo>
                      <a:pt x="674" y="485"/>
                      <a:pt x="674" y="485"/>
                      <a:pt x="674" y="485"/>
                    </a:cubicBezTo>
                    <a:cubicBezTo>
                      <a:pt x="668" y="485"/>
                      <a:pt x="662" y="485"/>
                      <a:pt x="657" y="485"/>
                    </a:cubicBezTo>
                    <a:close/>
                    <a:moveTo>
                      <a:pt x="817" y="411"/>
                    </a:moveTo>
                    <a:lnTo>
                      <a:pt x="817" y="411"/>
                    </a:lnTo>
                    <a:cubicBezTo>
                      <a:pt x="805" y="411"/>
                      <a:pt x="788" y="405"/>
                      <a:pt x="783" y="394"/>
                    </a:cubicBezTo>
                    <a:cubicBezTo>
                      <a:pt x="777" y="376"/>
                      <a:pt x="783" y="354"/>
                      <a:pt x="805" y="348"/>
                    </a:cubicBezTo>
                    <a:cubicBezTo>
                      <a:pt x="834" y="331"/>
                      <a:pt x="834" y="331"/>
                      <a:pt x="834" y="331"/>
                    </a:cubicBezTo>
                    <a:cubicBezTo>
                      <a:pt x="851" y="325"/>
                      <a:pt x="874" y="331"/>
                      <a:pt x="880" y="348"/>
                    </a:cubicBezTo>
                    <a:cubicBezTo>
                      <a:pt x="891" y="365"/>
                      <a:pt x="880" y="388"/>
                      <a:pt x="862" y="394"/>
                    </a:cubicBezTo>
                    <a:cubicBezTo>
                      <a:pt x="834" y="411"/>
                      <a:pt x="834" y="411"/>
                      <a:pt x="834" y="411"/>
                    </a:cubicBezTo>
                    <a:cubicBezTo>
                      <a:pt x="828" y="411"/>
                      <a:pt x="822" y="411"/>
                      <a:pt x="817" y="411"/>
                    </a:cubicBezTo>
                    <a:close/>
                    <a:moveTo>
                      <a:pt x="982" y="348"/>
                    </a:moveTo>
                    <a:lnTo>
                      <a:pt x="982" y="348"/>
                    </a:lnTo>
                    <a:cubicBezTo>
                      <a:pt x="965" y="348"/>
                      <a:pt x="954" y="337"/>
                      <a:pt x="948" y="325"/>
                    </a:cubicBezTo>
                    <a:cubicBezTo>
                      <a:pt x="937" y="302"/>
                      <a:pt x="948" y="285"/>
                      <a:pt x="965" y="279"/>
                    </a:cubicBezTo>
                    <a:cubicBezTo>
                      <a:pt x="1000" y="262"/>
                      <a:pt x="1000" y="262"/>
                      <a:pt x="1000" y="262"/>
                    </a:cubicBezTo>
                    <a:cubicBezTo>
                      <a:pt x="1017" y="257"/>
                      <a:pt x="1040" y="268"/>
                      <a:pt x="1045" y="285"/>
                    </a:cubicBezTo>
                    <a:cubicBezTo>
                      <a:pt x="1051" y="302"/>
                      <a:pt x="1045" y="325"/>
                      <a:pt x="1028" y="331"/>
                    </a:cubicBezTo>
                    <a:cubicBezTo>
                      <a:pt x="994" y="342"/>
                      <a:pt x="994" y="342"/>
                      <a:pt x="994" y="342"/>
                    </a:cubicBezTo>
                    <a:cubicBezTo>
                      <a:pt x="988" y="342"/>
                      <a:pt x="982" y="348"/>
                      <a:pt x="982" y="348"/>
                    </a:cubicBezTo>
                    <a:close/>
                    <a:moveTo>
                      <a:pt x="1142" y="279"/>
                    </a:moveTo>
                    <a:lnTo>
                      <a:pt x="1142" y="279"/>
                    </a:lnTo>
                    <a:cubicBezTo>
                      <a:pt x="1131" y="279"/>
                      <a:pt x="1114" y="274"/>
                      <a:pt x="1114" y="257"/>
                    </a:cubicBezTo>
                    <a:cubicBezTo>
                      <a:pt x="1102" y="239"/>
                      <a:pt x="1114" y="222"/>
                      <a:pt x="1131" y="211"/>
                    </a:cubicBezTo>
                    <a:cubicBezTo>
                      <a:pt x="1165" y="200"/>
                      <a:pt x="1165" y="200"/>
                      <a:pt x="1165" y="200"/>
                    </a:cubicBezTo>
                    <a:cubicBezTo>
                      <a:pt x="1182" y="194"/>
                      <a:pt x="1205" y="205"/>
                      <a:pt x="1211" y="222"/>
                    </a:cubicBezTo>
                    <a:cubicBezTo>
                      <a:pt x="1217" y="239"/>
                      <a:pt x="1211" y="262"/>
                      <a:pt x="1188" y="268"/>
                    </a:cubicBezTo>
                    <a:cubicBezTo>
                      <a:pt x="1159" y="279"/>
                      <a:pt x="1159" y="279"/>
                      <a:pt x="1159" y="279"/>
                    </a:cubicBezTo>
                    <a:cubicBezTo>
                      <a:pt x="1154" y="279"/>
                      <a:pt x="1148" y="279"/>
                      <a:pt x="1142" y="279"/>
                    </a:cubicBezTo>
                    <a:close/>
                    <a:moveTo>
                      <a:pt x="1314" y="222"/>
                    </a:moveTo>
                    <a:lnTo>
                      <a:pt x="1314" y="222"/>
                    </a:lnTo>
                    <a:cubicBezTo>
                      <a:pt x="1297" y="222"/>
                      <a:pt x="1285" y="217"/>
                      <a:pt x="1279" y="200"/>
                    </a:cubicBezTo>
                    <a:cubicBezTo>
                      <a:pt x="1274" y="182"/>
                      <a:pt x="1279" y="159"/>
                      <a:pt x="1302" y="154"/>
                    </a:cubicBezTo>
                    <a:cubicBezTo>
                      <a:pt x="1337" y="142"/>
                      <a:pt x="1337" y="142"/>
                      <a:pt x="1337" y="142"/>
                    </a:cubicBezTo>
                    <a:cubicBezTo>
                      <a:pt x="1354" y="137"/>
                      <a:pt x="1371" y="148"/>
                      <a:pt x="1377" y="165"/>
                    </a:cubicBezTo>
                    <a:cubicBezTo>
                      <a:pt x="1382" y="188"/>
                      <a:pt x="1377" y="205"/>
                      <a:pt x="1354" y="211"/>
                    </a:cubicBezTo>
                    <a:cubicBezTo>
                      <a:pt x="1319" y="222"/>
                      <a:pt x="1319" y="222"/>
                      <a:pt x="1319" y="222"/>
                    </a:cubicBezTo>
                    <a:lnTo>
                      <a:pt x="1314" y="222"/>
                    </a:lnTo>
                    <a:close/>
                    <a:moveTo>
                      <a:pt x="1479" y="171"/>
                    </a:moveTo>
                    <a:lnTo>
                      <a:pt x="1479" y="171"/>
                    </a:lnTo>
                    <a:cubicBezTo>
                      <a:pt x="1462" y="171"/>
                      <a:pt x="1451" y="159"/>
                      <a:pt x="1445" y="148"/>
                    </a:cubicBezTo>
                    <a:cubicBezTo>
                      <a:pt x="1439" y="125"/>
                      <a:pt x="1451" y="108"/>
                      <a:pt x="1468" y="102"/>
                    </a:cubicBezTo>
                    <a:cubicBezTo>
                      <a:pt x="1502" y="91"/>
                      <a:pt x="1502" y="91"/>
                      <a:pt x="1502" y="91"/>
                    </a:cubicBezTo>
                    <a:cubicBezTo>
                      <a:pt x="1525" y="85"/>
                      <a:pt x="1542" y="97"/>
                      <a:pt x="1548" y="114"/>
                    </a:cubicBezTo>
                    <a:cubicBezTo>
                      <a:pt x="1554" y="137"/>
                      <a:pt x="1542" y="154"/>
                      <a:pt x="1525" y="159"/>
                    </a:cubicBezTo>
                    <a:cubicBezTo>
                      <a:pt x="1491" y="171"/>
                      <a:pt x="1491" y="171"/>
                      <a:pt x="1491" y="171"/>
                    </a:cubicBezTo>
                    <a:cubicBezTo>
                      <a:pt x="1485" y="171"/>
                      <a:pt x="1485" y="171"/>
                      <a:pt x="1479" y="171"/>
                    </a:cubicBezTo>
                    <a:close/>
                    <a:moveTo>
                      <a:pt x="1651" y="125"/>
                    </a:moveTo>
                    <a:lnTo>
                      <a:pt x="1651" y="125"/>
                    </a:lnTo>
                    <a:cubicBezTo>
                      <a:pt x="1634" y="125"/>
                      <a:pt x="1617" y="114"/>
                      <a:pt x="1617" y="97"/>
                    </a:cubicBezTo>
                    <a:cubicBezTo>
                      <a:pt x="1611" y="79"/>
                      <a:pt x="1622" y="57"/>
                      <a:pt x="1639" y="51"/>
                    </a:cubicBezTo>
                    <a:cubicBezTo>
                      <a:pt x="1674" y="45"/>
                      <a:pt x="1674" y="45"/>
                      <a:pt x="1674" y="45"/>
                    </a:cubicBezTo>
                    <a:cubicBezTo>
                      <a:pt x="1691" y="40"/>
                      <a:pt x="1714" y="51"/>
                      <a:pt x="1719" y="68"/>
                    </a:cubicBezTo>
                    <a:cubicBezTo>
                      <a:pt x="1725" y="91"/>
                      <a:pt x="1714" y="108"/>
                      <a:pt x="1691" y="114"/>
                    </a:cubicBezTo>
                    <a:cubicBezTo>
                      <a:pt x="1657" y="125"/>
                      <a:pt x="1657" y="125"/>
                      <a:pt x="1657" y="125"/>
                    </a:cubicBezTo>
                    <a:lnTo>
                      <a:pt x="1651" y="125"/>
                    </a:lnTo>
                    <a:close/>
                    <a:moveTo>
                      <a:pt x="1822" y="79"/>
                    </a:moveTo>
                    <a:lnTo>
                      <a:pt x="1822" y="79"/>
                    </a:lnTo>
                    <a:cubicBezTo>
                      <a:pt x="1805" y="79"/>
                      <a:pt x="1788" y="68"/>
                      <a:pt x="1788" y="51"/>
                    </a:cubicBezTo>
                    <a:cubicBezTo>
                      <a:pt x="1782" y="34"/>
                      <a:pt x="1794" y="17"/>
                      <a:pt x="1811" y="11"/>
                    </a:cubicBezTo>
                    <a:cubicBezTo>
                      <a:pt x="1845" y="5"/>
                      <a:pt x="1845" y="5"/>
                      <a:pt x="1845" y="5"/>
                    </a:cubicBezTo>
                    <a:cubicBezTo>
                      <a:pt x="1868" y="0"/>
                      <a:pt x="1885" y="11"/>
                      <a:pt x="1891" y="28"/>
                    </a:cubicBezTo>
                    <a:cubicBezTo>
                      <a:pt x="1896" y="51"/>
                      <a:pt x="1879" y="68"/>
                      <a:pt x="1862" y="74"/>
                    </a:cubicBezTo>
                    <a:cubicBezTo>
                      <a:pt x="1828" y="79"/>
                      <a:pt x="1828" y="79"/>
                      <a:pt x="1828" y="79"/>
                    </a:cubicBezTo>
                    <a:lnTo>
                      <a:pt x="1822" y="79"/>
                    </a:lnTo>
                    <a:close/>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72" name="Freeform: Shape 127"/>
              <p:cNvSpPr/>
              <p:nvPr/>
            </p:nvSpPr>
            <p:spPr bwMode="auto">
              <a:xfrm>
                <a:off x="12999499" y="7102069"/>
                <a:ext cx="1227548" cy="528958"/>
              </a:xfrm>
              <a:custGeom>
                <a:avLst/>
                <a:gdLst>
                  <a:gd name="T0" fmla="*/ 1885 w 1926"/>
                  <a:gd name="T1" fmla="*/ 834 h 835"/>
                  <a:gd name="T2" fmla="*/ 1840 w 1926"/>
                  <a:gd name="T3" fmla="*/ 811 h 835"/>
                  <a:gd name="T4" fmla="*/ 1874 w 1926"/>
                  <a:gd name="T5" fmla="*/ 748 h 835"/>
                  <a:gd name="T6" fmla="*/ 1920 w 1926"/>
                  <a:gd name="T7" fmla="*/ 817 h 835"/>
                  <a:gd name="T8" fmla="*/ 1737 w 1926"/>
                  <a:gd name="T9" fmla="*/ 737 h 835"/>
                  <a:gd name="T10" fmla="*/ 1714 w 1926"/>
                  <a:gd name="T11" fmla="*/ 737 h 835"/>
                  <a:gd name="T12" fmla="*/ 1674 w 1926"/>
                  <a:gd name="T13" fmla="*/ 669 h 835"/>
                  <a:gd name="T14" fmla="*/ 1754 w 1926"/>
                  <a:gd name="T15" fmla="*/ 674 h 835"/>
                  <a:gd name="T16" fmla="*/ 1737 w 1926"/>
                  <a:gd name="T17" fmla="*/ 737 h 835"/>
                  <a:gd name="T18" fmla="*/ 1577 w 1926"/>
                  <a:gd name="T19" fmla="*/ 651 h 835"/>
                  <a:gd name="T20" fmla="*/ 1531 w 1926"/>
                  <a:gd name="T21" fmla="*/ 629 h 835"/>
                  <a:gd name="T22" fmla="*/ 1565 w 1926"/>
                  <a:gd name="T23" fmla="*/ 566 h 835"/>
                  <a:gd name="T24" fmla="*/ 1611 w 1926"/>
                  <a:gd name="T25" fmla="*/ 634 h 835"/>
                  <a:gd name="T26" fmla="*/ 1423 w 1926"/>
                  <a:gd name="T27" fmla="*/ 566 h 835"/>
                  <a:gd name="T28" fmla="*/ 1406 w 1926"/>
                  <a:gd name="T29" fmla="*/ 566 h 835"/>
                  <a:gd name="T30" fmla="*/ 1354 w 1926"/>
                  <a:gd name="T31" fmla="*/ 503 h 835"/>
                  <a:gd name="T32" fmla="*/ 1434 w 1926"/>
                  <a:gd name="T33" fmla="*/ 503 h 835"/>
                  <a:gd name="T34" fmla="*/ 1423 w 1926"/>
                  <a:gd name="T35" fmla="*/ 566 h 835"/>
                  <a:gd name="T36" fmla="*/ 1257 w 1926"/>
                  <a:gd name="T37" fmla="*/ 491 h 835"/>
                  <a:gd name="T38" fmla="*/ 1211 w 1926"/>
                  <a:gd name="T39" fmla="*/ 469 h 835"/>
                  <a:gd name="T40" fmla="*/ 1240 w 1926"/>
                  <a:gd name="T41" fmla="*/ 406 h 835"/>
                  <a:gd name="T42" fmla="*/ 1291 w 1926"/>
                  <a:gd name="T43" fmla="*/ 469 h 835"/>
                  <a:gd name="T44" fmla="*/ 1097 w 1926"/>
                  <a:gd name="T45" fmla="*/ 417 h 835"/>
                  <a:gd name="T46" fmla="*/ 1080 w 1926"/>
                  <a:gd name="T47" fmla="*/ 411 h 835"/>
                  <a:gd name="T48" fmla="*/ 1028 w 1926"/>
                  <a:gd name="T49" fmla="*/ 354 h 835"/>
                  <a:gd name="T50" fmla="*/ 1108 w 1926"/>
                  <a:gd name="T51" fmla="*/ 349 h 835"/>
                  <a:gd name="T52" fmla="*/ 1097 w 1926"/>
                  <a:gd name="T53" fmla="*/ 417 h 835"/>
                  <a:gd name="T54" fmla="*/ 931 w 1926"/>
                  <a:gd name="T55" fmla="*/ 349 h 835"/>
                  <a:gd name="T56" fmla="*/ 886 w 1926"/>
                  <a:gd name="T57" fmla="*/ 331 h 835"/>
                  <a:gd name="T58" fmla="*/ 908 w 1926"/>
                  <a:gd name="T59" fmla="*/ 263 h 835"/>
                  <a:gd name="T60" fmla="*/ 965 w 1926"/>
                  <a:gd name="T61" fmla="*/ 326 h 835"/>
                  <a:gd name="T62" fmla="*/ 766 w 1926"/>
                  <a:gd name="T63" fmla="*/ 286 h 835"/>
                  <a:gd name="T64" fmla="*/ 748 w 1926"/>
                  <a:gd name="T65" fmla="*/ 280 h 835"/>
                  <a:gd name="T66" fmla="*/ 697 w 1926"/>
                  <a:gd name="T67" fmla="*/ 223 h 835"/>
                  <a:gd name="T68" fmla="*/ 777 w 1926"/>
                  <a:gd name="T69" fmla="*/ 217 h 835"/>
                  <a:gd name="T70" fmla="*/ 766 w 1926"/>
                  <a:gd name="T71" fmla="*/ 286 h 835"/>
                  <a:gd name="T72" fmla="*/ 594 w 1926"/>
                  <a:gd name="T73" fmla="*/ 229 h 835"/>
                  <a:gd name="T74" fmla="*/ 548 w 1926"/>
                  <a:gd name="T75" fmla="*/ 212 h 835"/>
                  <a:gd name="T76" fmla="*/ 571 w 1926"/>
                  <a:gd name="T77" fmla="*/ 143 h 835"/>
                  <a:gd name="T78" fmla="*/ 629 w 1926"/>
                  <a:gd name="T79" fmla="*/ 200 h 835"/>
                  <a:gd name="T80" fmla="*/ 423 w 1926"/>
                  <a:gd name="T81" fmla="*/ 171 h 835"/>
                  <a:gd name="T82" fmla="*/ 411 w 1926"/>
                  <a:gd name="T83" fmla="*/ 171 h 835"/>
                  <a:gd name="T84" fmla="*/ 354 w 1926"/>
                  <a:gd name="T85" fmla="*/ 120 h 835"/>
                  <a:gd name="T86" fmla="*/ 434 w 1926"/>
                  <a:gd name="T87" fmla="*/ 103 h 835"/>
                  <a:gd name="T88" fmla="*/ 423 w 1926"/>
                  <a:gd name="T89" fmla="*/ 171 h 835"/>
                  <a:gd name="T90" fmla="*/ 251 w 1926"/>
                  <a:gd name="T91" fmla="*/ 126 h 835"/>
                  <a:gd name="T92" fmla="*/ 206 w 1926"/>
                  <a:gd name="T93" fmla="*/ 114 h 835"/>
                  <a:gd name="T94" fmla="*/ 223 w 1926"/>
                  <a:gd name="T95" fmla="*/ 46 h 835"/>
                  <a:gd name="T96" fmla="*/ 286 w 1926"/>
                  <a:gd name="T97" fmla="*/ 97 h 835"/>
                  <a:gd name="T98" fmla="*/ 74 w 1926"/>
                  <a:gd name="T99" fmla="*/ 86 h 835"/>
                  <a:gd name="T100" fmla="*/ 69 w 1926"/>
                  <a:gd name="T101" fmla="*/ 86 h 835"/>
                  <a:gd name="T102" fmla="*/ 6 w 1926"/>
                  <a:gd name="T103" fmla="*/ 34 h 835"/>
                  <a:gd name="T104" fmla="*/ 86 w 1926"/>
                  <a:gd name="T105" fmla="*/ 12 h 835"/>
                  <a:gd name="T106" fmla="*/ 74 w 1926"/>
                  <a:gd name="T107" fmla="*/ 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6" h="835">
                    <a:moveTo>
                      <a:pt x="1885" y="834"/>
                    </a:moveTo>
                    <a:lnTo>
                      <a:pt x="1885" y="834"/>
                    </a:lnTo>
                    <a:cubicBezTo>
                      <a:pt x="1880" y="834"/>
                      <a:pt x="1874" y="834"/>
                      <a:pt x="1868" y="829"/>
                    </a:cubicBezTo>
                    <a:cubicBezTo>
                      <a:pt x="1840" y="811"/>
                      <a:pt x="1840" y="811"/>
                      <a:pt x="1840" y="811"/>
                    </a:cubicBezTo>
                    <a:cubicBezTo>
                      <a:pt x="1823" y="800"/>
                      <a:pt x="1817" y="777"/>
                      <a:pt x="1828" y="760"/>
                    </a:cubicBezTo>
                    <a:cubicBezTo>
                      <a:pt x="1840" y="743"/>
                      <a:pt x="1857" y="737"/>
                      <a:pt x="1874" y="748"/>
                    </a:cubicBezTo>
                    <a:cubicBezTo>
                      <a:pt x="1908" y="766"/>
                      <a:pt x="1908" y="766"/>
                      <a:pt x="1908" y="766"/>
                    </a:cubicBezTo>
                    <a:cubicBezTo>
                      <a:pt x="1925" y="777"/>
                      <a:pt x="1925" y="800"/>
                      <a:pt x="1920" y="817"/>
                    </a:cubicBezTo>
                    <a:cubicBezTo>
                      <a:pt x="1908" y="829"/>
                      <a:pt x="1897" y="834"/>
                      <a:pt x="1885" y="834"/>
                    </a:cubicBezTo>
                    <a:close/>
                    <a:moveTo>
                      <a:pt x="1737" y="737"/>
                    </a:moveTo>
                    <a:lnTo>
                      <a:pt x="1737" y="737"/>
                    </a:lnTo>
                    <a:cubicBezTo>
                      <a:pt x="1731" y="737"/>
                      <a:pt x="1720" y="737"/>
                      <a:pt x="1714" y="737"/>
                    </a:cubicBezTo>
                    <a:cubicBezTo>
                      <a:pt x="1685" y="714"/>
                      <a:pt x="1685" y="714"/>
                      <a:pt x="1685" y="714"/>
                    </a:cubicBezTo>
                    <a:cubicBezTo>
                      <a:pt x="1668" y="708"/>
                      <a:pt x="1663" y="686"/>
                      <a:pt x="1674" y="669"/>
                    </a:cubicBezTo>
                    <a:cubicBezTo>
                      <a:pt x="1685" y="651"/>
                      <a:pt x="1703" y="646"/>
                      <a:pt x="1720" y="657"/>
                    </a:cubicBezTo>
                    <a:cubicBezTo>
                      <a:pt x="1754" y="674"/>
                      <a:pt x="1754" y="674"/>
                      <a:pt x="1754" y="674"/>
                    </a:cubicBezTo>
                    <a:cubicBezTo>
                      <a:pt x="1771" y="686"/>
                      <a:pt x="1777" y="703"/>
                      <a:pt x="1765" y="720"/>
                    </a:cubicBezTo>
                    <a:cubicBezTo>
                      <a:pt x="1760" y="731"/>
                      <a:pt x="1748" y="737"/>
                      <a:pt x="1737" y="737"/>
                    </a:cubicBezTo>
                    <a:close/>
                    <a:moveTo>
                      <a:pt x="1577" y="651"/>
                    </a:moveTo>
                    <a:lnTo>
                      <a:pt x="1577" y="651"/>
                    </a:lnTo>
                    <a:cubicBezTo>
                      <a:pt x="1571" y="651"/>
                      <a:pt x="1565" y="651"/>
                      <a:pt x="1560" y="646"/>
                    </a:cubicBezTo>
                    <a:cubicBezTo>
                      <a:pt x="1531" y="629"/>
                      <a:pt x="1531" y="629"/>
                      <a:pt x="1531" y="629"/>
                    </a:cubicBezTo>
                    <a:cubicBezTo>
                      <a:pt x="1514" y="623"/>
                      <a:pt x="1508" y="600"/>
                      <a:pt x="1514" y="583"/>
                    </a:cubicBezTo>
                    <a:cubicBezTo>
                      <a:pt x="1525" y="566"/>
                      <a:pt x="1548" y="560"/>
                      <a:pt x="1565" y="566"/>
                    </a:cubicBezTo>
                    <a:cubicBezTo>
                      <a:pt x="1594" y="583"/>
                      <a:pt x="1594" y="583"/>
                      <a:pt x="1594" y="583"/>
                    </a:cubicBezTo>
                    <a:cubicBezTo>
                      <a:pt x="1611" y="594"/>
                      <a:pt x="1617" y="617"/>
                      <a:pt x="1611" y="634"/>
                    </a:cubicBezTo>
                    <a:cubicBezTo>
                      <a:pt x="1605" y="646"/>
                      <a:pt x="1594" y="651"/>
                      <a:pt x="1577" y="651"/>
                    </a:cubicBezTo>
                    <a:close/>
                    <a:moveTo>
                      <a:pt x="1423" y="566"/>
                    </a:moveTo>
                    <a:lnTo>
                      <a:pt x="1423" y="566"/>
                    </a:lnTo>
                    <a:cubicBezTo>
                      <a:pt x="1417" y="566"/>
                      <a:pt x="1411" y="566"/>
                      <a:pt x="1406" y="566"/>
                    </a:cubicBezTo>
                    <a:cubicBezTo>
                      <a:pt x="1371" y="548"/>
                      <a:pt x="1371" y="548"/>
                      <a:pt x="1371" y="548"/>
                    </a:cubicBezTo>
                    <a:cubicBezTo>
                      <a:pt x="1354" y="537"/>
                      <a:pt x="1348" y="520"/>
                      <a:pt x="1354" y="503"/>
                    </a:cubicBezTo>
                    <a:cubicBezTo>
                      <a:pt x="1365" y="480"/>
                      <a:pt x="1388" y="474"/>
                      <a:pt x="1406" y="486"/>
                    </a:cubicBezTo>
                    <a:cubicBezTo>
                      <a:pt x="1434" y="503"/>
                      <a:pt x="1434" y="503"/>
                      <a:pt x="1434" y="503"/>
                    </a:cubicBezTo>
                    <a:cubicBezTo>
                      <a:pt x="1451" y="509"/>
                      <a:pt x="1463" y="531"/>
                      <a:pt x="1451" y="548"/>
                    </a:cubicBezTo>
                    <a:cubicBezTo>
                      <a:pt x="1445" y="560"/>
                      <a:pt x="1434" y="566"/>
                      <a:pt x="1423" y="566"/>
                    </a:cubicBezTo>
                    <a:close/>
                    <a:moveTo>
                      <a:pt x="1257" y="491"/>
                    </a:moveTo>
                    <a:lnTo>
                      <a:pt x="1257" y="491"/>
                    </a:lnTo>
                    <a:cubicBezTo>
                      <a:pt x="1257" y="491"/>
                      <a:pt x="1251" y="486"/>
                      <a:pt x="1246" y="486"/>
                    </a:cubicBezTo>
                    <a:cubicBezTo>
                      <a:pt x="1211" y="469"/>
                      <a:pt x="1211" y="469"/>
                      <a:pt x="1211" y="469"/>
                    </a:cubicBezTo>
                    <a:cubicBezTo>
                      <a:pt x="1194" y="463"/>
                      <a:pt x="1188" y="440"/>
                      <a:pt x="1194" y="423"/>
                    </a:cubicBezTo>
                    <a:cubicBezTo>
                      <a:pt x="1206" y="406"/>
                      <a:pt x="1223" y="400"/>
                      <a:pt x="1240" y="406"/>
                    </a:cubicBezTo>
                    <a:cubicBezTo>
                      <a:pt x="1274" y="423"/>
                      <a:pt x="1274" y="423"/>
                      <a:pt x="1274" y="423"/>
                    </a:cubicBezTo>
                    <a:cubicBezTo>
                      <a:pt x="1291" y="429"/>
                      <a:pt x="1303" y="451"/>
                      <a:pt x="1291" y="469"/>
                    </a:cubicBezTo>
                    <a:cubicBezTo>
                      <a:pt x="1285" y="480"/>
                      <a:pt x="1274" y="491"/>
                      <a:pt x="1257" y="491"/>
                    </a:cubicBezTo>
                    <a:close/>
                    <a:moveTo>
                      <a:pt x="1097" y="417"/>
                    </a:moveTo>
                    <a:lnTo>
                      <a:pt x="1097" y="417"/>
                    </a:lnTo>
                    <a:cubicBezTo>
                      <a:pt x="1091" y="417"/>
                      <a:pt x="1086" y="417"/>
                      <a:pt x="1080" y="411"/>
                    </a:cubicBezTo>
                    <a:cubicBezTo>
                      <a:pt x="1051" y="400"/>
                      <a:pt x="1051" y="400"/>
                      <a:pt x="1051" y="400"/>
                    </a:cubicBezTo>
                    <a:cubicBezTo>
                      <a:pt x="1034" y="388"/>
                      <a:pt x="1023" y="371"/>
                      <a:pt x="1028" y="354"/>
                    </a:cubicBezTo>
                    <a:cubicBezTo>
                      <a:pt x="1040" y="331"/>
                      <a:pt x="1057" y="326"/>
                      <a:pt x="1080" y="331"/>
                    </a:cubicBezTo>
                    <a:cubicBezTo>
                      <a:pt x="1108" y="349"/>
                      <a:pt x="1108" y="349"/>
                      <a:pt x="1108" y="349"/>
                    </a:cubicBezTo>
                    <a:cubicBezTo>
                      <a:pt x="1125" y="354"/>
                      <a:pt x="1137" y="377"/>
                      <a:pt x="1131" y="394"/>
                    </a:cubicBezTo>
                    <a:cubicBezTo>
                      <a:pt x="1125" y="406"/>
                      <a:pt x="1108" y="417"/>
                      <a:pt x="1097" y="417"/>
                    </a:cubicBezTo>
                    <a:close/>
                    <a:moveTo>
                      <a:pt x="931" y="349"/>
                    </a:moveTo>
                    <a:lnTo>
                      <a:pt x="931" y="349"/>
                    </a:lnTo>
                    <a:cubicBezTo>
                      <a:pt x="926" y="349"/>
                      <a:pt x="920" y="349"/>
                      <a:pt x="920" y="343"/>
                    </a:cubicBezTo>
                    <a:cubicBezTo>
                      <a:pt x="886" y="331"/>
                      <a:pt x="886" y="331"/>
                      <a:pt x="886" y="331"/>
                    </a:cubicBezTo>
                    <a:cubicBezTo>
                      <a:pt x="868" y="326"/>
                      <a:pt x="857" y="303"/>
                      <a:pt x="863" y="286"/>
                    </a:cubicBezTo>
                    <a:cubicBezTo>
                      <a:pt x="874" y="269"/>
                      <a:pt x="891" y="257"/>
                      <a:pt x="908" y="263"/>
                    </a:cubicBezTo>
                    <a:cubicBezTo>
                      <a:pt x="943" y="280"/>
                      <a:pt x="943" y="280"/>
                      <a:pt x="943" y="280"/>
                    </a:cubicBezTo>
                    <a:cubicBezTo>
                      <a:pt x="960" y="286"/>
                      <a:pt x="971" y="309"/>
                      <a:pt x="965" y="326"/>
                    </a:cubicBezTo>
                    <a:cubicBezTo>
                      <a:pt x="960" y="337"/>
                      <a:pt x="943" y="349"/>
                      <a:pt x="931" y="349"/>
                    </a:cubicBezTo>
                    <a:close/>
                    <a:moveTo>
                      <a:pt x="766" y="286"/>
                    </a:moveTo>
                    <a:lnTo>
                      <a:pt x="766" y="286"/>
                    </a:lnTo>
                    <a:cubicBezTo>
                      <a:pt x="760" y="286"/>
                      <a:pt x="754" y="286"/>
                      <a:pt x="748" y="280"/>
                    </a:cubicBezTo>
                    <a:cubicBezTo>
                      <a:pt x="720" y="269"/>
                      <a:pt x="720" y="269"/>
                      <a:pt x="720" y="269"/>
                    </a:cubicBezTo>
                    <a:cubicBezTo>
                      <a:pt x="697" y="263"/>
                      <a:pt x="691" y="246"/>
                      <a:pt x="697" y="223"/>
                    </a:cubicBezTo>
                    <a:cubicBezTo>
                      <a:pt x="703" y="206"/>
                      <a:pt x="720" y="194"/>
                      <a:pt x="743" y="200"/>
                    </a:cubicBezTo>
                    <a:cubicBezTo>
                      <a:pt x="777" y="217"/>
                      <a:pt x="777" y="217"/>
                      <a:pt x="777" y="217"/>
                    </a:cubicBezTo>
                    <a:cubicBezTo>
                      <a:pt x="794" y="223"/>
                      <a:pt x="806" y="240"/>
                      <a:pt x="794" y="263"/>
                    </a:cubicBezTo>
                    <a:cubicBezTo>
                      <a:pt x="794" y="274"/>
                      <a:pt x="777" y="286"/>
                      <a:pt x="766" y="286"/>
                    </a:cubicBezTo>
                    <a:close/>
                    <a:moveTo>
                      <a:pt x="594" y="229"/>
                    </a:moveTo>
                    <a:lnTo>
                      <a:pt x="594" y="229"/>
                    </a:lnTo>
                    <a:cubicBezTo>
                      <a:pt x="589" y="229"/>
                      <a:pt x="589" y="223"/>
                      <a:pt x="583" y="223"/>
                    </a:cubicBezTo>
                    <a:cubicBezTo>
                      <a:pt x="548" y="212"/>
                      <a:pt x="548" y="212"/>
                      <a:pt x="548" y="212"/>
                    </a:cubicBezTo>
                    <a:cubicBezTo>
                      <a:pt x="531" y="206"/>
                      <a:pt x="520" y="189"/>
                      <a:pt x="526" y="166"/>
                    </a:cubicBezTo>
                    <a:cubicBezTo>
                      <a:pt x="531" y="149"/>
                      <a:pt x="554" y="137"/>
                      <a:pt x="571" y="143"/>
                    </a:cubicBezTo>
                    <a:cubicBezTo>
                      <a:pt x="606" y="154"/>
                      <a:pt x="606" y="154"/>
                      <a:pt x="606" y="154"/>
                    </a:cubicBezTo>
                    <a:cubicBezTo>
                      <a:pt x="623" y="160"/>
                      <a:pt x="634" y="183"/>
                      <a:pt x="629" y="200"/>
                    </a:cubicBezTo>
                    <a:cubicBezTo>
                      <a:pt x="623" y="217"/>
                      <a:pt x="611" y="229"/>
                      <a:pt x="594" y="229"/>
                    </a:cubicBezTo>
                    <a:close/>
                    <a:moveTo>
                      <a:pt x="423" y="171"/>
                    </a:moveTo>
                    <a:lnTo>
                      <a:pt x="423" y="171"/>
                    </a:lnTo>
                    <a:cubicBezTo>
                      <a:pt x="417" y="171"/>
                      <a:pt x="417" y="171"/>
                      <a:pt x="411" y="171"/>
                    </a:cubicBezTo>
                    <a:cubicBezTo>
                      <a:pt x="377" y="160"/>
                      <a:pt x="377" y="160"/>
                      <a:pt x="377" y="160"/>
                    </a:cubicBezTo>
                    <a:cubicBezTo>
                      <a:pt x="360" y="154"/>
                      <a:pt x="348" y="137"/>
                      <a:pt x="354" y="120"/>
                    </a:cubicBezTo>
                    <a:cubicBezTo>
                      <a:pt x="360" y="97"/>
                      <a:pt x="377" y="86"/>
                      <a:pt x="400" y="91"/>
                    </a:cubicBezTo>
                    <a:cubicBezTo>
                      <a:pt x="434" y="103"/>
                      <a:pt x="434" y="103"/>
                      <a:pt x="434" y="103"/>
                    </a:cubicBezTo>
                    <a:cubicBezTo>
                      <a:pt x="451" y="109"/>
                      <a:pt x="463" y="131"/>
                      <a:pt x="457" y="149"/>
                    </a:cubicBezTo>
                    <a:cubicBezTo>
                      <a:pt x="451" y="166"/>
                      <a:pt x="440" y="171"/>
                      <a:pt x="423" y="171"/>
                    </a:cubicBezTo>
                    <a:close/>
                    <a:moveTo>
                      <a:pt x="251" y="126"/>
                    </a:moveTo>
                    <a:lnTo>
                      <a:pt x="251" y="126"/>
                    </a:lnTo>
                    <a:cubicBezTo>
                      <a:pt x="246" y="126"/>
                      <a:pt x="246" y="126"/>
                      <a:pt x="240" y="126"/>
                    </a:cubicBezTo>
                    <a:cubicBezTo>
                      <a:pt x="206" y="114"/>
                      <a:pt x="206" y="114"/>
                      <a:pt x="206" y="114"/>
                    </a:cubicBezTo>
                    <a:cubicBezTo>
                      <a:pt x="189" y="109"/>
                      <a:pt x="177" y="91"/>
                      <a:pt x="183" y="74"/>
                    </a:cubicBezTo>
                    <a:cubicBezTo>
                      <a:pt x="183" y="52"/>
                      <a:pt x="206" y="40"/>
                      <a:pt x="223" y="46"/>
                    </a:cubicBezTo>
                    <a:cubicBezTo>
                      <a:pt x="257" y="57"/>
                      <a:pt x="257" y="57"/>
                      <a:pt x="257" y="57"/>
                    </a:cubicBezTo>
                    <a:cubicBezTo>
                      <a:pt x="280" y="63"/>
                      <a:pt x="291" y="80"/>
                      <a:pt x="286" y="97"/>
                    </a:cubicBezTo>
                    <a:cubicBezTo>
                      <a:pt x="280" y="114"/>
                      <a:pt x="263" y="126"/>
                      <a:pt x="251" y="126"/>
                    </a:cubicBezTo>
                    <a:close/>
                    <a:moveTo>
                      <a:pt x="74" y="86"/>
                    </a:moveTo>
                    <a:lnTo>
                      <a:pt x="74" y="86"/>
                    </a:lnTo>
                    <a:lnTo>
                      <a:pt x="69" y="86"/>
                    </a:lnTo>
                    <a:cubicBezTo>
                      <a:pt x="34" y="74"/>
                      <a:pt x="34" y="74"/>
                      <a:pt x="34" y="74"/>
                    </a:cubicBezTo>
                    <a:cubicBezTo>
                      <a:pt x="12" y="69"/>
                      <a:pt x="0" y="52"/>
                      <a:pt x="6" y="34"/>
                    </a:cubicBezTo>
                    <a:cubicBezTo>
                      <a:pt x="12" y="12"/>
                      <a:pt x="29" y="0"/>
                      <a:pt x="46" y="6"/>
                    </a:cubicBezTo>
                    <a:cubicBezTo>
                      <a:pt x="86" y="12"/>
                      <a:pt x="86" y="12"/>
                      <a:pt x="86" y="12"/>
                    </a:cubicBezTo>
                    <a:cubicBezTo>
                      <a:pt x="103" y="17"/>
                      <a:pt x="114" y="34"/>
                      <a:pt x="109" y="57"/>
                    </a:cubicBezTo>
                    <a:cubicBezTo>
                      <a:pt x="109" y="74"/>
                      <a:pt x="91" y="86"/>
                      <a:pt x="74" y="86"/>
                    </a:cubicBezTo>
                    <a:close/>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73" name="Freeform: Shape 128"/>
              <p:cNvSpPr/>
              <p:nvPr/>
            </p:nvSpPr>
            <p:spPr bwMode="auto">
              <a:xfrm>
                <a:off x="15305375" y="8697384"/>
                <a:ext cx="551833" cy="1240800"/>
              </a:xfrm>
              <a:custGeom>
                <a:avLst/>
                <a:gdLst>
                  <a:gd name="T0" fmla="*/ 828 w 869"/>
                  <a:gd name="T1" fmla="*/ 1948 h 1949"/>
                  <a:gd name="T2" fmla="*/ 782 w 869"/>
                  <a:gd name="T3" fmla="*/ 1886 h 1949"/>
                  <a:gd name="T4" fmla="*/ 857 w 869"/>
                  <a:gd name="T5" fmla="*/ 1869 h 1949"/>
                  <a:gd name="T6" fmla="*/ 834 w 869"/>
                  <a:gd name="T7" fmla="*/ 1948 h 1949"/>
                  <a:gd name="T8" fmla="*/ 782 w 869"/>
                  <a:gd name="T9" fmla="*/ 1771 h 1949"/>
                  <a:gd name="T10" fmla="*/ 748 w 869"/>
                  <a:gd name="T11" fmla="*/ 1743 h 1949"/>
                  <a:gd name="T12" fmla="*/ 765 w 869"/>
                  <a:gd name="T13" fmla="*/ 1669 h 1949"/>
                  <a:gd name="T14" fmla="*/ 817 w 869"/>
                  <a:gd name="T15" fmla="*/ 1726 h 1949"/>
                  <a:gd name="T16" fmla="*/ 782 w 869"/>
                  <a:gd name="T17" fmla="*/ 1771 h 1949"/>
                  <a:gd name="T18" fmla="*/ 737 w 869"/>
                  <a:gd name="T19" fmla="*/ 1594 h 1949"/>
                  <a:gd name="T20" fmla="*/ 691 w 869"/>
                  <a:gd name="T21" fmla="*/ 1537 h 1949"/>
                  <a:gd name="T22" fmla="*/ 759 w 869"/>
                  <a:gd name="T23" fmla="*/ 1514 h 1949"/>
                  <a:gd name="T24" fmla="*/ 748 w 869"/>
                  <a:gd name="T25" fmla="*/ 1594 h 1949"/>
                  <a:gd name="T26" fmla="*/ 685 w 869"/>
                  <a:gd name="T27" fmla="*/ 1423 h 1949"/>
                  <a:gd name="T28" fmla="*/ 651 w 869"/>
                  <a:gd name="T29" fmla="*/ 1394 h 1949"/>
                  <a:gd name="T30" fmla="*/ 662 w 869"/>
                  <a:gd name="T31" fmla="*/ 1320 h 1949"/>
                  <a:gd name="T32" fmla="*/ 720 w 869"/>
                  <a:gd name="T33" fmla="*/ 1377 h 1949"/>
                  <a:gd name="T34" fmla="*/ 685 w 869"/>
                  <a:gd name="T35" fmla="*/ 1423 h 1949"/>
                  <a:gd name="T36" fmla="*/ 622 w 869"/>
                  <a:gd name="T37" fmla="*/ 1252 h 1949"/>
                  <a:gd name="T38" fmla="*/ 577 w 869"/>
                  <a:gd name="T39" fmla="*/ 1194 h 1949"/>
                  <a:gd name="T40" fmla="*/ 645 w 869"/>
                  <a:gd name="T41" fmla="*/ 1166 h 1949"/>
                  <a:gd name="T42" fmla="*/ 634 w 869"/>
                  <a:gd name="T43" fmla="*/ 1246 h 1949"/>
                  <a:gd name="T44" fmla="*/ 560 w 869"/>
                  <a:gd name="T45" fmla="*/ 1080 h 1949"/>
                  <a:gd name="T46" fmla="*/ 525 w 869"/>
                  <a:gd name="T47" fmla="*/ 1057 h 1949"/>
                  <a:gd name="T48" fmla="*/ 531 w 869"/>
                  <a:gd name="T49" fmla="*/ 977 h 1949"/>
                  <a:gd name="T50" fmla="*/ 594 w 869"/>
                  <a:gd name="T51" fmla="*/ 1029 h 1949"/>
                  <a:gd name="T52" fmla="*/ 560 w 869"/>
                  <a:gd name="T53" fmla="*/ 1080 h 1949"/>
                  <a:gd name="T54" fmla="*/ 491 w 869"/>
                  <a:gd name="T55" fmla="*/ 909 h 1949"/>
                  <a:gd name="T56" fmla="*/ 445 w 869"/>
                  <a:gd name="T57" fmla="*/ 857 h 1949"/>
                  <a:gd name="T58" fmla="*/ 508 w 869"/>
                  <a:gd name="T59" fmla="*/ 829 h 1949"/>
                  <a:gd name="T60" fmla="*/ 502 w 869"/>
                  <a:gd name="T61" fmla="*/ 909 h 1949"/>
                  <a:gd name="T62" fmla="*/ 417 w 869"/>
                  <a:gd name="T63" fmla="*/ 743 h 1949"/>
                  <a:gd name="T64" fmla="*/ 382 w 869"/>
                  <a:gd name="T65" fmla="*/ 726 h 1949"/>
                  <a:gd name="T66" fmla="*/ 382 w 869"/>
                  <a:gd name="T67" fmla="*/ 646 h 1949"/>
                  <a:gd name="T68" fmla="*/ 445 w 869"/>
                  <a:gd name="T69" fmla="*/ 692 h 1949"/>
                  <a:gd name="T70" fmla="*/ 417 w 869"/>
                  <a:gd name="T71" fmla="*/ 743 h 1949"/>
                  <a:gd name="T72" fmla="*/ 337 w 869"/>
                  <a:gd name="T73" fmla="*/ 583 h 1949"/>
                  <a:gd name="T74" fmla="*/ 285 w 869"/>
                  <a:gd name="T75" fmla="*/ 532 h 1949"/>
                  <a:gd name="T76" fmla="*/ 348 w 869"/>
                  <a:gd name="T77" fmla="*/ 497 h 1949"/>
                  <a:gd name="T78" fmla="*/ 348 w 869"/>
                  <a:gd name="T79" fmla="*/ 577 h 1949"/>
                  <a:gd name="T80" fmla="*/ 251 w 869"/>
                  <a:gd name="T81" fmla="*/ 423 h 1949"/>
                  <a:gd name="T82" fmla="*/ 217 w 869"/>
                  <a:gd name="T83" fmla="*/ 400 h 1949"/>
                  <a:gd name="T84" fmla="*/ 211 w 869"/>
                  <a:gd name="T85" fmla="*/ 320 h 1949"/>
                  <a:gd name="T86" fmla="*/ 280 w 869"/>
                  <a:gd name="T87" fmla="*/ 366 h 1949"/>
                  <a:gd name="T88" fmla="*/ 251 w 869"/>
                  <a:gd name="T89" fmla="*/ 423 h 1949"/>
                  <a:gd name="T90" fmla="*/ 160 w 869"/>
                  <a:gd name="T91" fmla="*/ 263 h 1949"/>
                  <a:gd name="T92" fmla="*/ 108 w 869"/>
                  <a:gd name="T93" fmla="*/ 217 h 1949"/>
                  <a:gd name="T94" fmla="*/ 171 w 869"/>
                  <a:gd name="T95" fmla="*/ 178 h 1949"/>
                  <a:gd name="T96" fmla="*/ 177 w 869"/>
                  <a:gd name="T97" fmla="*/ 257 h 1949"/>
                  <a:gd name="T98" fmla="*/ 63 w 869"/>
                  <a:gd name="T99" fmla="*/ 109 h 1949"/>
                  <a:gd name="T100" fmla="*/ 34 w 869"/>
                  <a:gd name="T101" fmla="*/ 92 h 1949"/>
                  <a:gd name="T102" fmla="*/ 22 w 869"/>
                  <a:gd name="T103" fmla="*/ 12 h 1949"/>
                  <a:gd name="T104" fmla="*/ 91 w 869"/>
                  <a:gd name="T105" fmla="*/ 52 h 1949"/>
                  <a:gd name="T106" fmla="*/ 63 w 869"/>
                  <a:gd name="T107" fmla="*/ 10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1949">
                    <a:moveTo>
                      <a:pt x="828" y="1948"/>
                    </a:moveTo>
                    <a:lnTo>
                      <a:pt x="828" y="1948"/>
                    </a:lnTo>
                    <a:cubicBezTo>
                      <a:pt x="811" y="1948"/>
                      <a:pt x="794" y="1937"/>
                      <a:pt x="794" y="1920"/>
                    </a:cubicBezTo>
                    <a:cubicBezTo>
                      <a:pt x="782" y="1886"/>
                      <a:pt x="782" y="1886"/>
                      <a:pt x="782" y="1886"/>
                    </a:cubicBezTo>
                    <a:cubicBezTo>
                      <a:pt x="782" y="1869"/>
                      <a:pt x="794" y="1846"/>
                      <a:pt x="811" y="1840"/>
                    </a:cubicBezTo>
                    <a:cubicBezTo>
                      <a:pt x="828" y="1840"/>
                      <a:pt x="851" y="1851"/>
                      <a:pt x="857" y="1869"/>
                    </a:cubicBezTo>
                    <a:cubicBezTo>
                      <a:pt x="862" y="1903"/>
                      <a:pt x="862" y="1903"/>
                      <a:pt x="862" y="1903"/>
                    </a:cubicBezTo>
                    <a:cubicBezTo>
                      <a:pt x="868" y="1926"/>
                      <a:pt x="857" y="1943"/>
                      <a:pt x="834" y="1948"/>
                    </a:cubicBezTo>
                    <a:lnTo>
                      <a:pt x="828" y="1948"/>
                    </a:lnTo>
                    <a:close/>
                    <a:moveTo>
                      <a:pt x="782" y="1771"/>
                    </a:moveTo>
                    <a:lnTo>
                      <a:pt x="782" y="1771"/>
                    </a:lnTo>
                    <a:cubicBezTo>
                      <a:pt x="771" y="1771"/>
                      <a:pt x="754" y="1760"/>
                      <a:pt x="748" y="1743"/>
                    </a:cubicBezTo>
                    <a:cubicBezTo>
                      <a:pt x="742" y="1709"/>
                      <a:pt x="742" y="1709"/>
                      <a:pt x="742" y="1709"/>
                    </a:cubicBezTo>
                    <a:cubicBezTo>
                      <a:pt x="737" y="1691"/>
                      <a:pt x="748" y="1669"/>
                      <a:pt x="765" y="1669"/>
                    </a:cubicBezTo>
                    <a:cubicBezTo>
                      <a:pt x="788" y="1663"/>
                      <a:pt x="805" y="1674"/>
                      <a:pt x="811" y="1691"/>
                    </a:cubicBezTo>
                    <a:cubicBezTo>
                      <a:pt x="817" y="1726"/>
                      <a:pt x="817" y="1726"/>
                      <a:pt x="817" y="1726"/>
                    </a:cubicBezTo>
                    <a:cubicBezTo>
                      <a:pt x="822" y="1743"/>
                      <a:pt x="811" y="1766"/>
                      <a:pt x="794" y="1771"/>
                    </a:cubicBezTo>
                    <a:cubicBezTo>
                      <a:pt x="788" y="1771"/>
                      <a:pt x="788" y="1771"/>
                      <a:pt x="782" y="1771"/>
                    </a:cubicBezTo>
                    <a:close/>
                    <a:moveTo>
                      <a:pt x="737" y="1594"/>
                    </a:moveTo>
                    <a:lnTo>
                      <a:pt x="737" y="1594"/>
                    </a:lnTo>
                    <a:cubicBezTo>
                      <a:pt x="720" y="1594"/>
                      <a:pt x="708" y="1583"/>
                      <a:pt x="702" y="1571"/>
                    </a:cubicBezTo>
                    <a:cubicBezTo>
                      <a:pt x="691" y="1537"/>
                      <a:pt x="691" y="1537"/>
                      <a:pt x="691" y="1537"/>
                    </a:cubicBezTo>
                    <a:cubicBezTo>
                      <a:pt x="685" y="1514"/>
                      <a:pt x="697" y="1497"/>
                      <a:pt x="714" y="1491"/>
                    </a:cubicBezTo>
                    <a:cubicBezTo>
                      <a:pt x="737" y="1486"/>
                      <a:pt x="754" y="1497"/>
                      <a:pt x="759" y="1514"/>
                    </a:cubicBezTo>
                    <a:cubicBezTo>
                      <a:pt x="771" y="1549"/>
                      <a:pt x="771" y="1549"/>
                      <a:pt x="771" y="1549"/>
                    </a:cubicBezTo>
                    <a:cubicBezTo>
                      <a:pt x="777" y="1571"/>
                      <a:pt x="765" y="1588"/>
                      <a:pt x="748" y="1594"/>
                    </a:cubicBezTo>
                    <a:cubicBezTo>
                      <a:pt x="742" y="1594"/>
                      <a:pt x="742" y="1594"/>
                      <a:pt x="737" y="1594"/>
                    </a:cubicBezTo>
                    <a:close/>
                    <a:moveTo>
                      <a:pt x="685" y="1423"/>
                    </a:moveTo>
                    <a:lnTo>
                      <a:pt x="685" y="1423"/>
                    </a:lnTo>
                    <a:cubicBezTo>
                      <a:pt x="668" y="1423"/>
                      <a:pt x="657" y="1411"/>
                      <a:pt x="651" y="1394"/>
                    </a:cubicBezTo>
                    <a:cubicBezTo>
                      <a:pt x="639" y="1360"/>
                      <a:pt x="639" y="1360"/>
                      <a:pt x="639" y="1360"/>
                    </a:cubicBezTo>
                    <a:cubicBezTo>
                      <a:pt x="634" y="1343"/>
                      <a:pt x="639" y="1326"/>
                      <a:pt x="662" y="1320"/>
                    </a:cubicBezTo>
                    <a:cubicBezTo>
                      <a:pt x="679" y="1309"/>
                      <a:pt x="697" y="1320"/>
                      <a:pt x="708" y="1337"/>
                    </a:cubicBezTo>
                    <a:cubicBezTo>
                      <a:pt x="720" y="1377"/>
                      <a:pt x="720" y="1377"/>
                      <a:pt x="720" y="1377"/>
                    </a:cubicBezTo>
                    <a:cubicBezTo>
                      <a:pt x="725" y="1394"/>
                      <a:pt x="714" y="1411"/>
                      <a:pt x="697" y="1417"/>
                    </a:cubicBezTo>
                    <a:cubicBezTo>
                      <a:pt x="691" y="1423"/>
                      <a:pt x="685" y="1423"/>
                      <a:pt x="685" y="1423"/>
                    </a:cubicBezTo>
                    <a:close/>
                    <a:moveTo>
                      <a:pt x="622" y="1252"/>
                    </a:moveTo>
                    <a:lnTo>
                      <a:pt x="622" y="1252"/>
                    </a:lnTo>
                    <a:cubicBezTo>
                      <a:pt x="611" y="1252"/>
                      <a:pt x="594" y="1240"/>
                      <a:pt x="588" y="1223"/>
                    </a:cubicBezTo>
                    <a:cubicBezTo>
                      <a:pt x="577" y="1194"/>
                      <a:pt x="577" y="1194"/>
                      <a:pt x="577" y="1194"/>
                    </a:cubicBezTo>
                    <a:cubicBezTo>
                      <a:pt x="571" y="1171"/>
                      <a:pt x="582" y="1154"/>
                      <a:pt x="599" y="1149"/>
                    </a:cubicBezTo>
                    <a:cubicBezTo>
                      <a:pt x="617" y="1137"/>
                      <a:pt x="639" y="1149"/>
                      <a:pt x="645" y="1166"/>
                    </a:cubicBezTo>
                    <a:cubicBezTo>
                      <a:pt x="657" y="1200"/>
                      <a:pt x="657" y="1200"/>
                      <a:pt x="657" y="1200"/>
                    </a:cubicBezTo>
                    <a:cubicBezTo>
                      <a:pt x="662" y="1217"/>
                      <a:pt x="657" y="1240"/>
                      <a:pt x="634" y="1246"/>
                    </a:cubicBezTo>
                    <a:cubicBezTo>
                      <a:pt x="634" y="1246"/>
                      <a:pt x="628" y="1252"/>
                      <a:pt x="622" y="1252"/>
                    </a:cubicBezTo>
                    <a:close/>
                    <a:moveTo>
                      <a:pt x="560" y="1080"/>
                    </a:moveTo>
                    <a:lnTo>
                      <a:pt x="560" y="1080"/>
                    </a:lnTo>
                    <a:cubicBezTo>
                      <a:pt x="548" y="1080"/>
                      <a:pt x="531" y="1069"/>
                      <a:pt x="525" y="1057"/>
                    </a:cubicBezTo>
                    <a:cubicBezTo>
                      <a:pt x="514" y="1023"/>
                      <a:pt x="514" y="1023"/>
                      <a:pt x="514" y="1023"/>
                    </a:cubicBezTo>
                    <a:cubicBezTo>
                      <a:pt x="508" y="1006"/>
                      <a:pt x="514" y="983"/>
                      <a:pt x="531" y="977"/>
                    </a:cubicBezTo>
                    <a:cubicBezTo>
                      <a:pt x="554" y="971"/>
                      <a:pt x="571" y="977"/>
                      <a:pt x="577" y="994"/>
                    </a:cubicBezTo>
                    <a:cubicBezTo>
                      <a:pt x="594" y="1029"/>
                      <a:pt x="594" y="1029"/>
                      <a:pt x="594" y="1029"/>
                    </a:cubicBezTo>
                    <a:cubicBezTo>
                      <a:pt x="599" y="1046"/>
                      <a:pt x="594" y="1069"/>
                      <a:pt x="571" y="1074"/>
                    </a:cubicBezTo>
                    <a:cubicBezTo>
                      <a:pt x="571" y="1080"/>
                      <a:pt x="565" y="1080"/>
                      <a:pt x="560" y="1080"/>
                    </a:cubicBezTo>
                    <a:close/>
                    <a:moveTo>
                      <a:pt x="491" y="909"/>
                    </a:moveTo>
                    <a:lnTo>
                      <a:pt x="491" y="909"/>
                    </a:lnTo>
                    <a:cubicBezTo>
                      <a:pt x="474" y="909"/>
                      <a:pt x="462" y="903"/>
                      <a:pt x="457" y="892"/>
                    </a:cubicBezTo>
                    <a:cubicBezTo>
                      <a:pt x="445" y="857"/>
                      <a:pt x="445" y="857"/>
                      <a:pt x="445" y="857"/>
                    </a:cubicBezTo>
                    <a:cubicBezTo>
                      <a:pt x="434" y="840"/>
                      <a:pt x="445" y="817"/>
                      <a:pt x="462" y="812"/>
                    </a:cubicBezTo>
                    <a:cubicBezTo>
                      <a:pt x="480" y="800"/>
                      <a:pt x="502" y="812"/>
                      <a:pt x="508" y="829"/>
                    </a:cubicBezTo>
                    <a:cubicBezTo>
                      <a:pt x="520" y="863"/>
                      <a:pt x="520" y="863"/>
                      <a:pt x="520" y="863"/>
                    </a:cubicBezTo>
                    <a:cubicBezTo>
                      <a:pt x="531" y="880"/>
                      <a:pt x="520" y="897"/>
                      <a:pt x="502" y="909"/>
                    </a:cubicBezTo>
                    <a:cubicBezTo>
                      <a:pt x="497" y="909"/>
                      <a:pt x="497" y="909"/>
                      <a:pt x="491" y="909"/>
                    </a:cubicBezTo>
                    <a:close/>
                    <a:moveTo>
                      <a:pt x="417" y="743"/>
                    </a:moveTo>
                    <a:lnTo>
                      <a:pt x="417" y="743"/>
                    </a:lnTo>
                    <a:cubicBezTo>
                      <a:pt x="400" y="743"/>
                      <a:pt x="388" y="737"/>
                      <a:pt x="382" y="726"/>
                    </a:cubicBezTo>
                    <a:cubicBezTo>
                      <a:pt x="365" y="692"/>
                      <a:pt x="365" y="692"/>
                      <a:pt x="365" y="692"/>
                    </a:cubicBezTo>
                    <a:cubicBezTo>
                      <a:pt x="360" y="674"/>
                      <a:pt x="365" y="652"/>
                      <a:pt x="382" y="646"/>
                    </a:cubicBezTo>
                    <a:cubicBezTo>
                      <a:pt x="400" y="635"/>
                      <a:pt x="422" y="646"/>
                      <a:pt x="428" y="663"/>
                    </a:cubicBezTo>
                    <a:cubicBezTo>
                      <a:pt x="445" y="692"/>
                      <a:pt x="445" y="692"/>
                      <a:pt x="445" y="692"/>
                    </a:cubicBezTo>
                    <a:cubicBezTo>
                      <a:pt x="457" y="714"/>
                      <a:pt x="445" y="732"/>
                      <a:pt x="428" y="743"/>
                    </a:cubicBezTo>
                    <a:cubicBezTo>
                      <a:pt x="422" y="743"/>
                      <a:pt x="422" y="743"/>
                      <a:pt x="417" y="743"/>
                    </a:cubicBezTo>
                    <a:close/>
                    <a:moveTo>
                      <a:pt x="337" y="583"/>
                    </a:moveTo>
                    <a:lnTo>
                      <a:pt x="337" y="583"/>
                    </a:lnTo>
                    <a:cubicBezTo>
                      <a:pt x="320" y="583"/>
                      <a:pt x="308" y="577"/>
                      <a:pt x="302" y="560"/>
                    </a:cubicBezTo>
                    <a:cubicBezTo>
                      <a:pt x="285" y="532"/>
                      <a:pt x="285" y="532"/>
                      <a:pt x="285" y="532"/>
                    </a:cubicBezTo>
                    <a:cubicBezTo>
                      <a:pt x="280" y="514"/>
                      <a:pt x="285" y="492"/>
                      <a:pt x="302" y="480"/>
                    </a:cubicBezTo>
                    <a:cubicBezTo>
                      <a:pt x="320" y="475"/>
                      <a:pt x="342" y="480"/>
                      <a:pt x="348" y="497"/>
                    </a:cubicBezTo>
                    <a:cubicBezTo>
                      <a:pt x="365" y="532"/>
                      <a:pt x="365" y="532"/>
                      <a:pt x="365" y="532"/>
                    </a:cubicBezTo>
                    <a:cubicBezTo>
                      <a:pt x="377" y="549"/>
                      <a:pt x="365" y="572"/>
                      <a:pt x="348" y="577"/>
                    </a:cubicBezTo>
                    <a:cubicBezTo>
                      <a:pt x="342" y="583"/>
                      <a:pt x="337" y="583"/>
                      <a:pt x="337" y="583"/>
                    </a:cubicBezTo>
                    <a:close/>
                    <a:moveTo>
                      <a:pt x="251" y="423"/>
                    </a:moveTo>
                    <a:lnTo>
                      <a:pt x="251" y="423"/>
                    </a:lnTo>
                    <a:cubicBezTo>
                      <a:pt x="234" y="423"/>
                      <a:pt x="222" y="412"/>
                      <a:pt x="217" y="400"/>
                    </a:cubicBezTo>
                    <a:cubicBezTo>
                      <a:pt x="200" y="372"/>
                      <a:pt x="200" y="372"/>
                      <a:pt x="200" y="372"/>
                    </a:cubicBezTo>
                    <a:cubicBezTo>
                      <a:pt x="188" y="354"/>
                      <a:pt x="194" y="332"/>
                      <a:pt x="211" y="320"/>
                    </a:cubicBezTo>
                    <a:cubicBezTo>
                      <a:pt x="228" y="315"/>
                      <a:pt x="251" y="320"/>
                      <a:pt x="263" y="337"/>
                    </a:cubicBezTo>
                    <a:cubicBezTo>
                      <a:pt x="280" y="366"/>
                      <a:pt x="280" y="366"/>
                      <a:pt x="280" y="366"/>
                    </a:cubicBezTo>
                    <a:cubicBezTo>
                      <a:pt x="291" y="383"/>
                      <a:pt x="285" y="406"/>
                      <a:pt x="268" y="417"/>
                    </a:cubicBezTo>
                    <a:cubicBezTo>
                      <a:pt x="263" y="417"/>
                      <a:pt x="257" y="423"/>
                      <a:pt x="251" y="423"/>
                    </a:cubicBezTo>
                    <a:close/>
                    <a:moveTo>
                      <a:pt x="160" y="263"/>
                    </a:moveTo>
                    <a:lnTo>
                      <a:pt x="160" y="263"/>
                    </a:lnTo>
                    <a:cubicBezTo>
                      <a:pt x="148" y="263"/>
                      <a:pt x="137" y="257"/>
                      <a:pt x="125" y="246"/>
                    </a:cubicBezTo>
                    <a:cubicBezTo>
                      <a:pt x="108" y="217"/>
                      <a:pt x="108" y="217"/>
                      <a:pt x="108" y="217"/>
                    </a:cubicBezTo>
                    <a:cubicBezTo>
                      <a:pt x="97" y="200"/>
                      <a:pt x="103" y="178"/>
                      <a:pt x="120" y="166"/>
                    </a:cubicBezTo>
                    <a:cubicBezTo>
                      <a:pt x="137" y="155"/>
                      <a:pt x="160" y="160"/>
                      <a:pt x="171" y="178"/>
                    </a:cubicBezTo>
                    <a:cubicBezTo>
                      <a:pt x="188" y="212"/>
                      <a:pt x="188" y="212"/>
                      <a:pt x="188" y="212"/>
                    </a:cubicBezTo>
                    <a:cubicBezTo>
                      <a:pt x="200" y="229"/>
                      <a:pt x="194" y="246"/>
                      <a:pt x="177" y="257"/>
                    </a:cubicBezTo>
                    <a:cubicBezTo>
                      <a:pt x="171" y="263"/>
                      <a:pt x="165" y="263"/>
                      <a:pt x="160" y="263"/>
                    </a:cubicBezTo>
                    <a:close/>
                    <a:moveTo>
                      <a:pt x="63" y="109"/>
                    </a:moveTo>
                    <a:lnTo>
                      <a:pt x="63" y="109"/>
                    </a:lnTo>
                    <a:cubicBezTo>
                      <a:pt x="51" y="109"/>
                      <a:pt x="40" y="103"/>
                      <a:pt x="34" y="92"/>
                    </a:cubicBezTo>
                    <a:cubicBezTo>
                      <a:pt x="11" y="63"/>
                      <a:pt x="11" y="63"/>
                      <a:pt x="11" y="63"/>
                    </a:cubicBezTo>
                    <a:cubicBezTo>
                      <a:pt x="0" y="46"/>
                      <a:pt x="5" y="23"/>
                      <a:pt x="22" y="12"/>
                    </a:cubicBezTo>
                    <a:cubicBezTo>
                      <a:pt x="40" y="0"/>
                      <a:pt x="63" y="6"/>
                      <a:pt x="74" y="23"/>
                    </a:cubicBezTo>
                    <a:cubicBezTo>
                      <a:pt x="91" y="52"/>
                      <a:pt x="91" y="52"/>
                      <a:pt x="91" y="52"/>
                    </a:cubicBezTo>
                    <a:cubicBezTo>
                      <a:pt x="103" y="69"/>
                      <a:pt x="97" y="92"/>
                      <a:pt x="80" y="103"/>
                    </a:cubicBezTo>
                    <a:cubicBezTo>
                      <a:pt x="74" y="109"/>
                      <a:pt x="68" y="109"/>
                      <a:pt x="63" y="109"/>
                    </a:cubicBezTo>
                    <a:close/>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2" name="Group 129"/>
            <p:cNvGrpSpPr/>
            <p:nvPr/>
          </p:nvGrpSpPr>
          <p:grpSpPr>
            <a:xfrm>
              <a:off x="3221079" y="2346608"/>
              <a:ext cx="526984" cy="485284"/>
              <a:chOff x="13296064" y="10607541"/>
              <a:chExt cx="1265763" cy="1166060"/>
            </a:xfrm>
            <a:solidFill>
              <a:schemeClr val="accent2"/>
            </a:solidFill>
          </p:grpSpPr>
          <p:sp>
            <p:nvSpPr>
              <p:cNvPr id="68" name="Freeform: Shape 130"/>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69" name="Freeform: Shape 13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3" name="Group 132"/>
            <p:cNvGrpSpPr/>
            <p:nvPr/>
          </p:nvGrpSpPr>
          <p:grpSpPr>
            <a:xfrm>
              <a:off x="2718144" y="3442599"/>
              <a:ext cx="526984" cy="485284"/>
              <a:chOff x="13296064" y="10607541"/>
              <a:chExt cx="1265763" cy="1166060"/>
            </a:xfrm>
          </p:grpSpPr>
          <p:sp>
            <p:nvSpPr>
              <p:cNvPr id="66" name="Freeform: Shape 133"/>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67" name="Freeform: Shape 134"/>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14" name="Freeform: Shape 135"/>
            <p:cNvSpPr/>
            <p:nvPr/>
          </p:nvSpPr>
          <p:spPr bwMode="auto">
            <a:xfrm>
              <a:off x="2861898" y="3570249"/>
              <a:ext cx="216496" cy="218378"/>
            </a:xfrm>
            <a:custGeom>
              <a:avLst/>
              <a:gdLst>
                <a:gd name="T0" fmla="*/ 23 w 909"/>
                <a:gd name="T1" fmla="*/ 292 h 916"/>
                <a:gd name="T2" fmla="*/ 23 w 909"/>
                <a:gd name="T3" fmla="*/ 292 h 916"/>
                <a:gd name="T4" fmla="*/ 0 w 909"/>
                <a:gd name="T5" fmla="*/ 332 h 916"/>
                <a:gd name="T6" fmla="*/ 0 w 909"/>
                <a:gd name="T7" fmla="*/ 863 h 916"/>
                <a:gd name="T8" fmla="*/ 51 w 909"/>
                <a:gd name="T9" fmla="*/ 915 h 916"/>
                <a:gd name="T10" fmla="*/ 862 w 909"/>
                <a:gd name="T11" fmla="*/ 915 h 916"/>
                <a:gd name="T12" fmla="*/ 908 w 909"/>
                <a:gd name="T13" fmla="*/ 863 h 916"/>
                <a:gd name="T14" fmla="*/ 908 w 909"/>
                <a:gd name="T15" fmla="*/ 332 h 916"/>
                <a:gd name="T16" fmla="*/ 885 w 909"/>
                <a:gd name="T17" fmla="*/ 292 h 916"/>
                <a:gd name="T18" fmla="*/ 480 w 909"/>
                <a:gd name="T19" fmla="*/ 12 h 916"/>
                <a:gd name="T20" fmla="*/ 434 w 909"/>
                <a:gd name="T21" fmla="*/ 12 h 916"/>
                <a:gd name="T22" fmla="*/ 23 w 909"/>
                <a:gd name="T23" fmla="*/ 292 h 916"/>
                <a:gd name="T24" fmla="*/ 74 w 909"/>
                <a:gd name="T25" fmla="*/ 429 h 916"/>
                <a:gd name="T26" fmla="*/ 74 w 909"/>
                <a:gd name="T27" fmla="*/ 429 h 916"/>
                <a:gd name="T28" fmla="*/ 314 w 909"/>
                <a:gd name="T29" fmla="*/ 595 h 916"/>
                <a:gd name="T30" fmla="*/ 74 w 909"/>
                <a:gd name="T31" fmla="*/ 755 h 916"/>
                <a:gd name="T32" fmla="*/ 74 w 909"/>
                <a:gd name="T33" fmla="*/ 429 h 916"/>
                <a:gd name="T34" fmla="*/ 377 w 909"/>
                <a:gd name="T35" fmla="*/ 549 h 916"/>
                <a:gd name="T36" fmla="*/ 377 w 909"/>
                <a:gd name="T37" fmla="*/ 549 h 916"/>
                <a:gd name="T38" fmla="*/ 74 w 909"/>
                <a:gd name="T39" fmla="*/ 343 h 916"/>
                <a:gd name="T40" fmla="*/ 457 w 909"/>
                <a:gd name="T41" fmla="*/ 81 h 916"/>
                <a:gd name="T42" fmla="*/ 840 w 909"/>
                <a:gd name="T43" fmla="*/ 338 h 916"/>
                <a:gd name="T44" fmla="*/ 537 w 909"/>
                <a:gd name="T45" fmla="*/ 549 h 916"/>
                <a:gd name="T46" fmla="*/ 480 w 909"/>
                <a:gd name="T47" fmla="*/ 509 h 916"/>
                <a:gd name="T48" fmla="*/ 434 w 909"/>
                <a:gd name="T49" fmla="*/ 509 h 916"/>
                <a:gd name="T50" fmla="*/ 377 w 909"/>
                <a:gd name="T51" fmla="*/ 549 h 916"/>
                <a:gd name="T52" fmla="*/ 600 w 909"/>
                <a:gd name="T53" fmla="*/ 595 h 916"/>
                <a:gd name="T54" fmla="*/ 600 w 909"/>
                <a:gd name="T55" fmla="*/ 595 h 916"/>
                <a:gd name="T56" fmla="*/ 840 w 909"/>
                <a:gd name="T57" fmla="*/ 423 h 916"/>
                <a:gd name="T58" fmla="*/ 840 w 909"/>
                <a:gd name="T59" fmla="*/ 760 h 916"/>
                <a:gd name="T60" fmla="*/ 600 w 909"/>
                <a:gd name="T61" fmla="*/ 595 h 916"/>
                <a:gd name="T62" fmla="*/ 840 w 909"/>
                <a:gd name="T63" fmla="*/ 840 h 916"/>
                <a:gd name="T64" fmla="*/ 840 w 909"/>
                <a:gd name="T65" fmla="*/ 840 h 916"/>
                <a:gd name="T66" fmla="*/ 457 w 909"/>
                <a:gd name="T67" fmla="*/ 583 h 916"/>
                <a:gd name="T68" fmla="*/ 74 w 909"/>
                <a:gd name="T69" fmla="*/ 840 h 916"/>
                <a:gd name="T70" fmla="*/ 840 w 909"/>
                <a:gd name="T71" fmla="*/ 84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9" h="916">
                  <a:moveTo>
                    <a:pt x="23" y="292"/>
                  </a:moveTo>
                  <a:lnTo>
                    <a:pt x="23" y="292"/>
                  </a:lnTo>
                  <a:cubicBezTo>
                    <a:pt x="11" y="303"/>
                    <a:pt x="0" y="315"/>
                    <a:pt x="0" y="332"/>
                  </a:cubicBezTo>
                  <a:cubicBezTo>
                    <a:pt x="0" y="509"/>
                    <a:pt x="0" y="686"/>
                    <a:pt x="0" y="863"/>
                  </a:cubicBezTo>
                  <a:cubicBezTo>
                    <a:pt x="0" y="892"/>
                    <a:pt x="23" y="915"/>
                    <a:pt x="51" y="915"/>
                  </a:cubicBezTo>
                  <a:cubicBezTo>
                    <a:pt x="862" y="915"/>
                    <a:pt x="862" y="915"/>
                    <a:pt x="862" y="915"/>
                  </a:cubicBezTo>
                  <a:cubicBezTo>
                    <a:pt x="891" y="915"/>
                    <a:pt x="908" y="892"/>
                    <a:pt x="908" y="863"/>
                  </a:cubicBezTo>
                  <a:cubicBezTo>
                    <a:pt x="908" y="686"/>
                    <a:pt x="908" y="509"/>
                    <a:pt x="908" y="332"/>
                  </a:cubicBezTo>
                  <a:cubicBezTo>
                    <a:pt x="908" y="315"/>
                    <a:pt x="902" y="298"/>
                    <a:pt x="885" y="292"/>
                  </a:cubicBezTo>
                  <a:cubicBezTo>
                    <a:pt x="480" y="12"/>
                    <a:pt x="480" y="12"/>
                    <a:pt x="480" y="12"/>
                  </a:cubicBezTo>
                  <a:cubicBezTo>
                    <a:pt x="463" y="0"/>
                    <a:pt x="445" y="0"/>
                    <a:pt x="434" y="12"/>
                  </a:cubicBezTo>
                  <a:lnTo>
                    <a:pt x="23" y="292"/>
                  </a:lnTo>
                  <a:close/>
                  <a:moveTo>
                    <a:pt x="74" y="429"/>
                  </a:moveTo>
                  <a:lnTo>
                    <a:pt x="74" y="429"/>
                  </a:lnTo>
                  <a:cubicBezTo>
                    <a:pt x="314" y="595"/>
                    <a:pt x="314" y="595"/>
                    <a:pt x="314" y="595"/>
                  </a:cubicBezTo>
                  <a:cubicBezTo>
                    <a:pt x="74" y="755"/>
                    <a:pt x="74" y="755"/>
                    <a:pt x="74" y="755"/>
                  </a:cubicBezTo>
                  <a:lnTo>
                    <a:pt x="74" y="429"/>
                  </a:lnTo>
                  <a:close/>
                  <a:moveTo>
                    <a:pt x="377" y="549"/>
                  </a:moveTo>
                  <a:lnTo>
                    <a:pt x="377" y="549"/>
                  </a:lnTo>
                  <a:cubicBezTo>
                    <a:pt x="74" y="343"/>
                    <a:pt x="74" y="343"/>
                    <a:pt x="74" y="343"/>
                  </a:cubicBezTo>
                  <a:cubicBezTo>
                    <a:pt x="457" y="81"/>
                    <a:pt x="457" y="81"/>
                    <a:pt x="457" y="81"/>
                  </a:cubicBezTo>
                  <a:cubicBezTo>
                    <a:pt x="840" y="338"/>
                    <a:pt x="840" y="338"/>
                    <a:pt x="840" y="338"/>
                  </a:cubicBezTo>
                  <a:cubicBezTo>
                    <a:pt x="537" y="549"/>
                    <a:pt x="537" y="549"/>
                    <a:pt x="537" y="549"/>
                  </a:cubicBezTo>
                  <a:cubicBezTo>
                    <a:pt x="480" y="509"/>
                    <a:pt x="480" y="509"/>
                    <a:pt x="480" y="509"/>
                  </a:cubicBezTo>
                  <a:cubicBezTo>
                    <a:pt x="463" y="503"/>
                    <a:pt x="445" y="503"/>
                    <a:pt x="434" y="509"/>
                  </a:cubicBezTo>
                  <a:lnTo>
                    <a:pt x="377" y="549"/>
                  </a:lnTo>
                  <a:close/>
                  <a:moveTo>
                    <a:pt x="600" y="595"/>
                  </a:moveTo>
                  <a:lnTo>
                    <a:pt x="600" y="595"/>
                  </a:lnTo>
                  <a:cubicBezTo>
                    <a:pt x="840" y="423"/>
                    <a:pt x="840" y="423"/>
                    <a:pt x="840" y="423"/>
                  </a:cubicBezTo>
                  <a:cubicBezTo>
                    <a:pt x="840" y="760"/>
                    <a:pt x="840" y="760"/>
                    <a:pt x="840" y="760"/>
                  </a:cubicBezTo>
                  <a:lnTo>
                    <a:pt x="600" y="595"/>
                  </a:lnTo>
                  <a:close/>
                  <a:moveTo>
                    <a:pt x="840" y="840"/>
                  </a:moveTo>
                  <a:lnTo>
                    <a:pt x="840" y="840"/>
                  </a:lnTo>
                  <a:cubicBezTo>
                    <a:pt x="457" y="583"/>
                    <a:pt x="457" y="583"/>
                    <a:pt x="457" y="583"/>
                  </a:cubicBezTo>
                  <a:cubicBezTo>
                    <a:pt x="74" y="840"/>
                    <a:pt x="74" y="840"/>
                    <a:pt x="74" y="840"/>
                  </a:cubicBezTo>
                  <a:lnTo>
                    <a:pt x="840" y="840"/>
                  </a:lnTo>
                  <a:close/>
                </a:path>
              </a:pathLst>
            </a:custGeom>
            <a:solidFill>
              <a:schemeClr val="bg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15" name="Group 137"/>
            <p:cNvGrpSpPr/>
            <p:nvPr/>
          </p:nvGrpSpPr>
          <p:grpSpPr>
            <a:xfrm>
              <a:off x="2563118" y="3620248"/>
              <a:ext cx="114057" cy="113936"/>
              <a:chOff x="8571240" y="5550087"/>
              <a:chExt cx="304072" cy="303870"/>
            </a:xfrm>
          </p:grpSpPr>
          <p:sp>
            <p:nvSpPr>
              <p:cNvPr id="62" name="Freeform: Shape 138"/>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63" name="Group 139"/>
              <p:cNvGrpSpPr/>
              <p:nvPr/>
            </p:nvGrpSpPr>
            <p:grpSpPr>
              <a:xfrm>
                <a:off x="8633181" y="5620427"/>
                <a:ext cx="183006" cy="180070"/>
                <a:chOff x="8633181" y="5620427"/>
                <a:chExt cx="183006" cy="180070"/>
              </a:xfrm>
              <a:solidFill>
                <a:schemeClr val="bg1"/>
              </a:solidFill>
            </p:grpSpPr>
            <p:sp>
              <p:nvSpPr>
                <p:cNvPr id="64" name="Freeform: Shape 140"/>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65" name="Freeform: Shape 14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grpSp>
          <p:nvGrpSpPr>
            <p:cNvPr id="16" name="Group 142"/>
            <p:cNvGrpSpPr/>
            <p:nvPr/>
          </p:nvGrpSpPr>
          <p:grpSpPr>
            <a:xfrm>
              <a:off x="6045464" y="3450567"/>
              <a:ext cx="526984" cy="485284"/>
              <a:chOff x="13296064" y="10607541"/>
              <a:chExt cx="1265763" cy="1166060"/>
            </a:xfrm>
          </p:grpSpPr>
          <p:sp>
            <p:nvSpPr>
              <p:cNvPr id="60" name="Freeform: Shape 143"/>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5"/>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61" name="Freeform: Shape 144"/>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5"/>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7" name="Group 146"/>
            <p:cNvGrpSpPr/>
            <p:nvPr/>
          </p:nvGrpSpPr>
          <p:grpSpPr>
            <a:xfrm>
              <a:off x="6593178" y="3628610"/>
              <a:ext cx="114057" cy="113936"/>
              <a:chOff x="8571240" y="5550087"/>
              <a:chExt cx="304072" cy="303870"/>
            </a:xfrm>
          </p:grpSpPr>
          <p:sp>
            <p:nvSpPr>
              <p:cNvPr id="56" name="Freeform: Shape 147"/>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57" name="Group 148"/>
              <p:cNvGrpSpPr/>
              <p:nvPr/>
            </p:nvGrpSpPr>
            <p:grpSpPr>
              <a:xfrm>
                <a:off x="8633181" y="5620427"/>
                <a:ext cx="183006" cy="180070"/>
                <a:chOff x="8633181" y="5620427"/>
                <a:chExt cx="183006" cy="180070"/>
              </a:xfrm>
              <a:solidFill>
                <a:schemeClr val="bg1"/>
              </a:solidFill>
            </p:grpSpPr>
            <p:sp>
              <p:nvSpPr>
                <p:cNvPr id="58" name="Freeform: Shape 149"/>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59" name="Freeform: Shape 150"/>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grpSp>
          <p:nvGrpSpPr>
            <p:cNvPr id="18" name="Group 151"/>
            <p:cNvGrpSpPr/>
            <p:nvPr/>
          </p:nvGrpSpPr>
          <p:grpSpPr>
            <a:xfrm>
              <a:off x="5535194" y="2346664"/>
              <a:ext cx="526984" cy="485284"/>
              <a:chOff x="14726874" y="6750120"/>
              <a:chExt cx="1404923" cy="1294259"/>
            </a:xfrm>
          </p:grpSpPr>
          <p:grpSp>
            <p:nvGrpSpPr>
              <p:cNvPr id="52" name="Group 152"/>
              <p:cNvGrpSpPr/>
              <p:nvPr/>
            </p:nvGrpSpPr>
            <p:grpSpPr>
              <a:xfrm>
                <a:off x="14726874" y="6750120"/>
                <a:ext cx="1404923" cy="1294259"/>
                <a:chOff x="13296063" y="10607541"/>
                <a:chExt cx="1265763" cy="1166060"/>
              </a:xfrm>
              <a:solidFill>
                <a:schemeClr val="accent2"/>
              </a:solidFill>
            </p:grpSpPr>
            <p:sp>
              <p:nvSpPr>
                <p:cNvPr id="54" name="Freeform: Shape 154"/>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w="9525" cap="flat">
                  <a:solidFill>
                    <a:schemeClr val="accent3"/>
                  </a:solidFill>
                  <a:beve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55" name="Freeform: Shape 155"/>
                <p:cNvSpPr/>
                <p:nvPr/>
              </p:nvSpPr>
              <p:spPr bwMode="auto">
                <a:xfrm>
                  <a:off x="13296063"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w="9525" cap="flat">
                  <a:noFill/>
                  <a:beve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53" name="Freeform: Shape 153"/>
              <p:cNvSpPr/>
              <p:nvPr/>
            </p:nvSpPr>
            <p:spPr bwMode="auto">
              <a:xfrm>
                <a:off x="15167722" y="7085367"/>
                <a:ext cx="532736" cy="553830"/>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19" name="Freeform: Shape 156"/>
            <p:cNvSpPr/>
            <p:nvPr/>
          </p:nvSpPr>
          <p:spPr bwMode="auto">
            <a:xfrm>
              <a:off x="3379427" y="2488808"/>
              <a:ext cx="199826" cy="19975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20" name="Freeform: Shape 157"/>
            <p:cNvSpPr/>
            <p:nvPr/>
          </p:nvSpPr>
          <p:spPr bwMode="auto">
            <a:xfrm>
              <a:off x="6363155" y="3586074"/>
              <a:ext cx="50380" cy="50327"/>
            </a:xfrm>
            <a:custGeom>
              <a:avLst/>
              <a:gdLst>
                <a:gd name="T0" fmla="*/ 14 w 306"/>
                <a:gd name="T1" fmla="*/ 291 h 305"/>
                <a:gd name="T2" fmla="*/ 14 w 306"/>
                <a:gd name="T3" fmla="*/ 291 h 305"/>
                <a:gd name="T4" fmla="*/ 53 w 306"/>
                <a:gd name="T5" fmla="*/ 291 h 305"/>
                <a:gd name="T6" fmla="*/ 292 w 306"/>
                <a:gd name="T7" fmla="*/ 53 h 305"/>
                <a:gd name="T8" fmla="*/ 292 w 306"/>
                <a:gd name="T9" fmla="*/ 13 h 305"/>
                <a:gd name="T10" fmla="*/ 245 w 306"/>
                <a:gd name="T11" fmla="*/ 13 h 305"/>
                <a:gd name="T12" fmla="*/ 14 w 306"/>
                <a:gd name="T13" fmla="*/ 245 h 305"/>
                <a:gd name="T14" fmla="*/ 14 w 306"/>
                <a:gd name="T15" fmla="*/ 291 h 305"/>
                <a:gd name="T16" fmla="*/ 14 w 306"/>
                <a:gd name="T17" fmla="*/ 291 h 305"/>
                <a:gd name="T18" fmla="*/ 14 w 306"/>
                <a:gd name="T19" fmla="*/ 29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5">
                  <a:moveTo>
                    <a:pt x="14" y="291"/>
                  </a:moveTo>
                  <a:lnTo>
                    <a:pt x="14" y="291"/>
                  </a:lnTo>
                  <a:cubicBezTo>
                    <a:pt x="27" y="304"/>
                    <a:pt x="40" y="304"/>
                    <a:pt x="53" y="291"/>
                  </a:cubicBezTo>
                  <a:cubicBezTo>
                    <a:pt x="292" y="53"/>
                    <a:pt x="292" y="53"/>
                    <a:pt x="292" y="53"/>
                  </a:cubicBezTo>
                  <a:cubicBezTo>
                    <a:pt x="305" y="39"/>
                    <a:pt x="305" y="19"/>
                    <a:pt x="292" y="13"/>
                  </a:cubicBezTo>
                  <a:cubicBezTo>
                    <a:pt x="279" y="0"/>
                    <a:pt x="259" y="0"/>
                    <a:pt x="245" y="13"/>
                  </a:cubicBezTo>
                  <a:cubicBezTo>
                    <a:pt x="14" y="245"/>
                    <a:pt x="14" y="245"/>
                    <a:pt x="14" y="245"/>
                  </a:cubicBezTo>
                  <a:cubicBezTo>
                    <a:pt x="0" y="258"/>
                    <a:pt x="0" y="278"/>
                    <a:pt x="14" y="291"/>
                  </a:cubicBezTo>
                  <a:close/>
                  <a:moveTo>
                    <a:pt x="14" y="291"/>
                  </a:moveTo>
                  <a:lnTo>
                    <a:pt x="14" y="291"/>
                  </a:lnTo>
                  <a:close/>
                </a:path>
              </a:pathLst>
            </a:custGeom>
            <a:solidFill>
              <a:schemeClr val="bg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21" name="Freeform: Shape 158"/>
            <p:cNvSpPr/>
            <p:nvPr/>
          </p:nvSpPr>
          <p:spPr bwMode="auto">
            <a:xfrm>
              <a:off x="6312034" y="3653424"/>
              <a:ext cx="29635" cy="29604"/>
            </a:xfrm>
            <a:custGeom>
              <a:avLst/>
              <a:gdLst>
                <a:gd name="T0" fmla="*/ 145 w 180"/>
                <a:gd name="T1" fmla="*/ 33 h 179"/>
                <a:gd name="T2" fmla="*/ 145 w 180"/>
                <a:gd name="T3" fmla="*/ 33 h 179"/>
                <a:gd name="T4" fmla="*/ 99 w 180"/>
                <a:gd name="T5" fmla="*/ 6 h 179"/>
                <a:gd name="T6" fmla="*/ 53 w 180"/>
                <a:gd name="T7" fmla="*/ 0 h 179"/>
                <a:gd name="T8" fmla="*/ 20 w 180"/>
                <a:gd name="T9" fmla="*/ 19 h 179"/>
                <a:gd name="T10" fmla="*/ 0 w 180"/>
                <a:gd name="T11" fmla="*/ 46 h 179"/>
                <a:gd name="T12" fmla="*/ 0 w 180"/>
                <a:gd name="T13" fmla="*/ 79 h 179"/>
                <a:gd name="T14" fmla="*/ 6 w 180"/>
                <a:gd name="T15" fmla="*/ 112 h 179"/>
                <a:gd name="T16" fmla="*/ 33 w 180"/>
                <a:gd name="T17" fmla="*/ 145 h 179"/>
                <a:gd name="T18" fmla="*/ 66 w 180"/>
                <a:gd name="T19" fmla="*/ 172 h 179"/>
                <a:gd name="T20" fmla="*/ 99 w 180"/>
                <a:gd name="T21" fmla="*/ 178 h 179"/>
                <a:gd name="T22" fmla="*/ 132 w 180"/>
                <a:gd name="T23" fmla="*/ 178 h 179"/>
                <a:gd name="T24" fmla="*/ 159 w 180"/>
                <a:gd name="T25" fmla="*/ 158 h 179"/>
                <a:gd name="T26" fmla="*/ 179 w 180"/>
                <a:gd name="T27" fmla="*/ 125 h 179"/>
                <a:gd name="T28" fmla="*/ 172 w 180"/>
                <a:gd name="T29" fmla="*/ 79 h 179"/>
                <a:gd name="T30" fmla="*/ 145 w 180"/>
                <a:gd name="T31" fmla="*/ 33 h 179"/>
                <a:gd name="T32" fmla="*/ 145 w 180"/>
                <a:gd name="T33" fmla="*/ 33 h 179"/>
                <a:gd name="T34" fmla="*/ 145 w 180"/>
                <a:gd name="T35" fmla="*/ 3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179">
                  <a:moveTo>
                    <a:pt x="145" y="33"/>
                  </a:moveTo>
                  <a:lnTo>
                    <a:pt x="145" y="33"/>
                  </a:lnTo>
                  <a:cubicBezTo>
                    <a:pt x="126" y="19"/>
                    <a:pt x="112" y="13"/>
                    <a:pt x="99" y="6"/>
                  </a:cubicBezTo>
                  <a:cubicBezTo>
                    <a:pt x="86" y="0"/>
                    <a:pt x="73" y="0"/>
                    <a:pt x="53" y="0"/>
                  </a:cubicBezTo>
                  <a:cubicBezTo>
                    <a:pt x="39" y="6"/>
                    <a:pt x="33" y="13"/>
                    <a:pt x="20" y="19"/>
                  </a:cubicBezTo>
                  <a:cubicBezTo>
                    <a:pt x="13" y="33"/>
                    <a:pt x="6" y="39"/>
                    <a:pt x="0" y="46"/>
                  </a:cubicBezTo>
                  <a:cubicBezTo>
                    <a:pt x="0" y="59"/>
                    <a:pt x="0" y="66"/>
                    <a:pt x="0" y="79"/>
                  </a:cubicBezTo>
                  <a:cubicBezTo>
                    <a:pt x="0" y="86"/>
                    <a:pt x="0" y="99"/>
                    <a:pt x="6" y="112"/>
                  </a:cubicBezTo>
                  <a:cubicBezTo>
                    <a:pt x="13" y="119"/>
                    <a:pt x="20" y="132"/>
                    <a:pt x="33" y="145"/>
                  </a:cubicBezTo>
                  <a:cubicBezTo>
                    <a:pt x="46" y="152"/>
                    <a:pt x="53" y="165"/>
                    <a:pt x="66" y="172"/>
                  </a:cubicBezTo>
                  <a:cubicBezTo>
                    <a:pt x="79" y="178"/>
                    <a:pt x="92" y="178"/>
                    <a:pt x="99" y="178"/>
                  </a:cubicBezTo>
                  <a:cubicBezTo>
                    <a:pt x="112" y="178"/>
                    <a:pt x="119" y="178"/>
                    <a:pt x="132" y="178"/>
                  </a:cubicBezTo>
                  <a:cubicBezTo>
                    <a:pt x="139" y="172"/>
                    <a:pt x="145" y="165"/>
                    <a:pt x="159" y="158"/>
                  </a:cubicBezTo>
                  <a:cubicBezTo>
                    <a:pt x="165" y="145"/>
                    <a:pt x="172" y="139"/>
                    <a:pt x="179" y="125"/>
                  </a:cubicBezTo>
                  <a:cubicBezTo>
                    <a:pt x="179" y="112"/>
                    <a:pt x="179" y="92"/>
                    <a:pt x="172" y="79"/>
                  </a:cubicBezTo>
                  <a:cubicBezTo>
                    <a:pt x="165" y="66"/>
                    <a:pt x="159" y="53"/>
                    <a:pt x="145" y="33"/>
                  </a:cubicBezTo>
                  <a:close/>
                  <a:moveTo>
                    <a:pt x="145" y="33"/>
                  </a:moveTo>
                  <a:lnTo>
                    <a:pt x="145" y="33"/>
                  </a:lnTo>
                  <a:close/>
                </a:path>
              </a:pathLst>
            </a:custGeom>
            <a:solidFill>
              <a:schemeClr val="bg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22" name="Freeform: Shape 159"/>
            <p:cNvSpPr/>
            <p:nvPr/>
          </p:nvSpPr>
          <p:spPr bwMode="auto">
            <a:xfrm>
              <a:off x="6199420" y="3592735"/>
              <a:ext cx="207448" cy="206489"/>
            </a:xfrm>
            <a:custGeom>
              <a:avLst/>
              <a:gdLst>
                <a:gd name="T0" fmla="*/ 1205 w 1239"/>
                <a:gd name="T1" fmla="*/ 206 h 1233"/>
                <a:gd name="T2" fmla="*/ 1106 w 1239"/>
                <a:gd name="T3" fmla="*/ 212 h 1233"/>
                <a:gd name="T4" fmla="*/ 914 w 1239"/>
                <a:gd name="T5" fmla="*/ 318 h 1233"/>
                <a:gd name="T6" fmla="*/ 1020 w 1239"/>
                <a:gd name="T7" fmla="*/ 126 h 1233"/>
                <a:gd name="T8" fmla="*/ 1033 w 1239"/>
                <a:gd name="T9" fmla="*/ 27 h 1233"/>
                <a:gd name="T10" fmla="*/ 26 w 1239"/>
                <a:gd name="T11" fmla="*/ 656 h 1233"/>
                <a:gd name="T12" fmla="*/ 470 w 1239"/>
                <a:gd name="T13" fmla="*/ 1206 h 1233"/>
                <a:gd name="T14" fmla="*/ 1205 w 1239"/>
                <a:gd name="T15" fmla="*/ 576 h 1233"/>
                <a:gd name="T16" fmla="*/ 516 w 1239"/>
                <a:gd name="T17" fmla="*/ 881 h 1233"/>
                <a:gd name="T18" fmla="*/ 483 w 1239"/>
                <a:gd name="T19" fmla="*/ 927 h 1233"/>
                <a:gd name="T20" fmla="*/ 384 w 1239"/>
                <a:gd name="T21" fmla="*/ 967 h 1233"/>
                <a:gd name="T22" fmla="*/ 344 w 1239"/>
                <a:gd name="T23" fmla="*/ 927 h 1233"/>
                <a:gd name="T24" fmla="*/ 364 w 1239"/>
                <a:gd name="T25" fmla="*/ 907 h 1233"/>
                <a:gd name="T26" fmla="*/ 404 w 1239"/>
                <a:gd name="T27" fmla="*/ 921 h 1233"/>
                <a:gd name="T28" fmla="*/ 450 w 1239"/>
                <a:gd name="T29" fmla="*/ 901 h 1233"/>
                <a:gd name="T30" fmla="*/ 463 w 1239"/>
                <a:gd name="T31" fmla="*/ 835 h 1233"/>
                <a:gd name="T32" fmla="*/ 417 w 1239"/>
                <a:gd name="T33" fmla="*/ 828 h 1233"/>
                <a:gd name="T34" fmla="*/ 338 w 1239"/>
                <a:gd name="T35" fmla="*/ 868 h 1233"/>
                <a:gd name="T36" fmla="*/ 265 w 1239"/>
                <a:gd name="T37" fmla="*/ 854 h 1233"/>
                <a:gd name="T38" fmla="*/ 251 w 1239"/>
                <a:gd name="T39" fmla="*/ 775 h 1233"/>
                <a:gd name="T40" fmla="*/ 318 w 1239"/>
                <a:gd name="T41" fmla="*/ 702 h 1233"/>
                <a:gd name="T42" fmla="*/ 377 w 1239"/>
                <a:gd name="T43" fmla="*/ 696 h 1233"/>
                <a:gd name="T44" fmla="*/ 404 w 1239"/>
                <a:gd name="T45" fmla="*/ 722 h 1233"/>
                <a:gd name="T46" fmla="*/ 384 w 1239"/>
                <a:gd name="T47" fmla="*/ 749 h 1233"/>
                <a:gd name="T48" fmla="*/ 338 w 1239"/>
                <a:gd name="T49" fmla="*/ 742 h 1233"/>
                <a:gd name="T50" fmla="*/ 291 w 1239"/>
                <a:gd name="T51" fmla="*/ 788 h 1233"/>
                <a:gd name="T52" fmla="*/ 311 w 1239"/>
                <a:gd name="T53" fmla="*/ 821 h 1233"/>
                <a:gd name="T54" fmla="*/ 344 w 1239"/>
                <a:gd name="T55" fmla="*/ 815 h 1233"/>
                <a:gd name="T56" fmla="*/ 404 w 1239"/>
                <a:gd name="T57" fmla="*/ 782 h 1233"/>
                <a:gd name="T58" fmla="*/ 470 w 1239"/>
                <a:gd name="T59" fmla="*/ 768 h 1233"/>
                <a:gd name="T60" fmla="*/ 523 w 1239"/>
                <a:gd name="T61" fmla="*/ 828 h 1233"/>
                <a:gd name="T62" fmla="*/ 722 w 1239"/>
                <a:gd name="T63" fmla="*/ 682 h 1233"/>
                <a:gd name="T64" fmla="*/ 616 w 1239"/>
                <a:gd name="T65" fmla="*/ 788 h 1233"/>
                <a:gd name="T66" fmla="*/ 563 w 1239"/>
                <a:gd name="T67" fmla="*/ 788 h 1233"/>
                <a:gd name="T68" fmla="*/ 410 w 1239"/>
                <a:gd name="T69" fmla="*/ 629 h 1233"/>
                <a:gd name="T70" fmla="*/ 424 w 1239"/>
                <a:gd name="T71" fmla="*/ 596 h 1233"/>
                <a:gd name="T72" fmla="*/ 543 w 1239"/>
                <a:gd name="T73" fmla="*/ 484 h 1233"/>
                <a:gd name="T74" fmla="*/ 563 w 1239"/>
                <a:gd name="T75" fmla="*/ 510 h 1233"/>
                <a:gd name="T76" fmla="*/ 463 w 1239"/>
                <a:gd name="T77" fmla="*/ 616 h 1233"/>
                <a:gd name="T78" fmla="*/ 596 w 1239"/>
                <a:gd name="T79" fmla="*/ 583 h 1233"/>
                <a:gd name="T80" fmla="*/ 629 w 1239"/>
                <a:gd name="T81" fmla="*/ 576 h 1233"/>
                <a:gd name="T82" fmla="*/ 622 w 1239"/>
                <a:gd name="T83" fmla="*/ 610 h 1233"/>
                <a:gd name="T84" fmla="*/ 596 w 1239"/>
                <a:gd name="T85" fmla="*/ 742 h 1233"/>
                <a:gd name="T86" fmla="*/ 708 w 1239"/>
                <a:gd name="T87" fmla="*/ 643 h 1233"/>
                <a:gd name="T88" fmla="*/ 728 w 1239"/>
                <a:gd name="T89" fmla="*/ 669 h 1233"/>
                <a:gd name="T90" fmla="*/ 887 w 1239"/>
                <a:gd name="T91" fmla="*/ 504 h 1233"/>
                <a:gd name="T92" fmla="*/ 854 w 1239"/>
                <a:gd name="T93" fmla="*/ 557 h 1233"/>
                <a:gd name="T94" fmla="*/ 761 w 1239"/>
                <a:gd name="T95" fmla="*/ 596 h 1233"/>
                <a:gd name="T96" fmla="*/ 662 w 1239"/>
                <a:gd name="T97" fmla="*/ 550 h 1233"/>
                <a:gd name="T98" fmla="*/ 616 w 1239"/>
                <a:gd name="T99" fmla="*/ 451 h 1233"/>
                <a:gd name="T100" fmla="*/ 655 w 1239"/>
                <a:gd name="T101" fmla="*/ 358 h 1233"/>
                <a:gd name="T102" fmla="*/ 788 w 1239"/>
                <a:gd name="T103" fmla="*/ 318 h 1233"/>
                <a:gd name="T104" fmla="*/ 887 w 1239"/>
                <a:gd name="T105" fmla="*/ 404 h 1233"/>
                <a:gd name="T106" fmla="*/ 887 w 1239"/>
                <a:gd name="T107" fmla="*/ 504 h 1233"/>
                <a:gd name="T108" fmla="*/ 887 w 1239"/>
                <a:gd name="T109" fmla="*/ 504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9" h="1233">
                  <a:moveTo>
                    <a:pt x="1205" y="206"/>
                  </a:moveTo>
                  <a:lnTo>
                    <a:pt x="1205" y="206"/>
                  </a:lnTo>
                  <a:cubicBezTo>
                    <a:pt x="1166" y="159"/>
                    <a:pt x="1166" y="159"/>
                    <a:pt x="1166" y="159"/>
                  </a:cubicBezTo>
                  <a:cubicBezTo>
                    <a:pt x="1106" y="212"/>
                    <a:pt x="1106" y="212"/>
                    <a:pt x="1106" y="212"/>
                  </a:cubicBezTo>
                  <a:cubicBezTo>
                    <a:pt x="1113" y="252"/>
                    <a:pt x="1106" y="292"/>
                    <a:pt x="1079" y="318"/>
                  </a:cubicBezTo>
                  <a:cubicBezTo>
                    <a:pt x="1033" y="365"/>
                    <a:pt x="960" y="365"/>
                    <a:pt x="914" y="318"/>
                  </a:cubicBezTo>
                  <a:cubicBezTo>
                    <a:pt x="867" y="272"/>
                    <a:pt x="867" y="206"/>
                    <a:pt x="914" y="159"/>
                  </a:cubicBezTo>
                  <a:cubicBezTo>
                    <a:pt x="940" y="133"/>
                    <a:pt x="980" y="120"/>
                    <a:pt x="1020" y="126"/>
                  </a:cubicBezTo>
                  <a:cubicBezTo>
                    <a:pt x="1073" y="73"/>
                    <a:pt x="1073" y="73"/>
                    <a:pt x="1073" y="73"/>
                  </a:cubicBezTo>
                  <a:cubicBezTo>
                    <a:pt x="1033" y="27"/>
                    <a:pt x="1033" y="27"/>
                    <a:pt x="1033" y="27"/>
                  </a:cubicBezTo>
                  <a:cubicBezTo>
                    <a:pt x="1000" y="0"/>
                    <a:pt x="689" y="0"/>
                    <a:pt x="655" y="27"/>
                  </a:cubicBezTo>
                  <a:cubicBezTo>
                    <a:pt x="26" y="656"/>
                    <a:pt x="26" y="656"/>
                    <a:pt x="26" y="656"/>
                  </a:cubicBezTo>
                  <a:cubicBezTo>
                    <a:pt x="0" y="682"/>
                    <a:pt x="0" y="735"/>
                    <a:pt x="26" y="762"/>
                  </a:cubicBezTo>
                  <a:cubicBezTo>
                    <a:pt x="470" y="1206"/>
                    <a:pt x="470" y="1206"/>
                    <a:pt x="470" y="1206"/>
                  </a:cubicBezTo>
                  <a:cubicBezTo>
                    <a:pt x="503" y="1232"/>
                    <a:pt x="549" y="1232"/>
                    <a:pt x="583" y="1206"/>
                  </a:cubicBezTo>
                  <a:cubicBezTo>
                    <a:pt x="1205" y="576"/>
                    <a:pt x="1205" y="576"/>
                    <a:pt x="1205" y="576"/>
                  </a:cubicBezTo>
                  <a:cubicBezTo>
                    <a:pt x="1238" y="550"/>
                    <a:pt x="1238" y="232"/>
                    <a:pt x="1205" y="206"/>
                  </a:cubicBezTo>
                  <a:close/>
                  <a:moveTo>
                    <a:pt x="516" y="881"/>
                  </a:moveTo>
                  <a:lnTo>
                    <a:pt x="516" y="881"/>
                  </a:lnTo>
                  <a:cubicBezTo>
                    <a:pt x="510" y="894"/>
                    <a:pt x="496" y="914"/>
                    <a:pt x="483" y="927"/>
                  </a:cubicBezTo>
                  <a:cubicBezTo>
                    <a:pt x="463" y="947"/>
                    <a:pt x="443" y="960"/>
                    <a:pt x="424" y="960"/>
                  </a:cubicBezTo>
                  <a:cubicBezTo>
                    <a:pt x="410" y="967"/>
                    <a:pt x="397" y="967"/>
                    <a:pt x="384" y="967"/>
                  </a:cubicBezTo>
                  <a:cubicBezTo>
                    <a:pt x="371" y="960"/>
                    <a:pt x="357" y="954"/>
                    <a:pt x="351" y="947"/>
                  </a:cubicBezTo>
                  <a:cubicBezTo>
                    <a:pt x="344" y="941"/>
                    <a:pt x="344" y="934"/>
                    <a:pt x="344" y="927"/>
                  </a:cubicBezTo>
                  <a:cubicBezTo>
                    <a:pt x="344" y="921"/>
                    <a:pt x="344" y="921"/>
                    <a:pt x="351" y="914"/>
                  </a:cubicBezTo>
                  <a:cubicBezTo>
                    <a:pt x="351" y="907"/>
                    <a:pt x="357" y="907"/>
                    <a:pt x="364" y="907"/>
                  </a:cubicBezTo>
                  <a:cubicBezTo>
                    <a:pt x="371" y="907"/>
                    <a:pt x="377" y="907"/>
                    <a:pt x="384" y="907"/>
                  </a:cubicBezTo>
                  <a:cubicBezTo>
                    <a:pt x="391" y="914"/>
                    <a:pt x="397" y="914"/>
                    <a:pt x="404" y="921"/>
                  </a:cubicBezTo>
                  <a:cubicBezTo>
                    <a:pt x="410" y="921"/>
                    <a:pt x="424" y="921"/>
                    <a:pt x="430" y="914"/>
                  </a:cubicBezTo>
                  <a:cubicBezTo>
                    <a:pt x="437" y="914"/>
                    <a:pt x="443" y="907"/>
                    <a:pt x="450" y="901"/>
                  </a:cubicBezTo>
                  <a:cubicBezTo>
                    <a:pt x="463" y="888"/>
                    <a:pt x="470" y="874"/>
                    <a:pt x="470" y="861"/>
                  </a:cubicBezTo>
                  <a:cubicBezTo>
                    <a:pt x="477" y="848"/>
                    <a:pt x="470" y="841"/>
                    <a:pt x="463" y="835"/>
                  </a:cubicBezTo>
                  <a:cubicBezTo>
                    <a:pt x="457" y="828"/>
                    <a:pt x="450" y="821"/>
                    <a:pt x="443" y="821"/>
                  </a:cubicBezTo>
                  <a:cubicBezTo>
                    <a:pt x="437" y="821"/>
                    <a:pt x="424" y="828"/>
                    <a:pt x="417" y="828"/>
                  </a:cubicBezTo>
                  <a:cubicBezTo>
                    <a:pt x="410" y="835"/>
                    <a:pt x="397" y="841"/>
                    <a:pt x="384" y="848"/>
                  </a:cubicBezTo>
                  <a:cubicBezTo>
                    <a:pt x="371" y="854"/>
                    <a:pt x="357" y="868"/>
                    <a:pt x="338" y="868"/>
                  </a:cubicBezTo>
                  <a:cubicBezTo>
                    <a:pt x="324" y="874"/>
                    <a:pt x="311" y="874"/>
                    <a:pt x="298" y="874"/>
                  </a:cubicBezTo>
                  <a:cubicBezTo>
                    <a:pt x="291" y="874"/>
                    <a:pt x="278" y="868"/>
                    <a:pt x="265" y="854"/>
                  </a:cubicBezTo>
                  <a:cubicBezTo>
                    <a:pt x="251" y="841"/>
                    <a:pt x="245" y="835"/>
                    <a:pt x="245" y="821"/>
                  </a:cubicBezTo>
                  <a:cubicBezTo>
                    <a:pt x="245" y="802"/>
                    <a:pt x="245" y="788"/>
                    <a:pt x="251" y="775"/>
                  </a:cubicBezTo>
                  <a:cubicBezTo>
                    <a:pt x="258" y="762"/>
                    <a:pt x="271" y="742"/>
                    <a:pt x="285" y="729"/>
                  </a:cubicBezTo>
                  <a:cubicBezTo>
                    <a:pt x="298" y="715"/>
                    <a:pt x="304" y="709"/>
                    <a:pt x="318" y="702"/>
                  </a:cubicBezTo>
                  <a:cubicBezTo>
                    <a:pt x="331" y="696"/>
                    <a:pt x="344" y="696"/>
                    <a:pt x="351" y="696"/>
                  </a:cubicBezTo>
                  <a:cubicBezTo>
                    <a:pt x="364" y="696"/>
                    <a:pt x="371" y="696"/>
                    <a:pt x="377" y="696"/>
                  </a:cubicBezTo>
                  <a:cubicBezTo>
                    <a:pt x="384" y="696"/>
                    <a:pt x="391" y="702"/>
                    <a:pt x="397" y="709"/>
                  </a:cubicBezTo>
                  <a:cubicBezTo>
                    <a:pt x="404" y="715"/>
                    <a:pt x="404" y="715"/>
                    <a:pt x="404" y="722"/>
                  </a:cubicBezTo>
                  <a:cubicBezTo>
                    <a:pt x="404" y="735"/>
                    <a:pt x="404" y="735"/>
                    <a:pt x="397" y="742"/>
                  </a:cubicBezTo>
                  <a:cubicBezTo>
                    <a:pt x="397" y="749"/>
                    <a:pt x="391" y="749"/>
                    <a:pt x="384" y="749"/>
                  </a:cubicBezTo>
                  <a:cubicBezTo>
                    <a:pt x="384" y="749"/>
                    <a:pt x="377" y="749"/>
                    <a:pt x="371" y="749"/>
                  </a:cubicBezTo>
                  <a:cubicBezTo>
                    <a:pt x="357" y="742"/>
                    <a:pt x="344" y="742"/>
                    <a:pt x="338" y="742"/>
                  </a:cubicBezTo>
                  <a:cubicBezTo>
                    <a:pt x="331" y="742"/>
                    <a:pt x="318" y="749"/>
                    <a:pt x="311" y="762"/>
                  </a:cubicBezTo>
                  <a:cubicBezTo>
                    <a:pt x="298" y="768"/>
                    <a:pt x="291" y="782"/>
                    <a:pt x="291" y="788"/>
                  </a:cubicBezTo>
                  <a:cubicBezTo>
                    <a:pt x="291" y="802"/>
                    <a:pt x="291" y="808"/>
                    <a:pt x="298" y="815"/>
                  </a:cubicBezTo>
                  <a:cubicBezTo>
                    <a:pt x="304" y="821"/>
                    <a:pt x="304" y="821"/>
                    <a:pt x="311" y="821"/>
                  </a:cubicBezTo>
                  <a:cubicBezTo>
                    <a:pt x="318" y="821"/>
                    <a:pt x="318" y="821"/>
                    <a:pt x="324" y="821"/>
                  </a:cubicBezTo>
                  <a:cubicBezTo>
                    <a:pt x="331" y="821"/>
                    <a:pt x="338" y="815"/>
                    <a:pt x="344" y="815"/>
                  </a:cubicBezTo>
                  <a:cubicBezTo>
                    <a:pt x="344" y="815"/>
                    <a:pt x="357" y="808"/>
                    <a:pt x="364" y="802"/>
                  </a:cubicBezTo>
                  <a:cubicBezTo>
                    <a:pt x="377" y="795"/>
                    <a:pt x="391" y="788"/>
                    <a:pt x="404" y="782"/>
                  </a:cubicBezTo>
                  <a:cubicBezTo>
                    <a:pt x="417" y="775"/>
                    <a:pt x="424" y="768"/>
                    <a:pt x="437" y="768"/>
                  </a:cubicBezTo>
                  <a:cubicBezTo>
                    <a:pt x="450" y="768"/>
                    <a:pt x="457" y="768"/>
                    <a:pt x="470" y="768"/>
                  </a:cubicBezTo>
                  <a:cubicBezTo>
                    <a:pt x="477" y="775"/>
                    <a:pt x="490" y="782"/>
                    <a:pt x="496" y="788"/>
                  </a:cubicBezTo>
                  <a:cubicBezTo>
                    <a:pt x="510" y="802"/>
                    <a:pt x="516" y="815"/>
                    <a:pt x="523" y="828"/>
                  </a:cubicBezTo>
                  <a:cubicBezTo>
                    <a:pt x="523" y="848"/>
                    <a:pt x="523" y="861"/>
                    <a:pt x="516" y="881"/>
                  </a:cubicBezTo>
                  <a:close/>
                  <a:moveTo>
                    <a:pt x="722" y="682"/>
                  </a:moveTo>
                  <a:lnTo>
                    <a:pt x="722" y="682"/>
                  </a:lnTo>
                  <a:cubicBezTo>
                    <a:pt x="616" y="788"/>
                    <a:pt x="616" y="788"/>
                    <a:pt x="616" y="788"/>
                  </a:cubicBezTo>
                  <a:cubicBezTo>
                    <a:pt x="602" y="802"/>
                    <a:pt x="596" y="802"/>
                    <a:pt x="589" y="802"/>
                  </a:cubicBezTo>
                  <a:cubicBezTo>
                    <a:pt x="583" y="802"/>
                    <a:pt x="576" y="802"/>
                    <a:pt x="563" y="788"/>
                  </a:cubicBezTo>
                  <a:cubicBezTo>
                    <a:pt x="424" y="649"/>
                    <a:pt x="424" y="649"/>
                    <a:pt x="424" y="649"/>
                  </a:cubicBezTo>
                  <a:cubicBezTo>
                    <a:pt x="417" y="643"/>
                    <a:pt x="410" y="636"/>
                    <a:pt x="410" y="629"/>
                  </a:cubicBezTo>
                  <a:cubicBezTo>
                    <a:pt x="410" y="623"/>
                    <a:pt x="410" y="623"/>
                    <a:pt x="410" y="616"/>
                  </a:cubicBezTo>
                  <a:cubicBezTo>
                    <a:pt x="410" y="610"/>
                    <a:pt x="417" y="603"/>
                    <a:pt x="424" y="596"/>
                  </a:cubicBezTo>
                  <a:cubicBezTo>
                    <a:pt x="523" y="497"/>
                    <a:pt x="523" y="497"/>
                    <a:pt x="523" y="497"/>
                  </a:cubicBezTo>
                  <a:cubicBezTo>
                    <a:pt x="530" y="490"/>
                    <a:pt x="536" y="484"/>
                    <a:pt x="543" y="484"/>
                  </a:cubicBezTo>
                  <a:cubicBezTo>
                    <a:pt x="549" y="484"/>
                    <a:pt x="549" y="490"/>
                    <a:pt x="556" y="490"/>
                  </a:cubicBezTo>
                  <a:cubicBezTo>
                    <a:pt x="563" y="497"/>
                    <a:pt x="563" y="504"/>
                    <a:pt x="563" y="510"/>
                  </a:cubicBezTo>
                  <a:cubicBezTo>
                    <a:pt x="563" y="517"/>
                    <a:pt x="563" y="517"/>
                    <a:pt x="556" y="523"/>
                  </a:cubicBezTo>
                  <a:cubicBezTo>
                    <a:pt x="463" y="616"/>
                    <a:pt x="463" y="616"/>
                    <a:pt x="463" y="616"/>
                  </a:cubicBezTo>
                  <a:cubicBezTo>
                    <a:pt x="510" y="662"/>
                    <a:pt x="510" y="662"/>
                    <a:pt x="510" y="662"/>
                  </a:cubicBezTo>
                  <a:cubicBezTo>
                    <a:pt x="596" y="583"/>
                    <a:pt x="596" y="583"/>
                    <a:pt x="596" y="583"/>
                  </a:cubicBezTo>
                  <a:cubicBezTo>
                    <a:pt x="602" y="576"/>
                    <a:pt x="602" y="570"/>
                    <a:pt x="609" y="570"/>
                  </a:cubicBezTo>
                  <a:cubicBezTo>
                    <a:pt x="616" y="570"/>
                    <a:pt x="622" y="570"/>
                    <a:pt x="629" y="576"/>
                  </a:cubicBezTo>
                  <a:cubicBezTo>
                    <a:pt x="629" y="583"/>
                    <a:pt x="636" y="590"/>
                    <a:pt x="629" y="590"/>
                  </a:cubicBezTo>
                  <a:cubicBezTo>
                    <a:pt x="629" y="596"/>
                    <a:pt x="629" y="603"/>
                    <a:pt x="622" y="610"/>
                  </a:cubicBezTo>
                  <a:cubicBezTo>
                    <a:pt x="543" y="689"/>
                    <a:pt x="543" y="689"/>
                    <a:pt x="543" y="689"/>
                  </a:cubicBezTo>
                  <a:cubicBezTo>
                    <a:pt x="596" y="742"/>
                    <a:pt x="596" y="742"/>
                    <a:pt x="596" y="742"/>
                  </a:cubicBezTo>
                  <a:cubicBezTo>
                    <a:pt x="689" y="656"/>
                    <a:pt x="689" y="656"/>
                    <a:pt x="689" y="656"/>
                  </a:cubicBezTo>
                  <a:cubicBezTo>
                    <a:pt x="695" y="649"/>
                    <a:pt x="702" y="643"/>
                    <a:pt x="708" y="643"/>
                  </a:cubicBezTo>
                  <a:cubicBezTo>
                    <a:pt x="708" y="643"/>
                    <a:pt x="715" y="649"/>
                    <a:pt x="722" y="649"/>
                  </a:cubicBezTo>
                  <a:cubicBezTo>
                    <a:pt x="728" y="656"/>
                    <a:pt x="728" y="662"/>
                    <a:pt x="728" y="669"/>
                  </a:cubicBezTo>
                  <a:cubicBezTo>
                    <a:pt x="728" y="676"/>
                    <a:pt x="722" y="676"/>
                    <a:pt x="722" y="682"/>
                  </a:cubicBezTo>
                  <a:close/>
                  <a:moveTo>
                    <a:pt x="887" y="504"/>
                  </a:moveTo>
                  <a:lnTo>
                    <a:pt x="887" y="504"/>
                  </a:lnTo>
                  <a:cubicBezTo>
                    <a:pt x="881" y="523"/>
                    <a:pt x="874" y="537"/>
                    <a:pt x="854" y="557"/>
                  </a:cubicBezTo>
                  <a:cubicBezTo>
                    <a:pt x="841" y="570"/>
                    <a:pt x="828" y="576"/>
                    <a:pt x="808" y="590"/>
                  </a:cubicBezTo>
                  <a:cubicBezTo>
                    <a:pt x="795" y="596"/>
                    <a:pt x="775" y="596"/>
                    <a:pt x="761" y="596"/>
                  </a:cubicBezTo>
                  <a:cubicBezTo>
                    <a:pt x="742" y="596"/>
                    <a:pt x="728" y="590"/>
                    <a:pt x="708" y="583"/>
                  </a:cubicBezTo>
                  <a:cubicBezTo>
                    <a:pt x="695" y="576"/>
                    <a:pt x="675" y="563"/>
                    <a:pt x="662" y="550"/>
                  </a:cubicBezTo>
                  <a:cubicBezTo>
                    <a:pt x="649" y="530"/>
                    <a:pt x="636" y="517"/>
                    <a:pt x="629" y="504"/>
                  </a:cubicBezTo>
                  <a:cubicBezTo>
                    <a:pt x="622" y="484"/>
                    <a:pt x="616" y="470"/>
                    <a:pt x="616" y="451"/>
                  </a:cubicBezTo>
                  <a:cubicBezTo>
                    <a:pt x="616" y="437"/>
                    <a:pt x="616" y="418"/>
                    <a:pt x="622" y="404"/>
                  </a:cubicBezTo>
                  <a:cubicBezTo>
                    <a:pt x="629" y="384"/>
                    <a:pt x="642" y="371"/>
                    <a:pt x="655" y="358"/>
                  </a:cubicBezTo>
                  <a:cubicBezTo>
                    <a:pt x="675" y="338"/>
                    <a:pt x="695" y="325"/>
                    <a:pt x="722" y="318"/>
                  </a:cubicBezTo>
                  <a:cubicBezTo>
                    <a:pt x="742" y="312"/>
                    <a:pt x="768" y="312"/>
                    <a:pt x="788" y="318"/>
                  </a:cubicBezTo>
                  <a:cubicBezTo>
                    <a:pt x="808" y="325"/>
                    <a:pt x="828" y="338"/>
                    <a:pt x="854" y="358"/>
                  </a:cubicBezTo>
                  <a:cubicBezTo>
                    <a:pt x="867" y="378"/>
                    <a:pt x="881" y="391"/>
                    <a:pt x="887" y="404"/>
                  </a:cubicBezTo>
                  <a:cubicBezTo>
                    <a:pt x="894" y="424"/>
                    <a:pt x="901" y="437"/>
                    <a:pt x="901" y="457"/>
                  </a:cubicBezTo>
                  <a:cubicBezTo>
                    <a:pt x="901" y="470"/>
                    <a:pt x="894" y="490"/>
                    <a:pt x="887" y="504"/>
                  </a:cubicBezTo>
                  <a:close/>
                  <a:moveTo>
                    <a:pt x="887" y="504"/>
                  </a:moveTo>
                  <a:lnTo>
                    <a:pt x="887" y="504"/>
                  </a:lnTo>
                  <a:close/>
                </a:path>
              </a:pathLst>
            </a:custGeom>
            <a:solidFill>
              <a:schemeClr val="bg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24" name="Group 167"/>
            <p:cNvGrpSpPr/>
            <p:nvPr/>
          </p:nvGrpSpPr>
          <p:grpSpPr>
            <a:xfrm>
              <a:off x="3060300" y="2537561"/>
              <a:ext cx="114057" cy="113936"/>
              <a:chOff x="8571240" y="5550087"/>
              <a:chExt cx="304072" cy="303870"/>
            </a:xfrm>
          </p:grpSpPr>
          <p:sp>
            <p:nvSpPr>
              <p:cNvPr id="42" name="Freeform: Shape 168"/>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43" name="Group 169"/>
              <p:cNvGrpSpPr/>
              <p:nvPr/>
            </p:nvGrpSpPr>
            <p:grpSpPr>
              <a:xfrm>
                <a:off x="8633181" y="5620427"/>
                <a:ext cx="183006" cy="180070"/>
                <a:chOff x="8633181" y="5620427"/>
                <a:chExt cx="183006" cy="180070"/>
              </a:xfrm>
              <a:solidFill>
                <a:schemeClr val="bg1"/>
              </a:solidFill>
            </p:grpSpPr>
            <p:sp>
              <p:nvSpPr>
                <p:cNvPr id="44" name="Freeform: Shape 170"/>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5" name="Freeform: Shape 17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grpSp>
          <p:nvGrpSpPr>
            <p:cNvPr id="25" name="Group 174"/>
            <p:cNvGrpSpPr/>
            <p:nvPr/>
          </p:nvGrpSpPr>
          <p:grpSpPr>
            <a:xfrm>
              <a:off x="6104066" y="2529719"/>
              <a:ext cx="114057" cy="113936"/>
              <a:chOff x="8571240" y="5550087"/>
              <a:chExt cx="304072" cy="303870"/>
            </a:xfrm>
          </p:grpSpPr>
          <p:sp>
            <p:nvSpPr>
              <p:cNvPr id="38" name="Freeform: Shape 175"/>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1"/>
              </a:solid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39" name="Group 176"/>
              <p:cNvGrpSpPr/>
              <p:nvPr/>
            </p:nvGrpSpPr>
            <p:grpSpPr>
              <a:xfrm>
                <a:off x="8633181" y="5620427"/>
                <a:ext cx="183006" cy="180070"/>
                <a:chOff x="8633181" y="5620427"/>
                <a:chExt cx="183006" cy="180070"/>
              </a:xfrm>
              <a:solidFill>
                <a:schemeClr val="bg1"/>
              </a:solidFill>
            </p:grpSpPr>
            <p:sp>
              <p:nvSpPr>
                <p:cNvPr id="40" name="Freeform: Shape 177"/>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1" name="Freeform: Shape 178"/>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anchor="ctr"/>
                <a:lstStyle/>
                <a:p>
                  <a:pPr algn="ctr" defTabSz="1219200"/>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grpSp>
      <p:grpSp>
        <p:nvGrpSpPr>
          <p:cNvPr id="26" name="Group 184"/>
          <p:cNvGrpSpPr/>
          <p:nvPr/>
        </p:nvGrpSpPr>
        <p:grpSpPr>
          <a:xfrm>
            <a:off x="8290831" y="3016416"/>
            <a:ext cx="2781544" cy="974097"/>
            <a:chOff x="7118393" y="1309889"/>
            <a:chExt cx="2781544" cy="974097"/>
          </a:xfrm>
        </p:grpSpPr>
        <p:sp>
          <p:nvSpPr>
            <p:cNvPr id="36" name="Rectangle 185"/>
            <p:cNvSpPr/>
            <p:nvPr/>
          </p:nvSpPr>
          <p:spPr>
            <a:xfrm>
              <a:off x="7124064" y="1617666"/>
              <a:ext cx="2775873" cy="666320"/>
            </a:xfrm>
            <a:prstGeom prst="rect">
              <a:avLst/>
            </a:prstGeom>
          </p:spPr>
          <p:txBody>
            <a:bodyPr wrap="square" lIns="480000">
              <a:normAutofit fontScale="92500" lnSpcReduction="20000"/>
            </a:bodyPr>
            <a:lstStyle/>
            <a:p>
              <a:pPr defTabSz="1219200">
                <a:lnSpc>
                  <a:spcPct val="120000"/>
                </a:lnSpc>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37" name="TextBox 186"/>
            <p:cNvSpPr txBox="1"/>
            <p:nvPr/>
          </p:nvSpPr>
          <p:spPr>
            <a:xfrm>
              <a:off x="7118393" y="1309889"/>
              <a:ext cx="1533067" cy="307777"/>
            </a:xfrm>
            <a:prstGeom prst="rect">
              <a:avLst/>
            </a:prstGeom>
            <a:noFill/>
          </p:spPr>
          <p:txBody>
            <a:bodyPr wrap="none" lIns="480000" anchor="b" anchorCtr="0">
              <a:normAutofit fontScale="85000" lnSpcReduction="20000"/>
            </a:bodyPr>
            <a:lstStyle/>
            <a:p>
              <a:pPr defTabSz="1219200"/>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grpSp>
      <p:grpSp>
        <p:nvGrpSpPr>
          <p:cNvPr id="27" name="Group 187"/>
          <p:cNvGrpSpPr/>
          <p:nvPr/>
        </p:nvGrpSpPr>
        <p:grpSpPr>
          <a:xfrm>
            <a:off x="1235460" y="3016416"/>
            <a:ext cx="2844939" cy="974097"/>
            <a:chOff x="7813595" y="2156753"/>
            <a:chExt cx="2639793" cy="974097"/>
          </a:xfrm>
        </p:grpSpPr>
        <p:sp>
          <p:nvSpPr>
            <p:cNvPr id="34" name="Rectangle 188"/>
            <p:cNvSpPr/>
            <p:nvPr/>
          </p:nvSpPr>
          <p:spPr>
            <a:xfrm>
              <a:off x="7813595" y="2464530"/>
              <a:ext cx="2639793" cy="666320"/>
            </a:xfrm>
            <a:prstGeom prst="rect">
              <a:avLst/>
            </a:prstGeom>
          </p:spPr>
          <p:txBody>
            <a:bodyPr wrap="square" rIns="480000">
              <a:normAutofit fontScale="92500" lnSpcReduction="20000"/>
            </a:bodyPr>
            <a:lstStyle/>
            <a:p>
              <a:pPr algn="r" defTabSz="1219200">
                <a:lnSpc>
                  <a:spcPct val="120000"/>
                </a:lnSpc>
              </a:pPr>
              <a:r>
                <a:rPr lang="zh-CN" altLang="en-US" sz="1335" dirty="0">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335" dirty="0">
                  <a:solidFill>
                    <a:prstClr val="white">
                      <a:lumMod val="50000"/>
                    </a:prstClr>
                  </a:solidFill>
                  <a:latin typeface="微软雅黑" panose="020B0503020204020204" pitchFamily="34" charset="-122"/>
                  <a:ea typeface="微软雅黑" panose="020B0503020204020204" pitchFamily="34" charset="-122"/>
                </a:rPr>
              </a:br>
              <a:r>
                <a:rPr lang="zh-CN" altLang="en-US" sz="1335" dirty="0">
                  <a:solidFill>
                    <a:prstClr val="white">
                      <a:lumMod val="50000"/>
                    </a:prstClr>
                  </a:solidFill>
                  <a:latin typeface="微软雅黑" panose="020B0503020204020204" pitchFamily="34" charset="-122"/>
                  <a:ea typeface="微软雅黑" panose="020B0503020204020204" pitchFamily="34" charset="-122"/>
                </a:rPr>
                <a:t>（建议使用主题字体） </a:t>
              </a:r>
            </a:p>
          </p:txBody>
        </p:sp>
        <p:sp>
          <p:nvSpPr>
            <p:cNvPr id="35" name="TextBox 189"/>
            <p:cNvSpPr txBox="1"/>
            <p:nvPr/>
          </p:nvSpPr>
          <p:spPr>
            <a:xfrm>
              <a:off x="9030869" y="2156753"/>
              <a:ext cx="1422519" cy="307777"/>
            </a:xfrm>
            <a:prstGeom prst="rect">
              <a:avLst/>
            </a:prstGeom>
            <a:noFill/>
          </p:spPr>
          <p:txBody>
            <a:bodyPr wrap="none" rIns="480000" anchor="b" anchorCtr="0">
              <a:normAutofit fontScale="85000" lnSpcReduction="20000"/>
            </a:bodyPr>
            <a:lstStyle/>
            <a:p>
              <a:pPr algn="r" defTabSz="1219200"/>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grpSp>
      <p:grpSp>
        <p:nvGrpSpPr>
          <p:cNvPr id="28" name="Group 196"/>
          <p:cNvGrpSpPr/>
          <p:nvPr/>
        </p:nvGrpSpPr>
        <p:grpSpPr>
          <a:xfrm>
            <a:off x="8942980" y="4568622"/>
            <a:ext cx="2781544" cy="974097"/>
            <a:chOff x="7118393" y="1309889"/>
            <a:chExt cx="2781544" cy="974097"/>
          </a:xfrm>
        </p:grpSpPr>
        <p:sp>
          <p:nvSpPr>
            <p:cNvPr id="32" name="Rectangle 197"/>
            <p:cNvSpPr/>
            <p:nvPr/>
          </p:nvSpPr>
          <p:spPr>
            <a:xfrm>
              <a:off x="7124064" y="1617666"/>
              <a:ext cx="2775873" cy="666320"/>
            </a:xfrm>
            <a:prstGeom prst="rect">
              <a:avLst/>
            </a:prstGeom>
          </p:spPr>
          <p:txBody>
            <a:bodyPr wrap="square" lIns="480000">
              <a:normAutofit fontScale="92500" lnSpcReduction="20000"/>
            </a:bodyPr>
            <a:lstStyle/>
            <a:p>
              <a:pPr defTabSz="1219200">
                <a:lnSpc>
                  <a:spcPct val="120000"/>
                </a:lnSpc>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p>
          </p:txBody>
        </p:sp>
        <p:sp>
          <p:nvSpPr>
            <p:cNvPr id="33" name="TextBox 198"/>
            <p:cNvSpPr txBox="1"/>
            <p:nvPr/>
          </p:nvSpPr>
          <p:spPr>
            <a:xfrm>
              <a:off x="7118393" y="1309889"/>
              <a:ext cx="1533067" cy="307777"/>
            </a:xfrm>
            <a:prstGeom prst="rect">
              <a:avLst/>
            </a:prstGeom>
            <a:noFill/>
          </p:spPr>
          <p:txBody>
            <a:bodyPr wrap="none" lIns="480000" anchor="b" anchorCtr="0">
              <a:normAutofit fontScale="85000" lnSpcReduction="20000"/>
            </a:bodyPr>
            <a:lstStyle/>
            <a:p>
              <a:pPr defTabSz="1219200"/>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grpSp>
      <p:grpSp>
        <p:nvGrpSpPr>
          <p:cNvPr id="29" name="Group 199"/>
          <p:cNvGrpSpPr/>
          <p:nvPr/>
        </p:nvGrpSpPr>
        <p:grpSpPr>
          <a:xfrm>
            <a:off x="572551" y="4568622"/>
            <a:ext cx="2844940" cy="974097"/>
            <a:chOff x="7813595" y="2156753"/>
            <a:chExt cx="2639794" cy="974097"/>
          </a:xfrm>
        </p:grpSpPr>
        <p:sp>
          <p:nvSpPr>
            <p:cNvPr id="30" name="Rectangle 200"/>
            <p:cNvSpPr/>
            <p:nvPr/>
          </p:nvSpPr>
          <p:spPr>
            <a:xfrm>
              <a:off x="7813595" y="2464530"/>
              <a:ext cx="2639793" cy="666320"/>
            </a:xfrm>
            <a:prstGeom prst="rect">
              <a:avLst/>
            </a:prstGeom>
          </p:spPr>
          <p:txBody>
            <a:bodyPr wrap="square" rIns="480000">
              <a:normAutofit fontScale="92500" lnSpcReduction="20000"/>
            </a:bodyPr>
            <a:lstStyle/>
            <a:p>
              <a:pPr algn="r" defTabSz="1219200">
                <a:lnSpc>
                  <a:spcPct val="120000"/>
                </a:lnSpc>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 </a:t>
              </a:r>
            </a:p>
          </p:txBody>
        </p:sp>
        <p:sp>
          <p:nvSpPr>
            <p:cNvPr id="31" name="TextBox 201"/>
            <p:cNvSpPr txBox="1"/>
            <p:nvPr/>
          </p:nvSpPr>
          <p:spPr>
            <a:xfrm>
              <a:off x="9030870" y="2156753"/>
              <a:ext cx="1422519" cy="307777"/>
            </a:xfrm>
            <a:prstGeom prst="rect">
              <a:avLst/>
            </a:prstGeom>
            <a:noFill/>
          </p:spPr>
          <p:txBody>
            <a:bodyPr wrap="none" rIns="480000" anchor="b" anchorCtr="0">
              <a:normAutofit fontScale="85000" lnSpcReduction="20000"/>
            </a:bodyPr>
            <a:lstStyle/>
            <a:p>
              <a:pPr algn="r" defTabSz="1219200"/>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anim calcmode="lin" valueType="num">
                                      <p:cBhvr>
                                        <p:cTn id="8" dur="1000" fill="hold"/>
                                        <p:tgtEl>
                                          <p:spTgt spid="189"/>
                                        </p:tgtEl>
                                        <p:attrNameLst>
                                          <p:attrName>ppt_x</p:attrName>
                                        </p:attrNameLst>
                                      </p:cBhvr>
                                      <p:tavLst>
                                        <p:tav tm="0">
                                          <p:val>
                                            <p:strVal val="#ppt_x"/>
                                          </p:val>
                                        </p:tav>
                                        <p:tav tm="100000">
                                          <p:val>
                                            <p:strVal val="#ppt_x"/>
                                          </p:val>
                                        </p:tav>
                                      </p:tavLst>
                                    </p:anim>
                                    <p:anim calcmode="lin" valueType="num">
                                      <p:cBhvr>
                                        <p:cTn id="9" dur="1000" fill="hold"/>
                                        <p:tgtEl>
                                          <p:spTgt spid="1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0"/>
                                        </p:tgtEl>
                                        <p:attrNameLst>
                                          <p:attrName>style.visibility</p:attrName>
                                        </p:attrNameLst>
                                      </p:cBhvr>
                                      <p:to>
                                        <p:strVal val="visible"/>
                                      </p:to>
                                    </p:set>
                                    <p:animEffect transition="in" filter="barn(inVertical)">
                                      <p:cBhvr>
                                        <p:cTn id="14" dur="500"/>
                                        <p:tgtEl>
                                          <p:spTgt spid="19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微软雅黑 Light"/>
        <a:ea typeface="微软雅黑 Light"/>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52">
      <a:dk1>
        <a:sysClr val="windowText" lastClr="000000"/>
      </a:dk1>
      <a:lt1>
        <a:sysClr val="window" lastClr="FFFFFF"/>
      </a:lt1>
      <a:dk2>
        <a:srgbClr val="4E3B30"/>
      </a:dk2>
      <a:lt2>
        <a:srgbClr val="7F7F7F"/>
      </a:lt2>
      <a:accent1>
        <a:srgbClr val="C00000"/>
      </a:accent1>
      <a:accent2>
        <a:srgbClr val="CBAE65"/>
      </a:accent2>
      <a:accent3>
        <a:srgbClr val="C00000"/>
      </a:accent3>
      <a:accent4>
        <a:srgbClr val="CBAE65"/>
      </a:accent4>
      <a:accent5>
        <a:srgbClr val="C00000"/>
      </a:accent5>
      <a:accent6>
        <a:srgbClr val="CBAE65"/>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1855</Words>
  <Application>Microsoft Office PowerPoint</Application>
  <PresentationFormat>宽屏</PresentationFormat>
  <Paragraphs>232</Paragraphs>
  <Slides>23</Slides>
  <Notes>18</Notes>
  <HiddenSlides>0</HiddenSlides>
  <MMClips>1</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23</vt:i4>
      </vt:variant>
    </vt:vector>
  </HeadingPairs>
  <TitlesOfParts>
    <vt:vector size="36" baseType="lpstr">
      <vt:lpstr>Impact</vt:lpstr>
      <vt:lpstr>方正大黑简体</vt:lpstr>
      <vt:lpstr>Arial</vt:lpstr>
      <vt:lpstr>Wingdings</vt:lpstr>
      <vt:lpstr>方正兰亭纤黑简体</vt:lpstr>
      <vt:lpstr>Eras Bold ITC</vt:lpstr>
      <vt:lpstr>方正兰亭黑_GBK</vt:lpstr>
      <vt:lpstr>宋体</vt:lpstr>
      <vt:lpstr>Calibri</vt:lpstr>
      <vt:lpstr>微软雅黑</vt:lpstr>
      <vt:lpstr>等线</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cp:revision>
  <dcterms:created xsi:type="dcterms:W3CDTF">2018-04-03T11:34:00Z</dcterms:created>
  <dcterms:modified xsi:type="dcterms:W3CDTF">2021-01-06T00:37:30Z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