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1.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notesSlides/notesSlide2.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notesSlides/notesSlide3.xml" ContentType="application/vnd.openxmlformats-officedocument.presentationml.notesSlide+xml"/>
  <Override PartName="/ppt/tags/tag30.xml" ContentType="application/vnd.openxmlformats-officedocument.presentationml.tags+xml"/>
  <Override PartName="/ppt/charts/chart1.xml" ContentType="application/vnd.openxmlformats-officedocument.drawingml.chart+xml"/>
  <Override PartName="/ppt/theme/themeOverride1.xml" ContentType="application/vnd.openxmlformats-officedocument.themeOverride+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notesSlides/notesSlide4.xml" ContentType="application/vnd.openxmlformats-officedocument.presentationml.notesSlide+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notesSlides/notesSlide5.xml" ContentType="application/vnd.openxmlformats-officedocument.presentationml.notesSlide+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notesSlides/notesSlide6.xml" ContentType="application/vnd.openxmlformats-officedocument.presentationml.notesSlide+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notesSlides/notesSlide7.xml" ContentType="application/vnd.openxmlformats-officedocument.presentationml.notesSlide+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notesSlides/notesSlide8.xml" ContentType="application/vnd.openxmlformats-officedocument.presentationml.notesSlide+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notesSlides/notesSlide9.xml" ContentType="application/vnd.openxmlformats-officedocument.presentationml.notesSlide+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notesSlides/notesSlide10.xml" ContentType="application/vnd.openxmlformats-officedocument.presentationml.notesSlide+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6"/>
  </p:notesMasterIdLst>
  <p:sldIdLst>
    <p:sldId id="257" r:id="rId2"/>
    <p:sldId id="258" r:id="rId3"/>
    <p:sldId id="279" r:id="rId4"/>
    <p:sldId id="280" r:id="rId5"/>
    <p:sldId id="284" r:id="rId6"/>
    <p:sldId id="264" r:id="rId7"/>
    <p:sldId id="290" r:id="rId8"/>
    <p:sldId id="277" r:id="rId9"/>
    <p:sldId id="291" r:id="rId10"/>
    <p:sldId id="286" r:id="rId11"/>
    <p:sldId id="261" r:id="rId12"/>
    <p:sldId id="285" r:id="rId13"/>
    <p:sldId id="271" r:id="rId14"/>
    <p:sldId id="273" r:id="rId15"/>
    <p:sldId id="281" r:id="rId16"/>
    <p:sldId id="287" r:id="rId17"/>
    <p:sldId id="289" r:id="rId18"/>
    <p:sldId id="262" r:id="rId19"/>
    <p:sldId id="276" r:id="rId20"/>
    <p:sldId id="282" r:id="rId21"/>
    <p:sldId id="270" r:id="rId22"/>
    <p:sldId id="272" r:id="rId23"/>
    <p:sldId id="288" r:id="rId24"/>
    <p:sldId id="267" r:id="rId25"/>
  </p:sldIdLst>
  <p:sldSz cx="12192000" cy="6858000"/>
  <p:notesSz cx="6858000" cy="9144000"/>
  <p:embeddedFontLst>
    <p:embeddedFont>
      <p:font typeface="Arial Unicode MS" panose="020B0604020202020204" pitchFamily="34" charset="-122"/>
      <p:regular r:id="rId27"/>
    </p:embeddedFont>
    <p:embeddedFont>
      <p:font typeface="等线" panose="02010600030101010101" pitchFamily="2" charset="-122"/>
      <p:regular r:id="rId28"/>
      <p:bold r:id="rId29"/>
    </p:embeddedFont>
    <p:embeddedFont>
      <p:font typeface="等线 Light" panose="02010600030101010101" pitchFamily="2" charset="-122"/>
      <p:regular r:id="rId30"/>
    </p:embeddedFont>
    <p:embeddedFont>
      <p:font typeface="方正中等线简体" panose="03000509000000000000" pitchFamily="65" charset="-122"/>
      <p:regular r:id="rId31"/>
    </p:embeddedFont>
    <p:embeddedFont>
      <p:font typeface="微软雅黑" panose="020B0503020204020204" pitchFamily="34" charset="-122"/>
      <p:regular r:id="rId32"/>
      <p:bold r:id="rId33"/>
    </p:embeddedFont>
    <p:embeddedFont>
      <p:font typeface="Agency FB" panose="020B0503020202020204" pitchFamily="34" charset="0"/>
      <p:regular r:id="rId34"/>
      <p:bold r:id="rId35"/>
    </p:embeddedFont>
    <p:embeddedFont>
      <p:font typeface="Arial Black" panose="020B0A04020102020204" pitchFamily="34" charset="0"/>
      <p:bold r:id="rId36"/>
    </p:embeddedFont>
    <p:embeddedFont>
      <p:font typeface="Calibri" panose="020F0502020204030204" pitchFamily="34" charset="0"/>
      <p:regular r:id="rId37"/>
      <p:bold r:id="rId38"/>
      <p:italic r:id="rId39"/>
      <p:boldItalic r:id="rId40"/>
    </p:embeddedFont>
    <p:embeddedFont>
      <p:font typeface="Impact" panose="020B0806030902050204" pitchFamily="34" charset="0"/>
      <p:regular r:id="rId41"/>
    </p:embeddedFont>
  </p:embeddedFont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74707" autoAdjust="0"/>
  </p:normalViewPr>
  <p:slideViewPr>
    <p:cSldViewPr snapToGrid="0">
      <p:cViewPr varScale="1">
        <p:scale>
          <a:sx n="85" d="100"/>
          <a:sy n="85" d="100"/>
        </p:scale>
        <p:origin x="1536"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9" Type="http://schemas.openxmlformats.org/officeDocument/2006/relationships/font" Target="fonts/font13.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8.fntdata"/><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7.fntdata"/><Relationship Id="rId38" Type="http://schemas.openxmlformats.org/officeDocument/2006/relationships/font" Target="fonts/font12.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3.fntdata"/><Relationship Id="rId41" Type="http://schemas.openxmlformats.org/officeDocument/2006/relationships/font" Target="fonts/font1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6.fntdata"/><Relationship Id="rId37" Type="http://schemas.openxmlformats.org/officeDocument/2006/relationships/font" Target="fonts/font11.fntdata"/><Relationship Id="rId40" Type="http://schemas.openxmlformats.org/officeDocument/2006/relationships/font" Target="fonts/font14.fntdata"/><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36"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 Id="rId43"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5"/>
    </mc:Choice>
    <mc:Fallback>
      <c:style val="5"/>
    </mc:Fallback>
  </mc:AlternateContent>
  <c:clrMapOvr bg1="lt1" tx1="dk1" bg2="lt2" tx2="dk2" accent1="accent1" accent2="accent2" accent3="accent3" accent4="accent4" accent5="accent5" accent6="accent6" hlink="hlink" folHlink="folHlink"/>
  <c:chart>
    <c:title>
      <c:tx>
        <c:rich>
          <a:bodyPr rot="0" spcFirstLastPara="0" vertOverflow="ellipsis" vert="horz" wrap="square" anchor="ctr" anchorCtr="1"/>
          <a:lstStyle/>
          <a:p>
            <a:pPr>
              <a:defRPr lang="zh-CN" sz="2000" b="1" i="0" u="none" strike="noStrike" kern="1200" baseline="0">
                <a:solidFill>
                  <a:srgbClr val="052E65"/>
                </a:solidFill>
                <a:latin typeface="微软雅黑" panose="020B0503020204020204" pitchFamily="34" charset="-122"/>
                <a:ea typeface="微软雅黑" panose="020B0503020204020204" pitchFamily="34" charset="-122"/>
                <a:cs typeface="+mn-cs"/>
              </a:defRPr>
            </a:pPr>
            <a:r>
              <a:rPr lang="zh-CN" altLang="en-US" sz="2000" b="1" dirty="0">
                <a:solidFill>
                  <a:srgbClr val="052E65"/>
                </a:solidFill>
                <a:latin typeface="微软雅黑" panose="020B0503020204020204" pitchFamily="34" charset="-122"/>
                <a:ea typeface="微软雅黑" panose="020B0503020204020204" pitchFamily="34" charset="-122"/>
              </a:rPr>
              <a:t>图表标题信息</a:t>
            </a:r>
          </a:p>
        </c:rich>
      </c:tx>
      <c:layout>
        <c:manualLayout>
          <c:xMode val="edge"/>
          <c:yMode val="edge"/>
          <c:x val="0.33342900171585899"/>
          <c:y val="0"/>
        </c:manualLayout>
      </c:layout>
      <c:overlay val="0"/>
    </c:title>
    <c:autoTitleDeleted val="0"/>
    <c:plotArea>
      <c:layout>
        <c:manualLayout>
          <c:layoutTarget val="inner"/>
          <c:xMode val="edge"/>
          <c:yMode val="edge"/>
          <c:x val="7.4042638840994601E-2"/>
          <c:y val="0.19179870319704501"/>
          <c:w val="0.74471397117492"/>
          <c:h val="0.637997908267674"/>
        </c:manualLayout>
      </c:layout>
      <c:barChart>
        <c:barDir val="col"/>
        <c:grouping val="clustered"/>
        <c:varyColors val="0"/>
        <c:ser>
          <c:idx val="0"/>
          <c:order val="0"/>
          <c:tx>
            <c:strRef>
              <c:f>Sheet1!$B$1</c:f>
              <c:strCache>
                <c:ptCount val="1"/>
                <c:pt idx="0">
                  <c:v>系列 1</c:v>
                </c:pt>
              </c:strCache>
            </c:strRef>
          </c:tx>
          <c:spPr>
            <a:solidFill>
              <a:srgbClr val="054487"/>
            </a:solidFill>
          </c:spPr>
          <c:invertIfNegative val="0"/>
          <c:cat>
            <c:strRef>
              <c:f>Sheet1!$A$2:$A$5</c:f>
              <c:strCache>
                <c:ptCount val="4"/>
                <c:pt idx="0">
                  <c:v>类别 1</c:v>
                </c:pt>
                <c:pt idx="1">
                  <c:v>类别 2</c:v>
                </c:pt>
                <c:pt idx="2">
                  <c:v>类别 3</c:v>
                </c:pt>
                <c:pt idx="3">
                  <c:v>类别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97CE-4D24-BAA8-AB42B8916118}"/>
            </c:ext>
          </c:extLst>
        </c:ser>
        <c:ser>
          <c:idx val="1"/>
          <c:order val="1"/>
          <c:tx>
            <c:strRef>
              <c:f>Sheet1!$C$1</c:f>
              <c:strCache>
                <c:ptCount val="1"/>
                <c:pt idx="0">
                  <c:v>系列 2</c:v>
                </c:pt>
              </c:strCache>
            </c:strRef>
          </c:tx>
          <c:spPr>
            <a:solidFill>
              <a:srgbClr val="0B87D6"/>
            </a:solidFill>
          </c:spPr>
          <c:invertIfNegative val="0"/>
          <c:cat>
            <c:strRef>
              <c:f>Sheet1!$A$2:$A$5</c:f>
              <c:strCache>
                <c:ptCount val="4"/>
                <c:pt idx="0">
                  <c:v>类别 1</c:v>
                </c:pt>
                <c:pt idx="1">
                  <c:v>类别 2</c:v>
                </c:pt>
                <c:pt idx="2">
                  <c:v>类别 3</c:v>
                </c:pt>
                <c:pt idx="3">
                  <c:v>类别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97CE-4D24-BAA8-AB42B8916118}"/>
            </c:ext>
          </c:extLst>
        </c:ser>
        <c:ser>
          <c:idx val="2"/>
          <c:order val="2"/>
          <c:tx>
            <c:strRef>
              <c:f>Sheet1!$D$1</c:f>
              <c:strCache>
                <c:ptCount val="1"/>
                <c:pt idx="0">
                  <c:v>系列三</c:v>
                </c:pt>
              </c:strCache>
            </c:strRef>
          </c:tx>
          <c:spPr>
            <a:solidFill>
              <a:srgbClr val="5BBAF6"/>
            </a:solidFill>
          </c:spPr>
          <c:invertIfNegative val="0"/>
          <c:cat>
            <c:strRef>
              <c:f>Sheet1!$A$2:$A$5</c:f>
              <c:strCache>
                <c:ptCount val="4"/>
                <c:pt idx="0">
                  <c:v>类别 1</c:v>
                </c:pt>
                <c:pt idx="1">
                  <c:v>类别 2</c:v>
                </c:pt>
                <c:pt idx="2">
                  <c:v>类别 3</c:v>
                </c:pt>
                <c:pt idx="3">
                  <c:v>类别 4</c:v>
                </c:pt>
              </c:strCache>
            </c:strRef>
          </c:cat>
          <c:val>
            <c:numRef>
              <c:f>Sheet1!$D$2:$D$5</c:f>
              <c:numCache>
                <c:formatCode>General</c:formatCode>
                <c:ptCount val="4"/>
                <c:pt idx="0">
                  <c:v>2.5</c:v>
                </c:pt>
                <c:pt idx="1">
                  <c:v>3.7</c:v>
                </c:pt>
                <c:pt idx="2">
                  <c:v>2.1</c:v>
                </c:pt>
                <c:pt idx="3">
                  <c:v>4.2</c:v>
                </c:pt>
              </c:numCache>
            </c:numRef>
          </c:val>
          <c:extLst>
            <c:ext xmlns:c16="http://schemas.microsoft.com/office/drawing/2014/chart" uri="{C3380CC4-5D6E-409C-BE32-E72D297353CC}">
              <c16:uniqueId val="{00000002-97CE-4D24-BAA8-AB42B8916118}"/>
            </c:ext>
          </c:extLst>
        </c:ser>
        <c:dLbls>
          <c:showLegendKey val="0"/>
          <c:showVal val="0"/>
          <c:showCatName val="0"/>
          <c:showSerName val="0"/>
          <c:showPercent val="0"/>
          <c:showBubbleSize val="0"/>
        </c:dLbls>
        <c:gapWidth val="150"/>
        <c:axId val="121451648"/>
        <c:axId val="235657472"/>
      </c:barChart>
      <c:catAx>
        <c:axId val="121451648"/>
        <c:scaling>
          <c:orientation val="minMax"/>
        </c:scaling>
        <c:delete val="0"/>
        <c:axPos val="b"/>
        <c:numFmt formatCode="General" sourceLinked="0"/>
        <c:majorTickMark val="out"/>
        <c:minorTickMark val="none"/>
        <c:tickLblPos val="nextTo"/>
        <c:txPr>
          <a:bodyPr rot="-60000000" spcFirstLastPara="0" vertOverflow="ellipsis" vert="horz" wrap="square" anchor="ctr" anchorCtr="1"/>
          <a:lstStyle/>
          <a:p>
            <a:pPr>
              <a:defRPr lang="zh-CN" sz="1600" b="0" i="0" u="none" strike="noStrike" kern="1200" baseline="0">
                <a:solidFill>
                  <a:schemeClr val="tx1"/>
                </a:solidFill>
                <a:latin typeface="微软雅黑" panose="020B0503020204020204" pitchFamily="34" charset="-122"/>
                <a:ea typeface="微软雅黑" panose="020B0503020204020204" pitchFamily="34" charset="-122"/>
                <a:cs typeface="+mn-cs"/>
              </a:defRPr>
            </a:pPr>
            <a:endParaRPr lang="zh-CN"/>
          </a:p>
        </c:txPr>
        <c:crossAx val="235657472"/>
        <c:crosses val="autoZero"/>
        <c:auto val="1"/>
        <c:lblAlgn val="ctr"/>
        <c:lblOffset val="100"/>
        <c:noMultiLvlLbl val="0"/>
      </c:catAx>
      <c:valAx>
        <c:axId val="235657472"/>
        <c:scaling>
          <c:orientation val="minMax"/>
        </c:scaling>
        <c:delete val="0"/>
        <c:axPos val="l"/>
        <c:majorGridlines>
          <c:spPr>
            <a:ln w="9525" cap="flat" cmpd="sng" algn="ctr">
              <a:solidFill>
                <a:schemeClr val="bg1">
                  <a:lumMod val="85000"/>
                </a:schemeClr>
              </a:solidFill>
              <a:prstDash val="solid"/>
              <a:round/>
            </a:ln>
          </c:spPr>
        </c:majorGridlines>
        <c:numFmt formatCode="General" sourceLinked="1"/>
        <c:majorTickMark val="out"/>
        <c:minorTickMark val="none"/>
        <c:tickLblPos val="nextTo"/>
        <c:txPr>
          <a:bodyPr rot="-60000000" spcFirstLastPara="0" vertOverflow="ellipsis" vert="horz" wrap="square" anchor="ctr" anchorCtr="1"/>
          <a:lstStyle/>
          <a:p>
            <a:pPr>
              <a:defRPr lang="zh-CN" sz="1800" b="0" i="0" u="none" strike="noStrike" kern="1200" baseline="0">
                <a:solidFill>
                  <a:schemeClr val="tx1"/>
                </a:solidFill>
                <a:latin typeface="+mn-lt"/>
                <a:ea typeface="+mn-ea"/>
                <a:cs typeface="+mn-cs"/>
              </a:defRPr>
            </a:pPr>
            <a:endParaRPr lang="zh-CN"/>
          </a:p>
        </c:txPr>
        <c:crossAx val="121451648"/>
        <c:crosses val="autoZero"/>
        <c:crossBetween val="between"/>
      </c:valAx>
      <c:spPr>
        <a:ln>
          <a:solidFill>
            <a:schemeClr val="bg1">
              <a:lumMod val="85000"/>
            </a:schemeClr>
          </a:solidFill>
        </a:ln>
      </c:spPr>
    </c:plotArea>
    <c:plotVisOnly val="1"/>
    <c:dispBlanksAs val="gap"/>
    <c:showDLblsOverMax val="0"/>
  </c:chart>
  <c:txPr>
    <a:bodyPr/>
    <a:lstStyle/>
    <a:p>
      <a:pPr>
        <a:defRPr lang="zh-CN" sz="1800"/>
      </a:pPr>
      <a:endParaRPr lang="zh-CN"/>
    </a:p>
  </c:txPr>
  <c:externalData r:id="rId2">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F039734-5CAA-4CDD-A598-97E6F7D4BF1E}" type="datetimeFigureOut">
              <a:rPr lang="zh-CN" altLang="en-US" smtClean="0"/>
              <a:t>2021/1/6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E77E96F-70A1-4369-99E9-C2F6EDBBB72E}"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031A8C5-5564-4024-8EA3-61F76F77E081}"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4</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031A8C5-5564-4024-8EA3-61F76F77E081}"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22</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031A8C5-5564-4024-8EA3-61F76F77E081}"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24</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031A8C5-5564-4024-8EA3-61F76F77E081}"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6</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031A8C5-5564-4024-8EA3-61F76F77E081}"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8</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031A8C5-5564-4024-8EA3-61F76F77E081}"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11</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031A8C5-5564-4024-8EA3-61F76F77E081}"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13</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031A8C5-5564-4024-8EA3-61F76F77E081}"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14</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031A8C5-5564-4024-8EA3-61F76F77E081}"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18</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031A8C5-5564-4024-8EA3-61F76F77E081}"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19</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031A8C5-5564-4024-8EA3-61F76F77E081}"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21</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7C6470FB-820E-4004-8185-1B270003408F}"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D070F99-BAFB-4389-A622-D7A7FB850FFA}"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7C6470FB-820E-4004-8185-1B270003408F}"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D070F99-BAFB-4389-A622-D7A7FB850FFA}"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7C6470FB-820E-4004-8185-1B270003408F}"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D070F99-BAFB-4389-A622-D7A7FB850FFA}"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7C6470FB-820E-4004-8185-1B270003408F}"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D070F99-BAFB-4389-A622-D7A7FB850FFA}"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7C6470FB-820E-4004-8185-1B270003408F}"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D070F99-BAFB-4389-A622-D7A7FB850FFA}"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7C6470FB-820E-4004-8185-1B270003408F}"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D070F99-BAFB-4389-A622-D7A7FB850FFA}"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7C6470FB-820E-4004-8185-1B270003408F}" type="datetimeFigureOut">
              <a:rPr lang="zh-CN" altLang="en-US" smtClean="0"/>
              <a:t>2021/1/6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CD070F99-BAFB-4389-A622-D7A7FB850FFA}"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7C6470FB-820E-4004-8185-1B270003408F}" type="datetimeFigureOut">
              <a:rPr lang="zh-CN" altLang="en-US" smtClean="0"/>
              <a:t>2021/1/6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CD070F99-BAFB-4389-A622-D7A7FB850FFA}"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5" name="图片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144"/>
            <a:ext cx="12192259" cy="6857855"/>
          </a:xfrm>
          <a:prstGeom prst="rect">
            <a:avLst/>
          </a:prstGeom>
        </p:spPr>
      </p:pic>
      <p:sp>
        <p:nvSpPr>
          <p:cNvPr id="6" name="矩形 5"/>
          <p:cNvSpPr/>
          <p:nvPr userDrawn="1"/>
        </p:nvSpPr>
        <p:spPr>
          <a:xfrm>
            <a:off x="0" y="723900"/>
            <a:ext cx="12192000" cy="58864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userDrawn="1"/>
        </p:nvSpPr>
        <p:spPr>
          <a:xfrm>
            <a:off x="495300" y="209550"/>
            <a:ext cx="3877985" cy="461665"/>
          </a:xfrm>
          <a:prstGeom prst="rect">
            <a:avLst/>
          </a:prstGeom>
          <a:noFill/>
        </p:spPr>
        <p:txBody>
          <a:bodyPr wrap="none" rtlCol="0">
            <a:spAutoFit/>
          </a:bodyPr>
          <a:lstStyle/>
          <a:p>
            <a:r>
              <a:rPr lang="zh-CN" altLang="en-US" sz="2400" dirty="0">
                <a:solidFill>
                  <a:schemeClr val="bg1"/>
                </a:solidFill>
                <a:latin typeface="微软雅黑" panose="020B0503020204020204" pitchFamily="34" charset="-122"/>
                <a:ea typeface="微软雅黑" panose="020B0503020204020204" pitchFamily="34" charset="-122"/>
              </a:rPr>
              <a:t>单击此处添加文字标题内容</a:t>
            </a:r>
          </a:p>
        </p:txBody>
      </p:sp>
      <p:pic>
        <p:nvPicPr>
          <p:cNvPr id="8" name="图片 7"/>
          <p:cNvPicPr>
            <a:picLocks noChangeAspect="1"/>
          </p:cNvPicPr>
          <p:nvPr userDrawn="1"/>
        </p:nvPicPr>
        <p:blipFill rotWithShape="1">
          <a:blip r:embed="rId3" cstate="print">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rcRect t="25371" b="50185"/>
          <a:stretch>
            <a:fillRect/>
          </a:stretch>
        </p:blipFill>
        <p:spPr>
          <a:xfrm>
            <a:off x="8877301" y="38498"/>
            <a:ext cx="3116900" cy="761908"/>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7C6470FB-820E-4004-8185-1B270003408F}"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D070F99-BAFB-4389-A622-D7A7FB850FFA}"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7C6470FB-820E-4004-8185-1B270003408F}"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D070F99-BAFB-4389-A622-D7A7FB850FFA}"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C6470FB-820E-4004-8185-1B270003408F}" type="datetimeFigureOut">
              <a:rPr lang="zh-CN" altLang="en-US" smtClean="0"/>
              <a:t>2021/1/6</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070F99-BAFB-4389-A622-D7A7FB850FFA}"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tags" Target="../tags/tag38.xml"/><Relationship Id="rId3" Type="http://schemas.openxmlformats.org/officeDocument/2006/relationships/tags" Target="../tags/tag33.xml"/><Relationship Id="rId7" Type="http://schemas.openxmlformats.org/officeDocument/2006/relationships/tags" Target="../tags/tag37.xml"/><Relationship Id="rId2" Type="http://schemas.openxmlformats.org/officeDocument/2006/relationships/tags" Target="../tags/tag32.xml"/><Relationship Id="rId1" Type="http://schemas.openxmlformats.org/officeDocument/2006/relationships/tags" Target="../tags/tag31.xml"/><Relationship Id="rId6" Type="http://schemas.openxmlformats.org/officeDocument/2006/relationships/tags" Target="../tags/tag36.xml"/><Relationship Id="rId5" Type="http://schemas.openxmlformats.org/officeDocument/2006/relationships/tags" Target="../tags/tag35.xml"/><Relationship Id="rId10" Type="http://schemas.openxmlformats.org/officeDocument/2006/relationships/notesSlide" Target="../notesSlides/notesSlide4.xml"/><Relationship Id="rId4" Type="http://schemas.openxmlformats.org/officeDocument/2006/relationships/tags" Target="../tags/tag34.xml"/><Relationship Id="rId9"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tags" Target="../tags/tag41.xml"/><Relationship Id="rId2" Type="http://schemas.openxmlformats.org/officeDocument/2006/relationships/tags" Target="../tags/tag40.xml"/><Relationship Id="rId1" Type="http://schemas.openxmlformats.org/officeDocument/2006/relationships/tags" Target="../tags/tag39.xml"/><Relationship Id="rId6" Type="http://schemas.openxmlformats.org/officeDocument/2006/relationships/notesSlide" Target="../notesSlides/notesSlide5.xml"/><Relationship Id="rId5" Type="http://schemas.openxmlformats.org/officeDocument/2006/relationships/slideLayout" Target="../slideLayouts/slideLayout7.xml"/><Relationship Id="rId4" Type="http://schemas.openxmlformats.org/officeDocument/2006/relationships/tags" Target="../tags/tag42.xml"/></Relationships>
</file>

<file path=ppt/slides/_rels/slide14.xml.rels><?xml version="1.0" encoding="UTF-8" standalone="yes"?>
<Relationships xmlns="http://schemas.openxmlformats.org/package/2006/relationships"><Relationship Id="rId8" Type="http://schemas.openxmlformats.org/officeDocument/2006/relationships/tags" Target="../tags/tag50.xml"/><Relationship Id="rId3" Type="http://schemas.openxmlformats.org/officeDocument/2006/relationships/tags" Target="../tags/tag45.xml"/><Relationship Id="rId7" Type="http://schemas.openxmlformats.org/officeDocument/2006/relationships/tags" Target="../tags/tag49.xml"/><Relationship Id="rId12" Type="http://schemas.openxmlformats.org/officeDocument/2006/relationships/notesSlide" Target="../notesSlides/notesSlide6.xml"/><Relationship Id="rId2" Type="http://schemas.openxmlformats.org/officeDocument/2006/relationships/tags" Target="../tags/tag44.xml"/><Relationship Id="rId1" Type="http://schemas.openxmlformats.org/officeDocument/2006/relationships/tags" Target="../tags/tag43.xml"/><Relationship Id="rId6" Type="http://schemas.openxmlformats.org/officeDocument/2006/relationships/tags" Target="../tags/tag48.xml"/><Relationship Id="rId11" Type="http://schemas.openxmlformats.org/officeDocument/2006/relationships/slideLayout" Target="../slideLayouts/slideLayout7.xml"/><Relationship Id="rId5" Type="http://schemas.openxmlformats.org/officeDocument/2006/relationships/tags" Target="../tags/tag47.xml"/><Relationship Id="rId10" Type="http://schemas.openxmlformats.org/officeDocument/2006/relationships/tags" Target="../tags/tag52.xml"/><Relationship Id="rId4" Type="http://schemas.openxmlformats.org/officeDocument/2006/relationships/tags" Target="../tags/tag46.xml"/><Relationship Id="rId9" Type="http://schemas.openxmlformats.org/officeDocument/2006/relationships/tags" Target="../tags/tag51.xml"/></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tags" Target="../tags/tag5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8" Type="http://schemas.openxmlformats.org/officeDocument/2006/relationships/tags" Target="../tags/tag61.xml"/><Relationship Id="rId3" Type="http://schemas.openxmlformats.org/officeDocument/2006/relationships/tags" Target="../tags/tag56.xml"/><Relationship Id="rId7" Type="http://schemas.openxmlformats.org/officeDocument/2006/relationships/tags" Target="../tags/tag60.xml"/><Relationship Id="rId2" Type="http://schemas.openxmlformats.org/officeDocument/2006/relationships/tags" Target="../tags/tag55.xml"/><Relationship Id="rId1" Type="http://schemas.openxmlformats.org/officeDocument/2006/relationships/tags" Target="../tags/tag54.xml"/><Relationship Id="rId6" Type="http://schemas.openxmlformats.org/officeDocument/2006/relationships/tags" Target="../tags/tag59.xml"/><Relationship Id="rId5" Type="http://schemas.openxmlformats.org/officeDocument/2006/relationships/tags" Target="../tags/tag58.xml"/><Relationship Id="rId10" Type="http://schemas.openxmlformats.org/officeDocument/2006/relationships/notesSlide" Target="../notesSlides/notesSlide7.xml"/><Relationship Id="rId4" Type="http://schemas.openxmlformats.org/officeDocument/2006/relationships/tags" Target="../tags/tag57.xml"/><Relationship Id="rId9"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8" Type="http://schemas.openxmlformats.org/officeDocument/2006/relationships/tags" Target="../tags/tag69.xml"/><Relationship Id="rId3" Type="http://schemas.openxmlformats.org/officeDocument/2006/relationships/tags" Target="../tags/tag64.xml"/><Relationship Id="rId7" Type="http://schemas.openxmlformats.org/officeDocument/2006/relationships/tags" Target="../tags/tag68.xml"/><Relationship Id="rId2" Type="http://schemas.openxmlformats.org/officeDocument/2006/relationships/tags" Target="../tags/tag63.xml"/><Relationship Id="rId1" Type="http://schemas.openxmlformats.org/officeDocument/2006/relationships/tags" Target="../tags/tag62.xml"/><Relationship Id="rId6" Type="http://schemas.openxmlformats.org/officeDocument/2006/relationships/tags" Target="../tags/tag67.xml"/><Relationship Id="rId5" Type="http://schemas.openxmlformats.org/officeDocument/2006/relationships/tags" Target="../tags/tag66.xml"/><Relationship Id="rId10" Type="http://schemas.openxmlformats.org/officeDocument/2006/relationships/notesSlide" Target="../notesSlides/notesSlide8.xml"/><Relationship Id="rId4" Type="http://schemas.openxmlformats.org/officeDocument/2006/relationships/tags" Target="../tags/tag65.xml"/><Relationship Id="rId9"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1.jpeg"/><Relationship Id="rId5" Type="http://schemas.openxmlformats.org/officeDocument/2006/relationships/slideLayout" Target="../slideLayouts/slideLayout1.xml"/><Relationship Id="rId4" Type="http://schemas.openxmlformats.org/officeDocument/2006/relationships/tags" Target="../tags/tag4.xml"/></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tags" Target="../tags/tag70.xml"/></Relationships>
</file>

<file path=ppt/slides/_rels/slide21.xml.rels><?xml version="1.0" encoding="UTF-8" standalone="yes"?>
<Relationships xmlns="http://schemas.openxmlformats.org/package/2006/relationships"><Relationship Id="rId8" Type="http://schemas.openxmlformats.org/officeDocument/2006/relationships/tags" Target="../tags/tag78.xml"/><Relationship Id="rId3" Type="http://schemas.openxmlformats.org/officeDocument/2006/relationships/tags" Target="../tags/tag73.xml"/><Relationship Id="rId7" Type="http://schemas.openxmlformats.org/officeDocument/2006/relationships/tags" Target="../tags/tag77.xml"/><Relationship Id="rId2" Type="http://schemas.openxmlformats.org/officeDocument/2006/relationships/tags" Target="../tags/tag72.xml"/><Relationship Id="rId1" Type="http://schemas.openxmlformats.org/officeDocument/2006/relationships/tags" Target="../tags/tag71.xml"/><Relationship Id="rId6" Type="http://schemas.openxmlformats.org/officeDocument/2006/relationships/tags" Target="../tags/tag76.xml"/><Relationship Id="rId5" Type="http://schemas.openxmlformats.org/officeDocument/2006/relationships/tags" Target="../tags/tag75.xml"/><Relationship Id="rId10" Type="http://schemas.openxmlformats.org/officeDocument/2006/relationships/notesSlide" Target="../notesSlides/notesSlide9.xml"/><Relationship Id="rId4" Type="http://schemas.openxmlformats.org/officeDocument/2006/relationships/tags" Target="../tags/tag74.xml"/><Relationship Id="rId9"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8" Type="http://schemas.openxmlformats.org/officeDocument/2006/relationships/notesSlide" Target="../notesSlides/notesSlide10.xml"/><Relationship Id="rId3" Type="http://schemas.openxmlformats.org/officeDocument/2006/relationships/tags" Target="../tags/tag81.xml"/><Relationship Id="rId7" Type="http://schemas.openxmlformats.org/officeDocument/2006/relationships/slideLayout" Target="../slideLayouts/slideLayout7.xml"/><Relationship Id="rId2" Type="http://schemas.openxmlformats.org/officeDocument/2006/relationships/tags" Target="../tags/tag80.xml"/><Relationship Id="rId1" Type="http://schemas.openxmlformats.org/officeDocument/2006/relationships/tags" Target="../tags/tag79.xml"/><Relationship Id="rId6" Type="http://schemas.openxmlformats.org/officeDocument/2006/relationships/tags" Target="../tags/tag84.xml"/><Relationship Id="rId5" Type="http://schemas.openxmlformats.org/officeDocument/2006/relationships/tags" Target="../tags/tag83.xml"/><Relationship Id="rId4" Type="http://schemas.openxmlformats.org/officeDocument/2006/relationships/tags" Target="../tags/tag8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8" Type="http://schemas.openxmlformats.org/officeDocument/2006/relationships/tags" Target="../tags/tag92.xml"/><Relationship Id="rId3" Type="http://schemas.openxmlformats.org/officeDocument/2006/relationships/tags" Target="../tags/tag87.xml"/><Relationship Id="rId7" Type="http://schemas.openxmlformats.org/officeDocument/2006/relationships/tags" Target="../tags/tag91.xml"/><Relationship Id="rId2" Type="http://schemas.openxmlformats.org/officeDocument/2006/relationships/tags" Target="../tags/tag86.xml"/><Relationship Id="rId1" Type="http://schemas.openxmlformats.org/officeDocument/2006/relationships/tags" Target="../tags/tag85.xml"/><Relationship Id="rId6" Type="http://schemas.openxmlformats.org/officeDocument/2006/relationships/tags" Target="../tags/tag90.xml"/><Relationship Id="rId5" Type="http://schemas.openxmlformats.org/officeDocument/2006/relationships/tags" Target="../tags/tag89.xml"/><Relationship Id="rId10" Type="http://schemas.openxmlformats.org/officeDocument/2006/relationships/notesSlide" Target="../notesSlides/notesSlide11.xml"/><Relationship Id="rId4" Type="http://schemas.openxmlformats.org/officeDocument/2006/relationships/tags" Target="../tags/tag88.xml"/><Relationship Id="rId9"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tags" Target="../tags/tag5.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tags" Target="../tags/tag13.xml"/><Relationship Id="rId13" Type="http://schemas.openxmlformats.org/officeDocument/2006/relationships/slideLayout" Target="../slideLayouts/slideLayout7.xml"/><Relationship Id="rId3" Type="http://schemas.openxmlformats.org/officeDocument/2006/relationships/tags" Target="../tags/tag8.xml"/><Relationship Id="rId7" Type="http://schemas.openxmlformats.org/officeDocument/2006/relationships/tags" Target="../tags/tag12.xml"/><Relationship Id="rId12" Type="http://schemas.openxmlformats.org/officeDocument/2006/relationships/tags" Target="../tags/tag17.xml"/><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tags" Target="../tags/tag11.xml"/><Relationship Id="rId11" Type="http://schemas.openxmlformats.org/officeDocument/2006/relationships/tags" Target="../tags/tag16.xml"/><Relationship Id="rId5" Type="http://schemas.openxmlformats.org/officeDocument/2006/relationships/tags" Target="../tags/tag10.xml"/><Relationship Id="rId10" Type="http://schemas.openxmlformats.org/officeDocument/2006/relationships/tags" Target="../tags/tag15.xml"/><Relationship Id="rId4" Type="http://schemas.openxmlformats.org/officeDocument/2006/relationships/tags" Target="../tags/tag9.xml"/><Relationship Id="rId9" Type="http://schemas.openxmlformats.org/officeDocument/2006/relationships/tags" Target="../tags/tag14.xml"/><Relationship Id="rId14" Type="http://schemas.openxmlformats.org/officeDocument/2006/relationships/notesSlide" Target="../notesSlides/notesSlide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tags" Target="../tags/tag25.xml"/><Relationship Id="rId13" Type="http://schemas.openxmlformats.org/officeDocument/2006/relationships/slideLayout" Target="../slideLayouts/slideLayout7.xml"/><Relationship Id="rId3" Type="http://schemas.openxmlformats.org/officeDocument/2006/relationships/tags" Target="../tags/tag20.xml"/><Relationship Id="rId7" Type="http://schemas.openxmlformats.org/officeDocument/2006/relationships/tags" Target="../tags/tag24.xml"/><Relationship Id="rId12" Type="http://schemas.openxmlformats.org/officeDocument/2006/relationships/tags" Target="../tags/tag29.xml"/><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tags" Target="../tags/tag23.xml"/><Relationship Id="rId11" Type="http://schemas.openxmlformats.org/officeDocument/2006/relationships/tags" Target="../tags/tag28.xml"/><Relationship Id="rId5" Type="http://schemas.openxmlformats.org/officeDocument/2006/relationships/tags" Target="../tags/tag22.xml"/><Relationship Id="rId10" Type="http://schemas.openxmlformats.org/officeDocument/2006/relationships/tags" Target="../tags/tag27.xml"/><Relationship Id="rId4" Type="http://schemas.openxmlformats.org/officeDocument/2006/relationships/tags" Target="../tags/tag21.xml"/><Relationship Id="rId9" Type="http://schemas.openxmlformats.org/officeDocument/2006/relationships/tags" Target="../tags/tag26.xml"/><Relationship Id="rId14" Type="http://schemas.openxmlformats.org/officeDocument/2006/relationships/notesSlide" Target="../notesSlides/notesSlide3.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tags" Target="../tags/tag3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9" y="8534"/>
            <a:ext cx="12192259" cy="6857855"/>
          </a:xfrm>
          <a:prstGeom prst="rect">
            <a:avLst/>
          </a:prstGeom>
        </p:spPr>
      </p:pic>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73158" y="757781"/>
            <a:ext cx="2310213" cy="2215366"/>
          </a:xfrm>
          <a:prstGeom prst="rect">
            <a:avLst/>
          </a:prstGeom>
        </p:spPr>
      </p:pic>
      <p:sp>
        <p:nvSpPr>
          <p:cNvPr id="7" name="文本框 6"/>
          <p:cNvSpPr txBox="1"/>
          <p:nvPr/>
        </p:nvSpPr>
        <p:spPr>
          <a:xfrm>
            <a:off x="2635886" y="3401696"/>
            <a:ext cx="6920484" cy="76944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44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建设银行工作总结</a:t>
            </a:r>
            <a:r>
              <a:rPr kumimoji="0" lang="en-US" altLang="zh-CN" sz="44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PPT</a:t>
            </a:r>
            <a:r>
              <a:rPr kumimoji="0" lang="zh-CN" altLang="en-US" sz="44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模板</a:t>
            </a:r>
          </a:p>
        </p:txBody>
      </p:sp>
      <p:sp>
        <p:nvSpPr>
          <p:cNvPr id="8" name="文本框 7"/>
          <p:cNvSpPr txBox="1"/>
          <p:nvPr/>
        </p:nvSpPr>
        <p:spPr>
          <a:xfrm>
            <a:off x="2848103" y="4271952"/>
            <a:ext cx="649605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800" b="0" i="0" u="none" strike="noStrike" kern="1200" cap="none" spc="0" normalizeH="0" baseline="0" noProof="0" dirty="0">
                <a:ln>
                  <a:noFill/>
                </a:ln>
                <a:solidFill>
                  <a:prstClr val="white"/>
                </a:solidFill>
                <a:effectLst/>
                <a:uLnTx/>
                <a:uFillTx/>
                <a:latin typeface="等线" panose="02010600030101010101" charset="-122"/>
                <a:ea typeface="等线" panose="02010600030101010101" charset="-122"/>
                <a:cs typeface="+mn-cs"/>
              </a:rPr>
              <a:t>Respect for the designer's achievements, </a:t>
            </a:r>
          </a:p>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800" b="0" i="0" u="none" strike="noStrike" kern="1200" cap="none" spc="0" normalizeH="0" baseline="0" noProof="0" dirty="0">
                <a:ln>
                  <a:noFill/>
                </a:ln>
                <a:solidFill>
                  <a:prstClr val="white"/>
                </a:solidFill>
                <a:effectLst/>
                <a:uLnTx/>
                <a:uFillTx/>
                <a:latin typeface="等线" panose="02010600030101010101" charset="-122"/>
                <a:ea typeface="等线" panose="02010600030101010101" charset="-122"/>
                <a:cs typeface="+mn-cs"/>
              </a:rPr>
              <a:t>welcome to download my works, thank you for your support! </a:t>
            </a:r>
          </a:p>
        </p:txBody>
      </p:sp>
    </p:spTree>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3"/>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750" fill="hold"/>
                                        <p:tgtEl>
                                          <p:spTgt spid="5"/>
                                        </p:tgtEl>
                                        <p:attrNameLst>
                                          <p:attrName>ppt_w</p:attrName>
                                        </p:attrNameLst>
                                      </p:cBhvr>
                                      <p:tavLst>
                                        <p:tav tm="0">
                                          <p:val>
                                            <p:fltVal val="0"/>
                                          </p:val>
                                        </p:tav>
                                        <p:tav tm="100000">
                                          <p:val>
                                            <p:strVal val="#ppt_w"/>
                                          </p:val>
                                        </p:tav>
                                      </p:tavLst>
                                    </p:anim>
                                    <p:anim calcmode="lin" valueType="num">
                                      <p:cBhvr>
                                        <p:cTn id="14" dur="750" fill="hold"/>
                                        <p:tgtEl>
                                          <p:spTgt spid="5"/>
                                        </p:tgtEl>
                                        <p:attrNameLst>
                                          <p:attrName>ppt_h</p:attrName>
                                        </p:attrNameLst>
                                      </p:cBhvr>
                                      <p:tavLst>
                                        <p:tav tm="0">
                                          <p:val>
                                            <p:fltVal val="0"/>
                                          </p:val>
                                        </p:tav>
                                        <p:tav tm="100000">
                                          <p:val>
                                            <p:strVal val="#ppt_h"/>
                                          </p:val>
                                        </p:tav>
                                      </p:tavLst>
                                    </p:anim>
                                    <p:animEffect transition="in" filter="fade">
                                      <p:cBhvr>
                                        <p:cTn id="15" dur="750"/>
                                        <p:tgtEl>
                                          <p:spTgt spid="5"/>
                                        </p:tgtEl>
                                      </p:cBhvr>
                                    </p:animEffect>
                                  </p:childTnLst>
                                </p:cTn>
                              </p:par>
                            </p:childTnLst>
                          </p:cTn>
                        </p:par>
                        <p:par>
                          <p:cTn id="16" fill="hold">
                            <p:stCondLst>
                              <p:cond delay="2000"/>
                            </p:stCondLst>
                            <p:childTnLst>
                              <p:par>
                                <p:cTn id="17" presetID="56" presetClass="entr" presetSubtype="0" fill="hold" grpId="0" nodeType="afterEffect">
                                  <p:stCondLst>
                                    <p:cond delay="0"/>
                                  </p:stCondLst>
                                  <p:iterate type="lt">
                                    <p:tmPct val="10000"/>
                                  </p:iterate>
                                  <p:childTnLst>
                                    <p:set>
                                      <p:cBhvr>
                                        <p:cTn id="18" dur="1" fill="hold">
                                          <p:stCondLst>
                                            <p:cond delay="0"/>
                                          </p:stCondLst>
                                        </p:cTn>
                                        <p:tgtEl>
                                          <p:spTgt spid="7"/>
                                        </p:tgtEl>
                                        <p:attrNameLst>
                                          <p:attrName>style.visibility</p:attrName>
                                        </p:attrNameLst>
                                      </p:cBhvr>
                                      <p:to>
                                        <p:strVal val="visible"/>
                                      </p:to>
                                    </p:set>
                                    <p:anim by="(-#ppt_w*2)" calcmode="lin" valueType="num">
                                      <p:cBhvr rctx="PPT">
                                        <p:cTn id="19" dur="500" autoRev="1" fill="hold">
                                          <p:stCondLst>
                                            <p:cond delay="0"/>
                                          </p:stCondLst>
                                        </p:cTn>
                                        <p:tgtEl>
                                          <p:spTgt spid="7"/>
                                        </p:tgtEl>
                                        <p:attrNameLst>
                                          <p:attrName>ppt_w</p:attrName>
                                        </p:attrNameLst>
                                      </p:cBhvr>
                                    </p:anim>
                                    <p:anim by="(#ppt_w*0.50)" calcmode="lin" valueType="num">
                                      <p:cBhvr>
                                        <p:cTn id="20" dur="500" decel="50000" autoRev="1" fill="hold">
                                          <p:stCondLst>
                                            <p:cond delay="0"/>
                                          </p:stCondLst>
                                        </p:cTn>
                                        <p:tgtEl>
                                          <p:spTgt spid="7"/>
                                        </p:tgtEl>
                                        <p:attrNameLst>
                                          <p:attrName>ppt_x</p:attrName>
                                        </p:attrNameLst>
                                      </p:cBhvr>
                                    </p:anim>
                                    <p:anim from="(-#ppt_h/2)" to="(#ppt_y)" calcmode="lin" valueType="num">
                                      <p:cBhvr>
                                        <p:cTn id="21" dur="1000" fill="hold">
                                          <p:stCondLst>
                                            <p:cond delay="0"/>
                                          </p:stCondLst>
                                        </p:cTn>
                                        <p:tgtEl>
                                          <p:spTgt spid="7"/>
                                        </p:tgtEl>
                                        <p:attrNameLst>
                                          <p:attrName>ppt_y</p:attrName>
                                        </p:attrNameLst>
                                      </p:cBhvr>
                                    </p:anim>
                                    <p:animRot by="21600000">
                                      <p:cBhvr>
                                        <p:cTn id="22" dur="1000" fill="hold">
                                          <p:stCondLst>
                                            <p:cond delay="0"/>
                                          </p:stCondLst>
                                        </p:cTn>
                                        <p:tgtEl>
                                          <p:spTgt spid="7"/>
                                        </p:tgtEl>
                                        <p:attrNameLst>
                                          <p:attrName>r</p:attrName>
                                        </p:attrNameLst>
                                      </p:cBhvr>
                                    </p:animRot>
                                  </p:childTnLst>
                                </p:cTn>
                              </p:par>
                            </p:childTnLst>
                          </p:cTn>
                        </p:par>
                        <p:par>
                          <p:cTn id="23" fill="hold">
                            <p:stCondLst>
                              <p:cond delay="2950"/>
                            </p:stCondLst>
                            <p:childTnLst>
                              <p:par>
                                <p:cTn id="24" presetID="42" presetClass="entr" presetSubtype="0" fill="hold" grpId="0"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1000"/>
                                        <p:tgtEl>
                                          <p:spTgt spid="8"/>
                                        </p:tgtEl>
                                      </p:cBhvr>
                                    </p:animEffect>
                                    <p:anim calcmode="lin" valueType="num">
                                      <p:cBhvr>
                                        <p:cTn id="27" dur="1000" fill="hold"/>
                                        <p:tgtEl>
                                          <p:spTgt spid="8"/>
                                        </p:tgtEl>
                                        <p:attrNameLst>
                                          <p:attrName>ppt_x</p:attrName>
                                        </p:attrNameLst>
                                      </p:cBhvr>
                                      <p:tavLst>
                                        <p:tav tm="0">
                                          <p:val>
                                            <p:strVal val="#ppt_x"/>
                                          </p:val>
                                        </p:tav>
                                        <p:tav tm="100000">
                                          <p:val>
                                            <p:strVal val="#ppt_x"/>
                                          </p:val>
                                        </p:tav>
                                      </p:tavLst>
                                    </p:anim>
                                    <p:anim calcmode="lin" valueType="num">
                                      <p:cBhvr>
                                        <p:cTn id="28"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图表 4"/>
          <p:cNvGraphicFramePr/>
          <p:nvPr/>
        </p:nvGraphicFramePr>
        <p:xfrm>
          <a:off x="665763" y="1979740"/>
          <a:ext cx="6912768" cy="3998393"/>
        </p:xfrm>
        <a:graphic>
          <a:graphicData uri="http://schemas.openxmlformats.org/drawingml/2006/chart">
            <c:chart xmlns:c="http://schemas.openxmlformats.org/drawingml/2006/chart" xmlns:r="http://schemas.openxmlformats.org/officeDocument/2006/relationships" r:id="rId2"/>
          </a:graphicData>
        </a:graphic>
      </p:graphicFrame>
      <p:sp>
        <p:nvSpPr>
          <p:cNvPr id="6" name="矩形 5"/>
          <p:cNvSpPr/>
          <p:nvPr/>
        </p:nvSpPr>
        <p:spPr>
          <a:xfrm>
            <a:off x="857784" y="1224807"/>
            <a:ext cx="3552395"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rPr>
              <a:t>单击此处添加文本信息</a:t>
            </a:r>
            <a:endParaRPr kumimoji="0" lang="en-US" altLang="zh-CN" sz="2400" b="1"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endParaRPr>
          </a:p>
        </p:txBody>
      </p:sp>
      <p:sp>
        <p:nvSpPr>
          <p:cNvPr id="7" name="文本框 7"/>
          <p:cNvSpPr txBox="1">
            <a:spLocks noChangeArrowheads="1"/>
          </p:cNvSpPr>
          <p:nvPr/>
        </p:nvSpPr>
        <p:spPr bwMode="auto">
          <a:xfrm>
            <a:off x="7482520" y="1717249"/>
            <a:ext cx="3840427" cy="1390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en-US" altLang="zh-CN" sz="1865" b="1"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rPr>
              <a:t>A  </a:t>
            </a:r>
            <a:r>
              <a:rPr kumimoji="0" lang="zh-CN" altLang="en-US" sz="1865" b="1"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rPr>
              <a:t>图例一</a:t>
            </a:r>
            <a:endParaRPr kumimoji="0" lang="en-US" altLang="zh-CN" sz="1865" b="1"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auto" latinLnBrk="0" hangingPunct="1">
              <a:lnSpc>
                <a:spcPct val="120000"/>
              </a:lnSpc>
              <a:spcBef>
                <a:spcPts val="0"/>
              </a:spcBef>
              <a:spcAft>
                <a:spcPts val="0"/>
              </a:spcAft>
              <a:buClrTx/>
              <a:buSzTx/>
              <a:buFontTx/>
              <a:buNone/>
              <a:defRPr/>
            </a:pPr>
            <a:r>
              <a:rPr kumimoji="0" lang="zh-CN" altLang="en-US" sz="1600" b="0"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rPr>
              <a:t>添加说明文字添加说明文字添加说明文字添加说明文字添加说明文字添加说明文字添加说明文字。</a:t>
            </a:r>
          </a:p>
        </p:txBody>
      </p:sp>
      <p:sp>
        <p:nvSpPr>
          <p:cNvPr id="8" name="文本框 7"/>
          <p:cNvSpPr txBox="1">
            <a:spLocks noChangeArrowheads="1"/>
          </p:cNvSpPr>
          <p:nvPr/>
        </p:nvSpPr>
        <p:spPr bwMode="auto">
          <a:xfrm>
            <a:off x="7482520" y="3230335"/>
            <a:ext cx="3840427" cy="1390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en-US" altLang="zh-CN" sz="1865" b="1"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rPr>
              <a:t>B  </a:t>
            </a:r>
            <a:r>
              <a:rPr kumimoji="0" lang="zh-CN" altLang="en-US" sz="1865" b="1"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rPr>
              <a:t>图例二</a:t>
            </a:r>
            <a:endParaRPr kumimoji="0" lang="en-US" altLang="zh-CN" sz="1865" b="1"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auto" latinLnBrk="0" hangingPunct="1">
              <a:lnSpc>
                <a:spcPct val="120000"/>
              </a:lnSpc>
              <a:spcBef>
                <a:spcPts val="0"/>
              </a:spcBef>
              <a:spcAft>
                <a:spcPts val="0"/>
              </a:spcAft>
              <a:buClrTx/>
              <a:buSzTx/>
              <a:buFontTx/>
              <a:buNone/>
              <a:defRPr/>
            </a:pPr>
            <a:r>
              <a:rPr kumimoji="0" lang="zh-CN" altLang="en-US" sz="1600" b="0"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rPr>
              <a:t>添加说明文字添加说明文字添加说明文字添加说明文字添加说明文字添加说明文字添加说明文字。</a:t>
            </a:r>
          </a:p>
        </p:txBody>
      </p:sp>
      <p:sp>
        <p:nvSpPr>
          <p:cNvPr id="9" name="文本框 7"/>
          <p:cNvSpPr txBox="1">
            <a:spLocks noChangeArrowheads="1"/>
          </p:cNvSpPr>
          <p:nvPr/>
        </p:nvSpPr>
        <p:spPr bwMode="auto">
          <a:xfrm>
            <a:off x="7482520" y="4743420"/>
            <a:ext cx="3840427" cy="1390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en-US" altLang="zh-CN" sz="1865" b="1"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rPr>
              <a:t>C  </a:t>
            </a:r>
            <a:r>
              <a:rPr kumimoji="0" lang="zh-CN" altLang="en-US" sz="1865" b="1"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rPr>
              <a:t>图例三</a:t>
            </a:r>
            <a:endParaRPr kumimoji="0" lang="en-US" altLang="zh-CN" sz="1865" b="1"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auto" latinLnBrk="0" hangingPunct="1">
              <a:lnSpc>
                <a:spcPct val="120000"/>
              </a:lnSpc>
              <a:spcBef>
                <a:spcPts val="0"/>
              </a:spcBef>
              <a:spcAft>
                <a:spcPts val="0"/>
              </a:spcAft>
              <a:buClrTx/>
              <a:buSzTx/>
              <a:buFontTx/>
              <a:buNone/>
              <a:defRPr/>
            </a:pPr>
            <a:r>
              <a:rPr kumimoji="0" lang="zh-CN" altLang="en-US" sz="1600" b="0"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rPr>
              <a:t>添加说明文字添加说明文字添加说明文字添加说明文字添加说明文字添加说明文字添加说明文字。</a:t>
            </a: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4"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1000"/>
                                        <p:tgtEl>
                                          <p:spTgt spid="5"/>
                                        </p:tgtEl>
                                      </p:cBhvr>
                                    </p:animEffect>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left)">
                                      <p:cBhvr>
                                        <p:cTn id="16" dur="1000"/>
                                        <p:tgtEl>
                                          <p:spTgt spid="7"/>
                                        </p:tgtEl>
                                      </p:cBhvr>
                                    </p:animEffect>
                                  </p:childTnLst>
                                </p:cTn>
                              </p:par>
                            </p:childTnLst>
                          </p:cTn>
                        </p:par>
                        <p:par>
                          <p:cTn id="17" fill="hold">
                            <p:stCondLst>
                              <p:cond delay="25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1000"/>
                                        <p:tgtEl>
                                          <p:spTgt spid="8"/>
                                        </p:tgtEl>
                                      </p:cBhvr>
                                    </p:animEffect>
                                  </p:childTnLst>
                                </p:cTn>
                              </p:par>
                            </p:childTnLst>
                          </p:cTn>
                        </p:par>
                        <p:par>
                          <p:cTn id="21" fill="hold">
                            <p:stCondLst>
                              <p:cond delay="3500"/>
                            </p:stCondLst>
                            <p:childTnLst>
                              <p:par>
                                <p:cTn id="22" presetID="22" presetClass="entr" presetSubtype="8"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left)">
                                      <p:cBhvr>
                                        <p:cTn id="24"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P spid="6" grpId="0"/>
      <p:bldP spid="7" grpId="0"/>
      <p:bldP spid="8"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968613" y="1604824"/>
            <a:ext cx="2930130" cy="4237650"/>
            <a:chOff x="968613" y="1604824"/>
            <a:chExt cx="2930130" cy="4237650"/>
          </a:xfrm>
        </p:grpSpPr>
        <p:cxnSp>
          <p:nvCxnSpPr>
            <p:cNvPr id="8" name="直接连接符 57"/>
            <p:cNvCxnSpPr/>
            <p:nvPr/>
          </p:nvCxnSpPr>
          <p:spPr>
            <a:xfrm>
              <a:off x="2489752" y="3069668"/>
              <a:ext cx="0" cy="1535916"/>
            </a:xfrm>
            <a:prstGeom prst="line">
              <a:avLst/>
            </a:prstGeom>
            <a:ln>
              <a:solidFill>
                <a:srgbClr val="005AAA"/>
              </a:solidFill>
              <a:tailEnd type="oval"/>
            </a:ln>
          </p:spPr>
          <p:style>
            <a:lnRef idx="1">
              <a:schemeClr val="accent1"/>
            </a:lnRef>
            <a:fillRef idx="0">
              <a:schemeClr val="accent1"/>
            </a:fillRef>
            <a:effectRef idx="0">
              <a:schemeClr val="accent1"/>
            </a:effectRef>
            <a:fontRef idx="minor">
              <a:schemeClr val="tx1"/>
            </a:fontRef>
          </p:style>
        </p:cxnSp>
        <p:sp>
          <p:nvSpPr>
            <p:cNvPr id="9" name="椭圆 8"/>
            <p:cNvSpPr>
              <a:spLocks noChangeAspect="1"/>
            </p:cNvSpPr>
            <p:nvPr/>
          </p:nvSpPr>
          <p:spPr>
            <a:xfrm>
              <a:off x="1560992" y="1604824"/>
              <a:ext cx="1857520" cy="1857520"/>
            </a:xfrm>
            <a:prstGeom prst="ellipse">
              <a:avLst/>
            </a:prstGeom>
            <a:solidFill>
              <a:srgbClr val="005A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10" name="文本框 22"/>
            <p:cNvSpPr txBox="1"/>
            <p:nvPr/>
          </p:nvSpPr>
          <p:spPr>
            <a:xfrm>
              <a:off x="2026555" y="1832778"/>
              <a:ext cx="926393" cy="1707163"/>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1" lang="en-US" altLang="zh-CN" sz="8000" b="1" i="0" u="none" strike="noStrike" kern="1200" cap="none" spc="0" normalizeH="0" baseline="0" noProof="0" dirty="0">
                  <a:ln>
                    <a:noFill/>
                  </a:ln>
                  <a:solidFill>
                    <a:prstClr val="white"/>
                  </a:solidFill>
                  <a:effectLst/>
                  <a:uLnTx/>
                  <a:uFillTx/>
                  <a:latin typeface="等线" panose="02010600030101010101" charset="-122"/>
                  <a:ea typeface="等线" panose="02010600030101010101" charset="-122"/>
                  <a:cs typeface="+mn-cs"/>
                </a:rPr>
                <a:t>S</a:t>
              </a:r>
              <a:endParaRPr kumimoji="1" lang="zh-CN" altLang="en-US" sz="8000" b="1" i="0" u="none" strike="noStrike" kern="1200" cap="none" spc="0" normalizeH="0" baseline="0" noProof="0" dirty="0">
                <a:ln>
                  <a:noFill/>
                </a:ln>
                <a:solidFill>
                  <a:prstClr val="white"/>
                </a:solidFill>
                <a:effectLst/>
                <a:uLnTx/>
                <a:uFillTx/>
                <a:latin typeface="等线" panose="02010600030101010101" charset="-122"/>
                <a:ea typeface="等线" panose="02010600030101010101" charset="-122"/>
                <a:cs typeface="+mn-cs"/>
              </a:endParaRPr>
            </a:p>
          </p:txBody>
        </p:sp>
        <p:grpSp>
          <p:nvGrpSpPr>
            <p:cNvPr id="11" name="组合 10"/>
            <p:cNvGrpSpPr/>
            <p:nvPr/>
          </p:nvGrpSpPr>
          <p:grpSpPr>
            <a:xfrm>
              <a:off x="968613" y="4887672"/>
              <a:ext cx="2930130" cy="954802"/>
              <a:chOff x="1061588" y="4927898"/>
              <a:chExt cx="2930130" cy="954802"/>
            </a:xfrm>
          </p:grpSpPr>
          <p:sp>
            <p:nvSpPr>
              <p:cNvPr id="12" name="MH_Text_1"/>
              <p:cNvSpPr txBox="1"/>
              <p:nvPr>
                <p:custDataLst>
                  <p:tags r:id="rId7"/>
                </p:custDataLst>
              </p:nvPr>
            </p:nvSpPr>
            <p:spPr>
              <a:xfrm>
                <a:off x="1061588" y="5470698"/>
                <a:ext cx="2930130" cy="412002"/>
              </a:xfrm>
              <a:prstGeom prst="rect">
                <a:avLst/>
              </a:prstGeom>
              <a:noFill/>
            </p:spPr>
            <p:txBody>
              <a:bodyPr wrap="square" rtlCol="0">
                <a:no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点击此处更换文本</a:t>
                </a:r>
                <a:endParaRPr kumimoji="0" lang="en-US" altLang="zh-CN" sz="16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添加文字</a:t>
                </a:r>
                <a:endParaRPr kumimoji="0" lang="zh-CN" altLang="en-US" sz="1600" b="0" i="0" u="none" strike="noStrike" kern="1200" cap="none" spc="0" normalizeH="0" baseline="0" noProof="0" dirty="0">
                  <a:ln>
                    <a:noFill/>
                  </a:ln>
                  <a:solidFill>
                    <a:prstClr val="black">
                      <a:lumMod val="50000"/>
                      <a:lumOff val="50000"/>
                    </a:prstClr>
                  </a:solidFill>
                  <a:effectLst/>
                  <a:uLnTx/>
                  <a:uFillTx/>
                  <a:latin typeface="微软雅黑" panose="020B0503020204020204" pitchFamily="34" charset="-122"/>
                  <a:ea typeface="微软雅黑" panose="020B0503020204020204" pitchFamily="34" charset="-122"/>
                  <a:cs typeface="+mn-cs"/>
                </a:endParaRPr>
              </a:p>
            </p:txBody>
          </p:sp>
          <p:sp>
            <p:nvSpPr>
              <p:cNvPr id="13" name="MH_SubTitle_1"/>
              <p:cNvSpPr txBox="1"/>
              <p:nvPr>
                <p:custDataLst>
                  <p:tags r:id="rId8"/>
                </p:custDataLst>
              </p:nvPr>
            </p:nvSpPr>
            <p:spPr>
              <a:xfrm>
                <a:off x="1195391" y="4927898"/>
                <a:ext cx="2662525" cy="398488"/>
              </a:xfrm>
              <a:prstGeom prst="rect">
                <a:avLst/>
              </a:prstGeom>
              <a:noFill/>
            </p:spPr>
            <p:txBody>
              <a:bodyPr wrap="square" rtlCol="0" anchor="ctr" anchorCtr="0">
                <a:noAutofit/>
              </a:bodyPr>
              <a:lstStyle/>
              <a:p>
                <a:pPr marL="0" marR="0" lvl="0" indent="0" algn="ctr" defTabSz="914400" rtl="0" eaLnBrk="1" fontAlgn="auto" latinLnBrk="0" hangingPunct="1">
                  <a:lnSpc>
                    <a:spcPct val="170000"/>
                  </a:lnSpc>
                  <a:spcBef>
                    <a:spcPts val="0"/>
                  </a:spcBef>
                  <a:spcAft>
                    <a:spcPts val="0"/>
                  </a:spcAft>
                  <a:buClrTx/>
                  <a:buSzTx/>
                  <a:buFontTx/>
                  <a:buNone/>
                  <a:defRPr/>
                </a:pPr>
                <a:r>
                  <a:rPr kumimoji="0" lang="zh-CN" altLang="en-US" sz="1800" b="1" i="0" u="none" strike="noStrike" kern="1200" cap="none" spc="0" normalizeH="0" baseline="0" noProof="0" dirty="0">
                    <a:ln>
                      <a:noFill/>
                    </a:ln>
                    <a:solidFill>
                      <a:srgbClr val="005AAA"/>
                    </a:solidFill>
                    <a:effectLst/>
                    <a:uLnTx/>
                    <a:uFillTx/>
                    <a:latin typeface="微软雅黑" panose="020B0503020204020204" pitchFamily="34" charset="-122"/>
                    <a:ea typeface="微软雅黑" panose="020B0503020204020204" pitchFamily="34" charset="-122"/>
                    <a:cs typeface="+mn-cs"/>
                  </a:rPr>
                  <a:t>输入您的文字内容</a:t>
                </a:r>
              </a:p>
            </p:txBody>
          </p:sp>
        </p:grpSp>
      </p:grpSp>
      <p:grpSp>
        <p:nvGrpSpPr>
          <p:cNvPr id="14" name="组合 13"/>
          <p:cNvGrpSpPr/>
          <p:nvPr/>
        </p:nvGrpSpPr>
        <p:grpSpPr>
          <a:xfrm>
            <a:off x="3536192" y="1604824"/>
            <a:ext cx="2930130" cy="4237650"/>
            <a:chOff x="3536192" y="1604824"/>
            <a:chExt cx="2930130" cy="4237650"/>
          </a:xfrm>
        </p:grpSpPr>
        <p:cxnSp>
          <p:nvCxnSpPr>
            <p:cNvPr id="15" name="直接连接符 58"/>
            <p:cNvCxnSpPr/>
            <p:nvPr/>
          </p:nvCxnSpPr>
          <p:spPr>
            <a:xfrm>
              <a:off x="4942416" y="3069668"/>
              <a:ext cx="0" cy="1535916"/>
            </a:xfrm>
            <a:prstGeom prst="line">
              <a:avLst/>
            </a:prstGeom>
            <a:ln>
              <a:solidFill>
                <a:schemeClr val="tx1">
                  <a:lumMod val="85000"/>
                  <a:lumOff val="15000"/>
                </a:schemeClr>
              </a:solidFill>
              <a:tailEnd type="oval"/>
            </a:ln>
          </p:spPr>
          <p:style>
            <a:lnRef idx="1">
              <a:schemeClr val="accent1"/>
            </a:lnRef>
            <a:fillRef idx="0">
              <a:schemeClr val="accent1"/>
            </a:fillRef>
            <a:effectRef idx="0">
              <a:schemeClr val="accent1"/>
            </a:effectRef>
            <a:fontRef idx="minor">
              <a:schemeClr val="tx1"/>
            </a:fontRef>
          </p:style>
        </p:cxnSp>
        <p:sp>
          <p:nvSpPr>
            <p:cNvPr id="16" name="椭圆 15"/>
            <p:cNvSpPr>
              <a:spLocks noChangeAspect="1"/>
            </p:cNvSpPr>
            <p:nvPr/>
          </p:nvSpPr>
          <p:spPr>
            <a:xfrm>
              <a:off x="4013657" y="1604824"/>
              <a:ext cx="1857520" cy="1857520"/>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17" name="文本框 23"/>
            <p:cNvSpPr txBox="1"/>
            <p:nvPr/>
          </p:nvSpPr>
          <p:spPr>
            <a:xfrm>
              <a:off x="4227854" y="1865792"/>
              <a:ext cx="1429123" cy="1707163"/>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1" lang="en-US" altLang="zh-CN" sz="8000" b="1" i="0" u="none" strike="noStrike" kern="1200" cap="none" spc="0" normalizeH="0" baseline="0" noProof="0" dirty="0">
                  <a:ln>
                    <a:noFill/>
                  </a:ln>
                  <a:solidFill>
                    <a:prstClr val="white"/>
                  </a:solidFill>
                  <a:effectLst/>
                  <a:uLnTx/>
                  <a:uFillTx/>
                  <a:latin typeface="等线" panose="02010600030101010101" charset="-122"/>
                  <a:ea typeface="等线" panose="02010600030101010101" charset="-122"/>
                  <a:cs typeface="+mn-cs"/>
                </a:rPr>
                <a:t>W</a:t>
              </a:r>
              <a:endParaRPr kumimoji="1" lang="zh-CN" altLang="en-US" sz="8000" b="1" i="0" u="none" strike="noStrike" kern="1200" cap="none" spc="0" normalizeH="0" baseline="0" noProof="0" dirty="0">
                <a:ln>
                  <a:noFill/>
                </a:ln>
                <a:solidFill>
                  <a:prstClr val="white"/>
                </a:solidFill>
                <a:effectLst/>
                <a:uLnTx/>
                <a:uFillTx/>
                <a:latin typeface="等线" panose="02010600030101010101" charset="-122"/>
                <a:ea typeface="等线" panose="02010600030101010101" charset="-122"/>
                <a:cs typeface="+mn-cs"/>
              </a:endParaRPr>
            </a:p>
          </p:txBody>
        </p:sp>
        <p:grpSp>
          <p:nvGrpSpPr>
            <p:cNvPr id="18" name="组合 17"/>
            <p:cNvGrpSpPr/>
            <p:nvPr/>
          </p:nvGrpSpPr>
          <p:grpSpPr>
            <a:xfrm>
              <a:off x="3536192" y="4887672"/>
              <a:ext cx="2930130" cy="954802"/>
              <a:chOff x="1061588" y="4927898"/>
              <a:chExt cx="2930130" cy="954802"/>
            </a:xfrm>
          </p:grpSpPr>
          <p:sp>
            <p:nvSpPr>
              <p:cNvPr id="19" name="MH_Text_1"/>
              <p:cNvSpPr txBox="1"/>
              <p:nvPr>
                <p:custDataLst>
                  <p:tags r:id="rId5"/>
                </p:custDataLst>
              </p:nvPr>
            </p:nvSpPr>
            <p:spPr>
              <a:xfrm>
                <a:off x="1061588" y="5470698"/>
                <a:ext cx="2930130" cy="412002"/>
              </a:xfrm>
              <a:prstGeom prst="rect">
                <a:avLst/>
              </a:prstGeom>
              <a:noFill/>
            </p:spPr>
            <p:txBody>
              <a:bodyPr wrap="square" rtlCol="0">
                <a:no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点击此处更换文本</a:t>
                </a:r>
                <a:endParaRPr kumimoji="0" lang="en-US" altLang="zh-CN" sz="16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添加文字</a:t>
                </a:r>
                <a:endParaRPr kumimoji="0" lang="zh-CN" altLang="en-US" sz="1600" b="0" i="0" u="none" strike="noStrike" kern="1200" cap="none" spc="0" normalizeH="0" baseline="0" noProof="0" dirty="0">
                  <a:ln>
                    <a:noFill/>
                  </a:ln>
                  <a:solidFill>
                    <a:prstClr val="black">
                      <a:lumMod val="50000"/>
                      <a:lumOff val="50000"/>
                    </a:prstClr>
                  </a:solidFill>
                  <a:effectLst/>
                  <a:uLnTx/>
                  <a:uFillTx/>
                  <a:latin typeface="微软雅黑" panose="020B0503020204020204" pitchFamily="34" charset="-122"/>
                  <a:ea typeface="微软雅黑" panose="020B0503020204020204" pitchFamily="34" charset="-122"/>
                  <a:cs typeface="+mn-cs"/>
                </a:endParaRPr>
              </a:p>
            </p:txBody>
          </p:sp>
          <p:sp>
            <p:nvSpPr>
              <p:cNvPr id="20" name="MH_SubTitle_1"/>
              <p:cNvSpPr txBox="1"/>
              <p:nvPr>
                <p:custDataLst>
                  <p:tags r:id="rId6"/>
                </p:custDataLst>
              </p:nvPr>
            </p:nvSpPr>
            <p:spPr>
              <a:xfrm>
                <a:off x="1195391" y="4927898"/>
                <a:ext cx="2662525" cy="398488"/>
              </a:xfrm>
              <a:prstGeom prst="rect">
                <a:avLst/>
              </a:prstGeom>
              <a:noFill/>
            </p:spPr>
            <p:txBody>
              <a:bodyPr wrap="square" rtlCol="0" anchor="ctr" anchorCtr="0">
                <a:noAutofit/>
              </a:bodyPr>
              <a:lstStyle/>
              <a:p>
                <a:pPr marL="0" marR="0" lvl="0" indent="0" algn="ctr" defTabSz="914400" rtl="0" eaLnBrk="1" fontAlgn="auto" latinLnBrk="0" hangingPunct="1">
                  <a:lnSpc>
                    <a:spcPct val="170000"/>
                  </a:lnSpc>
                  <a:spcBef>
                    <a:spcPts val="0"/>
                  </a:spcBef>
                  <a:spcAft>
                    <a:spcPts val="0"/>
                  </a:spcAft>
                  <a:buClrTx/>
                  <a:buSzTx/>
                  <a:buFontTx/>
                  <a:buNone/>
                  <a:defRPr/>
                </a:pPr>
                <a:r>
                  <a:rPr kumimoji="0" lang="zh-CN" altLang="en-US" sz="1800" b="1" i="0" u="none" strike="noStrike" kern="1200" cap="none" spc="0" normalizeH="0" baseline="0" noProof="0" dirty="0">
                    <a:ln>
                      <a:noFill/>
                    </a:ln>
                    <a:solidFill>
                      <a:srgbClr val="002060"/>
                    </a:solidFill>
                    <a:effectLst/>
                    <a:uLnTx/>
                    <a:uFillTx/>
                    <a:latin typeface="微软雅黑" panose="020B0503020204020204" pitchFamily="34" charset="-122"/>
                    <a:ea typeface="微软雅黑" panose="020B0503020204020204" pitchFamily="34" charset="-122"/>
                    <a:cs typeface="+mn-cs"/>
                  </a:rPr>
                  <a:t>输入您的文字内容</a:t>
                </a:r>
              </a:p>
            </p:txBody>
          </p:sp>
        </p:grpSp>
      </p:grpSp>
      <p:grpSp>
        <p:nvGrpSpPr>
          <p:cNvPr id="21" name="组合 20"/>
          <p:cNvGrpSpPr/>
          <p:nvPr/>
        </p:nvGrpSpPr>
        <p:grpSpPr>
          <a:xfrm>
            <a:off x="6103771" y="1604824"/>
            <a:ext cx="2930130" cy="4237650"/>
            <a:chOff x="6103771" y="1604824"/>
            <a:chExt cx="2930130" cy="4237650"/>
          </a:xfrm>
        </p:grpSpPr>
        <p:cxnSp>
          <p:nvCxnSpPr>
            <p:cNvPr id="22" name="直接连接符 59"/>
            <p:cNvCxnSpPr/>
            <p:nvPr/>
          </p:nvCxnSpPr>
          <p:spPr>
            <a:xfrm>
              <a:off x="7397487" y="3069668"/>
              <a:ext cx="0" cy="1535916"/>
            </a:xfrm>
            <a:prstGeom prst="line">
              <a:avLst/>
            </a:prstGeom>
            <a:ln>
              <a:solidFill>
                <a:srgbClr val="005AAA"/>
              </a:solidFill>
              <a:tailEnd type="oval"/>
            </a:ln>
          </p:spPr>
          <p:style>
            <a:lnRef idx="1">
              <a:schemeClr val="accent1"/>
            </a:lnRef>
            <a:fillRef idx="0">
              <a:schemeClr val="accent1"/>
            </a:fillRef>
            <a:effectRef idx="0">
              <a:schemeClr val="accent1"/>
            </a:effectRef>
            <a:fontRef idx="minor">
              <a:schemeClr val="tx1"/>
            </a:fontRef>
          </p:style>
        </p:cxnSp>
        <p:sp>
          <p:nvSpPr>
            <p:cNvPr id="23" name="椭圆 22"/>
            <p:cNvSpPr>
              <a:spLocks noChangeAspect="1"/>
            </p:cNvSpPr>
            <p:nvPr/>
          </p:nvSpPr>
          <p:spPr>
            <a:xfrm>
              <a:off x="6466322" y="1604824"/>
              <a:ext cx="1857520" cy="1857520"/>
            </a:xfrm>
            <a:prstGeom prst="ellipse">
              <a:avLst/>
            </a:prstGeom>
            <a:solidFill>
              <a:srgbClr val="005A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24" name="文本框 24"/>
            <p:cNvSpPr txBox="1"/>
            <p:nvPr/>
          </p:nvSpPr>
          <p:spPr>
            <a:xfrm>
              <a:off x="6722665" y="1832778"/>
              <a:ext cx="1349643" cy="1707163"/>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1" lang="en-US" altLang="zh-CN" sz="8000" b="1" i="0" u="none" strike="noStrike" kern="1200" cap="none" spc="0" normalizeH="0" baseline="0" noProof="0" dirty="0">
                  <a:ln>
                    <a:noFill/>
                  </a:ln>
                  <a:solidFill>
                    <a:prstClr val="white"/>
                  </a:solidFill>
                  <a:effectLst/>
                  <a:uLnTx/>
                  <a:uFillTx/>
                  <a:latin typeface="等线" panose="02010600030101010101" charset="-122"/>
                  <a:ea typeface="等线" panose="02010600030101010101" charset="-122"/>
                  <a:cs typeface="+mn-cs"/>
                </a:rPr>
                <a:t>O</a:t>
              </a:r>
              <a:endParaRPr kumimoji="1" lang="zh-CN" altLang="en-US" sz="8000" b="1" i="0" u="none" strike="noStrike" kern="1200" cap="none" spc="0" normalizeH="0" baseline="0" noProof="0" dirty="0">
                <a:ln>
                  <a:noFill/>
                </a:ln>
                <a:solidFill>
                  <a:prstClr val="white"/>
                </a:solidFill>
                <a:effectLst/>
                <a:uLnTx/>
                <a:uFillTx/>
                <a:latin typeface="等线" panose="02010600030101010101" charset="-122"/>
                <a:ea typeface="等线" panose="02010600030101010101" charset="-122"/>
                <a:cs typeface="+mn-cs"/>
              </a:endParaRPr>
            </a:p>
          </p:txBody>
        </p:sp>
        <p:grpSp>
          <p:nvGrpSpPr>
            <p:cNvPr id="25" name="组合 24"/>
            <p:cNvGrpSpPr/>
            <p:nvPr/>
          </p:nvGrpSpPr>
          <p:grpSpPr>
            <a:xfrm>
              <a:off x="6103771" y="4887672"/>
              <a:ext cx="2930130" cy="954802"/>
              <a:chOff x="1061588" y="4927898"/>
              <a:chExt cx="2930130" cy="954802"/>
            </a:xfrm>
          </p:grpSpPr>
          <p:sp>
            <p:nvSpPr>
              <p:cNvPr id="26" name="MH_Text_1"/>
              <p:cNvSpPr txBox="1"/>
              <p:nvPr>
                <p:custDataLst>
                  <p:tags r:id="rId3"/>
                </p:custDataLst>
              </p:nvPr>
            </p:nvSpPr>
            <p:spPr>
              <a:xfrm>
                <a:off x="1061588" y="5470698"/>
                <a:ext cx="2930130" cy="412002"/>
              </a:xfrm>
              <a:prstGeom prst="rect">
                <a:avLst/>
              </a:prstGeom>
              <a:noFill/>
            </p:spPr>
            <p:txBody>
              <a:bodyPr wrap="square" rtlCol="0">
                <a:no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点击此处更换文本</a:t>
                </a:r>
                <a:endParaRPr kumimoji="0" lang="en-US" altLang="zh-CN" sz="16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添加文字</a:t>
                </a:r>
                <a:endParaRPr kumimoji="0" lang="zh-CN" altLang="en-US" sz="1600" b="0" i="0" u="none" strike="noStrike" kern="1200" cap="none" spc="0" normalizeH="0" baseline="0" noProof="0" dirty="0">
                  <a:ln>
                    <a:noFill/>
                  </a:ln>
                  <a:solidFill>
                    <a:prstClr val="black">
                      <a:lumMod val="50000"/>
                      <a:lumOff val="50000"/>
                    </a:prstClr>
                  </a:solidFill>
                  <a:effectLst/>
                  <a:uLnTx/>
                  <a:uFillTx/>
                  <a:latin typeface="微软雅黑" panose="020B0503020204020204" pitchFamily="34" charset="-122"/>
                  <a:ea typeface="微软雅黑" panose="020B0503020204020204" pitchFamily="34" charset="-122"/>
                  <a:cs typeface="+mn-cs"/>
                </a:endParaRPr>
              </a:p>
            </p:txBody>
          </p:sp>
          <p:sp>
            <p:nvSpPr>
              <p:cNvPr id="27" name="MH_SubTitle_1"/>
              <p:cNvSpPr txBox="1"/>
              <p:nvPr>
                <p:custDataLst>
                  <p:tags r:id="rId4"/>
                </p:custDataLst>
              </p:nvPr>
            </p:nvSpPr>
            <p:spPr>
              <a:xfrm>
                <a:off x="1195391" y="4927898"/>
                <a:ext cx="2662525" cy="398488"/>
              </a:xfrm>
              <a:prstGeom prst="rect">
                <a:avLst/>
              </a:prstGeom>
              <a:noFill/>
            </p:spPr>
            <p:txBody>
              <a:bodyPr wrap="square" rtlCol="0" anchor="ctr" anchorCtr="0">
                <a:noAutofit/>
              </a:bodyPr>
              <a:lstStyle/>
              <a:p>
                <a:pPr marL="0" marR="0" lvl="0" indent="0" algn="ctr" defTabSz="914400" rtl="0" eaLnBrk="1" fontAlgn="auto" latinLnBrk="0" hangingPunct="1">
                  <a:lnSpc>
                    <a:spcPct val="170000"/>
                  </a:lnSpc>
                  <a:spcBef>
                    <a:spcPts val="0"/>
                  </a:spcBef>
                  <a:spcAft>
                    <a:spcPts val="0"/>
                  </a:spcAft>
                  <a:buClrTx/>
                  <a:buSzTx/>
                  <a:buFontTx/>
                  <a:buNone/>
                  <a:defRPr/>
                </a:pPr>
                <a:r>
                  <a:rPr kumimoji="0" lang="zh-CN" altLang="en-US" sz="1800" b="1" i="0" u="none" strike="noStrike" kern="1200" cap="none" spc="0" normalizeH="0" baseline="0" noProof="0" dirty="0">
                    <a:ln>
                      <a:noFill/>
                    </a:ln>
                    <a:solidFill>
                      <a:srgbClr val="005AAA"/>
                    </a:solidFill>
                    <a:effectLst/>
                    <a:uLnTx/>
                    <a:uFillTx/>
                    <a:latin typeface="微软雅黑" panose="020B0503020204020204" pitchFamily="34" charset="-122"/>
                    <a:ea typeface="微软雅黑" panose="020B0503020204020204" pitchFamily="34" charset="-122"/>
                    <a:cs typeface="+mn-cs"/>
                  </a:rPr>
                  <a:t>输入您的文字内容</a:t>
                </a:r>
              </a:p>
            </p:txBody>
          </p:sp>
        </p:grpSp>
      </p:grpSp>
      <p:grpSp>
        <p:nvGrpSpPr>
          <p:cNvPr id="28" name="组合 27"/>
          <p:cNvGrpSpPr/>
          <p:nvPr/>
        </p:nvGrpSpPr>
        <p:grpSpPr>
          <a:xfrm>
            <a:off x="8671349" y="1604824"/>
            <a:ext cx="2930130" cy="4237650"/>
            <a:chOff x="8671349" y="1604824"/>
            <a:chExt cx="2930130" cy="4237650"/>
          </a:xfrm>
        </p:grpSpPr>
        <p:cxnSp>
          <p:nvCxnSpPr>
            <p:cNvPr id="29" name="直接连接符 60"/>
            <p:cNvCxnSpPr/>
            <p:nvPr/>
          </p:nvCxnSpPr>
          <p:spPr>
            <a:xfrm>
              <a:off x="9852556" y="3069668"/>
              <a:ext cx="0" cy="1535916"/>
            </a:xfrm>
            <a:prstGeom prst="line">
              <a:avLst/>
            </a:prstGeom>
            <a:ln>
              <a:solidFill>
                <a:srgbClr val="002060"/>
              </a:solidFill>
              <a:tailEnd type="oval"/>
            </a:ln>
          </p:spPr>
          <p:style>
            <a:lnRef idx="1">
              <a:schemeClr val="accent1"/>
            </a:lnRef>
            <a:fillRef idx="0">
              <a:schemeClr val="accent1"/>
            </a:fillRef>
            <a:effectRef idx="0">
              <a:schemeClr val="accent1"/>
            </a:effectRef>
            <a:fontRef idx="minor">
              <a:schemeClr val="tx1"/>
            </a:fontRef>
          </p:style>
        </p:cxnSp>
        <p:sp>
          <p:nvSpPr>
            <p:cNvPr id="30" name="椭圆 29"/>
            <p:cNvSpPr>
              <a:spLocks noChangeAspect="1"/>
            </p:cNvSpPr>
            <p:nvPr/>
          </p:nvSpPr>
          <p:spPr>
            <a:xfrm>
              <a:off x="8918986" y="1604824"/>
              <a:ext cx="1857520" cy="1857520"/>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31" name="文本框 25"/>
            <p:cNvSpPr txBox="1"/>
            <p:nvPr/>
          </p:nvSpPr>
          <p:spPr>
            <a:xfrm>
              <a:off x="9455592" y="1845415"/>
              <a:ext cx="793926" cy="1707163"/>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1" lang="en-US" altLang="zh-CN" sz="8000" b="1" i="0" u="none" strike="noStrike" kern="1200" cap="none" spc="0" normalizeH="0" baseline="0" noProof="0" dirty="0">
                  <a:ln>
                    <a:noFill/>
                  </a:ln>
                  <a:solidFill>
                    <a:prstClr val="white"/>
                  </a:solidFill>
                  <a:effectLst/>
                  <a:uLnTx/>
                  <a:uFillTx/>
                  <a:latin typeface="等线" panose="02010600030101010101" charset="-122"/>
                  <a:ea typeface="等线" panose="02010600030101010101" charset="-122"/>
                  <a:cs typeface="+mn-cs"/>
                </a:rPr>
                <a:t>T</a:t>
              </a:r>
              <a:endParaRPr kumimoji="1" lang="zh-CN" altLang="en-US" sz="8000" b="1" i="0" u="none" strike="noStrike" kern="1200" cap="none" spc="0" normalizeH="0" baseline="0" noProof="0" dirty="0">
                <a:ln>
                  <a:noFill/>
                </a:ln>
                <a:solidFill>
                  <a:prstClr val="white"/>
                </a:solidFill>
                <a:effectLst/>
                <a:uLnTx/>
                <a:uFillTx/>
                <a:latin typeface="等线" panose="02010600030101010101" charset="-122"/>
                <a:ea typeface="等线" panose="02010600030101010101" charset="-122"/>
                <a:cs typeface="+mn-cs"/>
              </a:endParaRPr>
            </a:p>
          </p:txBody>
        </p:sp>
        <p:grpSp>
          <p:nvGrpSpPr>
            <p:cNvPr id="32" name="组合 31"/>
            <p:cNvGrpSpPr/>
            <p:nvPr/>
          </p:nvGrpSpPr>
          <p:grpSpPr>
            <a:xfrm>
              <a:off x="8671349" y="4887672"/>
              <a:ext cx="2930130" cy="954802"/>
              <a:chOff x="1061588" y="4927898"/>
              <a:chExt cx="2930130" cy="954802"/>
            </a:xfrm>
          </p:grpSpPr>
          <p:sp>
            <p:nvSpPr>
              <p:cNvPr id="33" name="MH_Text_1"/>
              <p:cNvSpPr txBox="1"/>
              <p:nvPr>
                <p:custDataLst>
                  <p:tags r:id="rId1"/>
                </p:custDataLst>
              </p:nvPr>
            </p:nvSpPr>
            <p:spPr>
              <a:xfrm>
                <a:off x="1061588" y="5470698"/>
                <a:ext cx="2930130" cy="412002"/>
              </a:xfrm>
              <a:prstGeom prst="rect">
                <a:avLst/>
              </a:prstGeom>
              <a:noFill/>
            </p:spPr>
            <p:txBody>
              <a:bodyPr wrap="square" rtlCol="0">
                <a:no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点击此处更换文本</a:t>
                </a:r>
                <a:endParaRPr kumimoji="0" lang="en-US" altLang="zh-CN" sz="16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添加文字</a:t>
                </a:r>
                <a:endParaRPr kumimoji="0" lang="zh-CN" altLang="en-US" sz="1600" b="0" i="0" u="none" strike="noStrike" kern="1200" cap="none" spc="0" normalizeH="0" baseline="0" noProof="0" dirty="0">
                  <a:ln>
                    <a:noFill/>
                  </a:ln>
                  <a:solidFill>
                    <a:prstClr val="black">
                      <a:lumMod val="50000"/>
                      <a:lumOff val="50000"/>
                    </a:prstClr>
                  </a:solidFill>
                  <a:effectLst/>
                  <a:uLnTx/>
                  <a:uFillTx/>
                  <a:latin typeface="微软雅黑" panose="020B0503020204020204" pitchFamily="34" charset="-122"/>
                  <a:ea typeface="微软雅黑" panose="020B0503020204020204" pitchFamily="34" charset="-122"/>
                  <a:cs typeface="+mn-cs"/>
                </a:endParaRPr>
              </a:p>
            </p:txBody>
          </p:sp>
          <p:sp>
            <p:nvSpPr>
              <p:cNvPr id="34" name="MH_SubTitle_1"/>
              <p:cNvSpPr txBox="1"/>
              <p:nvPr>
                <p:custDataLst>
                  <p:tags r:id="rId2"/>
                </p:custDataLst>
              </p:nvPr>
            </p:nvSpPr>
            <p:spPr>
              <a:xfrm>
                <a:off x="1195391" y="4927898"/>
                <a:ext cx="2662525" cy="398488"/>
              </a:xfrm>
              <a:prstGeom prst="rect">
                <a:avLst/>
              </a:prstGeom>
              <a:noFill/>
            </p:spPr>
            <p:txBody>
              <a:bodyPr wrap="square" rtlCol="0" anchor="ctr" anchorCtr="0">
                <a:noAutofit/>
              </a:bodyPr>
              <a:lstStyle/>
              <a:p>
                <a:pPr marL="0" marR="0" lvl="0" indent="0" algn="ctr" defTabSz="914400" rtl="0" eaLnBrk="1" fontAlgn="auto" latinLnBrk="0" hangingPunct="1">
                  <a:lnSpc>
                    <a:spcPct val="170000"/>
                  </a:lnSpc>
                  <a:spcBef>
                    <a:spcPts val="0"/>
                  </a:spcBef>
                  <a:spcAft>
                    <a:spcPts val="0"/>
                  </a:spcAft>
                  <a:buClrTx/>
                  <a:buSzTx/>
                  <a:buFontTx/>
                  <a:buNone/>
                  <a:defRPr/>
                </a:pPr>
                <a:r>
                  <a:rPr kumimoji="0" lang="zh-CN" altLang="en-US" sz="1800" b="1" i="0" u="none" strike="noStrike" kern="1200" cap="none" spc="0" normalizeH="0" baseline="0" noProof="0" dirty="0">
                    <a:ln>
                      <a:noFill/>
                    </a:ln>
                    <a:solidFill>
                      <a:srgbClr val="002060"/>
                    </a:solidFill>
                    <a:effectLst/>
                    <a:uLnTx/>
                    <a:uFillTx/>
                    <a:latin typeface="微软雅黑" panose="020B0503020204020204" pitchFamily="34" charset="-122"/>
                    <a:ea typeface="微软雅黑" panose="020B0503020204020204" pitchFamily="34" charset="-122"/>
                    <a:cs typeface="+mn-cs"/>
                  </a:rPr>
                  <a:t>输入您的文字内容</a:t>
                </a:r>
              </a:p>
            </p:txBody>
          </p:sp>
        </p:grpSp>
      </p:grpSp>
      <p:grpSp>
        <p:nvGrpSpPr>
          <p:cNvPr id="35" name="组合 34"/>
          <p:cNvGrpSpPr/>
          <p:nvPr/>
        </p:nvGrpSpPr>
        <p:grpSpPr>
          <a:xfrm>
            <a:off x="1142449" y="3739696"/>
            <a:ext cx="10052601" cy="561683"/>
            <a:chOff x="1142449" y="3739696"/>
            <a:chExt cx="10052601" cy="561683"/>
          </a:xfrm>
        </p:grpSpPr>
        <p:sp>
          <p:nvSpPr>
            <p:cNvPr id="36" name="燕尾形 11"/>
            <p:cNvSpPr/>
            <p:nvPr/>
          </p:nvSpPr>
          <p:spPr>
            <a:xfrm>
              <a:off x="1142449" y="3739700"/>
              <a:ext cx="2694606" cy="561679"/>
            </a:xfrm>
            <a:prstGeom prst="chevron">
              <a:avLst/>
            </a:prstGeom>
            <a:solidFill>
              <a:srgbClr val="005A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800" b="0" i="0" u="none" strike="noStrike" kern="1200" cap="none" spc="0" normalizeH="0" baseline="0" noProof="0" dirty="0">
                  <a:ln>
                    <a:noFill/>
                  </a:ln>
                  <a:solidFill>
                    <a:prstClr val="white"/>
                  </a:solidFill>
                  <a:effectLst/>
                  <a:uLnTx/>
                  <a:uFillTx/>
                  <a:latin typeface="等线" panose="02010600030101010101" charset="-122"/>
                  <a:ea typeface="等线" panose="02010600030101010101" charset="-122"/>
                  <a:cs typeface="+mn-cs"/>
                </a:rPr>
                <a:t>Step 01</a:t>
              </a:r>
              <a:endParaRPr kumimoji="0" lang="zh-CN" altLang="en-US" sz="1800" b="0" i="0" u="none" strike="noStrike" kern="1200" cap="none" spc="0" normalizeH="0" baseline="0" noProof="0" dirty="0">
                <a:ln>
                  <a:noFill/>
                </a:ln>
                <a:solidFill>
                  <a:prstClr val="white"/>
                </a:solidFill>
                <a:effectLst/>
                <a:uLnTx/>
                <a:uFillTx/>
                <a:latin typeface="等线" panose="02010600030101010101" charset="-122"/>
                <a:ea typeface="等线" panose="02010600030101010101" charset="-122"/>
                <a:cs typeface="+mn-cs"/>
              </a:endParaRPr>
            </a:p>
          </p:txBody>
        </p:sp>
        <p:sp>
          <p:nvSpPr>
            <p:cNvPr id="37" name="燕尾形 12"/>
            <p:cNvSpPr/>
            <p:nvPr/>
          </p:nvSpPr>
          <p:spPr>
            <a:xfrm>
              <a:off x="3595114" y="3739699"/>
              <a:ext cx="2694606" cy="561679"/>
            </a:xfrm>
            <a:prstGeom prst="chevron">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800" b="0" i="0" u="none" strike="noStrike" kern="1200" cap="none" spc="0" normalizeH="0" baseline="0" noProof="0" dirty="0">
                  <a:ln>
                    <a:noFill/>
                  </a:ln>
                  <a:solidFill>
                    <a:prstClr val="white"/>
                  </a:solidFill>
                  <a:effectLst/>
                  <a:uLnTx/>
                  <a:uFillTx/>
                  <a:latin typeface="等线" panose="02010600030101010101" charset="-122"/>
                  <a:ea typeface="等线" panose="02010600030101010101" charset="-122"/>
                  <a:cs typeface="+mn-cs"/>
                </a:rPr>
                <a:t>Step 02</a:t>
              </a:r>
              <a:endParaRPr kumimoji="0" lang="zh-CN" altLang="en-US" sz="1800" b="0" i="0" u="none" strike="noStrike" kern="1200" cap="none" spc="0" normalizeH="0" baseline="0" noProof="0" dirty="0">
                <a:ln>
                  <a:noFill/>
                </a:ln>
                <a:solidFill>
                  <a:prstClr val="white"/>
                </a:solidFill>
                <a:effectLst/>
                <a:uLnTx/>
                <a:uFillTx/>
                <a:latin typeface="等线" panose="02010600030101010101" charset="-122"/>
                <a:ea typeface="等线" panose="02010600030101010101" charset="-122"/>
                <a:cs typeface="+mn-cs"/>
              </a:endParaRPr>
            </a:p>
          </p:txBody>
        </p:sp>
        <p:sp>
          <p:nvSpPr>
            <p:cNvPr id="38" name="燕尾形 13"/>
            <p:cNvSpPr/>
            <p:nvPr/>
          </p:nvSpPr>
          <p:spPr>
            <a:xfrm>
              <a:off x="6047779" y="3739697"/>
              <a:ext cx="2694606" cy="561679"/>
            </a:xfrm>
            <a:prstGeom prst="chevron">
              <a:avLst/>
            </a:prstGeom>
            <a:solidFill>
              <a:srgbClr val="005A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800" b="0" i="0" u="none" strike="noStrike" kern="1200" cap="none" spc="0" normalizeH="0" baseline="0" noProof="0" dirty="0">
                  <a:ln>
                    <a:noFill/>
                  </a:ln>
                  <a:solidFill>
                    <a:prstClr val="white"/>
                  </a:solidFill>
                  <a:effectLst/>
                  <a:uLnTx/>
                  <a:uFillTx/>
                  <a:latin typeface="等线" panose="02010600030101010101" charset="-122"/>
                  <a:ea typeface="等线" panose="02010600030101010101" charset="-122"/>
                  <a:cs typeface="+mn-cs"/>
                </a:rPr>
                <a:t>Step 03</a:t>
              </a:r>
              <a:endParaRPr kumimoji="0" lang="zh-CN" altLang="en-US" sz="1800" b="0" i="0" u="none" strike="noStrike" kern="1200" cap="none" spc="0" normalizeH="0" baseline="0" noProof="0" dirty="0">
                <a:ln>
                  <a:noFill/>
                </a:ln>
                <a:solidFill>
                  <a:prstClr val="white"/>
                </a:solidFill>
                <a:effectLst/>
                <a:uLnTx/>
                <a:uFillTx/>
                <a:latin typeface="等线" panose="02010600030101010101" charset="-122"/>
                <a:ea typeface="等线" panose="02010600030101010101" charset="-122"/>
                <a:cs typeface="+mn-cs"/>
              </a:endParaRPr>
            </a:p>
          </p:txBody>
        </p:sp>
        <p:sp>
          <p:nvSpPr>
            <p:cNvPr id="39" name="燕尾形 14"/>
            <p:cNvSpPr/>
            <p:nvPr/>
          </p:nvSpPr>
          <p:spPr>
            <a:xfrm>
              <a:off x="8500444" y="3739696"/>
              <a:ext cx="2694606" cy="561679"/>
            </a:xfrm>
            <a:prstGeom prst="chevron">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800" b="0" i="0" u="none" strike="noStrike" kern="1200" cap="none" spc="0" normalizeH="0" baseline="0" noProof="0" dirty="0">
                  <a:ln>
                    <a:noFill/>
                  </a:ln>
                  <a:solidFill>
                    <a:prstClr val="white"/>
                  </a:solidFill>
                  <a:effectLst/>
                  <a:uLnTx/>
                  <a:uFillTx/>
                  <a:latin typeface="等线" panose="02010600030101010101" charset="-122"/>
                  <a:ea typeface="等线" panose="02010600030101010101" charset="-122"/>
                  <a:cs typeface="+mn-cs"/>
                </a:rPr>
                <a:t>Step 04</a:t>
              </a:r>
              <a:endParaRPr kumimoji="0" lang="zh-CN" altLang="en-US" sz="1800" b="0" i="0" u="none" strike="noStrike" kern="1200" cap="none" spc="0" normalizeH="0" baseline="0" noProof="0" dirty="0">
                <a:ln>
                  <a:noFill/>
                </a:ln>
                <a:solidFill>
                  <a:prstClr val="white"/>
                </a:solidFill>
                <a:effectLst/>
                <a:uLnTx/>
                <a:uFillTx/>
                <a:latin typeface="等线" panose="02010600030101010101" charset="-122"/>
                <a:ea typeface="等线" panose="02010600030101010101" charset="-122"/>
                <a:cs typeface="+mn-cs"/>
              </a:endParaRPr>
            </a:p>
          </p:txBody>
        </p:sp>
      </p:gr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1000"/>
                                        <p:tgtEl>
                                          <p:spTgt spid="14"/>
                                        </p:tgtEl>
                                      </p:cBhvr>
                                    </p:animEffect>
                                    <p:anim calcmode="lin" valueType="num">
                                      <p:cBhvr>
                                        <p:cTn id="18" dur="1000" fill="hold"/>
                                        <p:tgtEl>
                                          <p:spTgt spid="14"/>
                                        </p:tgtEl>
                                        <p:attrNameLst>
                                          <p:attrName>ppt_x</p:attrName>
                                        </p:attrNameLst>
                                      </p:cBhvr>
                                      <p:tavLst>
                                        <p:tav tm="0">
                                          <p:val>
                                            <p:strVal val="#ppt_x"/>
                                          </p:val>
                                        </p:tav>
                                        <p:tav tm="100000">
                                          <p:val>
                                            <p:strVal val="#ppt_x"/>
                                          </p:val>
                                        </p:tav>
                                      </p:tavLst>
                                    </p:anim>
                                    <p:anim calcmode="lin" valueType="num">
                                      <p:cBhvr>
                                        <p:cTn id="19" dur="1000" fill="hold"/>
                                        <p:tgtEl>
                                          <p:spTgt spid="14"/>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1000"/>
                                        <p:tgtEl>
                                          <p:spTgt spid="21"/>
                                        </p:tgtEl>
                                      </p:cBhvr>
                                    </p:animEffect>
                                    <p:anim calcmode="lin" valueType="num">
                                      <p:cBhvr>
                                        <p:cTn id="23" dur="1000" fill="hold"/>
                                        <p:tgtEl>
                                          <p:spTgt spid="21"/>
                                        </p:tgtEl>
                                        <p:attrNameLst>
                                          <p:attrName>ppt_x</p:attrName>
                                        </p:attrNameLst>
                                      </p:cBhvr>
                                      <p:tavLst>
                                        <p:tav tm="0">
                                          <p:val>
                                            <p:strVal val="#ppt_x"/>
                                          </p:val>
                                        </p:tav>
                                        <p:tav tm="100000">
                                          <p:val>
                                            <p:strVal val="#ppt_x"/>
                                          </p:val>
                                        </p:tav>
                                      </p:tavLst>
                                    </p:anim>
                                    <p:anim calcmode="lin" valueType="num">
                                      <p:cBhvr>
                                        <p:cTn id="24" dur="1000" fill="hold"/>
                                        <p:tgtEl>
                                          <p:spTgt spid="21"/>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fade">
                                      <p:cBhvr>
                                        <p:cTn id="27" dur="1000"/>
                                        <p:tgtEl>
                                          <p:spTgt spid="28"/>
                                        </p:tgtEl>
                                      </p:cBhvr>
                                    </p:animEffect>
                                    <p:anim calcmode="lin" valueType="num">
                                      <p:cBhvr>
                                        <p:cTn id="28" dur="1000" fill="hold"/>
                                        <p:tgtEl>
                                          <p:spTgt spid="28"/>
                                        </p:tgtEl>
                                        <p:attrNameLst>
                                          <p:attrName>ppt_x</p:attrName>
                                        </p:attrNameLst>
                                      </p:cBhvr>
                                      <p:tavLst>
                                        <p:tav tm="0">
                                          <p:val>
                                            <p:strVal val="#ppt_x"/>
                                          </p:val>
                                        </p:tav>
                                        <p:tav tm="100000">
                                          <p:val>
                                            <p:strVal val="#ppt_x"/>
                                          </p:val>
                                        </p:tav>
                                      </p:tavLst>
                                    </p:anim>
                                    <p:anim calcmode="lin" valueType="num">
                                      <p:cBhvr>
                                        <p:cTn id="29"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p:nvPr/>
        </p:nvPicPr>
        <p:blipFill rotWithShape="1">
          <a:blip r:embed="rId2">
            <a:extLst>
              <a:ext uri="{28A0092B-C50C-407E-A947-70E740481C1C}">
                <a14:useLocalDpi xmlns:a14="http://schemas.microsoft.com/office/drawing/2010/main" val="0"/>
              </a:ext>
            </a:extLst>
          </a:blip>
          <a:srcRect l="30876" b="16550"/>
          <a:stretch>
            <a:fillRect/>
          </a:stretch>
        </p:blipFill>
        <p:spPr>
          <a:xfrm>
            <a:off x="996535" y="1377106"/>
            <a:ext cx="3487951" cy="3488400"/>
          </a:xfrm>
          <a:prstGeom prst="ellipse">
            <a:avLst/>
          </a:prstGeom>
        </p:spPr>
      </p:pic>
      <p:grpSp>
        <p:nvGrpSpPr>
          <p:cNvPr id="6" name="组合 5"/>
          <p:cNvGrpSpPr/>
          <p:nvPr/>
        </p:nvGrpSpPr>
        <p:grpSpPr>
          <a:xfrm>
            <a:off x="1496413" y="4858524"/>
            <a:ext cx="2488052" cy="1008657"/>
            <a:chOff x="714375" y="2919239"/>
            <a:chExt cx="1420813" cy="701700"/>
          </a:xfrm>
        </p:grpSpPr>
        <p:sp>
          <p:nvSpPr>
            <p:cNvPr id="7" name="文本框 7"/>
            <p:cNvSpPr txBox="1">
              <a:spLocks noChangeArrowheads="1"/>
            </p:cNvSpPr>
            <p:nvPr/>
          </p:nvSpPr>
          <p:spPr bwMode="auto">
            <a:xfrm>
              <a:off x="714375" y="2919239"/>
              <a:ext cx="14208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marL="0" marR="0" lvl="0" indent="0" algn="ctr" defTabSz="914400" rtl="0" eaLnBrk="1" fontAlgn="auto" latinLnBrk="0" hangingPunct="1">
                <a:lnSpc>
                  <a:spcPct val="130000"/>
                </a:lnSpc>
                <a:spcBef>
                  <a:spcPts val="0"/>
                </a:spcBef>
                <a:spcAft>
                  <a:spcPts val="0"/>
                </a:spcAft>
                <a:buClrTx/>
                <a:buSzTx/>
                <a:buFontTx/>
                <a:buNone/>
                <a:defRPr/>
              </a:pPr>
              <a:r>
                <a:rPr kumimoji="0" lang="zh-CN" altLang="en-US" sz="2265"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mn-cs"/>
                </a:rPr>
                <a:t>读爱礼坊</a:t>
              </a:r>
            </a:p>
          </p:txBody>
        </p:sp>
        <p:sp>
          <p:nvSpPr>
            <p:cNvPr id="8" name="文本框 8"/>
            <p:cNvSpPr txBox="1">
              <a:spLocks noChangeArrowheads="1"/>
            </p:cNvSpPr>
            <p:nvPr/>
          </p:nvSpPr>
          <p:spPr bwMode="auto">
            <a:xfrm>
              <a:off x="797842" y="3314527"/>
              <a:ext cx="1253878" cy="30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marL="0" marR="0" lvl="0" indent="0" algn="ctr" defTabSz="914400" rtl="0" eaLnBrk="1" fontAlgn="auto" latinLnBrk="0" hangingPunct="1">
                <a:lnSpc>
                  <a:spcPct val="130000"/>
                </a:lnSpc>
                <a:spcBef>
                  <a:spcPts val="0"/>
                </a:spcBef>
                <a:spcAft>
                  <a:spcPts val="0"/>
                </a:spcAft>
                <a:buClrTx/>
                <a:buSzTx/>
                <a:buFontTx/>
                <a:buNone/>
                <a:defRPr/>
              </a:pPr>
              <a:r>
                <a:rPr kumimoji="0" lang="en-US" altLang="zh-CN" sz="1735"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CEO&amp;</a:t>
              </a:r>
              <a:r>
                <a:rPr kumimoji="0" lang="zh-CN" altLang="en-US" sz="1735"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企业创世人</a:t>
              </a:r>
            </a:p>
          </p:txBody>
        </p:sp>
      </p:grpSp>
      <p:grpSp>
        <p:nvGrpSpPr>
          <p:cNvPr id="9" name="组合 8"/>
          <p:cNvGrpSpPr/>
          <p:nvPr/>
        </p:nvGrpSpPr>
        <p:grpSpPr>
          <a:xfrm>
            <a:off x="1958748" y="5893602"/>
            <a:ext cx="1563384" cy="258740"/>
            <a:chOff x="1362606" y="4299942"/>
            <a:chExt cx="1087571" cy="180000"/>
          </a:xfrm>
        </p:grpSpPr>
        <p:grpSp>
          <p:nvGrpSpPr>
            <p:cNvPr id="10" name="组合 9"/>
            <p:cNvGrpSpPr>
              <a:grpSpLocks noChangeAspect="1"/>
            </p:cNvGrpSpPr>
            <p:nvPr/>
          </p:nvGrpSpPr>
          <p:grpSpPr>
            <a:xfrm>
              <a:off x="1938670" y="4299942"/>
              <a:ext cx="223475" cy="180000"/>
              <a:chOff x="3304457" y="-231998"/>
              <a:chExt cx="576064" cy="463996"/>
            </a:xfrm>
          </p:grpSpPr>
          <p:sp>
            <p:nvSpPr>
              <p:cNvPr id="20" name="圆角矩形 19"/>
              <p:cNvSpPr/>
              <p:nvPr/>
            </p:nvSpPr>
            <p:spPr>
              <a:xfrm>
                <a:off x="3304457" y="-231998"/>
                <a:ext cx="576064" cy="463996"/>
              </a:xfrm>
              <a:prstGeom prst="roundRect">
                <a:avLst/>
              </a:prstGeom>
              <a:solidFill>
                <a:srgbClr val="4584D3"/>
              </a:solidFill>
              <a:ln w="25400" cap="flat" cmpd="sng" algn="ctr">
                <a:noFill/>
                <a:prstDash val="solid"/>
              </a:ln>
              <a:effectLst/>
            </p:spPr>
            <p:txBody>
              <a:bodyPr rtlCol="0" anchor="ctr"/>
              <a:lstStyle/>
              <a:p>
                <a:pPr marL="0" marR="0" lvl="0" indent="0" algn="ctr" defTabSz="1219200"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21" name="KSO_Shape"/>
              <p:cNvSpPr>
                <a:spLocks noChangeAspect="1"/>
              </p:cNvSpPr>
              <p:nvPr/>
            </p:nvSpPr>
            <p:spPr>
              <a:xfrm>
                <a:off x="3430489" y="-121500"/>
                <a:ext cx="324000" cy="243000"/>
              </a:xfrm>
              <a:custGeom>
                <a:avLst/>
                <a:gdLst>
                  <a:gd name="connsiteX0" fmla="*/ 577329 w 833225"/>
                  <a:gd name="connsiteY0" fmla="*/ 241699 h 624687"/>
                  <a:gd name="connsiteX1" fmla="*/ 541325 w 833225"/>
                  <a:gd name="connsiteY1" fmla="*/ 277703 h 624687"/>
                  <a:gd name="connsiteX2" fmla="*/ 577329 w 833225"/>
                  <a:gd name="connsiteY2" fmla="*/ 313707 h 624687"/>
                  <a:gd name="connsiteX3" fmla="*/ 613333 w 833225"/>
                  <a:gd name="connsiteY3" fmla="*/ 277703 h 624687"/>
                  <a:gd name="connsiteX4" fmla="*/ 577329 w 833225"/>
                  <a:gd name="connsiteY4" fmla="*/ 241699 h 624687"/>
                  <a:gd name="connsiteX5" fmla="*/ 424929 w 833225"/>
                  <a:gd name="connsiteY5" fmla="*/ 241699 h 624687"/>
                  <a:gd name="connsiteX6" fmla="*/ 388925 w 833225"/>
                  <a:gd name="connsiteY6" fmla="*/ 277703 h 624687"/>
                  <a:gd name="connsiteX7" fmla="*/ 424929 w 833225"/>
                  <a:gd name="connsiteY7" fmla="*/ 313707 h 624687"/>
                  <a:gd name="connsiteX8" fmla="*/ 460933 w 833225"/>
                  <a:gd name="connsiteY8" fmla="*/ 277703 h 624687"/>
                  <a:gd name="connsiteX9" fmla="*/ 424929 w 833225"/>
                  <a:gd name="connsiteY9" fmla="*/ 241699 h 624687"/>
                  <a:gd name="connsiteX10" fmla="*/ 272529 w 833225"/>
                  <a:gd name="connsiteY10" fmla="*/ 241699 h 624687"/>
                  <a:gd name="connsiteX11" fmla="*/ 236525 w 833225"/>
                  <a:gd name="connsiteY11" fmla="*/ 277703 h 624687"/>
                  <a:gd name="connsiteX12" fmla="*/ 272529 w 833225"/>
                  <a:gd name="connsiteY12" fmla="*/ 313707 h 624687"/>
                  <a:gd name="connsiteX13" fmla="*/ 308533 w 833225"/>
                  <a:gd name="connsiteY13" fmla="*/ 277703 h 624687"/>
                  <a:gd name="connsiteX14" fmla="*/ 272529 w 833225"/>
                  <a:gd name="connsiteY14" fmla="*/ 241699 h 624687"/>
                  <a:gd name="connsiteX15" fmla="*/ 429066 w 833225"/>
                  <a:gd name="connsiteY15" fmla="*/ 124 h 624687"/>
                  <a:gd name="connsiteX16" fmla="*/ 543580 w 833225"/>
                  <a:gd name="connsiteY16" fmla="*/ 13237 h 624687"/>
                  <a:gd name="connsiteX17" fmla="*/ 789350 w 833225"/>
                  <a:gd name="connsiteY17" fmla="*/ 401436 h 624687"/>
                  <a:gd name="connsiteX18" fmla="*/ 362652 w 833225"/>
                  <a:gd name="connsiteY18" fmla="*/ 552944 h 624687"/>
                  <a:gd name="connsiteX19" fmla="*/ 243007 w 833225"/>
                  <a:gd name="connsiteY19" fmla="*/ 624687 h 624687"/>
                  <a:gd name="connsiteX20" fmla="*/ 211865 w 833225"/>
                  <a:gd name="connsiteY20" fmla="*/ 519440 h 624687"/>
                  <a:gd name="connsiteX21" fmla="*/ 117966 w 833225"/>
                  <a:gd name="connsiteY21" fmla="*/ 84077 h 624687"/>
                  <a:gd name="connsiteX22" fmla="*/ 429066 w 833225"/>
                  <a:gd name="connsiteY22" fmla="*/ 124 h 624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33225" h="624687">
                    <a:moveTo>
                      <a:pt x="577329" y="241699"/>
                    </a:moveTo>
                    <a:cubicBezTo>
                      <a:pt x="557445" y="241699"/>
                      <a:pt x="541325" y="257819"/>
                      <a:pt x="541325" y="277703"/>
                    </a:cubicBezTo>
                    <a:cubicBezTo>
                      <a:pt x="541325" y="297587"/>
                      <a:pt x="557445" y="313707"/>
                      <a:pt x="577329" y="313707"/>
                    </a:cubicBezTo>
                    <a:cubicBezTo>
                      <a:pt x="597213" y="313707"/>
                      <a:pt x="613333" y="297587"/>
                      <a:pt x="613333" y="277703"/>
                    </a:cubicBezTo>
                    <a:cubicBezTo>
                      <a:pt x="613333" y="257819"/>
                      <a:pt x="597213" y="241699"/>
                      <a:pt x="577329" y="241699"/>
                    </a:cubicBezTo>
                    <a:close/>
                    <a:moveTo>
                      <a:pt x="424929" y="241699"/>
                    </a:moveTo>
                    <a:cubicBezTo>
                      <a:pt x="405045" y="241699"/>
                      <a:pt x="388925" y="257819"/>
                      <a:pt x="388925" y="277703"/>
                    </a:cubicBezTo>
                    <a:cubicBezTo>
                      <a:pt x="388925" y="297587"/>
                      <a:pt x="405045" y="313707"/>
                      <a:pt x="424929" y="313707"/>
                    </a:cubicBezTo>
                    <a:cubicBezTo>
                      <a:pt x="444813" y="313707"/>
                      <a:pt x="460933" y="297587"/>
                      <a:pt x="460933" y="277703"/>
                    </a:cubicBezTo>
                    <a:cubicBezTo>
                      <a:pt x="460933" y="257819"/>
                      <a:pt x="444813" y="241699"/>
                      <a:pt x="424929" y="241699"/>
                    </a:cubicBezTo>
                    <a:close/>
                    <a:moveTo>
                      <a:pt x="272529" y="241699"/>
                    </a:moveTo>
                    <a:cubicBezTo>
                      <a:pt x="252645" y="241699"/>
                      <a:pt x="236525" y="257819"/>
                      <a:pt x="236525" y="277703"/>
                    </a:cubicBezTo>
                    <a:cubicBezTo>
                      <a:pt x="236525" y="297587"/>
                      <a:pt x="252645" y="313707"/>
                      <a:pt x="272529" y="313707"/>
                    </a:cubicBezTo>
                    <a:cubicBezTo>
                      <a:pt x="292413" y="313707"/>
                      <a:pt x="308533" y="297587"/>
                      <a:pt x="308533" y="277703"/>
                    </a:cubicBezTo>
                    <a:cubicBezTo>
                      <a:pt x="308533" y="257819"/>
                      <a:pt x="292413" y="241699"/>
                      <a:pt x="272529" y="241699"/>
                    </a:cubicBezTo>
                    <a:close/>
                    <a:moveTo>
                      <a:pt x="429066" y="124"/>
                    </a:moveTo>
                    <a:cubicBezTo>
                      <a:pt x="467414" y="891"/>
                      <a:pt x="505944" y="5202"/>
                      <a:pt x="543580" y="13237"/>
                    </a:cubicBezTo>
                    <a:cubicBezTo>
                      <a:pt x="786614" y="65121"/>
                      <a:pt x="903137" y="249172"/>
                      <a:pt x="789350" y="401436"/>
                    </a:cubicBezTo>
                    <a:cubicBezTo>
                      <a:pt x="710142" y="507428"/>
                      <a:pt x="538801" y="568267"/>
                      <a:pt x="362652" y="552944"/>
                    </a:cubicBezTo>
                    <a:lnTo>
                      <a:pt x="243007" y="624687"/>
                    </a:lnTo>
                    <a:lnTo>
                      <a:pt x="211865" y="519440"/>
                    </a:lnTo>
                    <a:cubicBezTo>
                      <a:pt x="-26035" y="429957"/>
                      <a:pt x="-72481" y="214611"/>
                      <a:pt x="117966" y="84077"/>
                    </a:cubicBezTo>
                    <a:cubicBezTo>
                      <a:pt x="200623" y="27423"/>
                      <a:pt x="314022" y="-2176"/>
                      <a:pt x="429066" y="124"/>
                    </a:cubicBezTo>
                    <a:close/>
                  </a:path>
                </a:pathLst>
              </a:custGeom>
              <a:solidFill>
                <a:sysClr val="window" lastClr="FFFFFF"/>
              </a:solidFill>
              <a:ln w="25400" cap="flat" cmpd="sng" algn="ctr">
                <a:noFill/>
                <a:prstDash val="solid"/>
              </a:ln>
              <a:effectLst/>
            </p:spPr>
            <p:txBody>
              <a:bodyPr anchor="ctr"/>
              <a:lstStyle/>
              <a:p>
                <a:pPr marL="0" marR="0" lvl="0" indent="0" algn="ctr" defTabSz="1219200" rtl="0"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11" name="组合 10"/>
            <p:cNvGrpSpPr>
              <a:grpSpLocks noChangeAspect="1"/>
            </p:cNvGrpSpPr>
            <p:nvPr/>
          </p:nvGrpSpPr>
          <p:grpSpPr>
            <a:xfrm>
              <a:off x="1650638" y="4299942"/>
              <a:ext cx="223475" cy="180000"/>
              <a:chOff x="2350396" y="383407"/>
              <a:chExt cx="576064" cy="463996"/>
            </a:xfrm>
          </p:grpSpPr>
          <p:sp>
            <p:nvSpPr>
              <p:cNvPr id="18" name="圆角矩形 17"/>
              <p:cNvSpPr/>
              <p:nvPr/>
            </p:nvSpPr>
            <p:spPr>
              <a:xfrm>
                <a:off x="2350396" y="383407"/>
                <a:ext cx="576064" cy="463996"/>
              </a:xfrm>
              <a:prstGeom prst="roundRect">
                <a:avLst/>
              </a:prstGeom>
              <a:solidFill>
                <a:srgbClr val="4584D3"/>
              </a:solidFill>
              <a:ln w="25400" cap="flat" cmpd="sng" algn="ctr">
                <a:noFill/>
                <a:prstDash val="solid"/>
              </a:ln>
              <a:effectLst/>
            </p:spPr>
            <p:txBody>
              <a:bodyPr rtlCol="0" anchor="ctr"/>
              <a:lstStyle/>
              <a:p>
                <a:pPr marL="0" marR="0" lvl="0" indent="0" algn="ctr" defTabSz="1219200"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9" name="KSO_Shape"/>
              <p:cNvSpPr>
                <a:spLocks noChangeAspect="1"/>
              </p:cNvSpPr>
              <p:nvPr/>
            </p:nvSpPr>
            <p:spPr>
              <a:xfrm>
                <a:off x="2476428" y="507135"/>
                <a:ext cx="324000" cy="216541"/>
              </a:xfrm>
              <a:custGeom>
                <a:avLst/>
                <a:gdLst/>
                <a:ahLst/>
                <a:cxnLst/>
                <a:rect l="l" t="t" r="r" b="b"/>
                <a:pathLst>
                  <a:path w="4974795" h="3320682">
                    <a:moveTo>
                      <a:pt x="1897867" y="1805825"/>
                    </a:moveTo>
                    <a:lnTo>
                      <a:pt x="2485737" y="2315734"/>
                    </a:lnTo>
                    <a:lnTo>
                      <a:pt x="3073607" y="1805825"/>
                    </a:lnTo>
                    <a:lnTo>
                      <a:pt x="4820061" y="3320682"/>
                    </a:lnTo>
                    <a:lnTo>
                      <a:pt x="151413" y="3320682"/>
                    </a:lnTo>
                    <a:close/>
                    <a:moveTo>
                      <a:pt x="0" y="159634"/>
                    </a:moveTo>
                    <a:lnTo>
                      <a:pt x="1788328" y="1710812"/>
                    </a:lnTo>
                    <a:lnTo>
                      <a:pt x="0" y="3261996"/>
                    </a:lnTo>
                    <a:close/>
                    <a:moveTo>
                      <a:pt x="4974795" y="156753"/>
                    </a:moveTo>
                    <a:lnTo>
                      <a:pt x="4974795" y="3264872"/>
                    </a:lnTo>
                    <a:lnTo>
                      <a:pt x="3183146" y="1710812"/>
                    </a:lnTo>
                    <a:close/>
                    <a:moveTo>
                      <a:pt x="35040" y="0"/>
                    </a:moveTo>
                    <a:lnTo>
                      <a:pt x="4936434" y="0"/>
                    </a:lnTo>
                    <a:lnTo>
                      <a:pt x="2485737" y="2125709"/>
                    </a:lnTo>
                    <a:close/>
                  </a:path>
                </a:pathLst>
              </a:custGeom>
              <a:solidFill>
                <a:sysClr val="window" lastClr="FFFFFF"/>
              </a:solidFill>
              <a:ln w="25400" cap="flat" cmpd="sng" algn="ctr">
                <a:noFill/>
                <a:prstDash val="solid"/>
              </a:ln>
              <a:effectLst/>
            </p:spPr>
            <p:txBody>
              <a:bodyPr anchor="ctr"/>
              <a:lstStyle/>
              <a:p>
                <a:pPr marL="0" marR="0" lvl="0" indent="0" algn="ctr" defTabSz="1219200" rtl="0"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12" name="组合 11"/>
            <p:cNvGrpSpPr>
              <a:grpSpLocks noChangeAspect="1"/>
            </p:cNvGrpSpPr>
            <p:nvPr/>
          </p:nvGrpSpPr>
          <p:grpSpPr>
            <a:xfrm>
              <a:off x="1362606" y="4299942"/>
              <a:ext cx="223475" cy="180000"/>
              <a:chOff x="971600" y="107504"/>
              <a:chExt cx="576064" cy="463996"/>
            </a:xfrm>
          </p:grpSpPr>
          <p:sp>
            <p:nvSpPr>
              <p:cNvPr id="16" name="圆角矩形 15"/>
              <p:cNvSpPr/>
              <p:nvPr/>
            </p:nvSpPr>
            <p:spPr>
              <a:xfrm>
                <a:off x="971600" y="107504"/>
                <a:ext cx="576064" cy="463996"/>
              </a:xfrm>
              <a:prstGeom prst="roundRect">
                <a:avLst/>
              </a:prstGeom>
              <a:solidFill>
                <a:srgbClr val="4584D3"/>
              </a:solidFill>
              <a:ln w="25400" cap="flat" cmpd="sng" algn="ctr">
                <a:noFill/>
                <a:prstDash val="solid"/>
              </a:ln>
              <a:effectLst/>
            </p:spPr>
            <p:txBody>
              <a:bodyPr rtlCol="0" anchor="ctr"/>
              <a:lstStyle/>
              <a:p>
                <a:pPr marL="0" marR="0" lvl="0" indent="0" algn="ctr" defTabSz="1219200"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7" name="KSO_Shape"/>
              <p:cNvSpPr>
                <a:spLocks noChangeAspect="1"/>
              </p:cNvSpPr>
              <p:nvPr/>
            </p:nvSpPr>
            <p:spPr>
              <a:xfrm>
                <a:off x="1122742" y="177502"/>
                <a:ext cx="273780" cy="324000"/>
              </a:xfrm>
              <a:custGeom>
                <a:avLst/>
                <a:gdLst/>
                <a:ahLst/>
                <a:cxnLst/>
                <a:rect l="l" t="t" r="r" b="b"/>
                <a:pathLst>
                  <a:path w="396520" h="469210">
                    <a:moveTo>
                      <a:pt x="327445" y="314600"/>
                    </a:moveTo>
                    <a:cubicBezTo>
                      <a:pt x="356349" y="319254"/>
                      <a:pt x="385797" y="360745"/>
                      <a:pt x="394054" y="381803"/>
                    </a:cubicBezTo>
                    <a:cubicBezTo>
                      <a:pt x="402312" y="402860"/>
                      <a:pt x="388098" y="427511"/>
                      <a:pt x="376990" y="440944"/>
                    </a:cubicBezTo>
                    <a:cubicBezTo>
                      <a:pt x="373700" y="421882"/>
                      <a:pt x="364955" y="401443"/>
                      <a:pt x="352485" y="383463"/>
                    </a:cubicBezTo>
                    <a:cubicBezTo>
                      <a:pt x="332676" y="354903"/>
                      <a:pt x="307287" y="337803"/>
                      <a:pt x="287162" y="338581"/>
                    </a:cubicBezTo>
                    <a:cubicBezTo>
                      <a:pt x="300917" y="326499"/>
                      <a:pt x="298542" y="309947"/>
                      <a:pt x="327445" y="314600"/>
                    </a:cubicBezTo>
                    <a:close/>
                    <a:moveTo>
                      <a:pt x="44367" y="9445"/>
                    </a:moveTo>
                    <a:cubicBezTo>
                      <a:pt x="65307" y="7976"/>
                      <a:pt x="88582" y="48300"/>
                      <a:pt x="98716" y="103893"/>
                    </a:cubicBezTo>
                    <a:cubicBezTo>
                      <a:pt x="103023" y="127522"/>
                      <a:pt x="104507" y="151694"/>
                      <a:pt x="102812" y="172874"/>
                    </a:cubicBezTo>
                    <a:cubicBezTo>
                      <a:pt x="96419" y="177933"/>
                      <a:pt x="92462" y="183883"/>
                      <a:pt x="93679" y="191748"/>
                    </a:cubicBezTo>
                    <a:cubicBezTo>
                      <a:pt x="97962" y="219449"/>
                      <a:pt x="202914" y="329063"/>
                      <a:pt x="240363" y="349244"/>
                    </a:cubicBezTo>
                    <a:cubicBezTo>
                      <a:pt x="253454" y="356299"/>
                      <a:pt x="265280" y="353652"/>
                      <a:pt x="275564" y="347108"/>
                    </a:cubicBezTo>
                    <a:lnTo>
                      <a:pt x="275884" y="347663"/>
                    </a:lnTo>
                    <a:cubicBezTo>
                      <a:pt x="293996" y="337193"/>
                      <a:pt x="324545" y="354625"/>
                      <a:pt x="347507" y="388530"/>
                    </a:cubicBezTo>
                    <a:cubicBezTo>
                      <a:pt x="360303" y="407426"/>
                      <a:pt x="369015" y="429003"/>
                      <a:pt x="371399" y="448117"/>
                    </a:cubicBezTo>
                    <a:cubicBezTo>
                      <a:pt x="347296" y="472826"/>
                      <a:pt x="310581" y="469765"/>
                      <a:pt x="288158" y="468159"/>
                    </a:cubicBezTo>
                    <a:cubicBezTo>
                      <a:pt x="253182" y="465654"/>
                      <a:pt x="-15065" y="364036"/>
                      <a:pt x="664" y="89829"/>
                    </a:cubicBezTo>
                    <a:cubicBezTo>
                      <a:pt x="3125" y="70964"/>
                      <a:pt x="7079" y="53749"/>
                      <a:pt x="14299" y="39550"/>
                    </a:cubicBezTo>
                    <a:cubicBezTo>
                      <a:pt x="20978" y="26415"/>
                      <a:pt x="30453" y="15861"/>
                      <a:pt x="44367" y="9445"/>
                    </a:cubicBezTo>
                    <a:close/>
                    <a:moveTo>
                      <a:pt x="85842" y="6"/>
                    </a:moveTo>
                    <a:cubicBezTo>
                      <a:pt x="147282" y="-938"/>
                      <a:pt x="156451" y="106342"/>
                      <a:pt x="147962" y="128156"/>
                    </a:cubicBezTo>
                    <a:cubicBezTo>
                      <a:pt x="140696" y="146825"/>
                      <a:pt x="125598" y="157194"/>
                      <a:pt x="109217" y="167957"/>
                    </a:cubicBezTo>
                    <a:cubicBezTo>
                      <a:pt x="111214" y="147002"/>
                      <a:pt x="109601" y="123749"/>
                      <a:pt x="105273" y="101024"/>
                    </a:cubicBezTo>
                    <a:cubicBezTo>
                      <a:pt x="95931" y="51971"/>
                      <a:pt x="75887" y="14560"/>
                      <a:pt x="55177" y="5105"/>
                    </a:cubicBezTo>
                    <a:cubicBezTo>
                      <a:pt x="63799" y="1769"/>
                      <a:pt x="73998" y="188"/>
                      <a:pt x="85842" y="6"/>
                    </a:cubicBezTo>
                    <a:close/>
                  </a:path>
                </a:pathLst>
              </a:custGeom>
              <a:solidFill>
                <a:sysClr val="window" lastClr="FFFFFF"/>
              </a:solidFill>
              <a:ln w="25400" cap="flat" cmpd="sng" algn="ctr">
                <a:noFill/>
                <a:prstDash val="solid"/>
              </a:ln>
              <a:effectLst/>
            </p:spPr>
            <p:txBody>
              <a:bodyPr anchor="ctr"/>
              <a:lstStyle/>
              <a:p>
                <a:pPr marL="0" marR="0" lvl="0" indent="0" algn="ctr" defTabSz="1219200" rtl="0"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13" name="组合 12"/>
            <p:cNvGrpSpPr>
              <a:grpSpLocks noChangeAspect="1"/>
            </p:cNvGrpSpPr>
            <p:nvPr/>
          </p:nvGrpSpPr>
          <p:grpSpPr>
            <a:xfrm>
              <a:off x="2226702" y="4299942"/>
              <a:ext cx="223475" cy="180000"/>
              <a:chOff x="5180856" y="-282649"/>
              <a:chExt cx="576064" cy="463996"/>
            </a:xfrm>
          </p:grpSpPr>
          <p:sp>
            <p:nvSpPr>
              <p:cNvPr id="14" name="圆角矩形 13"/>
              <p:cNvSpPr/>
              <p:nvPr/>
            </p:nvSpPr>
            <p:spPr>
              <a:xfrm>
                <a:off x="5180856" y="-282649"/>
                <a:ext cx="576064" cy="463996"/>
              </a:xfrm>
              <a:prstGeom prst="roundRect">
                <a:avLst/>
              </a:prstGeom>
              <a:solidFill>
                <a:srgbClr val="4584D3"/>
              </a:solidFill>
              <a:ln w="25400" cap="flat" cmpd="sng" algn="ctr">
                <a:noFill/>
                <a:prstDash val="solid"/>
              </a:ln>
              <a:effectLst/>
            </p:spPr>
            <p:txBody>
              <a:bodyPr rtlCol="0" anchor="ctr"/>
              <a:lstStyle/>
              <a:p>
                <a:pPr marL="0" marR="0" lvl="0" indent="0" algn="ctr" defTabSz="1219200"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5" name="KSO_Shape"/>
              <p:cNvSpPr>
                <a:spLocks noChangeAspect="1"/>
              </p:cNvSpPr>
              <p:nvPr/>
            </p:nvSpPr>
            <p:spPr>
              <a:xfrm>
                <a:off x="5306888" y="-182411"/>
                <a:ext cx="324000" cy="263520"/>
              </a:xfrm>
              <a:custGeom>
                <a:avLst/>
                <a:gdLst/>
                <a:ahLst/>
                <a:cxnLst/>
                <a:rect l="l" t="t" r="r" b="b"/>
                <a:pathLst>
                  <a:path w="684048" h="556307">
                    <a:moveTo>
                      <a:pt x="222901" y="383453"/>
                    </a:moveTo>
                    <a:cubicBezTo>
                      <a:pt x="218315" y="383977"/>
                      <a:pt x="213613" y="385281"/>
                      <a:pt x="209039" y="387420"/>
                    </a:cubicBezTo>
                    <a:cubicBezTo>
                      <a:pt x="190739" y="395979"/>
                      <a:pt x="181407" y="414680"/>
                      <a:pt x="188193" y="429191"/>
                    </a:cubicBezTo>
                    <a:cubicBezTo>
                      <a:pt x="194980" y="443702"/>
                      <a:pt x="215317" y="448527"/>
                      <a:pt x="233616" y="439969"/>
                    </a:cubicBezTo>
                    <a:cubicBezTo>
                      <a:pt x="251915" y="431410"/>
                      <a:pt x="261248" y="412709"/>
                      <a:pt x="254461" y="398198"/>
                    </a:cubicBezTo>
                    <a:cubicBezTo>
                      <a:pt x="249371" y="387315"/>
                      <a:pt x="236659" y="381879"/>
                      <a:pt x="222901" y="383453"/>
                    </a:cubicBezTo>
                    <a:close/>
                    <a:moveTo>
                      <a:pt x="284035" y="369073"/>
                    </a:moveTo>
                    <a:cubicBezTo>
                      <a:pt x="281538" y="368297"/>
                      <a:pt x="278657" y="368441"/>
                      <a:pt x="275985" y="369691"/>
                    </a:cubicBezTo>
                    <a:cubicBezTo>
                      <a:pt x="270641" y="372190"/>
                      <a:pt x="268154" y="378164"/>
                      <a:pt x="270432" y="383034"/>
                    </a:cubicBezTo>
                    <a:cubicBezTo>
                      <a:pt x="272710" y="387904"/>
                      <a:pt x="278888" y="389825"/>
                      <a:pt x="284233" y="387325"/>
                    </a:cubicBezTo>
                    <a:cubicBezTo>
                      <a:pt x="289577" y="384826"/>
                      <a:pt x="292063" y="378852"/>
                      <a:pt x="289785" y="373982"/>
                    </a:cubicBezTo>
                    <a:cubicBezTo>
                      <a:pt x="288647" y="371547"/>
                      <a:pt x="286533" y="369850"/>
                      <a:pt x="284035" y="369073"/>
                    </a:cubicBezTo>
                    <a:close/>
                    <a:moveTo>
                      <a:pt x="266604" y="297070"/>
                    </a:moveTo>
                    <a:cubicBezTo>
                      <a:pt x="319078" y="300338"/>
                      <a:pt x="362309" y="335548"/>
                      <a:pt x="367763" y="383070"/>
                    </a:cubicBezTo>
                    <a:cubicBezTo>
                      <a:pt x="373996" y="437381"/>
                      <a:pt x="328527" y="487207"/>
                      <a:pt x="266205" y="494360"/>
                    </a:cubicBezTo>
                    <a:cubicBezTo>
                      <a:pt x="203883" y="501513"/>
                      <a:pt x="148308" y="463284"/>
                      <a:pt x="142074" y="408972"/>
                    </a:cubicBezTo>
                    <a:cubicBezTo>
                      <a:pt x="135841" y="354661"/>
                      <a:pt x="181310" y="304835"/>
                      <a:pt x="243632" y="297682"/>
                    </a:cubicBezTo>
                    <a:cubicBezTo>
                      <a:pt x="251423" y="296788"/>
                      <a:pt x="259108" y="296603"/>
                      <a:pt x="266604" y="297070"/>
                    </a:cubicBezTo>
                    <a:close/>
                    <a:moveTo>
                      <a:pt x="297042" y="252387"/>
                    </a:moveTo>
                    <a:cubicBezTo>
                      <a:pt x="283618" y="252176"/>
                      <a:pt x="269820" y="252839"/>
                      <a:pt x="255793" y="254449"/>
                    </a:cubicBezTo>
                    <a:cubicBezTo>
                      <a:pt x="143583" y="267328"/>
                      <a:pt x="59288" y="335880"/>
                      <a:pt x="67516" y="407566"/>
                    </a:cubicBezTo>
                    <a:cubicBezTo>
                      <a:pt x="75743" y="479252"/>
                      <a:pt x="173377" y="526925"/>
                      <a:pt x="285587" y="514046"/>
                    </a:cubicBezTo>
                    <a:cubicBezTo>
                      <a:pt x="397797" y="501168"/>
                      <a:pt x="482091" y="432615"/>
                      <a:pt x="473864" y="360929"/>
                    </a:cubicBezTo>
                    <a:cubicBezTo>
                      <a:pt x="466665" y="298204"/>
                      <a:pt x="391015" y="253864"/>
                      <a:pt x="297042" y="252387"/>
                    </a:cubicBezTo>
                    <a:close/>
                    <a:moveTo>
                      <a:pt x="509416" y="97868"/>
                    </a:moveTo>
                    <a:cubicBezTo>
                      <a:pt x="544841" y="99182"/>
                      <a:pt x="588107" y="127580"/>
                      <a:pt x="590257" y="183051"/>
                    </a:cubicBezTo>
                    <a:cubicBezTo>
                      <a:pt x="592352" y="199448"/>
                      <a:pt x="588214" y="215684"/>
                      <a:pt x="579852" y="229407"/>
                    </a:cubicBezTo>
                    <a:lnTo>
                      <a:pt x="580228" y="229581"/>
                    </a:lnTo>
                    <a:cubicBezTo>
                      <a:pt x="580244" y="229743"/>
                      <a:pt x="580186" y="229872"/>
                      <a:pt x="580126" y="230000"/>
                    </a:cubicBezTo>
                    <a:lnTo>
                      <a:pt x="578707" y="232024"/>
                    </a:lnTo>
                    <a:cubicBezTo>
                      <a:pt x="578590" y="232839"/>
                      <a:pt x="578192" y="233485"/>
                      <a:pt x="577787" y="234126"/>
                    </a:cubicBezTo>
                    <a:lnTo>
                      <a:pt x="577385" y="233908"/>
                    </a:lnTo>
                    <a:cubicBezTo>
                      <a:pt x="572286" y="241165"/>
                      <a:pt x="563167" y="244302"/>
                      <a:pt x="554750" y="241632"/>
                    </a:cubicBezTo>
                    <a:lnTo>
                      <a:pt x="548315" y="238643"/>
                    </a:lnTo>
                    <a:cubicBezTo>
                      <a:pt x="539522" y="233101"/>
                      <a:pt x="536249" y="221620"/>
                      <a:pt x="540834" y="211750"/>
                    </a:cubicBezTo>
                    <a:lnTo>
                      <a:pt x="541088" y="211402"/>
                    </a:lnTo>
                    <a:lnTo>
                      <a:pt x="541243" y="211474"/>
                    </a:lnTo>
                    <a:cubicBezTo>
                      <a:pt x="549302" y="193084"/>
                      <a:pt x="546794" y="175359"/>
                      <a:pt x="541863" y="165391"/>
                    </a:cubicBezTo>
                    <a:cubicBezTo>
                      <a:pt x="534763" y="151042"/>
                      <a:pt x="514479" y="135118"/>
                      <a:pt x="480142" y="145181"/>
                    </a:cubicBezTo>
                    <a:lnTo>
                      <a:pt x="480025" y="144483"/>
                    </a:lnTo>
                    <a:cubicBezTo>
                      <a:pt x="471706" y="144624"/>
                      <a:pt x="464282" y="140887"/>
                      <a:pt x="461009" y="134412"/>
                    </a:cubicBezTo>
                    <a:lnTo>
                      <a:pt x="458966" y="128175"/>
                    </a:lnTo>
                    <a:cubicBezTo>
                      <a:pt x="457496" y="119354"/>
                      <a:pt x="463572" y="110158"/>
                      <a:pt x="473636" y="106144"/>
                    </a:cubicBezTo>
                    <a:lnTo>
                      <a:pt x="473571" y="105761"/>
                    </a:lnTo>
                    <a:cubicBezTo>
                      <a:pt x="485121" y="99922"/>
                      <a:pt x="497817" y="97438"/>
                      <a:pt x="509416" y="97868"/>
                    </a:cubicBezTo>
                    <a:close/>
                    <a:moveTo>
                      <a:pt x="286518" y="82088"/>
                    </a:moveTo>
                    <a:cubicBezTo>
                      <a:pt x="376738" y="91976"/>
                      <a:pt x="317665" y="163994"/>
                      <a:pt x="337363" y="184000"/>
                    </a:cubicBezTo>
                    <a:cubicBezTo>
                      <a:pt x="387081" y="179119"/>
                      <a:pt x="437510" y="146098"/>
                      <a:pt x="486517" y="169358"/>
                    </a:cubicBezTo>
                    <a:cubicBezTo>
                      <a:pt x="533076" y="203014"/>
                      <a:pt x="494312" y="233925"/>
                      <a:pt x="501054" y="264835"/>
                    </a:cubicBezTo>
                    <a:cubicBezTo>
                      <a:pt x="649340" y="323962"/>
                      <a:pt x="585744" y="409170"/>
                      <a:pt x="562675" y="436725"/>
                    </a:cubicBezTo>
                    <a:cubicBezTo>
                      <a:pt x="354965" y="648778"/>
                      <a:pt x="45454" y="533772"/>
                      <a:pt x="10807" y="435328"/>
                    </a:cubicBezTo>
                    <a:cubicBezTo>
                      <a:pt x="-41075" y="330306"/>
                      <a:pt x="100878" y="89491"/>
                      <a:pt x="286518" y="82088"/>
                    </a:cubicBezTo>
                    <a:close/>
                    <a:moveTo>
                      <a:pt x="489068" y="0"/>
                    </a:moveTo>
                    <a:cubicBezTo>
                      <a:pt x="596753" y="0"/>
                      <a:pt x="684048" y="87296"/>
                      <a:pt x="684048" y="194980"/>
                    </a:cubicBezTo>
                    <a:cubicBezTo>
                      <a:pt x="684048" y="216847"/>
                      <a:pt x="680448" y="237874"/>
                      <a:pt x="672966" y="257215"/>
                    </a:cubicBezTo>
                    <a:lnTo>
                      <a:pt x="672379" y="257003"/>
                    </a:lnTo>
                    <a:cubicBezTo>
                      <a:pt x="668967" y="265617"/>
                      <a:pt x="657523" y="269364"/>
                      <a:pt x="645725" y="265916"/>
                    </a:cubicBezTo>
                    <a:lnTo>
                      <a:pt x="637884" y="262819"/>
                    </a:lnTo>
                    <a:cubicBezTo>
                      <a:pt x="627530" y="257587"/>
                      <a:pt x="621785" y="247890"/>
                      <a:pt x="624308" y="239644"/>
                    </a:cubicBezTo>
                    <a:lnTo>
                      <a:pt x="623975" y="239524"/>
                    </a:lnTo>
                    <a:cubicBezTo>
                      <a:pt x="629260" y="225659"/>
                      <a:pt x="631774" y="210613"/>
                      <a:pt x="631774" y="194980"/>
                    </a:cubicBezTo>
                    <a:cubicBezTo>
                      <a:pt x="631774" y="116165"/>
                      <a:pt x="567883" y="52274"/>
                      <a:pt x="489068" y="52274"/>
                    </a:cubicBezTo>
                    <a:lnTo>
                      <a:pt x="469942" y="54202"/>
                    </a:lnTo>
                    <a:lnTo>
                      <a:pt x="469951" y="54239"/>
                    </a:lnTo>
                    <a:cubicBezTo>
                      <a:pt x="469861" y="54366"/>
                      <a:pt x="469744" y="54397"/>
                      <a:pt x="469627" y="54427"/>
                    </a:cubicBezTo>
                    <a:cubicBezTo>
                      <a:pt x="460634" y="56697"/>
                      <a:pt x="450861" y="49439"/>
                      <a:pt x="446718" y="37636"/>
                    </a:cubicBezTo>
                    <a:lnTo>
                      <a:pt x="444619" y="29323"/>
                    </a:lnTo>
                    <a:cubicBezTo>
                      <a:pt x="442667" y="16995"/>
                      <a:pt x="447797" y="5987"/>
                      <a:pt x="456757" y="3699"/>
                    </a:cubicBezTo>
                    <a:lnTo>
                      <a:pt x="456661" y="3267"/>
                    </a:lnTo>
                    <a:cubicBezTo>
                      <a:pt x="467135" y="923"/>
                      <a:pt x="477994" y="0"/>
                      <a:pt x="489068" y="0"/>
                    </a:cubicBezTo>
                    <a:close/>
                  </a:path>
                </a:pathLst>
              </a:custGeom>
              <a:solidFill>
                <a:sysClr val="window" lastClr="FFFFFF"/>
              </a:solidFill>
              <a:ln w="25400" cap="flat" cmpd="sng" algn="ctr">
                <a:noFill/>
                <a:prstDash val="solid"/>
              </a:ln>
              <a:effectLst/>
            </p:spPr>
            <p:txBody>
              <a:bodyPr anchor="ctr"/>
              <a:lstStyle/>
              <a:p>
                <a:pPr marL="0" marR="0" lvl="0" indent="0" algn="ctr" defTabSz="1219200"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grpSp>
      </p:grpSp>
      <p:sp>
        <p:nvSpPr>
          <p:cNvPr id="22" name="圆角矩形 21"/>
          <p:cNvSpPr/>
          <p:nvPr/>
        </p:nvSpPr>
        <p:spPr>
          <a:xfrm>
            <a:off x="5433626" y="1489561"/>
            <a:ext cx="5692500" cy="258740"/>
          </a:xfrm>
          <a:prstGeom prst="roundRect">
            <a:avLst>
              <a:gd name="adj" fmla="val 50000"/>
            </a:avLst>
          </a:prstGeom>
          <a:solidFill>
            <a:srgbClr val="5BBAF6"/>
          </a:solidFill>
          <a:ln w="25400" cap="flat" cmpd="sng" algn="ctr">
            <a:noFill/>
            <a:prstDash val="solid"/>
          </a:ln>
          <a:effectLst/>
        </p:spPr>
        <p:txBody>
          <a:bodyPr lIns="131420" tIns="65709" rIns="131420" bIns="65709" rtlCol="0" anchor="ctr"/>
          <a:lstStyle/>
          <a:p>
            <a:pPr marL="0" marR="0" lvl="0" indent="0" algn="ctr" defTabSz="1219200"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23" name="圆角矩形 22"/>
          <p:cNvSpPr/>
          <p:nvPr/>
        </p:nvSpPr>
        <p:spPr>
          <a:xfrm>
            <a:off x="5433626" y="3335438"/>
            <a:ext cx="5692500" cy="258740"/>
          </a:xfrm>
          <a:prstGeom prst="roundRect">
            <a:avLst>
              <a:gd name="adj" fmla="val 50000"/>
            </a:avLst>
          </a:prstGeom>
          <a:solidFill>
            <a:srgbClr val="5BBAF6"/>
          </a:solidFill>
          <a:ln w="25400" cap="flat" cmpd="sng" algn="ctr">
            <a:noFill/>
            <a:prstDash val="solid"/>
          </a:ln>
          <a:effectLst/>
        </p:spPr>
        <p:txBody>
          <a:bodyPr lIns="131420" tIns="65709" rIns="131420" bIns="65709" rtlCol="0" anchor="ctr"/>
          <a:lstStyle/>
          <a:p>
            <a:pPr marL="0" marR="0" lvl="0" indent="0" algn="ctr" defTabSz="1219200"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24" name="圆角矩形 23"/>
          <p:cNvSpPr/>
          <p:nvPr/>
        </p:nvSpPr>
        <p:spPr>
          <a:xfrm>
            <a:off x="5433626" y="4258374"/>
            <a:ext cx="5485500" cy="258740"/>
          </a:xfrm>
          <a:prstGeom prst="roundRect">
            <a:avLst>
              <a:gd name="adj" fmla="val 50000"/>
            </a:avLst>
          </a:prstGeom>
          <a:solidFill>
            <a:srgbClr val="5BBAF6"/>
          </a:solidFill>
          <a:ln w="25400" cap="flat" cmpd="sng" algn="ctr">
            <a:noFill/>
            <a:prstDash val="solid"/>
          </a:ln>
          <a:effectLst/>
        </p:spPr>
        <p:txBody>
          <a:bodyPr lIns="131420" tIns="65709" rIns="131420" bIns="65709" rtlCol="0" anchor="ctr"/>
          <a:lstStyle/>
          <a:p>
            <a:pPr marL="0" marR="0" lvl="0" indent="0" algn="ctr" defTabSz="1219200"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25" name="圆角矩形 24"/>
          <p:cNvSpPr/>
          <p:nvPr/>
        </p:nvSpPr>
        <p:spPr>
          <a:xfrm>
            <a:off x="5433626" y="2412499"/>
            <a:ext cx="5692500" cy="258740"/>
          </a:xfrm>
          <a:prstGeom prst="roundRect">
            <a:avLst>
              <a:gd name="adj" fmla="val 50000"/>
            </a:avLst>
          </a:prstGeom>
          <a:solidFill>
            <a:srgbClr val="5BBAF6"/>
          </a:solidFill>
          <a:ln w="25400" cap="flat" cmpd="sng" algn="ctr">
            <a:noFill/>
            <a:prstDash val="solid"/>
          </a:ln>
          <a:effectLst/>
        </p:spPr>
        <p:txBody>
          <a:bodyPr lIns="131420" tIns="65709" rIns="131420" bIns="65709" rtlCol="0" anchor="ctr"/>
          <a:lstStyle/>
          <a:p>
            <a:pPr marL="0" marR="0" lvl="0" indent="0" algn="ctr" defTabSz="1219200"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26" name="圆角矩形 25"/>
          <p:cNvSpPr/>
          <p:nvPr/>
        </p:nvSpPr>
        <p:spPr>
          <a:xfrm>
            <a:off x="5433626" y="1489561"/>
            <a:ext cx="5226751" cy="258740"/>
          </a:xfrm>
          <a:prstGeom prst="roundRect">
            <a:avLst>
              <a:gd name="adj" fmla="val 50000"/>
            </a:avLst>
          </a:prstGeom>
          <a:solidFill>
            <a:srgbClr val="054487"/>
          </a:solidFill>
          <a:ln w="25400" cap="flat" cmpd="sng" algn="ctr">
            <a:noFill/>
            <a:prstDash val="solid"/>
          </a:ln>
          <a:effectLst/>
        </p:spPr>
        <p:txBody>
          <a:bodyPr lIns="131420" tIns="65709" rIns="131420" bIns="65709" rtlCol="0" anchor="ctr"/>
          <a:lstStyle/>
          <a:p>
            <a:pPr marL="0" marR="0" lvl="0" indent="0" algn="ctr" defTabSz="1219200"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27" name="圆角矩形 26"/>
          <p:cNvSpPr/>
          <p:nvPr/>
        </p:nvSpPr>
        <p:spPr>
          <a:xfrm>
            <a:off x="5433624" y="2412499"/>
            <a:ext cx="4709251" cy="258740"/>
          </a:xfrm>
          <a:prstGeom prst="roundRect">
            <a:avLst>
              <a:gd name="adj" fmla="val 50000"/>
            </a:avLst>
          </a:prstGeom>
          <a:solidFill>
            <a:srgbClr val="054487"/>
          </a:solidFill>
          <a:ln w="25400" cap="flat" cmpd="sng" algn="ctr">
            <a:noFill/>
            <a:prstDash val="solid"/>
          </a:ln>
          <a:effectLst/>
        </p:spPr>
        <p:txBody>
          <a:bodyPr lIns="131420" tIns="65709" rIns="131420" bIns="65709" rtlCol="0" anchor="ctr"/>
          <a:lstStyle/>
          <a:p>
            <a:pPr marL="0" marR="0" lvl="0" indent="0" algn="ctr" defTabSz="1219200"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28" name="圆角矩形 27"/>
          <p:cNvSpPr/>
          <p:nvPr/>
        </p:nvSpPr>
        <p:spPr>
          <a:xfrm>
            <a:off x="5433626" y="3335438"/>
            <a:ext cx="3208500" cy="258740"/>
          </a:xfrm>
          <a:prstGeom prst="roundRect">
            <a:avLst>
              <a:gd name="adj" fmla="val 50000"/>
            </a:avLst>
          </a:prstGeom>
          <a:solidFill>
            <a:srgbClr val="054487"/>
          </a:solidFill>
          <a:ln w="25400" cap="flat" cmpd="sng" algn="ctr">
            <a:noFill/>
            <a:prstDash val="solid"/>
          </a:ln>
          <a:effectLst/>
        </p:spPr>
        <p:txBody>
          <a:bodyPr lIns="131420" tIns="65709" rIns="131420" bIns="65709" rtlCol="0" anchor="ctr"/>
          <a:lstStyle/>
          <a:p>
            <a:pPr marL="0" marR="0" lvl="0" indent="0" algn="ctr" defTabSz="1219200"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29" name="圆角矩形 28"/>
          <p:cNvSpPr/>
          <p:nvPr/>
        </p:nvSpPr>
        <p:spPr>
          <a:xfrm>
            <a:off x="5433624" y="4258374"/>
            <a:ext cx="4709251" cy="258740"/>
          </a:xfrm>
          <a:prstGeom prst="roundRect">
            <a:avLst>
              <a:gd name="adj" fmla="val 50000"/>
            </a:avLst>
          </a:prstGeom>
          <a:solidFill>
            <a:srgbClr val="054487"/>
          </a:solidFill>
          <a:ln w="25400" cap="flat" cmpd="sng" algn="ctr">
            <a:noFill/>
            <a:prstDash val="solid"/>
          </a:ln>
          <a:effectLst/>
        </p:spPr>
        <p:txBody>
          <a:bodyPr lIns="131420" tIns="65709" rIns="131420" bIns="65709" rtlCol="0" anchor="ctr"/>
          <a:lstStyle/>
          <a:p>
            <a:pPr marL="0" marR="0" lvl="0" indent="0" algn="ctr" defTabSz="1219200"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30" name="TextBox 29"/>
          <p:cNvSpPr txBox="1"/>
          <p:nvPr/>
        </p:nvSpPr>
        <p:spPr>
          <a:xfrm>
            <a:off x="11126760" y="1353484"/>
            <a:ext cx="1345649" cy="481579"/>
          </a:xfrm>
          <a:prstGeom prst="rect">
            <a:avLst/>
          </a:prstGeom>
          <a:noFill/>
        </p:spPr>
        <p:txBody>
          <a:bodyPr wrap="square" lIns="131420" tIns="65709" rIns="131420" bIns="65709"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265" b="0" i="0" u="none" strike="noStrike" kern="1200" cap="none" spc="0" normalizeH="0" baseline="0" noProof="0" dirty="0">
                <a:ln>
                  <a:noFill/>
                </a:ln>
                <a:solidFill>
                  <a:prstClr val="black"/>
                </a:solidFill>
                <a:effectLst/>
                <a:uLnTx/>
                <a:uFillTx/>
                <a:latin typeface="Arial Unicode MS" pitchFamily="34" charset="-122"/>
                <a:ea typeface="Arial Unicode MS" pitchFamily="34" charset="-122"/>
                <a:cs typeface="Arial Unicode MS" pitchFamily="34" charset="-122"/>
              </a:rPr>
              <a:t>95%</a:t>
            </a:r>
            <a:endParaRPr kumimoji="0" lang="zh-CN" altLang="en-US" sz="2265" b="0" i="0" u="none" strike="noStrike" kern="1200" cap="none" spc="0" normalizeH="0" baseline="0" noProof="0" dirty="0">
              <a:ln>
                <a:noFill/>
              </a:ln>
              <a:solidFill>
                <a:prstClr val="black"/>
              </a:solidFill>
              <a:effectLst/>
              <a:uLnTx/>
              <a:uFillTx/>
              <a:latin typeface="Arial Unicode MS" pitchFamily="34" charset="-122"/>
              <a:ea typeface="Arial Unicode MS" pitchFamily="34" charset="-122"/>
              <a:cs typeface="Arial Unicode MS" pitchFamily="34" charset="-122"/>
            </a:endParaRPr>
          </a:p>
        </p:txBody>
      </p:sp>
      <p:sp>
        <p:nvSpPr>
          <p:cNvPr id="31" name="TextBox 30"/>
          <p:cNvSpPr txBox="1"/>
          <p:nvPr/>
        </p:nvSpPr>
        <p:spPr>
          <a:xfrm>
            <a:off x="11126760" y="2276421"/>
            <a:ext cx="1345649" cy="481579"/>
          </a:xfrm>
          <a:prstGeom prst="rect">
            <a:avLst/>
          </a:prstGeom>
          <a:noFill/>
        </p:spPr>
        <p:txBody>
          <a:bodyPr wrap="square" lIns="131420" tIns="65709" rIns="131420" bIns="65709"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265" b="0" i="0" u="none" strike="noStrike" kern="1200" cap="none" spc="0" normalizeH="0" baseline="0" noProof="0" dirty="0">
                <a:ln>
                  <a:noFill/>
                </a:ln>
                <a:solidFill>
                  <a:prstClr val="black"/>
                </a:solidFill>
                <a:effectLst/>
                <a:uLnTx/>
                <a:uFillTx/>
                <a:latin typeface="Arial Unicode MS" pitchFamily="34" charset="-122"/>
                <a:ea typeface="Arial Unicode MS" pitchFamily="34" charset="-122"/>
                <a:cs typeface="Arial Unicode MS" pitchFamily="34" charset="-122"/>
              </a:rPr>
              <a:t>90%</a:t>
            </a:r>
            <a:endParaRPr kumimoji="0" lang="zh-CN" altLang="en-US" sz="2265" b="0" i="0" u="none" strike="noStrike" kern="1200" cap="none" spc="0" normalizeH="0" baseline="0" noProof="0" dirty="0">
              <a:ln>
                <a:noFill/>
              </a:ln>
              <a:solidFill>
                <a:prstClr val="black"/>
              </a:solidFill>
              <a:effectLst/>
              <a:uLnTx/>
              <a:uFillTx/>
              <a:latin typeface="Arial Unicode MS" pitchFamily="34" charset="-122"/>
              <a:ea typeface="Arial Unicode MS" pitchFamily="34" charset="-122"/>
              <a:cs typeface="Arial Unicode MS" pitchFamily="34" charset="-122"/>
            </a:endParaRPr>
          </a:p>
        </p:txBody>
      </p:sp>
      <p:sp>
        <p:nvSpPr>
          <p:cNvPr id="32" name="TextBox 31"/>
          <p:cNvSpPr txBox="1"/>
          <p:nvPr/>
        </p:nvSpPr>
        <p:spPr>
          <a:xfrm>
            <a:off x="11126760" y="3199361"/>
            <a:ext cx="1345649" cy="481579"/>
          </a:xfrm>
          <a:prstGeom prst="rect">
            <a:avLst/>
          </a:prstGeom>
          <a:noFill/>
        </p:spPr>
        <p:txBody>
          <a:bodyPr wrap="square" lIns="131420" tIns="65709" rIns="131420" bIns="65709"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265" b="0" i="0" u="none" strike="noStrike" kern="1200" cap="none" spc="0" normalizeH="0" baseline="0" noProof="0" dirty="0">
                <a:ln>
                  <a:noFill/>
                </a:ln>
                <a:solidFill>
                  <a:prstClr val="black"/>
                </a:solidFill>
                <a:effectLst/>
                <a:uLnTx/>
                <a:uFillTx/>
                <a:latin typeface="Arial Unicode MS" pitchFamily="34" charset="-122"/>
                <a:ea typeface="Arial Unicode MS" pitchFamily="34" charset="-122"/>
                <a:cs typeface="Arial Unicode MS" pitchFamily="34" charset="-122"/>
              </a:rPr>
              <a:t>55%</a:t>
            </a:r>
            <a:endParaRPr kumimoji="0" lang="zh-CN" altLang="en-US" sz="2265" b="0" i="0" u="none" strike="noStrike" kern="1200" cap="none" spc="0" normalizeH="0" baseline="0" noProof="0" dirty="0">
              <a:ln>
                <a:noFill/>
              </a:ln>
              <a:solidFill>
                <a:prstClr val="black"/>
              </a:solidFill>
              <a:effectLst/>
              <a:uLnTx/>
              <a:uFillTx/>
              <a:latin typeface="Arial Unicode MS" pitchFamily="34" charset="-122"/>
              <a:ea typeface="Arial Unicode MS" pitchFamily="34" charset="-122"/>
              <a:cs typeface="Arial Unicode MS" pitchFamily="34" charset="-122"/>
            </a:endParaRPr>
          </a:p>
        </p:txBody>
      </p:sp>
      <p:sp>
        <p:nvSpPr>
          <p:cNvPr id="33" name="TextBox 32"/>
          <p:cNvSpPr txBox="1"/>
          <p:nvPr/>
        </p:nvSpPr>
        <p:spPr>
          <a:xfrm>
            <a:off x="11126760" y="4122297"/>
            <a:ext cx="1345649" cy="481579"/>
          </a:xfrm>
          <a:prstGeom prst="rect">
            <a:avLst/>
          </a:prstGeom>
          <a:noFill/>
        </p:spPr>
        <p:txBody>
          <a:bodyPr wrap="square" lIns="131420" tIns="65709" rIns="131420" bIns="65709"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265" b="0" i="0" u="none" strike="noStrike" kern="1200" cap="none" spc="0" normalizeH="0" baseline="0" noProof="0" dirty="0">
                <a:ln>
                  <a:noFill/>
                </a:ln>
                <a:solidFill>
                  <a:prstClr val="black"/>
                </a:solidFill>
                <a:effectLst/>
                <a:uLnTx/>
                <a:uFillTx/>
                <a:latin typeface="Arial Unicode MS" pitchFamily="34" charset="-122"/>
                <a:ea typeface="Arial Unicode MS" pitchFamily="34" charset="-122"/>
                <a:cs typeface="Arial Unicode MS" pitchFamily="34" charset="-122"/>
              </a:rPr>
              <a:t>90%</a:t>
            </a:r>
            <a:endParaRPr kumimoji="0" lang="zh-CN" altLang="en-US" sz="2265" b="0" i="0" u="none" strike="noStrike" kern="1200" cap="none" spc="0" normalizeH="0" baseline="0" noProof="0" dirty="0">
              <a:ln>
                <a:noFill/>
              </a:ln>
              <a:solidFill>
                <a:prstClr val="black"/>
              </a:solidFill>
              <a:effectLst/>
              <a:uLnTx/>
              <a:uFillTx/>
              <a:latin typeface="Arial Unicode MS" pitchFamily="34" charset="-122"/>
              <a:ea typeface="Arial Unicode MS" pitchFamily="34" charset="-122"/>
              <a:cs typeface="Arial Unicode MS" pitchFamily="34" charset="-122"/>
            </a:endParaRPr>
          </a:p>
        </p:txBody>
      </p:sp>
      <p:sp>
        <p:nvSpPr>
          <p:cNvPr id="34" name="TextBox 33"/>
          <p:cNvSpPr txBox="1"/>
          <p:nvPr/>
        </p:nvSpPr>
        <p:spPr>
          <a:xfrm>
            <a:off x="5433626" y="1028733"/>
            <a:ext cx="1345649" cy="481579"/>
          </a:xfrm>
          <a:prstGeom prst="rect">
            <a:avLst/>
          </a:prstGeom>
          <a:noFill/>
        </p:spPr>
        <p:txBody>
          <a:bodyPr wrap="square" lIns="131420" tIns="65709" rIns="131420" bIns="65709"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265"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领导力</a:t>
            </a:r>
          </a:p>
        </p:txBody>
      </p:sp>
      <p:sp>
        <p:nvSpPr>
          <p:cNvPr id="35" name="TextBox 34"/>
          <p:cNvSpPr txBox="1"/>
          <p:nvPr/>
        </p:nvSpPr>
        <p:spPr>
          <a:xfrm>
            <a:off x="5433626" y="1928620"/>
            <a:ext cx="1759695" cy="481579"/>
          </a:xfrm>
          <a:prstGeom prst="rect">
            <a:avLst/>
          </a:prstGeom>
          <a:noFill/>
        </p:spPr>
        <p:txBody>
          <a:bodyPr wrap="square" lIns="131420" tIns="65709" rIns="131420" bIns="65709"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265"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创作激情</a:t>
            </a:r>
          </a:p>
        </p:txBody>
      </p:sp>
      <p:sp>
        <p:nvSpPr>
          <p:cNvPr id="36" name="TextBox 35"/>
          <p:cNvSpPr txBox="1"/>
          <p:nvPr/>
        </p:nvSpPr>
        <p:spPr>
          <a:xfrm>
            <a:off x="5433626" y="2860989"/>
            <a:ext cx="1345649" cy="481579"/>
          </a:xfrm>
          <a:prstGeom prst="rect">
            <a:avLst/>
          </a:prstGeom>
          <a:noFill/>
        </p:spPr>
        <p:txBody>
          <a:bodyPr wrap="square" lIns="131420" tIns="65709" rIns="131420" bIns="65709"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265"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运动量</a:t>
            </a:r>
          </a:p>
        </p:txBody>
      </p:sp>
      <p:sp>
        <p:nvSpPr>
          <p:cNvPr id="37" name="TextBox 36"/>
          <p:cNvSpPr txBox="1"/>
          <p:nvPr/>
        </p:nvSpPr>
        <p:spPr>
          <a:xfrm>
            <a:off x="5433626" y="3792560"/>
            <a:ext cx="1759695" cy="481579"/>
          </a:xfrm>
          <a:prstGeom prst="rect">
            <a:avLst/>
          </a:prstGeom>
          <a:noFill/>
        </p:spPr>
        <p:txBody>
          <a:bodyPr wrap="square" lIns="131420" tIns="65709" rIns="131420" bIns="65709"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265"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工作热情</a:t>
            </a:r>
          </a:p>
        </p:txBody>
      </p:sp>
      <p:sp>
        <p:nvSpPr>
          <p:cNvPr id="38" name="文本框 7"/>
          <p:cNvSpPr txBox="1">
            <a:spLocks noChangeArrowheads="1"/>
          </p:cNvSpPr>
          <p:nvPr/>
        </p:nvSpPr>
        <p:spPr bwMode="auto">
          <a:xfrm>
            <a:off x="5415946" y="4912254"/>
            <a:ext cx="5917836" cy="1498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1420" tIns="65709" rIns="131420" bIns="65709"/>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265"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添加文本信息</a:t>
            </a:r>
            <a:endParaRPr kumimoji="0" lang="en-US" altLang="zh-CN" sz="2265"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auto" latinLnBrk="0" hangingPunct="1">
              <a:lnSpc>
                <a:spcPct val="150000"/>
              </a:lnSpc>
              <a:spcBef>
                <a:spcPts val="430"/>
              </a:spcBef>
              <a:spcAft>
                <a:spcPts val="0"/>
              </a:spcAft>
              <a:buClrTx/>
              <a:buSzTx/>
              <a:buFontTx/>
              <a:buNone/>
              <a:defRPr/>
            </a:pPr>
            <a:r>
              <a:rPr kumimoji="0" lang="zh-CN" altLang="en-US" sz="1735"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单击此处添加对图片的说明文字单击此处添加对图片的说明文字单击此处添加对图片的说明文字</a:t>
            </a: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1000"/>
                                        <p:tgtEl>
                                          <p:spTgt spid="5"/>
                                        </p:tgtEl>
                                      </p:cBhvr>
                                    </p:animEffect>
                                  </p:childTnLst>
                                </p:cTn>
                              </p:par>
                            </p:childTnLst>
                          </p:cTn>
                        </p:par>
                        <p:par>
                          <p:cTn id="8" fill="hold">
                            <p:stCondLst>
                              <p:cond delay="1000"/>
                            </p:stCondLst>
                            <p:childTnLst>
                              <p:par>
                                <p:cTn id="9" presetID="47"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750"/>
                                        <p:tgtEl>
                                          <p:spTgt spid="6"/>
                                        </p:tgtEl>
                                      </p:cBhvr>
                                    </p:animEffect>
                                    <p:anim calcmode="lin" valueType="num">
                                      <p:cBhvr>
                                        <p:cTn id="12" dur="750" fill="hold"/>
                                        <p:tgtEl>
                                          <p:spTgt spid="6"/>
                                        </p:tgtEl>
                                        <p:attrNameLst>
                                          <p:attrName>ppt_x</p:attrName>
                                        </p:attrNameLst>
                                      </p:cBhvr>
                                      <p:tavLst>
                                        <p:tav tm="0">
                                          <p:val>
                                            <p:strVal val="#ppt_x"/>
                                          </p:val>
                                        </p:tav>
                                        <p:tav tm="100000">
                                          <p:val>
                                            <p:strVal val="#ppt_x"/>
                                          </p:val>
                                        </p:tav>
                                      </p:tavLst>
                                    </p:anim>
                                    <p:anim calcmode="lin" valueType="num">
                                      <p:cBhvr>
                                        <p:cTn id="13" dur="750" fill="hold"/>
                                        <p:tgtEl>
                                          <p:spTgt spid="6"/>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750"/>
                                        <p:tgtEl>
                                          <p:spTgt spid="9"/>
                                        </p:tgtEl>
                                      </p:cBhvr>
                                    </p:animEffect>
                                    <p:anim calcmode="lin" valueType="num">
                                      <p:cBhvr>
                                        <p:cTn id="17" dur="750" fill="hold"/>
                                        <p:tgtEl>
                                          <p:spTgt spid="9"/>
                                        </p:tgtEl>
                                        <p:attrNameLst>
                                          <p:attrName>ppt_x</p:attrName>
                                        </p:attrNameLst>
                                      </p:cBhvr>
                                      <p:tavLst>
                                        <p:tav tm="0">
                                          <p:val>
                                            <p:strVal val="#ppt_x"/>
                                          </p:val>
                                        </p:tav>
                                        <p:tav tm="100000">
                                          <p:val>
                                            <p:strVal val="#ppt_x"/>
                                          </p:val>
                                        </p:tav>
                                      </p:tavLst>
                                    </p:anim>
                                    <p:anim calcmode="lin" valueType="num">
                                      <p:cBhvr>
                                        <p:cTn id="18" dur="750" fill="hold"/>
                                        <p:tgtEl>
                                          <p:spTgt spid="9"/>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2" presetClass="entr" presetSubtype="8"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wipe(left)">
                                      <p:cBhvr>
                                        <p:cTn id="22" dur="750"/>
                                        <p:tgtEl>
                                          <p:spTgt spid="22"/>
                                        </p:tgtEl>
                                      </p:cBhvr>
                                    </p:animEffect>
                                  </p:childTnLst>
                                </p:cTn>
                              </p:par>
                              <p:par>
                                <p:cTn id="23" presetID="22" presetClass="entr" presetSubtype="8" fill="hold" grpId="0" nodeType="withEffect">
                                  <p:stCondLst>
                                    <p:cond delay="150"/>
                                  </p:stCondLst>
                                  <p:childTnLst>
                                    <p:set>
                                      <p:cBhvr>
                                        <p:cTn id="24" dur="1" fill="hold">
                                          <p:stCondLst>
                                            <p:cond delay="0"/>
                                          </p:stCondLst>
                                        </p:cTn>
                                        <p:tgtEl>
                                          <p:spTgt spid="26"/>
                                        </p:tgtEl>
                                        <p:attrNameLst>
                                          <p:attrName>style.visibility</p:attrName>
                                        </p:attrNameLst>
                                      </p:cBhvr>
                                      <p:to>
                                        <p:strVal val="visible"/>
                                      </p:to>
                                    </p:set>
                                    <p:animEffect transition="in" filter="wipe(left)">
                                      <p:cBhvr>
                                        <p:cTn id="25" dur="750"/>
                                        <p:tgtEl>
                                          <p:spTgt spid="26"/>
                                        </p:tgtEl>
                                      </p:cBhvr>
                                    </p:animEffect>
                                  </p:childTnLst>
                                </p:cTn>
                              </p:par>
                              <p:par>
                                <p:cTn id="26" presetID="22" presetClass="entr" presetSubtype="8" fill="hold" grpId="0" nodeType="withEffect">
                                  <p:stCondLst>
                                    <p:cond delay="150"/>
                                  </p:stCondLst>
                                  <p:childTnLst>
                                    <p:set>
                                      <p:cBhvr>
                                        <p:cTn id="27" dur="1" fill="hold">
                                          <p:stCondLst>
                                            <p:cond delay="0"/>
                                          </p:stCondLst>
                                        </p:cTn>
                                        <p:tgtEl>
                                          <p:spTgt spid="34"/>
                                        </p:tgtEl>
                                        <p:attrNameLst>
                                          <p:attrName>style.visibility</p:attrName>
                                        </p:attrNameLst>
                                      </p:cBhvr>
                                      <p:to>
                                        <p:strVal val="visible"/>
                                      </p:to>
                                    </p:set>
                                    <p:animEffect transition="in" filter="wipe(left)">
                                      <p:cBhvr>
                                        <p:cTn id="28" dur="500"/>
                                        <p:tgtEl>
                                          <p:spTgt spid="34"/>
                                        </p:tgtEl>
                                      </p:cBhvr>
                                    </p:animEffect>
                                  </p:childTnLst>
                                </p:cTn>
                              </p:par>
                              <p:par>
                                <p:cTn id="29" presetID="22" presetClass="entr" presetSubtype="8" fill="hold" grpId="0" nodeType="withEffect">
                                  <p:stCondLst>
                                    <p:cond delay="150"/>
                                  </p:stCondLst>
                                  <p:childTnLst>
                                    <p:set>
                                      <p:cBhvr>
                                        <p:cTn id="30" dur="1" fill="hold">
                                          <p:stCondLst>
                                            <p:cond delay="0"/>
                                          </p:stCondLst>
                                        </p:cTn>
                                        <p:tgtEl>
                                          <p:spTgt spid="30"/>
                                        </p:tgtEl>
                                        <p:attrNameLst>
                                          <p:attrName>style.visibility</p:attrName>
                                        </p:attrNameLst>
                                      </p:cBhvr>
                                      <p:to>
                                        <p:strVal val="visible"/>
                                      </p:to>
                                    </p:set>
                                    <p:animEffect transition="in" filter="wipe(left)">
                                      <p:cBhvr>
                                        <p:cTn id="31" dur="500"/>
                                        <p:tgtEl>
                                          <p:spTgt spid="30"/>
                                        </p:tgtEl>
                                      </p:cBhvr>
                                    </p:animEffect>
                                  </p:childTnLst>
                                </p:cTn>
                              </p:par>
                              <p:par>
                                <p:cTn id="32" presetID="22" presetClass="entr" presetSubtype="8" fill="hold" grpId="0" nodeType="withEffect">
                                  <p:stCondLst>
                                    <p:cond delay="250"/>
                                  </p:stCondLst>
                                  <p:childTnLst>
                                    <p:set>
                                      <p:cBhvr>
                                        <p:cTn id="33" dur="1" fill="hold">
                                          <p:stCondLst>
                                            <p:cond delay="0"/>
                                          </p:stCondLst>
                                        </p:cTn>
                                        <p:tgtEl>
                                          <p:spTgt spid="25"/>
                                        </p:tgtEl>
                                        <p:attrNameLst>
                                          <p:attrName>style.visibility</p:attrName>
                                        </p:attrNameLst>
                                      </p:cBhvr>
                                      <p:to>
                                        <p:strVal val="visible"/>
                                      </p:to>
                                    </p:set>
                                    <p:animEffect transition="in" filter="wipe(left)">
                                      <p:cBhvr>
                                        <p:cTn id="34" dur="750"/>
                                        <p:tgtEl>
                                          <p:spTgt spid="25"/>
                                        </p:tgtEl>
                                      </p:cBhvr>
                                    </p:animEffect>
                                  </p:childTnLst>
                                </p:cTn>
                              </p:par>
                              <p:par>
                                <p:cTn id="35" presetID="22" presetClass="entr" presetSubtype="8" fill="hold" grpId="0" nodeType="withEffect">
                                  <p:stCondLst>
                                    <p:cond delay="400"/>
                                  </p:stCondLst>
                                  <p:childTnLst>
                                    <p:set>
                                      <p:cBhvr>
                                        <p:cTn id="36" dur="1" fill="hold">
                                          <p:stCondLst>
                                            <p:cond delay="0"/>
                                          </p:stCondLst>
                                        </p:cTn>
                                        <p:tgtEl>
                                          <p:spTgt spid="27"/>
                                        </p:tgtEl>
                                        <p:attrNameLst>
                                          <p:attrName>style.visibility</p:attrName>
                                        </p:attrNameLst>
                                      </p:cBhvr>
                                      <p:to>
                                        <p:strVal val="visible"/>
                                      </p:to>
                                    </p:set>
                                    <p:animEffect transition="in" filter="wipe(left)">
                                      <p:cBhvr>
                                        <p:cTn id="37" dur="750"/>
                                        <p:tgtEl>
                                          <p:spTgt spid="27"/>
                                        </p:tgtEl>
                                      </p:cBhvr>
                                    </p:animEffect>
                                  </p:childTnLst>
                                </p:cTn>
                              </p:par>
                              <p:par>
                                <p:cTn id="38" presetID="22" presetClass="entr" presetSubtype="8" fill="hold" grpId="0" nodeType="withEffect">
                                  <p:stCondLst>
                                    <p:cond delay="400"/>
                                  </p:stCondLst>
                                  <p:childTnLst>
                                    <p:set>
                                      <p:cBhvr>
                                        <p:cTn id="39" dur="1" fill="hold">
                                          <p:stCondLst>
                                            <p:cond delay="0"/>
                                          </p:stCondLst>
                                        </p:cTn>
                                        <p:tgtEl>
                                          <p:spTgt spid="35"/>
                                        </p:tgtEl>
                                        <p:attrNameLst>
                                          <p:attrName>style.visibility</p:attrName>
                                        </p:attrNameLst>
                                      </p:cBhvr>
                                      <p:to>
                                        <p:strVal val="visible"/>
                                      </p:to>
                                    </p:set>
                                    <p:animEffect transition="in" filter="wipe(left)">
                                      <p:cBhvr>
                                        <p:cTn id="40" dur="500"/>
                                        <p:tgtEl>
                                          <p:spTgt spid="35"/>
                                        </p:tgtEl>
                                      </p:cBhvr>
                                    </p:animEffect>
                                  </p:childTnLst>
                                </p:cTn>
                              </p:par>
                              <p:par>
                                <p:cTn id="41" presetID="22" presetClass="entr" presetSubtype="8" fill="hold" grpId="0" nodeType="withEffect">
                                  <p:stCondLst>
                                    <p:cond delay="400"/>
                                  </p:stCondLst>
                                  <p:childTnLst>
                                    <p:set>
                                      <p:cBhvr>
                                        <p:cTn id="42" dur="1" fill="hold">
                                          <p:stCondLst>
                                            <p:cond delay="0"/>
                                          </p:stCondLst>
                                        </p:cTn>
                                        <p:tgtEl>
                                          <p:spTgt spid="31"/>
                                        </p:tgtEl>
                                        <p:attrNameLst>
                                          <p:attrName>style.visibility</p:attrName>
                                        </p:attrNameLst>
                                      </p:cBhvr>
                                      <p:to>
                                        <p:strVal val="visible"/>
                                      </p:to>
                                    </p:set>
                                    <p:animEffect transition="in" filter="wipe(left)">
                                      <p:cBhvr>
                                        <p:cTn id="43" dur="500"/>
                                        <p:tgtEl>
                                          <p:spTgt spid="31"/>
                                        </p:tgtEl>
                                      </p:cBhvr>
                                    </p:animEffect>
                                  </p:childTnLst>
                                </p:cTn>
                              </p:par>
                              <p:par>
                                <p:cTn id="44" presetID="22" presetClass="entr" presetSubtype="8" fill="hold" grpId="0" nodeType="withEffect">
                                  <p:stCondLst>
                                    <p:cond delay="500"/>
                                  </p:stCondLst>
                                  <p:childTnLst>
                                    <p:set>
                                      <p:cBhvr>
                                        <p:cTn id="45" dur="1" fill="hold">
                                          <p:stCondLst>
                                            <p:cond delay="0"/>
                                          </p:stCondLst>
                                        </p:cTn>
                                        <p:tgtEl>
                                          <p:spTgt spid="23"/>
                                        </p:tgtEl>
                                        <p:attrNameLst>
                                          <p:attrName>style.visibility</p:attrName>
                                        </p:attrNameLst>
                                      </p:cBhvr>
                                      <p:to>
                                        <p:strVal val="visible"/>
                                      </p:to>
                                    </p:set>
                                    <p:animEffect transition="in" filter="wipe(left)">
                                      <p:cBhvr>
                                        <p:cTn id="46" dur="750"/>
                                        <p:tgtEl>
                                          <p:spTgt spid="23"/>
                                        </p:tgtEl>
                                      </p:cBhvr>
                                    </p:animEffect>
                                  </p:childTnLst>
                                </p:cTn>
                              </p:par>
                              <p:par>
                                <p:cTn id="47" presetID="22" presetClass="entr" presetSubtype="8" fill="hold" grpId="0" nodeType="withEffect">
                                  <p:stCondLst>
                                    <p:cond delay="650"/>
                                  </p:stCondLst>
                                  <p:childTnLst>
                                    <p:set>
                                      <p:cBhvr>
                                        <p:cTn id="48" dur="1" fill="hold">
                                          <p:stCondLst>
                                            <p:cond delay="0"/>
                                          </p:stCondLst>
                                        </p:cTn>
                                        <p:tgtEl>
                                          <p:spTgt spid="28"/>
                                        </p:tgtEl>
                                        <p:attrNameLst>
                                          <p:attrName>style.visibility</p:attrName>
                                        </p:attrNameLst>
                                      </p:cBhvr>
                                      <p:to>
                                        <p:strVal val="visible"/>
                                      </p:to>
                                    </p:set>
                                    <p:animEffect transition="in" filter="wipe(left)">
                                      <p:cBhvr>
                                        <p:cTn id="49" dur="750"/>
                                        <p:tgtEl>
                                          <p:spTgt spid="28"/>
                                        </p:tgtEl>
                                      </p:cBhvr>
                                    </p:animEffect>
                                  </p:childTnLst>
                                </p:cTn>
                              </p:par>
                              <p:par>
                                <p:cTn id="50" presetID="22" presetClass="entr" presetSubtype="8" fill="hold" grpId="0" nodeType="withEffect">
                                  <p:stCondLst>
                                    <p:cond delay="650"/>
                                  </p:stCondLst>
                                  <p:childTnLst>
                                    <p:set>
                                      <p:cBhvr>
                                        <p:cTn id="51" dur="1" fill="hold">
                                          <p:stCondLst>
                                            <p:cond delay="0"/>
                                          </p:stCondLst>
                                        </p:cTn>
                                        <p:tgtEl>
                                          <p:spTgt spid="36"/>
                                        </p:tgtEl>
                                        <p:attrNameLst>
                                          <p:attrName>style.visibility</p:attrName>
                                        </p:attrNameLst>
                                      </p:cBhvr>
                                      <p:to>
                                        <p:strVal val="visible"/>
                                      </p:to>
                                    </p:set>
                                    <p:animEffect transition="in" filter="wipe(left)">
                                      <p:cBhvr>
                                        <p:cTn id="52" dur="500"/>
                                        <p:tgtEl>
                                          <p:spTgt spid="36"/>
                                        </p:tgtEl>
                                      </p:cBhvr>
                                    </p:animEffect>
                                  </p:childTnLst>
                                </p:cTn>
                              </p:par>
                              <p:par>
                                <p:cTn id="53" presetID="22" presetClass="entr" presetSubtype="8" fill="hold" grpId="0" nodeType="withEffect">
                                  <p:stCondLst>
                                    <p:cond delay="65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par>
                                <p:cTn id="56" presetID="22" presetClass="entr" presetSubtype="8" fill="hold" grpId="0" nodeType="withEffect">
                                  <p:stCondLst>
                                    <p:cond delay="750"/>
                                  </p:stCondLst>
                                  <p:childTnLst>
                                    <p:set>
                                      <p:cBhvr>
                                        <p:cTn id="57" dur="1" fill="hold">
                                          <p:stCondLst>
                                            <p:cond delay="0"/>
                                          </p:stCondLst>
                                        </p:cTn>
                                        <p:tgtEl>
                                          <p:spTgt spid="24"/>
                                        </p:tgtEl>
                                        <p:attrNameLst>
                                          <p:attrName>style.visibility</p:attrName>
                                        </p:attrNameLst>
                                      </p:cBhvr>
                                      <p:to>
                                        <p:strVal val="visible"/>
                                      </p:to>
                                    </p:set>
                                    <p:animEffect transition="in" filter="wipe(left)">
                                      <p:cBhvr>
                                        <p:cTn id="58" dur="750"/>
                                        <p:tgtEl>
                                          <p:spTgt spid="24"/>
                                        </p:tgtEl>
                                      </p:cBhvr>
                                    </p:animEffect>
                                  </p:childTnLst>
                                </p:cTn>
                              </p:par>
                              <p:par>
                                <p:cTn id="59" presetID="22" presetClass="entr" presetSubtype="8" fill="hold" grpId="0" nodeType="withEffect">
                                  <p:stCondLst>
                                    <p:cond delay="900"/>
                                  </p:stCondLst>
                                  <p:childTnLst>
                                    <p:set>
                                      <p:cBhvr>
                                        <p:cTn id="60" dur="1" fill="hold">
                                          <p:stCondLst>
                                            <p:cond delay="0"/>
                                          </p:stCondLst>
                                        </p:cTn>
                                        <p:tgtEl>
                                          <p:spTgt spid="29"/>
                                        </p:tgtEl>
                                        <p:attrNameLst>
                                          <p:attrName>style.visibility</p:attrName>
                                        </p:attrNameLst>
                                      </p:cBhvr>
                                      <p:to>
                                        <p:strVal val="visible"/>
                                      </p:to>
                                    </p:set>
                                    <p:animEffect transition="in" filter="wipe(left)">
                                      <p:cBhvr>
                                        <p:cTn id="61" dur="750"/>
                                        <p:tgtEl>
                                          <p:spTgt spid="29"/>
                                        </p:tgtEl>
                                      </p:cBhvr>
                                    </p:animEffect>
                                  </p:childTnLst>
                                </p:cTn>
                              </p:par>
                              <p:par>
                                <p:cTn id="62" presetID="22" presetClass="entr" presetSubtype="8" fill="hold" grpId="0" nodeType="withEffect">
                                  <p:stCondLst>
                                    <p:cond delay="900"/>
                                  </p:stCondLst>
                                  <p:childTnLst>
                                    <p:set>
                                      <p:cBhvr>
                                        <p:cTn id="63" dur="1" fill="hold">
                                          <p:stCondLst>
                                            <p:cond delay="0"/>
                                          </p:stCondLst>
                                        </p:cTn>
                                        <p:tgtEl>
                                          <p:spTgt spid="37"/>
                                        </p:tgtEl>
                                        <p:attrNameLst>
                                          <p:attrName>style.visibility</p:attrName>
                                        </p:attrNameLst>
                                      </p:cBhvr>
                                      <p:to>
                                        <p:strVal val="visible"/>
                                      </p:to>
                                    </p:set>
                                    <p:animEffect transition="in" filter="wipe(left)">
                                      <p:cBhvr>
                                        <p:cTn id="64" dur="500"/>
                                        <p:tgtEl>
                                          <p:spTgt spid="37"/>
                                        </p:tgtEl>
                                      </p:cBhvr>
                                    </p:animEffect>
                                  </p:childTnLst>
                                </p:cTn>
                              </p:par>
                              <p:par>
                                <p:cTn id="65" presetID="22" presetClass="entr" presetSubtype="8" fill="hold" grpId="0" nodeType="withEffect">
                                  <p:stCondLst>
                                    <p:cond delay="900"/>
                                  </p:stCondLst>
                                  <p:childTnLst>
                                    <p:set>
                                      <p:cBhvr>
                                        <p:cTn id="66" dur="1" fill="hold">
                                          <p:stCondLst>
                                            <p:cond delay="0"/>
                                          </p:stCondLst>
                                        </p:cTn>
                                        <p:tgtEl>
                                          <p:spTgt spid="33"/>
                                        </p:tgtEl>
                                        <p:attrNameLst>
                                          <p:attrName>style.visibility</p:attrName>
                                        </p:attrNameLst>
                                      </p:cBhvr>
                                      <p:to>
                                        <p:strVal val="visible"/>
                                      </p:to>
                                    </p:set>
                                    <p:animEffect transition="in" filter="wipe(left)">
                                      <p:cBhvr>
                                        <p:cTn id="67" dur="500"/>
                                        <p:tgtEl>
                                          <p:spTgt spid="33"/>
                                        </p:tgtEl>
                                      </p:cBhvr>
                                    </p:animEffect>
                                  </p:childTnLst>
                                </p:cTn>
                              </p:par>
                            </p:childTnLst>
                          </p:cTn>
                        </p:par>
                        <p:par>
                          <p:cTn id="68" fill="hold">
                            <p:stCondLst>
                              <p:cond delay="3000"/>
                            </p:stCondLst>
                            <p:childTnLst>
                              <p:par>
                                <p:cTn id="69" presetID="22" presetClass="entr" presetSubtype="8" fill="hold" grpId="0" nodeType="afterEffect">
                                  <p:stCondLst>
                                    <p:cond delay="0"/>
                                  </p:stCondLst>
                                  <p:childTnLst>
                                    <p:set>
                                      <p:cBhvr>
                                        <p:cTn id="70" dur="1" fill="hold">
                                          <p:stCondLst>
                                            <p:cond delay="0"/>
                                          </p:stCondLst>
                                        </p:cTn>
                                        <p:tgtEl>
                                          <p:spTgt spid="38"/>
                                        </p:tgtEl>
                                        <p:attrNameLst>
                                          <p:attrName>style.visibility</p:attrName>
                                        </p:attrNameLst>
                                      </p:cBhvr>
                                      <p:to>
                                        <p:strVal val="visible"/>
                                      </p:to>
                                    </p:set>
                                    <p:animEffect transition="in" filter="wipe(left)">
                                      <p:cBhvr>
                                        <p:cTn id="7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4" grpId="0" animBg="1"/>
      <p:bldP spid="25" grpId="0" animBg="1"/>
      <p:bldP spid="26" grpId="0" animBg="1"/>
      <p:bldP spid="27" grpId="0" animBg="1"/>
      <p:bldP spid="28" grpId="0" animBg="1"/>
      <p:bldP spid="29" grpId="0" animBg="1"/>
      <p:bldP spid="30" grpId="0"/>
      <p:bldP spid="31" grpId="0"/>
      <p:bldP spid="32" grpId="0"/>
      <p:bldP spid="33" grpId="0"/>
      <p:bldP spid="34" grpId="0"/>
      <p:bldP spid="35" grpId="0"/>
      <p:bldP spid="36" grpId="0"/>
      <p:bldP spid="37" grpId="0"/>
      <p:bldP spid="3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5597297" y="2258720"/>
            <a:ext cx="5332413" cy="2205037"/>
            <a:chOff x="5597297" y="2258720"/>
            <a:chExt cx="5332413" cy="2205037"/>
          </a:xfrm>
        </p:grpSpPr>
        <p:sp>
          <p:nvSpPr>
            <p:cNvPr id="8" name="右箭头 11"/>
            <p:cNvSpPr/>
            <p:nvPr/>
          </p:nvSpPr>
          <p:spPr>
            <a:xfrm>
              <a:off x="6657747" y="2258720"/>
              <a:ext cx="4271963" cy="2205037"/>
            </a:xfrm>
            <a:prstGeom prst="rightArrow">
              <a:avLst/>
            </a:prstGeom>
            <a:solidFill>
              <a:srgbClr val="005AA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9" name="直角三角形 8"/>
            <p:cNvSpPr/>
            <p:nvPr/>
          </p:nvSpPr>
          <p:spPr>
            <a:xfrm flipH="1">
              <a:off x="5597297" y="2807995"/>
              <a:ext cx="1060450" cy="1106487"/>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grpSp>
          <p:nvGrpSpPr>
            <p:cNvPr id="10" name="组合 9"/>
            <p:cNvGrpSpPr/>
            <p:nvPr/>
          </p:nvGrpSpPr>
          <p:grpSpPr>
            <a:xfrm>
              <a:off x="6863658" y="2993663"/>
              <a:ext cx="2878689" cy="735149"/>
              <a:chOff x="6960636" y="-1450216"/>
              <a:chExt cx="2878689" cy="735149"/>
            </a:xfrm>
          </p:grpSpPr>
          <p:sp>
            <p:nvSpPr>
              <p:cNvPr id="11" name="MH_Text_1"/>
              <p:cNvSpPr txBox="1"/>
              <p:nvPr>
                <p:custDataLst>
                  <p:tags r:id="rId3"/>
                </p:custDataLst>
              </p:nvPr>
            </p:nvSpPr>
            <p:spPr>
              <a:xfrm>
                <a:off x="6960636" y="-1038947"/>
                <a:ext cx="2878689" cy="323880"/>
              </a:xfrm>
              <a:prstGeom prst="rect">
                <a:avLst/>
              </a:prstGeom>
              <a:noFill/>
              <a:ln w="9525">
                <a:noFill/>
                <a:miter lim="800000"/>
              </a:ln>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点击此处更换文本添加文字</a:t>
                </a:r>
              </a:p>
            </p:txBody>
          </p:sp>
          <p:sp>
            <p:nvSpPr>
              <p:cNvPr id="12" name="MH_SubTitle_1"/>
              <p:cNvSpPr txBox="1"/>
              <p:nvPr>
                <p:custDataLst>
                  <p:tags r:id="rId4"/>
                </p:custDataLst>
              </p:nvPr>
            </p:nvSpPr>
            <p:spPr>
              <a:xfrm>
                <a:off x="6960636" y="-1450216"/>
                <a:ext cx="2662525" cy="363972"/>
              </a:xfrm>
              <a:prstGeom prst="rect">
                <a:avLst/>
              </a:prstGeom>
              <a:noFill/>
              <a:ln w="9525">
                <a:noFill/>
                <a:miter lim="800000"/>
              </a:ln>
            </p:spPr>
            <p:txBody>
              <a:bodyPr wrap="square" rtlCol="0" anchor="ctr" anchorCtr="0">
                <a:noAutofit/>
              </a:bodyPr>
              <a:lstStyle/>
              <a:p>
                <a:pPr marL="0" marR="0" lvl="0" indent="0" algn="l" defTabSz="914400" rtl="0" eaLnBrk="1" fontAlgn="auto" latinLnBrk="0" hangingPunct="1">
                  <a:lnSpc>
                    <a:spcPct val="170000"/>
                  </a:lnSpc>
                  <a:spcBef>
                    <a:spcPts val="0"/>
                  </a:spcBef>
                  <a:spcAft>
                    <a:spcPts val="0"/>
                  </a:spcAft>
                  <a:buClrTx/>
                  <a:buSzTx/>
                  <a:buFontTx/>
                  <a:buNone/>
                  <a:defRPr/>
                </a:pPr>
                <a:r>
                  <a:rPr kumimoji="0" lang="zh-CN" altLang="en-US" sz="18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输入您的文字内容</a:t>
                </a:r>
              </a:p>
            </p:txBody>
          </p:sp>
        </p:grpSp>
      </p:grpSp>
      <p:grpSp>
        <p:nvGrpSpPr>
          <p:cNvPr id="13" name="组合 12"/>
          <p:cNvGrpSpPr/>
          <p:nvPr/>
        </p:nvGrpSpPr>
        <p:grpSpPr>
          <a:xfrm>
            <a:off x="1326922" y="3362032"/>
            <a:ext cx="5330825" cy="2205038"/>
            <a:chOff x="1326922" y="3362032"/>
            <a:chExt cx="5330825" cy="2205038"/>
          </a:xfrm>
        </p:grpSpPr>
        <p:sp>
          <p:nvSpPr>
            <p:cNvPr id="14" name="右箭头 8"/>
            <p:cNvSpPr/>
            <p:nvPr/>
          </p:nvSpPr>
          <p:spPr>
            <a:xfrm flipH="1">
              <a:off x="1326922" y="3362032"/>
              <a:ext cx="4270375" cy="2205038"/>
            </a:xfrm>
            <a:prstGeom prst="rightArrow">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15" name="直角三角形 14"/>
            <p:cNvSpPr/>
            <p:nvPr/>
          </p:nvSpPr>
          <p:spPr>
            <a:xfrm flipV="1">
              <a:off x="5597297" y="3906545"/>
              <a:ext cx="1060450" cy="1106487"/>
            </a:xfrm>
            <a:prstGeom prst="rtTriangle">
              <a:avLst/>
            </a:prstGeom>
            <a:solidFill>
              <a:srgbClr val="000E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grpSp>
          <p:nvGrpSpPr>
            <p:cNvPr id="16" name="组合 15"/>
            <p:cNvGrpSpPr/>
            <p:nvPr/>
          </p:nvGrpSpPr>
          <p:grpSpPr>
            <a:xfrm>
              <a:off x="2463965" y="4092213"/>
              <a:ext cx="2878689" cy="735149"/>
              <a:chOff x="-657945" y="4740114"/>
              <a:chExt cx="2878689" cy="735149"/>
            </a:xfrm>
          </p:grpSpPr>
          <p:sp>
            <p:nvSpPr>
              <p:cNvPr id="17" name="MH_Text_1"/>
              <p:cNvSpPr txBox="1"/>
              <p:nvPr>
                <p:custDataLst>
                  <p:tags r:id="rId1"/>
                </p:custDataLst>
              </p:nvPr>
            </p:nvSpPr>
            <p:spPr>
              <a:xfrm>
                <a:off x="-657945" y="5151383"/>
                <a:ext cx="2878689" cy="323880"/>
              </a:xfrm>
              <a:prstGeom prst="rect">
                <a:avLst/>
              </a:prstGeom>
              <a:noFill/>
              <a:ln w="9525">
                <a:noFill/>
                <a:miter lim="800000"/>
              </a:ln>
            </p:spPr>
            <p:txBody>
              <a:bodyPr wrap="square" rtlCol="0">
                <a:no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点击此处更换文本添加文字</a:t>
                </a:r>
              </a:p>
            </p:txBody>
          </p:sp>
          <p:sp>
            <p:nvSpPr>
              <p:cNvPr id="18" name="MH_SubTitle_1"/>
              <p:cNvSpPr txBox="1"/>
              <p:nvPr>
                <p:custDataLst>
                  <p:tags r:id="rId2"/>
                </p:custDataLst>
              </p:nvPr>
            </p:nvSpPr>
            <p:spPr>
              <a:xfrm>
                <a:off x="-441781" y="4740114"/>
                <a:ext cx="2662525" cy="363972"/>
              </a:xfrm>
              <a:prstGeom prst="rect">
                <a:avLst/>
              </a:prstGeom>
              <a:noFill/>
              <a:ln w="9525">
                <a:noFill/>
                <a:miter lim="800000"/>
              </a:ln>
            </p:spPr>
            <p:txBody>
              <a:bodyPr wrap="square" rtlCol="0" anchor="ctr" anchorCtr="0">
                <a:noAutofit/>
              </a:bodyPr>
              <a:lstStyle/>
              <a:p>
                <a:pPr marL="0" marR="0" lvl="0" indent="0" algn="r" defTabSz="914400" rtl="0" eaLnBrk="1" fontAlgn="auto" latinLnBrk="0" hangingPunct="1">
                  <a:lnSpc>
                    <a:spcPct val="170000"/>
                  </a:lnSpc>
                  <a:spcBef>
                    <a:spcPts val="0"/>
                  </a:spcBef>
                  <a:spcAft>
                    <a:spcPts val="0"/>
                  </a:spcAft>
                  <a:buClrTx/>
                  <a:buSzTx/>
                  <a:buFontTx/>
                  <a:buNone/>
                  <a:defRPr/>
                </a:pPr>
                <a:r>
                  <a:rPr kumimoji="0" lang="zh-CN" altLang="en-US" sz="18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输入您的文字内容</a:t>
                </a:r>
              </a:p>
            </p:txBody>
          </p:sp>
        </p:grpSp>
      </p:grpSp>
      <p:sp>
        <p:nvSpPr>
          <p:cNvPr id="19" name="矩形 1"/>
          <p:cNvSpPr>
            <a:spLocks noChangeArrowheads="1"/>
          </p:cNvSpPr>
          <p:nvPr/>
        </p:nvSpPr>
        <p:spPr bwMode="auto">
          <a:xfrm>
            <a:off x="6286501" y="4548140"/>
            <a:ext cx="5130799" cy="700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black">
                    <a:lumMod val="50000"/>
                    <a:lumOff val="50000"/>
                  </a:prstClr>
                </a:solidFill>
                <a:effectLst/>
                <a:uLnTx/>
                <a:uFillTx/>
                <a:latin typeface="微软雅黑" panose="020B0503020204020204" pitchFamily="34" charset="-122"/>
                <a:ea typeface="微软雅黑" panose="020B0503020204020204" pitchFamily="34" charset="-122"/>
                <a:cs typeface="+mn-cs"/>
              </a:rPr>
              <a:t>添加适当的文字对项目进行简单介绍，介绍时注意要点，突出主题，文字可适当放大。一页文字最好控制在两百字以内。</a:t>
            </a:r>
          </a:p>
        </p:txBody>
      </p:sp>
      <p:sp>
        <p:nvSpPr>
          <p:cNvPr id="20" name="矩形 1"/>
          <p:cNvSpPr>
            <a:spLocks noChangeArrowheads="1"/>
          </p:cNvSpPr>
          <p:nvPr/>
        </p:nvSpPr>
        <p:spPr bwMode="auto">
          <a:xfrm>
            <a:off x="466498" y="1948711"/>
            <a:ext cx="5130799" cy="700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black">
                    <a:lumMod val="50000"/>
                    <a:lumOff val="50000"/>
                  </a:prstClr>
                </a:solidFill>
                <a:effectLst/>
                <a:uLnTx/>
                <a:uFillTx/>
                <a:latin typeface="微软雅黑" panose="020B0503020204020204" pitchFamily="34" charset="-122"/>
                <a:ea typeface="微软雅黑" panose="020B0503020204020204" pitchFamily="34" charset="-122"/>
                <a:cs typeface="+mn-cs"/>
              </a:rPr>
              <a:t>添加适当的文字对项目进行简单介绍，介绍时注意要点，突出主题，文字可适当放大。一页文字最好控制在两百字以内。</a:t>
            </a: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right)">
                                      <p:cBhvr>
                                        <p:cTn id="7" dur="500"/>
                                        <p:tgtEl>
                                          <p:spTgt spid="13"/>
                                        </p:tgtEl>
                                      </p:cBhvr>
                                    </p:animEffect>
                                  </p:childTnLst>
                                </p:cTn>
                              </p:par>
                              <p:par>
                                <p:cTn id="8" presetID="22" presetClass="entr" presetSubtype="8"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par>
                          <p:cTn id="11" fill="hold">
                            <p:stCondLst>
                              <p:cond delay="500"/>
                            </p:stCondLst>
                            <p:childTnLst>
                              <p:par>
                                <p:cTn id="12" presetID="2" presetClass="entr" presetSubtype="2" fill="hold" grpId="0" nodeType="afterEffect">
                                  <p:stCondLst>
                                    <p:cond delay="0"/>
                                  </p:stCondLst>
                                  <p:childTnLst>
                                    <p:set>
                                      <p:cBhvr>
                                        <p:cTn id="13" dur="1" fill="hold">
                                          <p:stCondLst>
                                            <p:cond delay="0"/>
                                          </p:stCondLst>
                                        </p:cTn>
                                        <p:tgtEl>
                                          <p:spTgt spid="19"/>
                                        </p:tgtEl>
                                        <p:attrNameLst>
                                          <p:attrName>style.visibility</p:attrName>
                                        </p:attrNameLst>
                                      </p:cBhvr>
                                      <p:to>
                                        <p:strVal val="visible"/>
                                      </p:to>
                                    </p:set>
                                    <p:anim calcmode="lin" valueType="num">
                                      <p:cBhvr additive="base">
                                        <p:cTn id="14" dur="500" fill="hold"/>
                                        <p:tgtEl>
                                          <p:spTgt spid="19"/>
                                        </p:tgtEl>
                                        <p:attrNameLst>
                                          <p:attrName>ppt_x</p:attrName>
                                        </p:attrNameLst>
                                      </p:cBhvr>
                                      <p:tavLst>
                                        <p:tav tm="0">
                                          <p:val>
                                            <p:strVal val="1+#ppt_w/2"/>
                                          </p:val>
                                        </p:tav>
                                        <p:tav tm="100000">
                                          <p:val>
                                            <p:strVal val="#ppt_x"/>
                                          </p:val>
                                        </p:tav>
                                      </p:tavLst>
                                    </p:anim>
                                    <p:anim calcmode="lin" valueType="num">
                                      <p:cBhvr additive="base">
                                        <p:cTn id="15" dur="500" fill="hold"/>
                                        <p:tgtEl>
                                          <p:spTgt spid="19"/>
                                        </p:tgtEl>
                                        <p:attrNameLst>
                                          <p:attrName>ppt_y</p:attrName>
                                        </p:attrNameLst>
                                      </p:cBhvr>
                                      <p:tavLst>
                                        <p:tav tm="0">
                                          <p:val>
                                            <p:strVal val="#ppt_y"/>
                                          </p:val>
                                        </p:tav>
                                        <p:tav tm="100000">
                                          <p:val>
                                            <p:strVal val="#ppt_y"/>
                                          </p:val>
                                        </p:tav>
                                      </p:tavLst>
                                    </p:anim>
                                  </p:childTnLst>
                                </p:cTn>
                              </p:par>
                            </p:childTnLst>
                          </p:cTn>
                        </p:par>
                        <p:par>
                          <p:cTn id="16" fill="hold">
                            <p:stCondLst>
                              <p:cond delay="1000"/>
                            </p:stCondLst>
                            <p:childTnLst>
                              <p:par>
                                <p:cTn id="17" presetID="2" presetClass="entr" presetSubtype="2" fill="hold" grpId="0" nodeType="after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1+#ppt_w/2"/>
                                          </p:val>
                                        </p:tav>
                                        <p:tav tm="100000">
                                          <p:val>
                                            <p:strVal val="#ppt_x"/>
                                          </p:val>
                                        </p:tav>
                                      </p:tavLst>
                                    </p:anim>
                                    <p:anim calcmode="lin" valueType="num">
                                      <p:cBhvr additive="base">
                                        <p:cTn id="20" dur="500" fill="hold"/>
                                        <p:tgtEl>
                                          <p:spTgt spid="2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769257" y="1829529"/>
            <a:ext cx="4664444" cy="4212215"/>
            <a:chOff x="769257" y="1829529"/>
            <a:chExt cx="4664444" cy="4212215"/>
          </a:xfrm>
        </p:grpSpPr>
        <p:sp>
          <p:nvSpPr>
            <p:cNvPr id="8" name="Shape 5166"/>
            <p:cNvSpPr/>
            <p:nvPr/>
          </p:nvSpPr>
          <p:spPr>
            <a:xfrm>
              <a:off x="2132934" y="2194576"/>
              <a:ext cx="1487369" cy="1317704"/>
            </a:xfrm>
            <a:custGeom>
              <a:avLst/>
              <a:gdLst/>
              <a:ahLst/>
              <a:cxnLst>
                <a:cxn ang="0">
                  <a:pos x="wd2" y="hd2"/>
                </a:cxn>
                <a:cxn ang="5400000">
                  <a:pos x="wd2" y="hd2"/>
                </a:cxn>
                <a:cxn ang="10800000">
                  <a:pos x="wd2" y="hd2"/>
                </a:cxn>
                <a:cxn ang="16200000">
                  <a:pos x="wd2" y="hd2"/>
                </a:cxn>
              </a:cxnLst>
              <a:rect l="0" t="0" r="r" b="b"/>
              <a:pathLst>
                <a:path w="21600" h="21600" extrusionOk="0">
                  <a:moveTo>
                    <a:pt x="17131" y="0"/>
                  </a:moveTo>
                  <a:lnTo>
                    <a:pt x="4125" y="12945"/>
                  </a:lnTo>
                  <a:lnTo>
                    <a:pt x="0" y="21600"/>
                  </a:lnTo>
                  <a:lnTo>
                    <a:pt x="21600" y="7769"/>
                  </a:lnTo>
                  <a:lnTo>
                    <a:pt x="17131" y="0"/>
                  </a:lnTo>
                  <a:close/>
                </a:path>
              </a:pathLst>
            </a:custGeom>
            <a:solidFill>
              <a:schemeClr val="bg1">
                <a:lumMod val="95000"/>
              </a:schemeClr>
            </a:solidFill>
            <a:ln w="12700" cap="flat">
              <a:noFill/>
              <a:miter lim="400000"/>
            </a:ln>
            <a:effectLst/>
          </p:spPr>
          <p:txBody>
            <a:bodyPr wrap="square" lIns="46524" tIns="46524" rIns="46524" bIns="46524" numCol="1" anchor="ctr">
              <a:noAutofit/>
            </a:bodyPr>
            <a:lstStyle/>
            <a:p>
              <a:pPr marL="0" marR="0" lvl="0" indent="0" algn="ctr" defTabSz="914400" rtl="0" eaLnBrk="1" fontAlgn="auto" latinLnBrk="0" hangingPunct="1">
                <a:lnSpc>
                  <a:spcPct val="120000"/>
                </a:lnSpc>
                <a:spcBef>
                  <a:spcPts val="0"/>
                </a:spcBef>
                <a:spcAft>
                  <a:spcPts val="0"/>
                </a:spcAft>
                <a:buClrTx/>
                <a:buSzTx/>
                <a:buFontTx/>
                <a:buNone/>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lang="en-US" sz="1400" b="0" i="0" u="none" strike="noStrike" kern="1200" cap="none" spc="0" normalizeH="0" baseline="0" noProof="0" dirty="0">
                <a:ln>
                  <a:noFill/>
                </a:ln>
                <a:solidFill>
                  <a:prstClr val="white"/>
                </a:solidFill>
                <a:effectLst>
                  <a:outerShdw blurRad="38100" dist="12700" dir="5400000" rotWithShape="0">
                    <a:srgbClr val="000000">
                      <a:alpha val="50000"/>
                    </a:srgbClr>
                  </a:outerShdw>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9" name="Shape 5167"/>
            <p:cNvSpPr/>
            <p:nvPr/>
          </p:nvSpPr>
          <p:spPr>
            <a:xfrm>
              <a:off x="1681870" y="2975795"/>
              <a:ext cx="2395107" cy="1371804"/>
            </a:xfrm>
            <a:custGeom>
              <a:avLst/>
              <a:gdLst/>
              <a:ahLst/>
              <a:cxnLst>
                <a:cxn ang="0">
                  <a:pos x="wd2" y="hd2"/>
                </a:cxn>
                <a:cxn ang="5400000">
                  <a:pos x="wd2" y="hd2"/>
                </a:cxn>
                <a:cxn ang="10800000">
                  <a:pos x="wd2" y="hd2"/>
                </a:cxn>
                <a:cxn ang="16200000">
                  <a:pos x="wd2" y="hd2"/>
                </a:cxn>
              </a:cxnLst>
              <a:rect l="0" t="0" r="r" b="b"/>
              <a:pathLst>
                <a:path w="21600" h="21600" extrusionOk="0">
                  <a:moveTo>
                    <a:pt x="19039" y="0"/>
                  </a:moveTo>
                  <a:lnTo>
                    <a:pt x="2561" y="13286"/>
                  </a:lnTo>
                  <a:lnTo>
                    <a:pt x="0" y="21600"/>
                  </a:lnTo>
                  <a:lnTo>
                    <a:pt x="21600" y="8314"/>
                  </a:lnTo>
                  <a:cubicBezTo>
                    <a:pt x="21600" y="8314"/>
                    <a:pt x="19039" y="0"/>
                    <a:pt x="19039" y="0"/>
                  </a:cubicBezTo>
                  <a:close/>
                </a:path>
              </a:pathLst>
            </a:custGeom>
            <a:solidFill>
              <a:schemeClr val="bg1">
                <a:lumMod val="95000"/>
              </a:schemeClr>
            </a:solidFill>
            <a:ln w="12700" cap="flat">
              <a:noFill/>
              <a:miter lim="400000"/>
            </a:ln>
            <a:effectLst/>
          </p:spPr>
          <p:txBody>
            <a:bodyPr wrap="square" lIns="46524" tIns="46524" rIns="46524" bIns="46524" numCol="1" anchor="ctr">
              <a:noAutofit/>
            </a:bodyPr>
            <a:lstStyle/>
            <a:p>
              <a:pPr marL="0" marR="0" lvl="0" indent="0" algn="ctr" defTabSz="914400" rtl="0" eaLnBrk="1" fontAlgn="auto" latinLnBrk="0" hangingPunct="1">
                <a:lnSpc>
                  <a:spcPct val="120000"/>
                </a:lnSpc>
                <a:spcBef>
                  <a:spcPts val="0"/>
                </a:spcBef>
                <a:spcAft>
                  <a:spcPts val="0"/>
                </a:spcAft>
                <a:buClrTx/>
                <a:buSzTx/>
                <a:buFontTx/>
                <a:buNone/>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lang="en-US" sz="1400" b="0" i="0" u="none" strike="noStrike" kern="1200" cap="none" spc="0" normalizeH="0" baseline="0" noProof="0" dirty="0">
                <a:ln>
                  <a:noFill/>
                </a:ln>
                <a:solidFill>
                  <a:prstClr val="white"/>
                </a:solidFill>
                <a:effectLst>
                  <a:outerShdw blurRad="38100" dist="12700" dir="5400000" rotWithShape="0">
                    <a:srgbClr val="000000">
                      <a:alpha val="50000"/>
                    </a:srgbClr>
                  </a:outerShdw>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0" name="Shape 5168"/>
            <p:cNvSpPr/>
            <p:nvPr/>
          </p:nvSpPr>
          <p:spPr>
            <a:xfrm>
              <a:off x="1230810" y="3822873"/>
              <a:ext cx="3302845" cy="1371798"/>
            </a:xfrm>
            <a:custGeom>
              <a:avLst/>
              <a:gdLst/>
              <a:ahLst/>
              <a:cxnLst>
                <a:cxn ang="0">
                  <a:pos x="wd2" y="hd2"/>
                </a:cxn>
                <a:cxn ang="5400000">
                  <a:pos x="wd2" y="hd2"/>
                </a:cxn>
                <a:cxn ang="10800000">
                  <a:pos x="wd2" y="hd2"/>
                </a:cxn>
                <a:cxn ang="16200000">
                  <a:pos x="wd2" y="hd2"/>
                </a:cxn>
              </a:cxnLst>
              <a:rect l="0" t="0" r="r" b="b"/>
              <a:pathLst>
                <a:path w="21600" h="21600" extrusionOk="0">
                  <a:moveTo>
                    <a:pt x="19743" y="0"/>
                  </a:moveTo>
                  <a:lnTo>
                    <a:pt x="1857" y="13286"/>
                  </a:lnTo>
                  <a:lnTo>
                    <a:pt x="0" y="21600"/>
                  </a:lnTo>
                  <a:lnTo>
                    <a:pt x="21600" y="8314"/>
                  </a:lnTo>
                  <a:cubicBezTo>
                    <a:pt x="21600" y="8314"/>
                    <a:pt x="19743" y="0"/>
                    <a:pt x="19743" y="0"/>
                  </a:cubicBezTo>
                  <a:close/>
                </a:path>
              </a:pathLst>
            </a:custGeom>
            <a:solidFill>
              <a:schemeClr val="bg1">
                <a:lumMod val="95000"/>
              </a:schemeClr>
            </a:solidFill>
            <a:ln w="12700" cap="flat">
              <a:noFill/>
              <a:miter lim="400000"/>
            </a:ln>
            <a:effectLst/>
          </p:spPr>
          <p:txBody>
            <a:bodyPr wrap="square" lIns="46524" tIns="46524" rIns="46524" bIns="46524" numCol="1" anchor="ctr">
              <a:noAutofit/>
            </a:bodyPr>
            <a:lstStyle/>
            <a:p>
              <a:pPr marL="0" marR="0" lvl="0" indent="0" algn="ctr" defTabSz="914400" rtl="0" eaLnBrk="1" fontAlgn="auto" latinLnBrk="0" hangingPunct="1">
                <a:lnSpc>
                  <a:spcPct val="120000"/>
                </a:lnSpc>
                <a:spcBef>
                  <a:spcPts val="0"/>
                </a:spcBef>
                <a:spcAft>
                  <a:spcPts val="0"/>
                </a:spcAft>
                <a:buClrTx/>
                <a:buSzTx/>
                <a:buFontTx/>
                <a:buNone/>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lang="en-US" sz="1400" b="0" i="0" u="none" strike="noStrike" kern="1200" cap="none" spc="0" normalizeH="0" baseline="0" noProof="0" dirty="0">
                <a:ln>
                  <a:noFill/>
                </a:ln>
                <a:solidFill>
                  <a:prstClr val="white"/>
                </a:solidFill>
                <a:effectLst>
                  <a:outerShdw blurRad="38100" dist="12700" dir="5400000" rotWithShape="0">
                    <a:srgbClr val="000000">
                      <a:alpha val="50000"/>
                    </a:srgbClr>
                  </a:outerShdw>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1" name="Shape 5169"/>
            <p:cNvSpPr/>
            <p:nvPr/>
          </p:nvSpPr>
          <p:spPr>
            <a:xfrm>
              <a:off x="769257" y="4669953"/>
              <a:ext cx="4210573" cy="1371791"/>
            </a:xfrm>
            <a:custGeom>
              <a:avLst/>
              <a:gdLst/>
              <a:ahLst/>
              <a:cxnLst>
                <a:cxn ang="0">
                  <a:pos x="wd2" y="hd2"/>
                </a:cxn>
                <a:cxn ang="5400000">
                  <a:pos x="wd2" y="hd2"/>
                </a:cxn>
                <a:cxn ang="10800000">
                  <a:pos x="wd2" y="hd2"/>
                </a:cxn>
                <a:cxn ang="16200000">
                  <a:pos x="wd2" y="hd2"/>
                </a:cxn>
              </a:cxnLst>
              <a:rect l="0" t="0" r="r" b="b"/>
              <a:pathLst>
                <a:path w="21600" h="21600" extrusionOk="0">
                  <a:moveTo>
                    <a:pt x="1457" y="13286"/>
                  </a:moveTo>
                  <a:lnTo>
                    <a:pt x="0" y="21600"/>
                  </a:lnTo>
                  <a:lnTo>
                    <a:pt x="21600" y="8314"/>
                  </a:lnTo>
                  <a:lnTo>
                    <a:pt x="20143" y="0"/>
                  </a:lnTo>
                  <a:cubicBezTo>
                    <a:pt x="20143" y="0"/>
                    <a:pt x="1457" y="13286"/>
                    <a:pt x="1457" y="13286"/>
                  </a:cubicBezTo>
                  <a:close/>
                </a:path>
              </a:pathLst>
            </a:custGeom>
            <a:solidFill>
              <a:schemeClr val="bg1">
                <a:lumMod val="95000"/>
              </a:schemeClr>
            </a:solidFill>
            <a:ln w="12700" cap="flat">
              <a:noFill/>
              <a:miter lim="400000"/>
            </a:ln>
            <a:effectLst/>
          </p:spPr>
          <p:txBody>
            <a:bodyPr wrap="square" lIns="46524" tIns="46524" rIns="46524" bIns="46524" numCol="1" anchor="ctr">
              <a:noAutofit/>
            </a:bodyPr>
            <a:lstStyle/>
            <a:p>
              <a:pPr marL="0" marR="0" lvl="0" indent="0" algn="ctr" defTabSz="914400" rtl="0" eaLnBrk="1" fontAlgn="auto" latinLnBrk="0" hangingPunct="1">
                <a:lnSpc>
                  <a:spcPct val="120000"/>
                </a:lnSpc>
                <a:spcBef>
                  <a:spcPts val="0"/>
                </a:spcBef>
                <a:spcAft>
                  <a:spcPts val="0"/>
                </a:spcAft>
                <a:buClrTx/>
                <a:buSzTx/>
                <a:buFontTx/>
                <a:buNone/>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lang="en-US" sz="1400" b="0" i="0" u="none" strike="noStrike" kern="1200" cap="none" spc="0" normalizeH="0" baseline="0" noProof="0" dirty="0">
                <a:ln>
                  <a:noFill/>
                </a:ln>
                <a:solidFill>
                  <a:prstClr val="white"/>
                </a:solidFill>
                <a:effectLst>
                  <a:outerShdw blurRad="38100" dist="12700" dir="5400000" rotWithShape="0">
                    <a:srgbClr val="000000">
                      <a:alpha val="50000"/>
                    </a:srgbClr>
                  </a:outerShdw>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2" name="Shape 5171"/>
            <p:cNvSpPr/>
            <p:nvPr/>
          </p:nvSpPr>
          <p:spPr>
            <a:xfrm>
              <a:off x="2583997" y="1829529"/>
              <a:ext cx="1037513" cy="838963"/>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005AAA"/>
            </a:solidFill>
            <a:ln w="12700" cap="flat">
              <a:noFill/>
              <a:miter lim="400000"/>
            </a:ln>
            <a:effectLst/>
          </p:spPr>
          <p:txBody>
            <a:bodyPr wrap="square" lIns="0" tIns="0" rIns="0" bIns="0" numCol="1" anchor="t">
              <a:noAutofit/>
            </a:bodyPr>
            <a:lstStyle/>
            <a:p>
              <a:pPr marL="0" marR="0" lvl="0" indent="0" algn="ctr" defTabSz="914400" rtl="0" eaLnBrk="1" fontAlgn="auto" latinLnBrk="0" hangingPunct="1">
                <a:lnSpc>
                  <a:spcPct val="120000"/>
                </a:lnSpc>
                <a:spcBef>
                  <a:spcPts val="0"/>
                </a:spcBef>
                <a:spcAft>
                  <a:spcPts val="0"/>
                </a:spcAft>
                <a:buClrTx/>
                <a:buSzTx/>
                <a:buFontTx/>
                <a:buNone/>
                <a:defRPr>
                  <a:solidFill>
                    <a:srgbClr val="4C4C4C"/>
                  </a:solidFill>
                </a:defRPr>
              </a:pPr>
              <a:endParaRPr kumimoji="0" lang="en-US" sz="14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3" name="Shape 5176"/>
            <p:cNvSpPr/>
            <p:nvPr/>
          </p:nvSpPr>
          <p:spPr>
            <a:xfrm>
              <a:off x="2602762" y="2297392"/>
              <a:ext cx="1028794" cy="430216"/>
            </a:xfrm>
            <a:prstGeom prst="rect">
              <a:avLst/>
            </a:prstGeom>
            <a:noFill/>
            <a:ln w="12700" cap="flat">
              <a:noFill/>
              <a:miter lim="400000"/>
            </a:ln>
            <a:effectLst/>
          </p:spPr>
          <p:txBody>
            <a:bodyPr wrap="square" lIns="0" tIns="0" rIns="0" bIns="0" numCol="1" anchor="ctr">
              <a:noAutofit/>
            </a:bodyPr>
            <a:lstStyle>
              <a:lvl1pPr defTabSz="584200">
                <a:lnSpc>
                  <a:spcPct val="100000"/>
                </a:lnSpc>
                <a:spcBef>
                  <a:spcPts val="0"/>
                </a:spcBef>
                <a:defRPr sz="1500" cap="all">
                  <a:solidFill>
                    <a:srgbClr val="FFFFFF"/>
                  </a:solidFill>
                  <a:latin typeface="Helvetica Neue"/>
                  <a:ea typeface="Helvetica Neue"/>
                  <a:cs typeface="Helvetica Neue"/>
                  <a:sym typeface="Helvetica Neue"/>
                </a:defRPr>
              </a:lvl1pPr>
            </a:lstStyle>
            <a:p>
              <a:pPr marL="0" marR="0" lvl="0" indent="0" algn="ctr" defTabSz="584200" rtl="0" eaLnBrk="1" fontAlgn="auto" latinLnBrk="0" hangingPunct="1">
                <a:lnSpc>
                  <a:spcPct val="120000"/>
                </a:lnSpc>
                <a:spcBef>
                  <a:spcPts val="0"/>
                </a:spcBef>
                <a:spcAft>
                  <a:spcPts val="0"/>
                </a:spcAft>
                <a:buClrTx/>
                <a:buSzTx/>
                <a:buFontTx/>
                <a:buNone/>
                <a:defRPr/>
              </a:pPr>
              <a:r>
                <a:rPr kumimoji="0" lang="zh-CN" altLang="en-US" sz="1400" b="0" i="0" u="none" strike="noStrike" kern="1200" cap="all"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输入文本</a:t>
              </a:r>
            </a:p>
          </p:txBody>
        </p:sp>
        <p:sp>
          <p:nvSpPr>
            <p:cNvPr id="14" name="Shape 5173"/>
            <p:cNvSpPr/>
            <p:nvPr/>
          </p:nvSpPr>
          <p:spPr>
            <a:xfrm>
              <a:off x="2132934" y="2975797"/>
              <a:ext cx="1941237" cy="528018"/>
            </a:xfrm>
            <a:custGeom>
              <a:avLst/>
              <a:gdLst/>
              <a:ahLst/>
              <a:cxnLst>
                <a:cxn ang="0">
                  <a:pos x="wd2" y="hd2"/>
                </a:cxn>
                <a:cxn ang="5400000">
                  <a:pos x="wd2" y="hd2"/>
                </a:cxn>
                <a:cxn ang="10800000">
                  <a:pos x="wd2" y="hd2"/>
                </a:cxn>
                <a:cxn ang="16200000">
                  <a:pos x="wd2" y="hd2"/>
                </a:cxn>
              </a:cxnLst>
              <a:rect l="0" t="0" r="r" b="b"/>
              <a:pathLst>
                <a:path w="21600" h="21600" extrusionOk="0">
                  <a:moveTo>
                    <a:pt x="3160" y="0"/>
                  </a:moveTo>
                  <a:lnTo>
                    <a:pt x="0" y="21600"/>
                  </a:lnTo>
                  <a:lnTo>
                    <a:pt x="21600" y="21600"/>
                  </a:lnTo>
                  <a:lnTo>
                    <a:pt x="18440" y="0"/>
                  </a:lnTo>
                  <a:cubicBezTo>
                    <a:pt x="18440" y="0"/>
                    <a:pt x="3160" y="0"/>
                    <a:pt x="3160" y="0"/>
                  </a:cubicBezTo>
                  <a:close/>
                </a:path>
              </a:pathLst>
            </a:custGeom>
            <a:solidFill>
              <a:srgbClr val="002060"/>
            </a:solidFill>
            <a:ln w="12700" cap="flat">
              <a:noFill/>
              <a:miter lim="400000"/>
            </a:ln>
            <a:effectLst/>
          </p:spPr>
          <p:txBody>
            <a:bodyPr wrap="square" lIns="46524" tIns="46524" rIns="46524" bIns="46524" numCol="1" anchor="ctr">
              <a:noAutofit/>
            </a:bodyPr>
            <a:lstStyle/>
            <a:p>
              <a:pPr marL="0" marR="0" lvl="0" indent="0" algn="ctr" defTabSz="914400" rtl="0" eaLnBrk="1" fontAlgn="auto" latinLnBrk="0" hangingPunct="1">
                <a:lnSpc>
                  <a:spcPct val="120000"/>
                </a:lnSpc>
                <a:spcBef>
                  <a:spcPts val="0"/>
                </a:spcBef>
                <a:spcAft>
                  <a:spcPts val="0"/>
                </a:spcAft>
                <a:buClrTx/>
                <a:buSzTx/>
                <a:buFontTx/>
                <a:buNone/>
                <a:defRPr>
                  <a:solidFill>
                    <a:srgbClr val="4C4C4C"/>
                  </a:solidFill>
                </a:defRPr>
              </a:pPr>
              <a:endParaRPr kumimoji="0" lang="en-US" sz="14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5" name="Shape 5177"/>
            <p:cNvSpPr/>
            <p:nvPr/>
          </p:nvSpPr>
          <p:spPr>
            <a:xfrm>
              <a:off x="2435029" y="3024697"/>
              <a:ext cx="1342663" cy="430216"/>
            </a:xfrm>
            <a:prstGeom prst="rect">
              <a:avLst/>
            </a:prstGeom>
            <a:noFill/>
            <a:ln w="12700" cap="flat">
              <a:noFill/>
              <a:miter lim="400000"/>
            </a:ln>
            <a:effectLst/>
          </p:spPr>
          <p:txBody>
            <a:bodyPr wrap="square" lIns="0" tIns="0" rIns="0" bIns="0" numCol="1" anchor="ctr">
              <a:noAutofit/>
            </a:bodyPr>
            <a:lstStyle>
              <a:lvl1pPr defTabSz="584200">
                <a:lnSpc>
                  <a:spcPct val="100000"/>
                </a:lnSpc>
                <a:spcBef>
                  <a:spcPts val="0"/>
                </a:spcBef>
                <a:defRPr sz="1500" cap="all">
                  <a:solidFill>
                    <a:srgbClr val="FFFFFF"/>
                  </a:solidFill>
                  <a:latin typeface="Helvetica Neue"/>
                  <a:ea typeface="Helvetica Neue"/>
                  <a:cs typeface="Helvetica Neue"/>
                  <a:sym typeface="Helvetica Neue"/>
                </a:defRPr>
              </a:lvl1pPr>
            </a:lstStyle>
            <a:p>
              <a:pPr marL="0" marR="0" lvl="0" indent="0" algn="ctr" defTabSz="584200" rtl="0" eaLnBrk="1" fontAlgn="auto" latinLnBrk="0" hangingPunct="1">
                <a:lnSpc>
                  <a:spcPct val="120000"/>
                </a:lnSpc>
                <a:spcBef>
                  <a:spcPts val="0"/>
                </a:spcBef>
                <a:spcAft>
                  <a:spcPts val="0"/>
                </a:spcAft>
                <a:buClrTx/>
                <a:buSzTx/>
                <a:buFontTx/>
                <a:buNone/>
                <a:defRPr/>
              </a:pPr>
              <a:r>
                <a:rPr kumimoji="0" lang="zh-CN" altLang="en-US" sz="1400" b="0" i="0" u="none" strike="noStrike" kern="1200" cap="all"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点击输入文本</a:t>
              </a:r>
            </a:p>
          </p:txBody>
        </p:sp>
        <p:sp>
          <p:nvSpPr>
            <p:cNvPr id="16" name="Shape 5172"/>
            <p:cNvSpPr/>
            <p:nvPr/>
          </p:nvSpPr>
          <p:spPr>
            <a:xfrm>
              <a:off x="1681873" y="3822872"/>
              <a:ext cx="2848974" cy="528019"/>
            </a:xfrm>
            <a:custGeom>
              <a:avLst/>
              <a:gdLst/>
              <a:ahLst/>
              <a:cxnLst>
                <a:cxn ang="0">
                  <a:pos x="wd2" y="hd2"/>
                </a:cxn>
                <a:cxn ang="5400000">
                  <a:pos x="wd2" y="hd2"/>
                </a:cxn>
                <a:cxn ang="10800000">
                  <a:pos x="wd2" y="hd2"/>
                </a:cxn>
                <a:cxn ang="16200000">
                  <a:pos x="wd2" y="hd2"/>
                </a:cxn>
              </a:cxnLst>
              <a:rect l="0" t="0" r="r" b="b"/>
              <a:pathLst>
                <a:path w="21600" h="21600" extrusionOk="0">
                  <a:moveTo>
                    <a:pt x="2153" y="0"/>
                  </a:moveTo>
                  <a:lnTo>
                    <a:pt x="0" y="21600"/>
                  </a:lnTo>
                  <a:lnTo>
                    <a:pt x="21600" y="21600"/>
                  </a:lnTo>
                  <a:lnTo>
                    <a:pt x="19447" y="0"/>
                  </a:lnTo>
                  <a:cubicBezTo>
                    <a:pt x="19447" y="0"/>
                    <a:pt x="2153" y="0"/>
                    <a:pt x="2153" y="0"/>
                  </a:cubicBezTo>
                  <a:close/>
                </a:path>
              </a:pathLst>
            </a:custGeom>
            <a:solidFill>
              <a:srgbClr val="005AAA"/>
            </a:solidFill>
            <a:ln w="12700" cap="flat">
              <a:noFill/>
              <a:miter lim="400000"/>
            </a:ln>
            <a:effectLst/>
          </p:spPr>
          <p:txBody>
            <a:bodyPr wrap="square" lIns="46524" tIns="46524" rIns="46524" bIns="46524" numCol="1" anchor="ctr">
              <a:noAutofit/>
            </a:bodyPr>
            <a:lstStyle/>
            <a:p>
              <a:pPr marL="0" marR="0" lvl="0" indent="0" algn="ctr" defTabSz="914400" rtl="0" eaLnBrk="1" fontAlgn="auto" latinLnBrk="0" hangingPunct="1">
                <a:lnSpc>
                  <a:spcPct val="120000"/>
                </a:lnSpc>
                <a:spcBef>
                  <a:spcPts val="0"/>
                </a:spcBef>
                <a:spcAft>
                  <a:spcPts val="0"/>
                </a:spcAft>
                <a:buClrTx/>
                <a:buSzTx/>
                <a:buFontTx/>
                <a:buNone/>
                <a:defRPr>
                  <a:solidFill>
                    <a:srgbClr val="4C4C4C"/>
                  </a:solidFill>
                </a:defRPr>
              </a:pPr>
              <a:endParaRPr kumimoji="0" lang="en-US" sz="14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7" name="Shape 5178"/>
            <p:cNvSpPr/>
            <p:nvPr/>
          </p:nvSpPr>
          <p:spPr>
            <a:xfrm>
              <a:off x="1975026" y="3871773"/>
              <a:ext cx="2258114" cy="430216"/>
            </a:xfrm>
            <a:prstGeom prst="rect">
              <a:avLst/>
            </a:prstGeom>
            <a:noFill/>
            <a:ln w="12700" cap="flat">
              <a:noFill/>
              <a:miter lim="400000"/>
            </a:ln>
            <a:effectLst/>
          </p:spPr>
          <p:txBody>
            <a:bodyPr wrap="square" lIns="0" tIns="0" rIns="0" bIns="0" numCol="1" anchor="ctr">
              <a:noAutofit/>
            </a:bodyPr>
            <a:lstStyle>
              <a:lvl1pPr defTabSz="584200">
                <a:lnSpc>
                  <a:spcPct val="100000"/>
                </a:lnSpc>
                <a:spcBef>
                  <a:spcPts val="0"/>
                </a:spcBef>
                <a:defRPr sz="1500" cap="all">
                  <a:solidFill>
                    <a:srgbClr val="FFFFFF"/>
                  </a:solidFill>
                  <a:latin typeface="Helvetica Neue"/>
                  <a:ea typeface="Helvetica Neue"/>
                  <a:cs typeface="Helvetica Neue"/>
                  <a:sym typeface="Helvetica Neue"/>
                </a:defRPr>
              </a:lvl1pPr>
            </a:lstStyle>
            <a:p>
              <a:pPr marL="0" marR="0" lvl="0" indent="0" algn="ctr" defTabSz="584200" rtl="0" eaLnBrk="1" fontAlgn="auto" latinLnBrk="0" hangingPunct="1">
                <a:lnSpc>
                  <a:spcPct val="120000"/>
                </a:lnSpc>
                <a:spcBef>
                  <a:spcPts val="0"/>
                </a:spcBef>
                <a:spcAft>
                  <a:spcPts val="0"/>
                </a:spcAft>
                <a:buClrTx/>
                <a:buSzTx/>
                <a:buFontTx/>
                <a:buNone/>
                <a:defRPr/>
              </a:pPr>
              <a:r>
                <a:rPr kumimoji="0" lang="zh-CN" altLang="en-US" sz="1400" b="0" i="0" u="none" strike="noStrike" kern="1200" cap="all"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kumimoji="0" lang="zh-CN" altLang="en-US" sz="1400" b="0" i="0" u="none" strike="noStrike" kern="1200" cap="all"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 name="Shape 5174"/>
            <p:cNvSpPr/>
            <p:nvPr/>
          </p:nvSpPr>
          <p:spPr>
            <a:xfrm>
              <a:off x="1230809" y="4669950"/>
              <a:ext cx="3756702" cy="528012"/>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19967" y="0"/>
                  </a:lnTo>
                  <a:lnTo>
                    <a:pt x="1633" y="0"/>
                  </a:lnTo>
                  <a:lnTo>
                    <a:pt x="0" y="21600"/>
                  </a:lnTo>
                  <a:cubicBezTo>
                    <a:pt x="0" y="21600"/>
                    <a:pt x="21600" y="21600"/>
                    <a:pt x="21600" y="21600"/>
                  </a:cubicBezTo>
                  <a:close/>
                </a:path>
              </a:pathLst>
            </a:custGeom>
            <a:solidFill>
              <a:srgbClr val="002060"/>
            </a:solidFill>
            <a:ln w="12700" cap="flat">
              <a:noFill/>
              <a:miter lim="400000"/>
            </a:ln>
            <a:effectLst/>
          </p:spPr>
          <p:txBody>
            <a:bodyPr wrap="square" lIns="46524" tIns="46524" rIns="46524" bIns="46524" numCol="1" anchor="ctr">
              <a:noAutofit/>
            </a:bodyPr>
            <a:lstStyle/>
            <a:p>
              <a:pPr marL="0" marR="0" lvl="0" indent="0" algn="ctr" defTabSz="914400" rtl="0" eaLnBrk="1" fontAlgn="auto" latinLnBrk="0" hangingPunct="1">
                <a:lnSpc>
                  <a:spcPct val="120000"/>
                </a:lnSpc>
                <a:spcBef>
                  <a:spcPts val="0"/>
                </a:spcBef>
                <a:spcAft>
                  <a:spcPts val="0"/>
                </a:spcAft>
                <a:buClrTx/>
                <a:buSzTx/>
                <a:buFontTx/>
                <a:buNone/>
                <a:defRPr>
                  <a:solidFill>
                    <a:srgbClr val="4C4C4C"/>
                  </a:solidFill>
                </a:defRPr>
              </a:pPr>
              <a:endParaRPr kumimoji="0" lang="en-US" sz="14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9" name="Shape 5179"/>
            <p:cNvSpPr/>
            <p:nvPr/>
          </p:nvSpPr>
          <p:spPr>
            <a:xfrm>
              <a:off x="1495503" y="4718849"/>
              <a:ext cx="3217158" cy="430215"/>
            </a:xfrm>
            <a:prstGeom prst="rect">
              <a:avLst/>
            </a:prstGeom>
            <a:noFill/>
            <a:ln w="12700" cap="flat">
              <a:noFill/>
              <a:miter lim="400000"/>
            </a:ln>
            <a:effectLst/>
          </p:spPr>
          <p:txBody>
            <a:bodyPr wrap="square" lIns="0" tIns="0" rIns="0" bIns="0" numCol="1" anchor="ctr">
              <a:noAutofit/>
            </a:bodyPr>
            <a:lstStyle>
              <a:lvl1pPr defTabSz="584200">
                <a:lnSpc>
                  <a:spcPct val="100000"/>
                </a:lnSpc>
                <a:spcBef>
                  <a:spcPts val="0"/>
                </a:spcBef>
                <a:defRPr sz="1500" cap="all">
                  <a:solidFill>
                    <a:srgbClr val="FFFFFF"/>
                  </a:solidFill>
                  <a:latin typeface="Helvetica Neue"/>
                  <a:ea typeface="Helvetica Neue"/>
                  <a:cs typeface="Helvetica Neue"/>
                  <a:sym typeface="Helvetica Neue"/>
                </a:defRPr>
              </a:lvl1pPr>
            </a:lstStyle>
            <a:p>
              <a:pPr marL="0" marR="0" lvl="0" indent="0" algn="ctr" defTabSz="584200" rtl="0" eaLnBrk="1" fontAlgn="auto" latinLnBrk="0" hangingPunct="1">
                <a:lnSpc>
                  <a:spcPct val="120000"/>
                </a:lnSpc>
                <a:spcBef>
                  <a:spcPts val="0"/>
                </a:spcBef>
                <a:spcAft>
                  <a:spcPts val="0"/>
                </a:spcAft>
                <a:buClrTx/>
                <a:buSzTx/>
                <a:buFontTx/>
                <a:buNone/>
                <a:defRPr/>
              </a:pPr>
              <a:r>
                <a:rPr kumimoji="0" lang="zh-CN" altLang="en-US" sz="1400" b="0" i="0" u="none" strike="noStrike" kern="1200" cap="all"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kumimoji="0" lang="zh-CN" altLang="en-US" sz="1400" b="0" i="0" u="none" strike="noStrike" kern="1200" cap="all"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 name="Shape 5175"/>
            <p:cNvSpPr/>
            <p:nvPr/>
          </p:nvSpPr>
          <p:spPr>
            <a:xfrm>
              <a:off x="769259" y="5505266"/>
              <a:ext cx="4664442" cy="528012"/>
            </a:xfrm>
            <a:custGeom>
              <a:avLst/>
              <a:gdLst/>
              <a:ahLst/>
              <a:cxnLst>
                <a:cxn ang="0">
                  <a:pos x="wd2" y="hd2"/>
                </a:cxn>
                <a:cxn ang="5400000">
                  <a:pos x="wd2" y="hd2"/>
                </a:cxn>
                <a:cxn ang="10800000">
                  <a:pos x="wd2" y="hd2"/>
                </a:cxn>
                <a:cxn ang="16200000">
                  <a:pos x="wd2" y="hd2"/>
                </a:cxn>
              </a:cxnLst>
              <a:rect l="0" t="0" r="r" b="b"/>
              <a:pathLst>
                <a:path w="21600" h="21600" extrusionOk="0">
                  <a:moveTo>
                    <a:pt x="1315" y="0"/>
                  </a:moveTo>
                  <a:lnTo>
                    <a:pt x="0" y="21600"/>
                  </a:lnTo>
                  <a:lnTo>
                    <a:pt x="21600" y="21600"/>
                  </a:lnTo>
                  <a:lnTo>
                    <a:pt x="20285" y="0"/>
                  </a:lnTo>
                  <a:cubicBezTo>
                    <a:pt x="20285" y="0"/>
                    <a:pt x="1315" y="0"/>
                    <a:pt x="1315" y="0"/>
                  </a:cubicBezTo>
                  <a:close/>
                </a:path>
              </a:pathLst>
            </a:custGeom>
            <a:solidFill>
              <a:srgbClr val="005AAA"/>
            </a:solidFill>
            <a:ln w="12700" cap="flat">
              <a:noFill/>
              <a:miter lim="400000"/>
            </a:ln>
            <a:effectLst/>
          </p:spPr>
          <p:txBody>
            <a:bodyPr wrap="square" lIns="46524" tIns="46524" rIns="46524" bIns="46524" numCol="1" anchor="ctr">
              <a:noAutofit/>
            </a:bodyPr>
            <a:lstStyle/>
            <a:p>
              <a:pPr marL="0" marR="0" lvl="0" indent="0" algn="ctr" defTabSz="914400" rtl="0" eaLnBrk="1" fontAlgn="auto" latinLnBrk="0" hangingPunct="1">
                <a:lnSpc>
                  <a:spcPct val="120000"/>
                </a:lnSpc>
                <a:spcBef>
                  <a:spcPts val="0"/>
                </a:spcBef>
                <a:spcAft>
                  <a:spcPts val="0"/>
                </a:spcAft>
                <a:buClrTx/>
                <a:buSzTx/>
                <a:buFontTx/>
                <a:buNone/>
                <a:defRPr>
                  <a:solidFill>
                    <a:srgbClr val="4C4C4C"/>
                  </a:solidFill>
                </a:defRPr>
              </a:pPr>
              <a:endParaRPr kumimoji="0" lang="en-US" sz="14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21" name="Shape 5180"/>
            <p:cNvSpPr/>
            <p:nvPr/>
          </p:nvSpPr>
          <p:spPr>
            <a:xfrm>
              <a:off x="1068294" y="5554164"/>
              <a:ext cx="4071579" cy="430215"/>
            </a:xfrm>
            <a:prstGeom prst="rect">
              <a:avLst/>
            </a:prstGeom>
            <a:noFill/>
            <a:ln w="12700" cap="flat">
              <a:noFill/>
              <a:miter lim="400000"/>
            </a:ln>
            <a:effectLst/>
          </p:spPr>
          <p:txBody>
            <a:bodyPr wrap="square" lIns="0" tIns="0" rIns="0" bIns="0" numCol="1" anchor="ctr">
              <a:noAutofit/>
            </a:bodyPr>
            <a:lstStyle>
              <a:lvl1pPr defTabSz="584200">
                <a:lnSpc>
                  <a:spcPct val="100000"/>
                </a:lnSpc>
                <a:spcBef>
                  <a:spcPts val="0"/>
                </a:spcBef>
                <a:defRPr sz="1500" cap="all">
                  <a:solidFill>
                    <a:srgbClr val="FFFFFF"/>
                  </a:solidFill>
                  <a:latin typeface="Helvetica Neue"/>
                  <a:ea typeface="Helvetica Neue"/>
                  <a:cs typeface="Helvetica Neue"/>
                  <a:sym typeface="Helvetica Neue"/>
                </a:defRPr>
              </a:lvl1pPr>
            </a:lstStyle>
            <a:p>
              <a:pPr marL="0" marR="0" lvl="0" indent="0" algn="ctr" defTabSz="584200" rtl="0" eaLnBrk="1" fontAlgn="auto" latinLnBrk="0" hangingPunct="1">
                <a:lnSpc>
                  <a:spcPct val="120000"/>
                </a:lnSpc>
                <a:spcBef>
                  <a:spcPts val="0"/>
                </a:spcBef>
                <a:spcAft>
                  <a:spcPts val="0"/>
                </a:spcAft>
                <a:buClrTx/>
                <a:buSzTx/>
                <a:buFontTx/>
                <a:buNone/>
                <a:defRPr/>
              </a:pPr>
              <a:r>
                <a:rPr kumimoji="0" lang="zh-CN" altLang="en-US" sz="1400" b="0" i="0" u="none" strike="noStrike" kern="1200" cap="all"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kumimoji="0" lang="zh-CN" altLang="en-US" sz="1400" b="0" i="0" u="none" strike="noStrike" kern="1200" cap="all"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2" name="组合 21"/>
          <p:cNvGrpSpPr/>
          <p:nvPr/>
        </p:nvGrpSpPr>
        <p:grpSpPr>
          <a:xfrm>
            <a:off x="6187623" y="2754630"/>
            <a:ext cx="5454817" cy="735149"/>
            <a:chOff x="6187623" y="2754630"/>
            <a:chExt cx="5454817" cy="735149"/>
          </a:xfrm>
        </p:grpSpPr>
        <p:sp>
          <p:nvSpPr>
            <p:cNvPr id="23" name="Round Same Side Corner Rectangle 68"/>
            <p:cNvSpPr/>
            <p:nvPr/>
          </p:nvSpPr>
          <p:spPr>
            <a:xfrm rot="10800000" flipH="1">
              <a:off x="6187623" y="2799971"/>
              <a:ext cx="60936" cy="627700"/>
            </a:xfrm>
            <a:prstGeom prst="round2SameRect">
              <a:avLst>
                <a:gd name="adj1" fmla="val 50000"/>
                <a:gd name="adj2" fmla="val 50000"/>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lIns="100475" tIns="50237" rIns="100475" bIns="50237" rtlCol="0" anchor="ctr"/>
            <a:lstStyle/>
            <a:p>
              <a:pPr marL="0" marR="0" lvl="0" indent="0" algn="ctr" defTabSz="914400" rtl="0" eaLnBrk="1" fontAlgn="auto" latinLnBrk="0" hangingPunct="1">
                <a:lnSpc>
                  <a:spcPct val="120000"/>
                </a:lnSpc>
                <a:spcBef>
                  <a:spcPts val="0"/>
                </a:spcBef>
                <a:spcAft>
                  <a:spcPts val="0"/>
                </a:spcAft>
                <a:buClrTx/>
                <a:buSzTx/>
                <a:buFontTx/>
                <a:buNone/>
                <a:defRPr/>
              </a:pPr>
              <a:endParaRPr kumimoji="0" lang="bg-BG" sz="16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grpSp>
          <p:nvGrpSpPr>
            <p:cNvPr id="24" name="组合 23"/>
            <p:cNvGrpSpPr/>
            <p:nvPr/>
          </p:nvGrpSpPr>
          <p:grpSpPr>
            <a:xfrm>
              <a:off x="6447569" y="2754630"/>
              <a:ext cx="5194871" cy="735149"/>
              <a:chOff x="6960636" y="-1450216"/>
              <a:chExt cx="5194871" cy="735149"/>
            </a:xfrm>
          </p:grpSpPr>
          <p:sp>
            <p:nvSpPr>
              <p:cNvPr id="25" name="MH_Text_1"/>
              <p:cNvSpPr txBox="1"/>
              <p:nvPr>
                <p:custDataLst>
                  <p:tags r:id="rId9"/>
                </p:custDataLst>
              </p:nvPr>
            </p:nvSpPr>
            <p:spPr>
              <a:xfrm>
                <a:off x="6960636" y="-1038947"/>
                <a:ext cx="5194871" cy="323880"/>
              </a:xfrm>
              <a:prstGeom prst="rect">
                <a:avLst/>
              </a:prstGeom>
              <a:noFill/>
              <a:ln w="9525">
                <a:noFill/>
                <a:miter lim="800000"/>
              </a:ln>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white">
                        <a:lumMod val="65000"/>
                      </a:prstClr>
                    </a:solidFill>
                    <a:effectLst/>
                    <a:uLnTx/>
                    <a:uFillTx/>
                    <a:latin typeface="微软雅黑" panose="020B0503020204020204" pitchFamily="34" charset="-122"/>
                    <a:ea typeface="微软雅黑" panose="020B0503020204020204" pitchFamily="34" charset="-122"/>
                    <a:cs typeface="+mn-cs"/>
                  </a:rPr>
                  <a:t>点击此处更换文本添加文字点击此处更换文本添加文字</a:t>
                </a:r>
              </a:p>
            </p:txBody>
          </p:sp>
          <p:sp>
            <p:nvSpPr>
              <p:cNvPr id="26" name="MH_SubTitle_1"/>
              <p:cNvSpPr txBox="1"/>
              <p:nvPr>
                <p:custDataLst>
                  <p:tags r:id="rId10"/>
                </p:custDataLst>
              </p:nvPr>
            </p:nvSpPr>
            <p:spPr>
              <a:xfrm>
                <a:off x="6960636" y="-1450216"/>
                <a:ext cx="2662525" cy="363972"/>
              </a:xfrm>
              <a:prstGeom prst="rect">
                <a:avLst/>
              </a:prstGeom>
              <a:noFill/>
              <a:ln w="9525">
                <a:noFill/>
                <a:miter lim="800000"/>
              </a:ln>
            </p:spPr>
            <p:txBody>
              <a:bodyPr wrap="square" rtlCol="0" anchor="ctr" anchorCtr="0">
                <a:noAutofit/>
              </a:bodyPr>
              <a:lstStyle/>
              <a:p>
                <a:pPr marL="0" marR="0" lvl="0" indent="0" algn="l" defTabSz="914400" rtl="0" eaLnBrk="1" fontAlgn="auto" latinLnBrk="0" hangingPunct="1">
                  <a:lnSpc>
                    <a:spcPct val="170000"/>
                  </a:lnSpc>
                  <a:spcBef>
                    <a:spcPts val="0"/>
                  </a:spcBef>
                  <a:spcAft>
                    <a:spcPts val="0"/>
                  </a:spcAft>
                  <a:buClrTx/>
                  <a:buSzTx/>
                  <a:buFontTx/>
                  <a:buNone/>
                  <a:defRPr/>
                </a:pPr>
                <a:r>
                  <a:rPr kumimoji="0" lang="zh-CN" altLang="en-US" sz="1800" b="1" i="0" u="none" strike="noStrike" kern="1200" cap="none" spc="0" normalizeH="0" baseline="0" noProof="0" dirty="0">
                    <a:ln>
                      <a:noFill/>
                    </a:ln>
                    <a:solidFill>
                      <a:srgbClr val="002060"/>
                    </a:solidFill>
                    <a:effectLst/>
                    <a:uLnTx/>
                    <a:uFillTx/>
                    <a:latin typeface="微软雅黑" panose="020B0503020204020204" pitchFamily="34" charset="-122"/>
                    <a:ea typeface="微软雅黑" panose="020B0503020204020204" pitchFamily="34" charset="-122"/>
                    <a:cs typeface="+mn-cs"/>
                  </a:rPr>
                  <a:t>输入您的文字内容</a:t>
                </a:r>
              </a:p>
            </p:txBody>
          </p:sp>
        </p:grpSp>
      </p:grpSp>
      <p:grpSp>
        <p:nvGrpSpPr>
          <p:cNvPr id="27" name="组合 26"/>
          <p:cNvGrpSpPr/>
          <p:nvPr/>
        </p:nvGrpSpPr>
        <p:grpSpPr>
          <a:xfrm>
            <a:off x="6189625" y="3612450"/>
            <a:ext cx="5452815" cy="735149"/>
            <a:chOff x="6189625" y="3612450"/>
            <a:chExt cx="5452815" cy="735149"/>
          </a:xfrm>
        </p:grpSpPr>
        <p:sp>
          <p:nvSpPr>
            <p:cNvPr id="28" name="Round Same Side Corner Rectangle 69"/>
            <p:cNvSpPr/>
            <p:nvPr/>
          </p:nvSpPr>
          <p:spPr>
            <a:xfrm rot="10800000" flipH="1">
              <a:off x="6189625" y="3667113"/>
              <a:ext cx="60936" cy="627700"/>
            </a:xfrm>
            <a:prstGeom prst="round2SameRect">
              <a:avLst>
                <a:gd name="adj1" fmla="val 50000"/>
                <a:gd name="adj2" fmla="val 50000"/>
              </a:avLst>
            </a:prstGeom>
            <a:solidFill>
              <a:srgbClr val="005AAA"/>
            </a:solidFill>
            <a:ln>
              <a:noFill/>
            </a:ln>
          </p:spPr>
          <p:style>
            <a:lnRef idx="2">
              <a:schemeClr val="accent1">
                <a:shade val="50000"/>
              </a:schemeClr>
            </a:lnRef>
            <a:fillRef idx="1">
              <a:schemeClr val="accent1"/>
            </a:fillRef>
            <a:effectRef idx="0">
              <a:schemeClr val="accent1"/>
            </a:effectRef>
            <a:fontRef idx="minor">
              <a:schemeClr val="lt1"/>
            </a:fontRef>
          </p:style>
          <p:txBody>
            <a:bodyPr lIns="100475" tIns="50237" rIns="100475" bIns="50237" rtlCol="0" anchor="ctr"/>
            <a:lstStyle/>
            <a:p>
              <a:pPr marL="0" marR="0" lvl="0" indent="0" algn="ctr" defTabSz="914400" rtl="0" eaLnBrk="1" fontAlgn="auto" latinLnBrk="0" hangingPunct="1">
                <a:lnSpc>
                  <a:spcPct val="120000"/>
                </a:lnSpc>
                <a:spcBef>
                  <a:spcPts val="0"/>
                </a:spcBef>
                <a:spcAft>
                  <a:spcPts val="0"/>
                </a:spcAft>
                <a:buClrTx/>
                <a:buSzTx/>
                <a:buFontTx/>
                <a:buNone/>
                <a:defRPr/>
              </a:pPr>
              <a:endParaRPr kumimoji="0" lang="bg-BG" sz="16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grpSp>
          <p:nvGrpSpPr>
            <p:cNvPr id="29" name="组合 28"/>
            <p:cNvGrpSpPr/>
            <p:nvPr/>
          </p:nvGrpSpPr>
          <p:grpSpPr>
            <a:xfrm>
              <a:off x="6447569" y="3612450"/>
              <a:ext cx="5194871" cy="735149"/>
              <a:chOff x="6960636" y="-1450216"/>
              <a:chExt cx="5194871" cy="735149"/>
            </a:xfrm>
          </p:grpSpPr>
          <p:sp>
            <p:nvSpPr>
              <p:cNvPr id="30" name="MH_Text_1"/>
              <p:cNvSpPr txBox="1"/>
              <p:nvPr>
                <p:custDataLst>
                  <p:tags r:id="rId7"/>
                </p:custDataLst>
              </p:nvPr>
            </p:nvSpPr>
            <p:spPr>
              <a:xfrm>
                <a:off x="6960636" y="-1038947"/>
                <a:ext cx="5194871" cy="323880"/>
              </a:xfrm>
              <a:prstGeom prst="rect">
                <a:avLst/>
              </a:prstGeom>
              <a:noFill/>
              <a:ln w="9525">
                <a:noFill/>
                <a:miter lim="800000"/>
              </a:ln>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white">
                        <a:lumMod val="65000"/>
                      </a:prstClr>
                    </a:solidFill>
                    <a:effectLst/>
                    <a:uLnTx/>
                    <a:uFillTx/>
                    <a:latin typeface="微软雅黑" panose="020B0503020204020204" pitchFamily="34" charset="-122"/>
                    <a:ea typeface="微软雅黑" panose="020B0503020204020204" pitchFamily="34" charset="-122"/>
                    <a:cs typeface="+mn-cs"/>
                  </a:rPr>
                  <a:t>点击此处更换文本添加文字点击此处更换文本添加文字</a:t>
                </a:r>
              </a:p>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dirty="0">
                  <a:ln>
                    <a:noFill/>
                  </a:ln>
                  <a:solidFill>
                    <a:prstClr val="white">
                      <a:lumMod val="65000"/>
                    </a:prstClr>
                  </a:solidFill>
                  <a:effectLst/>
                  <a:uLnTx/>
                  <a:uFillTx/>
                  <a:latin typeface="微软雅黑" panose="020B0503020204020204" pitchFamily="34" charset="-122"/>
                  <a:ea typeface="微软雅黑" panose="020B0503020204020204" pitchFamily="34" charset="-122"/>
                  <a:cs typeface="+mn-cs"/>
                </a:endParaRPr>
              </a:p>
            </p:txBody>
          </p:sp>
          <p:sp>
            <p:nvSpPr>
              <p:cNvPr id="31" name="MH_SubTitle_1"/>
              <p:cNvSpPr txBox="1"/>
              <p:nvPr>
                <p:custDataLst>
                  <p:tags r:id="rId8"/>
                </p:custDataLst>
              </p:nvPr>
            </p:nvSpPr>
            <p:spPr>
              <a:xfrm>
                <a:off x="6960636" y="-1450216"/>
                <a:ext cx="2662525" cy="363972"/>
              </a:xfrm>
              <a:prstGeom prst="rect">
                <a:avLst/>
              </a:prstGeom>
              <a:noFill/>
              <a:ln w="9525">
                <a:noFill/>
                <a:miter lim="800000"/>
              </a:ln>
            </p:spPr>
            <p:txBody>
              <a:bodyPr wrap="square" rtlCol="0" anchor="ctr" anchorCtr="0">
                <a:noAutofit/>
              </a:bodyPr>
              <a:lstStyle/>
              <a:p>
                <a:pPr marL="0" marR="0" lvl="0" indent="0" algn="l" defTabSz="914400" rtl="0" eaLnBrk="1" fontAlgn="auto" latinLnBrk="0" hangingPunct="1">
                  <a:lnSpc>
                    <a:spcPct val="170000"/>
                  </a:lnSpc>
                  <a:spcBef>
                    <a:spcPts val="0"/>
                  </a:spcBef>
                  <a:spcAft>
                    <a:spcPts val="0"/>
                  </a:spcAft>
                  <a:buClrTx/>
                  <a:buSzTx/>
                  <a:buFontTx/>
                  <a:buNone/>
                  <a:defRPr/>
                </a:pPr>
                <a:r>
                  <a:rPr kumimoji="0" lang="zh-CN" altLang="en-US" sz="1800" b="1" i="0" u="none" strike="noStrike" kern="1200" cap="none" spc="0" normalizeH="0" baseline="0" noProof="0" dirty="0">
                    <a:ln>
                      <a:noFill/>
                    </a:ln>
                    <a:solidFill>
                      <a:srgbClr val="005AAA"/>
                    </a:solidFill>
                    <a:effectLst/>
                    <a:uLnTx/>
                    <a:uFillTx/>
                    <a:latin typeface="微软雅黑" panose="020B0503020204020204" pitchFamily="34" charset="-122"/>
                    <a:ea typeface="微软雅黑" panose="020B0503020204020204" pitchFamily="34" charset="-122"/>
                    <a:cs typeface="+mn-cs"/>
                  </a:rPr>
                  <a:t>输入您的文字内容</a:t>
                </a:r>
              </a:p>
            </p:txBody>
          </p:sp>
        </p:grpSp>
      </p:grpSp>
      <p:grpSp>
        <p:nvGrpSpPr>
          <p:cNvPr id="32" name="组合 31"/>
          <p:cNvGrpSpPr/>
          <p:nvPr/>
        </p:nvGrpSpPr>
        <p:grpSpPr>
          <a:xfrm>
            <a:off x="6187623" y="4525700"/>
            <a:ext cx="5454817" cy="735149"/>
            <a:chOff x="6187623" y="4525700"/>
            <a:chExt cx="5454817" cy="735149"/>
          </a:xfrm>
        </p:grpSpPr>
        <p:sp>
          <p:nvSpPr>
            <p:cNvPr id="33" name="Round Same Side Corner Rectangle 76"/>
            <p:cNvSpPr/>
            <p:nvPr/>
          </p:nvSpPr>
          <p:spPr>
            <a:xfrm rot="10800000" flipH="1">
              <a:off x="6187623" y="4546901"/>
              <a:ext cx="60936" cy="627700"/>
            </a:xfrm>
            <a:prstGeom prst="round2SameRect">
              <a:avLst>
                <a:gd name="adj1" fmla="val 50000"/>
                <a:gd name="adj2" fmla="val 50000"/>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lIns="100475" tIns="50237" rIns="100475" bIns="50237" rtlCol="0" anchor="ctr"/>
            <a:lstStyle/>
            <a:p>
              <a:pPr marL="0" marR="0" lvl="0" indent="0" algn="ctr" defTabSz="914400" rtl="0" eaLnBrk="1" fontAlgn="auto" latinLnBrk="0" hangingPunct="1">
                <a:lnSpc>
                  <a:spcPct val="120000"/>
                </a:lnSpc>
                <a:spcBef>
                  <a:spcPts val="0"/>
                </a:spcBef>
                <a:spcAft>
                  <a:spcPts val="0"/>
                </a:spcAft>
                <a:buClrTx/>
                <a:buSzTx/>
                <a:buFontTx/>
                <a:buNone/>
                <a:defRPr/>
              </a:pPr>
              <a:endParaRPr kumimoji="0" lang="bg-BG" sz="16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grpSp>
          <p:nvGrpSpPr>
            <p:cNvPr id="34" name="组合 33"/>
            <p:cNvGrpSpPr/>
            <p:nvPr/>
          </p:nvGrpSpPr>
          <p:grpSpPr>
            <a:xfrm>
              <a:off x="6447569" y="4525700"/>
              <a:ext cx="5194871" cy="735149"/>
              <a:chOff x="6960636" y="-1450216"/>
              <a:chExt cx="5194871" cy="735149"/>
            </a:xfrm>
          </p:grpSpPr>
          <p:sp>
            <p:nvSpPr>
              <p:cNvPr id="35" name="MH_Text_1"/>
              <p:cNvSpPr txBox="1"/>
              <p:nvPr>
                <p:custDataLst>
                  <p:tags r:id="rId5"/>
                </p:custDataLst>
              </p:nvPr>
            </p:nvSpPr>
            <p:spPr>
              <a:xfrm>
                <a:off x="6960636" y="-1038947"/>
                <a:ext cx="5194871" cy="323880"/>
              </a:xfrm>
              <a:prstGeom prst="rect">
                <a:avLst/>
              </a:prstGeom>
              <a:noFill/>
              <a:ln w="9525">
                <a:noFill/>
                <a:miter lim="800000"/>
              </a:ln>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white">
                        <a:lumMod val="65000"/>
                      </a:prstClr>
                    </a:solidFill>
                    <a:effectLst/>
                    <a:uLnTx/>
                    <a:uFillTx/>
                    <a:latin typeface="微软雅黑" panose="020B0503020204020204" pitchFamily="34" charset="-122"/>
                    <a:ea typeface="微软雅黑" panose="020B0503020204020204" pitchFamily="34" charset="-122"/>
                    <a:cs typeface="+mn-cs"/>
                  </a:rPr>
                  <a:t>点击此处更换文本添加文字点击此处更换文本添加文字</a:t>
                </a:r>
              </a:p>
            </p:txBody>
          </p:sp>
          <p:sp>
            <p:nvSpPr>
              <p:cNvPr id="36" name="MH_SubTitle_1"/>
              <p:cNvSpPr txBox="1"/>
              <p:nvPr>
                <p:custDataLst>
                  <p:tags r:id="rId6"/>
                </p:custDataLst>
              </p:nvPr>
            </p:nvSpPr>
            <p:spPr>
              <a:xfrm>
                <a:off x="6960636" y="-1450216"/>
                <a:ext cx="2662525" cy="363972"/>
              </a:xfrm>
              <a:prstGeom prst="rect">
                <a:avLst/>
              </a:prstGeom>
              <a:noFill/>
              <a:ln w="9525">
                <a:noFill/>
                <a:miter lim="800000"/>
              </a:ln>
            </p:spPr>
            <p:txBody>
              <a:bodyPr wrap="square" rtlCol="0" anchor="ctr" anchorCtr="0">
                <a:noAutofit/>
              </a:bodyPr>
              <a:lstStyle/>
              <a:p>
                <a:pPr marL="0" marR="0" lvl="0" indent="0" algn="l" defTabSz="914400" rtl="0" eaLnBrk="1" fontAlgn="auto" latinLnBrk="0" hangingPunct="1">
                  <a:lnSpc>
                    <a:spcPct val="170000"/>
                  </a:lnSpc>
                  <a:spcBef>
                    <a:spcPts val="0"/>
                  </a:spcBef>
                  <a:spcAft>
                    <a:spcPts val="0"/>
                  </a:spcAft>
                  <a:buClrTx/>
                  <a:buSzTx/>
                  <a:buFontTx/>
                  <a:buNone/>
                  <a:defRPr/>
                </a:pPr>
                <a:r>
                  <a:rPr kumimoji="0" lang="zh-CN" altLang="en-US" sz="1800" b="1" i="0" u="none" strike="noStrike" kern="1200" cap="none" spc="0" normalizeH="0" baseline="0" noProof="0" dirty="0">
                    <a:ln>
                      <a:noFill/>
                    </a:ln>
                    <a:solidFill>
                      <a:srgbClr val="002060"/>
                    </a:solidFill>
                    <a:effectLst/>
                    <a:uLnTx/>
                    <a:uFillTx/>
                    <a:latin typeface="微软雅黑" panose="020B0503020204020204" pitchFamily="34" charset="-122"/>
                    <a:ea typeface="微软雅黑" panose="020B0503020204020204" pitchFamily="34" charset="-122"/>
                    <a:cs typeface="+mn-cs"/>
                  </a:rPr>
                  <a:t>输入您的文字内容</a:t>
                </a:r>
              </a:p>
            </p:txBody>
          </p:sp>
        </p:grpSp>
      </p:grpSp>
      <p:grpSp>
        <p:nvGrpSpPr>
          <p:cNvPr id="37" name="组合 36"/>
          <p:cNvGrpSpPr/>
          <p:nvPr/>
        </p:nvGrpSpPr>
        <p:grpSpPr>
          <a:xfrm>
            <a:off x="6189625" y="5383520"/>
            <a:ext cx="5452815" cy="735149"/>
            <a:chOff x="6189625" y="5383520"/>
            <a:chExt cx="5452815" cy="735149"/>
          </a:xfrm>
        </p:grpSpPr>
        <p:sp>
          <p:nvSpPr>
            <p:cNvPr id="38" name="Round Same Side Corner Rectangle 77"/>
            <p:cNvSpPr/>
            <p:nvPr/>
          </p:nvSpPr>
          <p:spPr>
            <a:xfrm rot="10800000" flipH="1">
              <a:off x="6189625" y="5414043"/>
              <a:ext cx="60936" cy="627700"/>
            </a:xfrm>
            <a:prstGeom prst="round2SameRect">
              <a:avLst>
                <a:gd name="adj1" fmla="val 50000"/>
                <a:gd name="adj2" fmla="val 50000"/>
              </a:avLst>
            </a:prstGeom>
            <a:solidFill>
              <a:srgbClr val="005AAA"/>
            </a:solidFill>
            <a:ln>
              <a:noFill/>
            </a:ln>
          </p:spPr>
          <p:style>
            <a:lnRef idx="2">
              <a:schemeClr val="accent1">
                <a:shade val="50000"/>
              </a:schemeClr>
            </a:lnRef>
            <a:fillRef idx="1">
              <a:schemeClr val="accent1"/>
            </a:fillRef>
            <a:effectRef idx="0">
              <a:schemeClr val="accent1"/>
            </a:effectRef>
            <a:fontRef idx="minor">
              <a:schemeClr val="lt1"/>
            </a:fontRef>
          </p:style>
          <p:txBody>
            <a:bodyPr lIns="100475" tIns="50237" rIns="100475" bIns="50237" rtlCol="0" anchor="ctr"/>
            <a:lstStyle/>
            <a:p>
              <a:pPr marL="0" marR="0" lvl="0" indent="0" algn="ctr" defTabSz="914400" rtl="0" eaLnBrk="1" fontAlgn="auto" latinLnBrk="0" hangingPunct="1">
                <a:lnSpc>
                  <a:spcPct val="120000"/>
                </a:lnSpc>
                <a:spcBef>
                  <a:spcPts val="0"/>
                </a:spcBef>
                <a:spcAft>
                  <a:spcPts val="0"/>
                </a:spcAft>
                <a:buClrTx/>
                <a:buSzTx/>
                <a:buFontTx/>
                <a:buNone/>
                <a:defRPr/>
              </a:pPr>
              <a:endParaRPr kumimoji="0" lang="bg-BG" sz="16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grpSp>
          <p:nvGrpSpPr>
            <p:cNvPr id="39" name="组合 38"/>
            <p:cNvGrpSpPr/>
            <p:nvPr/>
          </p:nvGrpSpPr>
          <p:grpSpPr>
            <a:xfrm>
              <a:off x="6447569" y="5383520"/>
              <a:ext cx="5194871" cy="735149"/>
              <a:chOff x="6960636" y="-1450216"/>
              <a:chExt cx="5194871" cy="735149"/>
            </a:xfrm>
          </p:grpSpPr>
          <p:sp>
            <p:nvSpPr>
              <p:cNvPr id="40" name="MH_Text_1"/>
              <p:cNvSpPr txBox="1"/>
              <p:nvPr>
                <p:custDataLst>
                  <p:tags r:id="rId3"/>
                </p:custDataLst>
              </p:nvPr>
            </p:nvSpPr>
            <p:spPr>
              <a:xfrm>
                <a:off x="6960636" y="-1038947"/>
                <a:ext cx="5194871" cy="323880"/>
              </a:xfrm>
              <a:prstGeom prst="rect">
                <a:avLst/>
              </a:prstGeom>
              <a:noFill/>
              <a:ln w="9525">
                <a:noFill/>
                <a:miter lim="800000"/>
              </a:ln>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white">
                        <a:lumMod val="65000"/>
                      </a:prstClr>
                    </a:solidFill>
                    <a:effectLst/>
                    <a:uLnTx/>
                    <a:uFillTx/>
                    <a:latin typeface="微软雅黑" panose="020B0503020204020204" pitchFamily="34" charset="-122"/>
                    <a:ea typeface="微软雅黑" panose="020B0503020204020204" pitchFamily="34" charset="-122"/>
                    <a:cs typeface="+mn-cs"/>
                  </a:rPr>
                  <a:t>点击此处更换文本添加文字点击此处更换文本添加文字</a:t>
                </a:r>
              </a:p>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dirty="0">
                  <a:ln>
                    <a:noFill/>
                  </a:ln>
                  <a:solidFill>
                    <a:prstClr val="white">
                      <a:lumMod val="65000"/>
                    </a:prstClr>
                  </a:solidFill>
                  <a:effectLst/>
                  <a:uLnTx/>
                  <a:uFillTx/>
                  <a:latin typeface="微软雅黑" panose="020B0503020204020204" pitchFamily="34" charset="-122"/>
                  <a:ea typeface="微软雅黑" panose="020B0503020204020204" pitchFamily="34" charset="-122"/>
                  <a:cs typeface="+mn-cs"/>
                </a:endParaRPr>
              </a:p>
            </p:txBody>
          </p:sp>
          <p:sp>
            <p:nvSpPr>
              <p:cNvPr id="41" name="MH_SubTitle_1"/>
              <p:cNvSpPr txBox="1"/>
              <p:nvPr>
                <p:custDataLst>
                  <p:tags r:id="rId4"/>
                </p:custDataLst>
              </p:nvPr>
            </p:nvSpPr>
            <p:spPr>
              <a:xfrm>
                <a:off x="6960636" y="-1450216"/>
                <a:ext cx="2662525" cy="363972"/>
              </a:xfrm>
              <a:prstGeom prst="rect">
                <a:avLst/>
              </a:prstGeom>
              <a:noFill/>
              <a:ln w="9525">
                <a:noFill/>
                <a:miter lim="800000"/>
              </a:ln>
            </p:spPr>
            <p:txBody>
              <a:bodyPr wrap="square" rtlCol="0" anchor="ctr" anchorCtr="0">
                <a:noAutofit/>
              </a:bodyPr>
              <a:lstStyle/>
              <a:p>
                <a:pPr marL="0" marR="0" lvl="0" indent="0" algn="l" defTabSz="914400" rtl="0" eaLnBrk="1" fontAlgn="auto" latinLnBrk="0" hangingPunct="1">
                  <a:lnSpc>
                    <a:spcPct val="170000"/>
                  </a:lnSpc>
                  <a:spcBef>
                    <a:spcPts val="0"/>
                  </a:spcBef>
                  <a:spcAft>
                    <a:spcPts val="0"/>
                  </a:spcAft>
                  <a:buClrTx/>
                  <a:buSzTx/>
                  <a:buFontTx/>
                  <a:buNone/>
                  <a:defRPr/>
                </a:pPr>
                <a:r>
                  <a:rPr kumimoji="0" lang="zh-CN" altLang="en-US" sz="1800" b="1" i="0" u="none" strike="noStrike" kern="1200" cap="none" spc="0" normalizeH="0" baseline="0" noProof="0" dirty="0">
                    <a:ln>
                      <a:noFill/>
                    </a:ln>
                    <a:solidFill>
                      <a:srgbClr val="005AAA"/>
                    </a:solidFill>
                    <a:effectLst/>
                    <a:uLnTx/>
                    <a:uFillTx/>
                    <a:latin typeface="微软雅黑" panose="020B0503020204020204" pitchFamily="34" charset="-122"/>
                    <a:ea typeface="微软雅黑" panose="020B0503020204020204" pitchFamily="34" charset="-122"/>
                    <a:cs typeface="+mn-cs"/>
                  </a:rPr>
                  <a:t>输入您的文字内容</a:t>
                </a:r>
              </a:p>
            </p:txBody>
          </p:sp>
        </p:grpSp>
      </p:grpSp>
      <p:grpSp>
        <p:nvGrpSpPr>
          <p:cNvPr id="42" name="组合 41"/>
          <p:cNvGrpSpPr/>
          <p:nvPr/>
        </p:nvGrpSpPr>
        <p:grpSpPr>
          <a:xfrm>
            <a:off x="6189625" y="1777351"/>
            <a:ext cx="5452815" cy="735149"/>
            <a:chOff x="6189625" y="1777351"/>
            <a:chExt cx="5452815" cy="735149"/>
          </a:xfrm>
        </p:grpSpPr>
        <p:sp>
          <p:nvSpPr>
            <p:cNvPr id="43" name="Round Same Side Corner Rectangle 67"/>
            <p:cNvSpPr/>
            <p:nvPr/>
          </p:nvSpPr>
          <p:spPr>
            <a:xfrm rot="10800000" flipH="1">
              <a:off x="6189625" y="1845937"/>
              <a:ext cx="60936" cy="627700"/>
            </a:xfrm>
            <a:prstGeom prst="round2SameRect">
              <a:avLst>
                <a:gd name="adj1" fmla="val 50000"/>
                <a:gd name="adj2" fmla="val 50000"/>
              </a:avLst>
            </a:prstGeom>
            <a:solidFill>
              <a:srgbClr val="005AAA"/>
            </a:solidFill>
            <a:ln>
              <a:noFill/>
            </a:ln>
          </p:spPr>
          <p:style>
            <a:lnRef idx="2">
              <a:schemeClr val="accent1">
                <a:shade val="50000"/>
              </a:schemeClr>
            </a:lnRef>
            <a:fillRef idx="1">
              <a:schemeClr val="accent1"/>
            </a:fillRef>
            <a:effectRef idx="0">
              <a:schemeClr val="accent1"/>
            </a:effectRef>
            <a:fontRef idx="minor">
              <a:schemeClr val="lt1"/>
            </a:fontRef>
          </p:style>
          <p:txBody>
            <a:bodyPr lIns="100475" tIns="50237" rIns="100475" bIns="50237" rtlCol="0" anchor="ctr"/>
            <a:lstStyle/>
            <a:p>
              <a:pPr marL="0" marR="0" lvl="0" indent="0" algn="ctr" defTabSz="914400" rtl="0" eaLnBrk="1" fontAlgn="auto" latinLnBrk="0" hangingPunct="1">
                <a:lnSpc>
                  <a:spcPct val="120000"/>
                </a:lnSpc>
                <a:spcBef>
                  <a:spcPts val="0"/>
                </a:spcBef>
                <a:spcAft>
                  <a:spcPts val="0"/>
                </a:spcAft>
                <a:buClrTx/>
                <a:buSzTx/>
                <a:buFontTx/>
                <a:buNone/>
                <a:defRPr/>
              </a:pPr>
              <a:endParaRPr kumimoji="0" lang="bg-BG" sz="16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grpSp>
          <p:nvGrpSpPr>
            <p:cNvPr id="44" name="组合 43"/>
            <p:cNvGrpSpPr/>
            <p:nvPr/>
          </p:nvGrpSpPr>
          <p:grpSpPr>
            <a:xfrm>
              <a:off x="6447569" y="1777351"/>
              <a:ext cx="5194871" cy="735149"/>
              <a:chOff x="6960636" y="-1450216"/>
              <a:chExt cx="5194871" cy="735149"/>
            </a:xfrm>
          </p:grpSpPr>
          <p:sp>
            <p:nvSpPr>
              <p:cNvPr id="45" name="MH_Text_1"/>
              <p:cNvSpPr txBox="1"/>
              <p:nvPr>
                <p:custDataLst>
                  <p:tags r:id="rId1"/>
                </p:custDataLst>
              </p:nvPr>
            </p:nvSpPr>
            <p:spPr>
              <a:xfrm>
                <a:off x="6960636" y="-1038947"/>
                <a:ext cx="5194871" cy="323880"/>
              </a:xfrm>
              <a:prstGeom prst="rect">
                <a:avLst/>
              </a:prstGeom>
              <a:noFill/>
              <a:ln w="9525">
                <a:noFill/>
                <a:miter lim="800000"/>
              </a:ln>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white">
                        <a:lumMod val="65000"/>
                      </a:prstClr>
                    </a:solidFill>
                    <a:effectLst/>
                    <a:uLnTx/>
                    <a:uFillTx/>
                    <a:latin typeface="微软雅黑" panose="020B0503020204020204" pitchFamily="34" charset="-122"/>
                    <a:ea typeface="微软雅黑" panose="020B0503020204020204" pitchFamily="34" charset="-122"/>
                    <a:cs typeface="+mn-cs"/>
                  </a:rPr>
                  <a:t>点击此处更换文本添加文字点击此处更换文本添加文字</a:t>
                </a:r>
              </a:p>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dirty="0">
                  <a:ln>
                    <a:noFill/>
                  </a:ln>
                  <a:solidFill>
                    <a:prstClr val="white">
                      <a:lumMod val="65000"/>
                    </a:prstClr>
                  </a:solidFill>
                  <a:effectLst/>
                  <a:uLnTx/>
                  <a:uFillTx/>
                  <a:latin typeface="微软雅黑" panose="020B0503020204020204" pitchFamily="34" charset="-122"/>
                  <a:ea typeface="微软雅黑" panose="020B0503020204020204" pitchFamily="34" charset="-122"/>
                  <a:cs typeface="+mn-cs"/>
                </a:endParaRPr>
              </a:p>
            </p:txBody>
          </p:sp>
          <p:sp>
            <p:nvSpPr>
              <p:cNvPr id="46" name="MH_SubTitle_1"/>
              <p:cNvSpPr txBox="1"/>
              <p:nvPr>
                <p:custDataLst>
                  <p:tags r:id="rId2"/>
                </p:custDataLst>
              </p:nvPr>
            </p:nvSpPr>
            <p:spPr>
              <a:xfrm>
                <a:off x="6960636" y="-1450216"/>
                <a:ext cx="2662525" cy="363972"/>
              </a:xfrm>
              <a:prstGeom prst="rect">
                <a:avLst/>
              </a:prstGeom>
              <a:noFill/>
              <a:ln w="9525">
                <a:noFill/>
                <a:miter lim="800000"/>
              </a:ln>
            </p:spPr>
            <p:txBody>
              <a:bodyPr wrap="square" rtlCol="0" anchor="ctr" anchorCtr="0">
                <a:noAutofit/>
              </a:bodyPr>
              <a:lstStyle/>
              <a:p>
                <a:pPr marL="0" marR="0" lvl="0" indent="0" algn="l" defTabSz="914400" rtl="0" eaLnBrk="1" fontAlgn="auto" latinLnBrk="0" hangingPunct="1">
                  <a:lnSpc>
                    <a:spcPct val="170000"/>
                  </a:lnSpc>
                  <a:spcBef>
                    <a:spcPts val="0"/>
                  </a:spcBef>
                  <a:spcAft>
                    <a:spcPts val="0"/>
                  </a:spcAft>
                  <a:buClrTx/>
                  <a:buSzTx/>
                  <a:buFontTx/>
                  <a:buNone/>
                  <a:defRPr/>
                </a:pPr>
                <a:r>
                  <a:rPr kumimoji="0" lang="zh-CN" altLang="en-US" sz="1800" b="1" i="0" u="none" strike="noStrike" kern="1200" cap="none" spc="0" normalizeH="0" baseline="0" noProof="0" dirty="0">
                    <a:ln>
                      <a:noFill/>
                    </a:ln>
                    <a:solidFill>
                      <a:srgbClr val="005AAA"/>
                    </a:solidFill>
                    <a:effectLst/>
                    <a:uLnTx/>
                    <a:uFillTx/>
                    <a:latin typeface="微软雅黑" panose="020B0503020204020204" pitchFamily="34" charset="-122"/>
                    <a:ea typeface="微软雅黑" panose="020B0503020204020204" pitchFamily="34" charset="-122"/>
                    <a:cs typeface="+mn-cs"/>
                  </a:rPr>
                  <a:t>输入您的文字内容</a:t>
                </a:r>
              </a:p>
            </p:txBody>
          </p:sp>
        </p:grpSp>
      </p:gr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nodeType="afterEffect">
                                  <p:stCondLst>
                                    <p:cond delay="0"/>
                                  </p:stCondLst>
                                  <p:childTnLst>
                                    <p:set>
                                      <p:cBhvr>
                                        <p:cTn id="11" dur="1" fill="hold">
                                          <p:stCondLst>
                                            <p:cond delay="0"/>
                                          </p:stCondLst>
                                        </p:cTn>
                                        <p:tgtEl>
                                          <p:spTgt spid="42"/>
                                        </p:tgtEl>
                                        <p:attrNameLst>
                                          <p:attrName>style.visibility</p:attrName>
                                        </p:attrNameLst>
                                      </p:cBhvr>
                                      <p:to>
                                        <p:strVal val="visible"/>
                                      </p:to>
                                    </p:set>
                                    <p:anim calcmode="lin" valueType="num">
                                      <p:cBhvr additive="base">
                                        <p:cTn id="12" dur="500" fill="hold"/>
                                        <p:tgtEl>
                                          <p:spTgt spid="42"/>
                                        </p:tgtEl>
                                        <p:attrNameLst>
                                          <p:attrName>ppt_x</p:attrName>
                                        </p:attrNameLst>
                                      </p:cBhvr>
                                      <p:tavLst>
                                        <p:tav tm="0">
                                          <p:val>
                                            <p:strVal val="1+#ppt_w/2"/>
                                          </p:val>
                                        </p:tav>
                                        <p:tav tm="100000">
                                          <p:val>
                                            <p:strVal val="#ppt_x"/>
                                          </p:val>
                                        </p:tav>
                                      </p:tavLst>
                                    </p:anim>
                                    <p:anim calcmode="lin" valueType="num">
                                      <p:cBhvr additive="base">
                                        <p:cTn id="13" dur="500" fill="hold"/>
                                        <p:tgtEl>
                                          <p:spTgt spid="42"/>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 calcmode="lin" valueType="num">
                                      <p:cBhvr additive="base">
                                        <p:cTn id="17" dur="500" fill="hold"/>
                                        <p:tgtEl>
                                          <p:spTgt spid="22"/>
                                        </p:tgtEl>
                                        <p:attrNameLst>
                                          <p:attrName>ppt_x</p:attrName>
                                        </p:attrNameLst>
                                      </p:cBhvr>
                                      <p:tavLst>
                                        <p:tav tm="0">
                                          <p:val>
                                            <p:strVal val="1+#ppt_w/2"/>
                                          </p:val>
                                        </p:tav>
                                        <p:tav tm="100000">
                                          <p:val>
                                            <p:strVal val="#ppt_x"/>
                                          </p:val>
                                        </p:tav>
                                      </p:tavLst>
                                    </p:anim>
                                    <p:anim calcmode="lin" valueType="num">
                                      <p:cBhvr additive="base">
                                        <p:cTn id="18" dur="500" fill="hold"/>
                                        <p:tgtEl>
                                          <p:spTgt spid="22"/>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additive="base">
                                        <p:cTn id="22" dur="500" fill="hold"/>
                                        <p:tgtEl>
                                          <p:spTgt spid="27"/>
                                        </p:tgtEl>
                                        <p:attrNameLst>
                                          <p:attrName>ppt_x</p:attrName>
                                        </p:attrNameLst>
                                      </p:cBhvr>
                                      <p:tavLst>
                                        <p:tav tm="0">
                                          <p:val>
                                            <p:strVal val="1+#ppt_w/2"/>
                                          </p:val>
                                        </p:tav>
                                        <p:tav tm="100000">
                                          <p:val>
                                            <p:strVal val="#ppt_x"/>
                                          </p:val>
                                        </p:tav>
                                      </p:tavLst>
                                    </p:anim>
                                    <p:anim calcmode="lin" valueType="num">
                                      <p:cBhvr additive="base">
                                        <p:cTn id="23" dur="500" fill="hold"/>
                                        <p:tgtEl>
                                          <p:spTgt spid="27"/>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nodeType="after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additive="base">
                                        <p:cTn id="27" dur="500" fill="hold"/>
                                        <p:tgtEl>
                                          <p:spTgt spid="32"/>
                                        </p:tgtEl>
                                        <p:attrNameLst>
                                          <p:attrName>ppt_x</p:attrName>
                                        </p:attrNameLst>
                                      </p:cBhvr>
                                      <p:tavLst>
                                        <p:tav tm="0">
                                          <p:val>
                                            <p:strVal val="1+#ppt_w/2"/>
                                          </p:val>
                                        </p:tav>
                                        <p:tav tm="100000">
                                          <p:val>
                                            <p:strVal val="#ppt_x"/>
                                          </p:val>
                                        </p:tav>
                                      </p:tavLst>
                                    </p:anim>
                                    <p:anim calcmode="lin" valueType="num">
                                      <p:cBhvr additive="base">
                                        <p:cTn id="28" dur="500" fill="hold"/>
                                        <p:tgtEl>
                                          <p:spTgt spid="32"/>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2" fill="hold" nodeType="afterEffect">
                                  <p:stCondLst>
                                    <p:cond delay="0"/>
                                  </p:stCondLst>
                                  <p:childTnLst>
                                    <p:set>
                                      <p:cBhvr>
                                        <p:cTn id="31" dur="1" fill="hold">
                                          <p:stCondLst>
                                            <p:cond delay="0"/>
                                          </p:stCondLst>
                                        </p:cTn>
                                        <p:tgtEl>
                                          <p:spTgt spid="37"/>
                                        </p:tgtEl>
                                        <p:attrNameLst>
                                          <p:attrName>style.visibility</p:attrName>
                                        </p:attrNameLst>
                                      </p:cBhvr>
                                      <p:to>
                                        <p:strVal val="visible"/>
                                      </p:to>
                                    </p:set>
                                    <p:anim calcmode="lin" valueType="num">
                                      <p:cBhvr additive="base">
                                        <p:cTn id="32" dur="500" fill="hold"/>
                                        <p:tgtEl>
                                          <p:spTgt spid="37"/>
                                        </p:tgtEl>
                                        <p:attrNameLst>
                                          <p:attrName>ppt_x</p:attrName>
                                        </p:attrNameLst>
                                      </p:cBhvr>
                                      <p:tavLst>
                                        <p:tav tm="0">
                                          <p:val>
                                            <p:strVal val="1+#ppt_w/2"/>
                                          </p:val>
                                        </p:tav>
                                        <p:tav tm="100000">
                                          <p:val>
                                            <p:strVal val="#ppt_x"/>
                                          </p:val>
                                        </p:tav>
                                      </p:tavLst>
                                    </p:anim>
                                    <p:anim calcmode="lin" valueType="num">
                                      <p:cBhvr additive="base">
                                        <p:cTn id="33" dur="500" fill="hold"/>
                                        <p:tgtEl>
                                          <p:spTgt spid="3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144"/>
            <a:ext cx="12192259" cy="6857855"/>
          </a:xfrm>
          <a:prstGeom prst="rect">
            <a:avLst/>
          </a:prstGeom>
        </p:spPr>
      </p:pic>
      <p:grpSp>
        <p:nvGrpSpPr>
          <p:cNvPr id="34" name="组合 33"/>
          <p:cNvGrpSpPr/>
          <p:nvPr/>
        </p:nvGrpSpPr>
        <p:grpSpPr>
          <a:xfrm>
            <a:off x="5201498" y="1784164"/>
            <a:ext cx="1344294" cy="1158873"/>
            <a:chOff x="1000125" y="2922587"/>
            <a:chExt cx="762381" cy="657225"/>
          </a:xfrm>
        </p:grpSpPr>
        <p:sp>
          <p:nvSpPr>
            <p:cNvPr id="35" name="六边形 34"/>
            <p:cNvSpPr/>
            <p:nvPr/>
          </p:nvSpPr>
          <p:spPr>
            <a:xfrm>
              <a:off x="1000125" y="2922587"/>
              <a:ext cx="762381" cy="657225"/>
            </a:xfrm>
            <a:prstGeom prst="hexagon">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44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36" name="文本框 35"/>
            <p:cNvSpPr txBox="1"/>
            <p:nvPr/>
          </p:nvSpPr>
          <p:spPr>
            <a:xfrm>
              <a:off x="1098993" y="2937203"/>
              <a:ext cx="616553" cy="62837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6600" b="0" i="0" u="none" strike="noStrike" kern="1200" cap="none" spc="0" normalizeH="0" baseline="0" noProof="0" dirty="0">
                  <a:ln>
                    <a:noFill/>
                  </a:ln>
                  <a:solidFill>
                    <a:prstClr val="white"/>
                  </a:solidFill>
                  <a:effectLst/>
                  <a:uLnTx/>
                  <a:uFillTx/>
                  <a:latin typeface="Impact" panose="020B0806030902050204" pitchFamily="34" charset="0"/>
                  <a:ea typeface="微软雅黑" panose="020B0503020204020204" pitchFamily="34" charset="-122"/>
                  <a:cs typeface="+mn-cs"/>
                </a:rPr>
                <a:t>03</a:t>
              </a:r>
              <a:endParaRPr kumimoji="0" lang="zh-CN" altLang="en-US" sz="6600" b="0" i="0" u="none" strike="noStrike" kern="1200" cap="none" spc="0" normalizeH="0" baseline="0" noProof="0" dirty="0">
                <a:ln>
                  <a:noFill/>
                </a:ln>
                <a:solidFill>
                  <a:prstClr val="white"/>
                </a:solidFill>
                <a:effectLst/>
                <a:uLnTx/>
                <a:uFillTx/>
                <a:latin typeface="Impact" panose="020B0806030902050204" pitchFamily="34" charset="0"/>
                <a:ea typeface="微软雅黑" panose="020B0503020204020204" pitchFamily="34" charset="-122"/>
                <a:cs typeface="+mn-cs"/>
              </a:endParaRPr>
            </a:p>
          </p:txBody>
        </p:sp>
      </p:grpSp>
      <p:grpSp>
        <p:nvGrpSpPr>
          <p:cNvPr id="37" name="组合 36"/>
          <p:cNvGrpSpPr/>
          <p:nvPr/>
        </p:nvGrpSpPr>
        <p:grpSpPr>
          <a:xfrm>
            <a:off x="3472989" y="3199308"/>
            <a:ext cx="4801314" cy="1076703"/>
            <a:chOff x="329336" y="3924025"/>
            <a:chExt cx="4801314" cy="1076703"/>
          </a:xfrm>
        </p:grpSpPr>
        <p:sp>
          <p:nvSpPr>
            <p:cNvPr id="38" name="文本框 37"/>
            <p:cNvSpPr txBox="1"/>
            <p:nvPr/>
          </p:nvSpPr>
          <p:spPr>
            <a:xfrm>
              <a:off x="329336" y="3924025"/>
              <a:ext cx="4801314"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6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单击添加文字标题内容</a:t>
              </a:r>
            </a:p>
          </p:txBody>
        </p:sp>
        <p:sp>
          <p:nvSpPr>
            <p:cNvPr id="39" name="MH_Text_1"/>
            <p:cNvSpPr txBox="1"/>
            <p:nvPr>
              <p:custDataLst>
                <p:tags r:id="rId1"/>
              </p:custDataLst>
            </p:nvPr>
          </p:nvSpPr>
          <p:spPr>
            <a:xfrm>
              <a:off x="652661" y="4570356"/>
              <a:ext cx="4154663" cy="430372"/>
            </a:xfrm>
            <a:prstGeom prst="rect">
              <a:avLst/>
            </a:prstGeom>
            <a:noFill/>
          </p:spPr>
          <p:txBody>
            <a:bodyPr wrap="square" rtlCol="0">
              <a:no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This is a sample text</a:t>
              </a:r>
              <a:endParaRPr kumimoji="0" lang="zh-CN" altLang="en-US" sz="2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750"/>
                                        <p:tgtEl>
                                          <p:spTgt spid="34"/>
                                        </p:tgtEl>
                                      </p:cBhvr>
                                    </p:animEffect>
                                    <p:anim calcmode="lin" valueType="num">
                                      <p:cBhvr>
                                        <p:cTn id="8" dur="750" fill="hold"/>
                                        <p:tgtEl>
                                          <p:spTgt spid="34"/>
                                        </p:tgtEl>
                                        <p:attrNameLst>
                                          <p:attrName>ppt_x</p:attrName>
                                        </p:attrNameLst>
                                      </p:cBhvr>
                                      <p:tavLst>
                                        <p:tav tm="0">
                                          <p:val>
                                            <p:strVal val="#ppt_x"/>
                                          </p:val>
                                        </p:tav>
                                        <p:tav tm="100000">
                                          <p:val>
                                            <p:strVal val="#ppt_x"/>
                                          </p:val>
                                        </p:tav>
                                      </p:tavLst>
                                    </p:anim>
                                    <p:anim calcmode="lin" valueType="num">
                                      <p:cBhvr>
                                        <p:cTn id="9" dur="750" fill="hold"/>
                                        <p:tgtEl>
                                          <p:spTgt spid="34"/>
                                        </p:tgtEl>
                                        <p:attrNameLst>
                                          <p:attrName>ppt_y</p:attrName>
                                        </p:attrNameLst>
                                      </p:cBhvr>
                                      <p:tavLst>
                                        <p:tav tm="0">
                                          <p:val>
                                            <p:strVal val="#ppt_y-.1"/>
                                          </p:val>
                                        </p:tav>
                                        <p:tav tm="100000">
                                          <p:val>
                                            <p:strVal val="#ppt_y"/>
                                          </p:val>
                                        </p:tav>
                                      </p:tavLst>
                                    </p:anim>
                                  </p:childTnLst>
                                </p:cTn>
                              </p:par>
                              <p:par>
                                <p:cTn id="10" presetID="2" presetClass="entr" presetSubtype="4" fill="hold" nodeType="withEffect">
                                  <p:stCondLst>
                                    <p:cond delay="0"/>
                                  </p:stCondLst>
                                  <p:childTnLst>
                                    <p:set>
                                      <p:cBhvr>
                                        <p:cTn id="11" dur="1" fill="hold">
                                          <p:stCondLst>
                                            <p:cond delay="0"/>
                                          </p:stCondLst>
                                        </p:cTn>
                                        <p:tgtEl>
                                          <p:spTgt spid="37"/>
                                        </p:tgtEl>
                                        <p:attrNameLst>
                                          <p:attrName>style.visibility</p:attrName>
                                        </p:attrNameLst>
                                      </p:cBhvr>
                                      <p:to>
                                        <p:strVal val="visible"/>
                                      </p:to>
                                    </p:set>
                                    <p:anim calcmode="lin" valueType="num">
                                      <p:cBhvr additive="base">
                                        <p:cTn id="12" dur="500" fill="hold"/>
                                        <p:tgtEl>
                                          <p:spTgt spid="37"/>
                                        </p:tgtEl>
                                        <p:attrNameLst>
                                          <p:attrName>ppt_x</p:attrName>
                                        </p:attrNameLst>
                                      </p:cBhvr>
                                      <p:tavLst>
                                        <p:tav tm="0">
                                          <p:val>
                                            <p:strVal val="#ppt_x"/>
                                          </p:val>
                                        </p:tav>
                                        <p:tav tm="100000">
                                          <p:val>
                                            <p:strVal val="#ppt_x"/>
                                          </p:val>
                                        </p:tav>
                                      </p:tavLst>
                                    </p:anim>
                                    <p:anim calcmode="lin" valueType="num">
                                      <p:cBhvr additive="base">
                                        <p:cTn id="13"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rot="11762387">
            <a:off x="717666" y="1772495"/>
            <a:ext cx="2221849" cy="2221771"/>
            <a:chOff x="3779912" y="699542"/>
            <a:chExt cx="2088232" cy="2088232"/>
          </a:xfrm>
        </p:grpSpPr>
        <p:sp>
          <p:nvSpPr>
            <p:cNvPr id="6" name="同心圆 5"/>
            <p:cNvSpPr/>
            <p:nvPr/>
          </p:nvSpPr>
          <p:spPr>
            <a:xfrm>
              <a:off x="3780028" y="699658"/>
              <a:ext cx="2088000" cy="2088000"/>
            </a:xfrm>
            <a:prstGeom prst="donut">
              <a:avLst>
                <a:gd name="adj" fmla="val 15963"/>
              </a:avLst>
            </a:prstGeom>
            <a:solidFill>
              <a:sysClr val="window" lastClr="FFFFFF">
                <a:lumMod val="75000"/>
              </a:sysClr>
            </a:solidFill>
            <a:ln w="25400" cap="flat" cmpd="sng" algn="ctr">
              <a:noFill/>
              <a:prstDash val="solid"/>
            </a:ln>
            <a:effectLst/>
          </p:spPr>
          <p:txBody>
            <a:bodyPr rtlCol="0" anchor="ctr"/>
            <a:lstStyle/>
            <a:p>
              <a:pPr marL="0" marR="0" lvl="0" indent="0" algn="ctr" defTabSz="1219200"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7" name="空心弧 6"/>
            <p:cNvSpPr/>
            <p:nvPr/>
          </p:nvSpPr>
          <p:spPr>
            <a:xfrm>
              <a:off x="3779912" y="699542"/>
              <a:ext cx="2088232" cy="2088232"/>
            </a:xfrm>
            <a:prstGeom prst="blockArc">
              <a:avLst>
                <a:gd name="adj1" fmla="val 4655426"/>
                <a:gd name="adj2" fmla="val 70197"/>
                <a:gd name="adj3" fmla="val 15957"/>
              </a:avLst>
            </a:prstGeom>
            <a:solidFill>
              <a:srgbClr val="054487"/>
            </a:solidFill>
            <a:ln w="25400" cap="flat" cmpd="sng" algn="ctr">
              <a:noFill/>
              <a:prstDash val="solid"/>
            </a:ln>
            <a:effectLst/>
          </p:spPr>
          <p:txBody>
            <a:bodyPr rtlCol="0" anchor="ctr"/>
            <a:lstStyle/>
            <a:p>
              <a:pPr marL="0" marR="0" lvl="0" indent="0" algn="ctr" defTabSz="1219200"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grpSp>
      <p:grpSp>
        <p:nvGrpSpPr>
          <p:cNvPr id="8" name="组合 7"/>
          <p:cNvGrpSpPr/>
          <p:nvPr/>
        </p:nvGrpSpPr>
        <p:grpSpPr>
          <a:xfrm rot="11762387">
            <a:off x="3597986" y="1772495"/>
            <a:ext cx="2221849" cy="2221771"/>
            <a:chOff x="3779912" y="699542"/>
            <a:chExt cx="2088232" cy="2088232"/>
          </a:xfrm>
        </p:grpSpPr>
        <p:sp>
          <p:nvSpPr>
            <p:cNvPr id="9" name="同心圆 8"/>
            <p:cNvSpPr/>
            <p:nvPr/>
          </p:nvSpPr>
          <p:spPr>
            <a:xfrm>
              <a:off x="3780028" y="699658"/>
              <a:ext cx="2088000" cy="2088000"/>
            </a:xfrm>
            <a:prstGeom prst="donut">
              <a:avLst>
                <a:gd name="adj" fmla="val 15963"/>
              </a:avLst>
            </a:prstGeom>
            <a:solidFill>
              <a:sysClr val="window" lastClr="FFFFFF">
                <a:lumMod val="75000"/>
              </a:sysClr>
            </a:solidFill>
            <a:ln w="25400" cap="flat" cmpd="sng" algn="ctr">
              <a:noFill/>
              <a:prstDash val="solid"/>
            </a:ln>
            <a:effectLst/>
          </p:spPr>
          <p:txBody>
            <a:bodyPr rtlCol="0" anchor="ctr"/>
            <a:lstStyle/>
            <a:p>
              <a:pPr marL="0" marR="0" lvl="0" indent="0" algn="ctr" defTabSz="1219200"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0" name="空心弧 9"/>
            <p:cNvSpPr/>
            <p:nvPr/>
          </p:nvSpPr>
          <p:spPr>
            <a:xfrm rot="20637613">
              <a:off x="3779912" y="699542"/>
              <a:ext cx="2088232" cy="2088232"/>
            </a:xfrm>
            <a:prstGeom prst="blockArc">
              <a:avLst>
                <a:gd name="adj1" fmla="val 7356113"/>
                <a:gd name="adj2" fmla="val 70197"/>
                <a:gd name="adj3" fmla="val 15957"/>
              </a:avLst>
            </a:prstGeom>
            <a:solidFill>
              <a:srgbClr val="054487"/>
            </a:solidFill>
            <a:ln w="25400" cap="flat" cmpd="sng" algn="ctr">
              <a:noFill/>
              <a:prstDash val="solid"/>
            </a:ln>
            <a:effectLst/>
          </p:spPr>
          <p:txBody>
            <a:bodyPr rtlCol="0" anchor="ctr"/>
            <a:lstStyle/>
            <a:p>
              <a:pPr marL="0" marR="0" lvl="0" indent="0" algn="ctr" defTabSz="1219200"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grpSp>
      <p:grpSp>
        <p:nvGrpSpPr>
          <p:cNvPr id="11" name="组合 10"/>
          <p:cNvGrpSpPr/>
          <p:nvPr/>
        </p:nvGrpSpPr>
        <p:grpSpPr>
          <a:xfrm rot="11762387">
            <a:off x="6478306" y="1772495"/>
            <a:ext cx="2221849" cy="2221771"/>
            <a:chOff x="3779912" y="699542"/>
            <a:chExt cx="2088232" cy="2088232"/>
          </a:xfrm>
        </p:grpSpPr>
        <p:sp>
          <p:nvSpPr>
            <p:cNvPr id="12" name="同心圆 11"/>
            <p:cNvSpPr/>
            <p:nvPr/>
          </p:nvSpPr>
          <p:spPr>
            <a:xfrm>
              <a:off x="3780028" y="699658"/>
              <a:ext cx="2088000" cy="2088000"/>
            </a:xfrm>
            <a:prstGeom prst="donut">
              <a:avLst>
                <a:gd name="adj" fmla="val 15963"/>
              </a:avLst>
            </a:prstGeom>
            <a:solidFill>
              <a:sysClr val="window" lastClr="FFFFFF">
                <a:lumMod val="75000"/>
              </a:sysClr>
            </a:solidFill>
            <a:ln w="25400" cap="flat" cmpd="sng" algn="ctr">
              <a:noFill/>
              <a:prstDash val="solid"/>
            </a:ln>
            <a:effectLst/>
          </p:spPr>
          <p:txBody>
            <a:bodyPr rtlCol="0" anchor="ctr"/>
            <a:lstStyle/>
            <a:p>
              <a:pPr marL="0" marR="0" lvl="0" indent="0" algn="ctr" defTabSz="1219200"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3" name="空心弧 12"/>
            <p:cNvSpPr/>
            <p:nvPr/>
          </p:nvSpPr>
          <p:spPr>
            <a:xfrm rot="19917613">
              <a:off x="3779912" y="699542"/>
              <a:ext cx="2088232" cy="2088232"/>
            </a:xfrm>
            <a:prstGeom prst="blockArc">
              <a:avLst>
                <a:gd name="adj1" fmla="val 8682750"/>
                <a:gd name="adj2" fmla="val 70197"/>
                <a:gd name="adj3" fmla="val 15957"/>
              </a:avLst>
            </a:prstGeom>
            <a:solidFill>
              <a:srgbClr val="054487"/>
            </a:solidFill>
            <a:ln w="25400" cap="flat" cmpd="sng" algn="ctr">
              <a:noFill/>
              <a:prstDash val="solid"/>
            </a:ln>
            <a:effectLst/>
          </p:spPr>
          <p:txBody>
            <a:bodyPr rtlCol="0" anchor="ctr"/>
            <a:lstStyle/>
            <a:p>
              <a:pPr marL="0" marR="0" lvl="0" indent="0" algn="ctr" defTabSz="1219200"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grpSp>
      <p:grpSp>
        <p:nvGrpSpPr>
          <p:cNvPr id="14" name="组合 13"/>
          <p:cNvGrpSpPr/>
          <p:nvPr/>
        </p:nvGrpSpPr>
        <p:grpSpPr>
          <a:xfrm rot="11762387">
            <a:off x="9358626" y="1772495"/>
            <a:ext cx="2221849" cy="2221771"/>
            <a:chOff x="3779912" y="699542"/>
            <a:chExt cx="2088232" cy="2088232"/>
          </a:xfrm>
        </p:grpSpPr>
        <p:sp>
          <p:nvSpPr>
            <p:cNvPr id="15" name="同心圆 14"/>
            <p:cNvSpPr/>
            <p:nvPr/>
          </p:nvSpPr>
          <p:spPr>
            <a:xfrm>
              <a:off x="3780028" y="699658"/>
              <a:ext cx="2088000" cy="2088000"/>
            </a:xfrm>
            <a:prstGeom prst="donut">
              <a:avLst>
                <a:gd name="adj" fmla="val 15963"/>
              </a:avLst>
            </a:prstGeom>
            <a:solidFill>
              <a:sysClr val="window" lastClr="FFFFFF">
                <a:lumMod val="75000"/>
              </a:sysClr>
            </a:solidFill>
            <a:ln w="25400" cap="flat" cmpd="sng" algn="ctr">
              <a:noFill/>
              <a:prstDash val="solid"/>
            </a:ln>
            <a:effectLst/>
          </p:spPr>
          <p:txBody>
            <a:bodyPr rtlCol="0" anchor="ctr"/>
            <a:lstStyle/>
            <a:p>
              <a:pPr marL="0" marR="0" lvl="0" indent="0" algn="ctr" defTabSz="1219200"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6" name="空心弧 15"/>
            <p:cNvSpPr/>
            <p:nvPr/>
          </p:nvSpPr>
          <p:spPr>
            <a:xfrm rot="20397613">
              <a:off x="3779912" y="699542"/>
              <a:ext cx="2088232" cy="2088232"/>
            </a:xfrm>
            <a:prstGeom prst="blockArc">
              <a:avLst>
                <a:gd name="adj1" fmla="val 10875196"/>
                <a:gd name="adj2" fmla="val 70197"/>
                <a:gd name="adj3" fmla="val 15957"/>
              </a:avLst>
            </a:prstGeom>
            <a:solidFill>
              <a:srgbClr val="054487"/>
            </a:solidFill>
            <a:ln w="25400" cap="flat" cmpd="sng" algn="ctr">
              <a:noFill/>
              <a:prstDash val="solid"/>
            </a:ln>
            <a:effectLst/>
          </p:spPr>
          <p:txBody>
            <a:bodyPr rtlCol="0" anchor="ctr"/>
            <a:lstStyle/>
            <a:p>
              <a:pPr marL="0" marR="0" lvl="0" indent="0" algn="ctr" defTabSz="1219200"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grpSp>
      <p:sp>
        <p:nvSpPr>
          <p:cNvPr id="17" name="TextBox 16"/>
          <p:cNvSpPr txBox="1"/>
          <p:nvPr/>
        </p:nvSpPr>
        <p:spPr>
          <a:xfrm>
            <a:off x="1178368" y="2643139"/>
            <a:ext cx="1345649" cy="563589"/>
          </a:xfrm>
          <a:prstGeom prst="rect">
            <a:avLst/>
          </a:prstGeom>
          <a:noFill/>
        </p:spPr>
        <p:txBody>
          <a:bodyPr wrap="square" lIns="131420" tIns="65709" rIns="131420" bIns="65709"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800" b="1" i="0" u="none" strike="noStrike" kern="1200" cap="none" spc="0" normalizeH="0" baseline="0" noProof="0" dirty="0">
                <a:ln>
                  <a:noFill/>
                </a:ln>
                <a:solidFill>
                  <a:prstClr val="black"/>
                </a:solidFill>
                <a:effectLst/>
                <a:uLnTx/>
                <a:uFillTx/>
                <a:latin typeface="Arial Unicode MS" pitchFamily="34" charset="-122"/>
                <a:ea typeface="Arial Unicode MS" pitchFamily="34" charset="-122"/>
                <a:cs typeface="Arial Unicode MS" pitchFamily="34" charset="-122"/>
              </a:rPr>
              <a:t>80%</a:t>
            </a:r>
            <a:endParaRPr kumimoji="0" lang="zh-CN" altLang="en-US" sz="2800" b="1" i="0" u="none" strike="noStrike" kern="1200" cap="none" spc="0" normalizeH="0" baseline="0" noProof="0" dirty="0">
              <a:ln>
                <a:noFill/>
              </a:ln>
              <a:solidFill>
                <a:prstClr val="black"/>
              </a:solidFill>
              <a:effectLst/>
              <a:uLnTx/>
              <a:uFillTx/>
              <a:latin typeface="Arial Unicode MS" pitchFamily="34" charset="-122"/>
              <a:ea typeface="Arial Unicode MS" pitchFamily="34" charset="-122"/>
              <a:cs typeface="Arial Unicode MS" pitchFamily="34" charset="-122"/>
            </a:endParaRPr>
          </a:p>
        </p:txBody>
      </p:sp>
      <p:sp>
        <p:nvSpPr>
          <p:cNvPr id="18" name="TextBox 17"/>
          <p:cNvSpPr txBox="1"/>
          <p:nvPr/>
        </p:nvSpPr>
        <p:spPr>
          <a:xfrm>
            <a:off x="4036088" y="2643139"/>
            <a:ext cx="1345649" cy="563589"/>
          </a:xfrm>
          <a:prstGeom prst="rect">
            <a:avLst/>
          </a:prstGeom>
          <a:noFill/>
        </p:spPr>
        <p:txBody>
          <a:bodyPr wrap="square" lIns="131420" tIns="65709" rIns="131420" bIns="65709"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800" b="1" i="0" u="none" strike="noStrike" kern="1200" cap="none" spc="0" normalizeH="0" baseline="0" noProof="0" dirty="0">
                <a:ln>
                  <a:noFill/>
                </a:ln>
                <a:solidFill>
                  <a:prstClr val="black"/>
                </a:solidFill>
                <a:effectLst/>
                <a:uLnTx/>
                <a:uFillTx/>
                <a:latin typeface="Arial Unicode MS" pitchFamily="34" charset="-122"/>
                <a:ea typeface="Arial Unicode MS" pitchFamily="34" charset="-122"/>
                <a:cs typeface="Arial Unicode MS" pitchFamily="34" charset="-122"/>
              </a:rPr>
              <a:t>70%</a:t>
            </a:r>
            <a:endParaRPr kumimoji="0" lang="zh-CN" altLang="en-US" sz="2800" b="1" i="0" u="none" strike="noStrike" kern="1200" cap="none" spc="0" normalizeH="0" baseline="0" noProof="0" dirty="0">
              <a:ln>
                <a:noFill/>
              </a:ln>
              <a:solidFill>
                <a:prstClr val="black"/>
              </a:solidFill>
              <a:effectLst/>
              <a:uLnTx/>
              <a:uFillTx/>
              <a:latin typeface="Arial Unicode MS" pitchFamily="34" charset="-122"/>
              <a:ea typeface="Arial Unicode MS" pitchFamily="34" charset="-122"/>
              <a:cs typeface="Arial Unicode MS" pitchFamily="34" charset="-122"/>
            </a:endParaRPr>
          </a:p>
        </p:txBody>
      </p:sp>
      <p:sp>
        <p:nvSpPr>
          <p:cNvPr id="19" name="TextBox 18"/>
          <p:cNvSpPr txBox="1"/>
          <p:nvPr/>
        </p:nvSpPr>
        <p:spPr>
          <a:xfrm>
            <a:off x="6916409" y="2643139"/>
            <a:ext cx="1345649" cy="563589"/>
          </a:xfrm>
          <a:prstGeom prst="rect">
            <a:avLst/>
          </a:prstGeom>
          <a:noFill/>
        </p:spPr>
        <p:txBody>
          <a:bodyPr wrap="square" lIns="131420" tIns="65709" rIns="131420" bIns="65709"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800" b="1" i="0" u="none" strike="noStrike" kern="1200" cap="none" spc="0" normalizeH="0" baseline="0" noProof="0" dirty="0">
                <a:ln>
                  <a:noFill/>
                </a:ln>
                <a:solidFill>
                  <a:prstClr val="black"/>
                </a:solidFill>
                <a:effectLst/>
                <a:uLnTx/>
                <a:uFillTx/>
                <a:latin typeface="Arial Unicode MS" pitchFamily="34" charset="-122"/>
                <a:ea typeface="Arial Unicode MS" pitchFamily="34" charset="-122"/>
                <a:cs typeface="Arial Unicode MS" pitchFamily="34" charset="-122"/>
              </a:rPr>
              <a:t>65%</a:t>
            </a:r>
            <a:endParaRPr kumimoji="0" lang="zh-CN" altLang="en-US" sz="2800" b="1" i="0" u="none" strike="noStrike" kern="1200" cap="none" spc="0" normalizeH="0" baseline="0" noProof="0" dirty="0">
              <a:ln>
                <a:noFill/>
              </a:ln>
              <a:solidFill>
                <a:prstClr val="black"/>
              </a:solidFill>
              <a:effectLst/>
              <a:uLnTx/>
              <a:uFillTx/>
              <a:latin typeface="Arial Unicode MS" pitchFamily="34" charset="-122"/>
              <a:ea typeface="Arial Unicode MS" pitchFamily="34" charset="-122"/>
              <a:cs typeface="Arial Unicode MS" pitchFamily="34" charset="-122"/>
            </a:endParaRPr>
          </a:p>
        </p:txBody>
      </p:sp>
      <p:sp>
        <p:nvSpPr>
          <p:cNvPr id="20" name="TextBox 19"/>
          <p:cNvSpPr txBox="1"/>
          <p:nvPr/>
        </p:nvSpPr>
        <p:spPr>
          <a:xfrm>
            <a:off x="9790346" y="2643139"/>
            <a:ext cx="1345649" cy="563589"/>
          </a:xfrm>
          <a:prstGeom prst="rect">
            <a:avLst/>
          </a:prstGeom>
          <a:noFill/>
        </p:spPr>
        <p:txBody>
          <a:bodyPr wrap="square" lIns="131420" tIns="65709" rIns="131420" bIns="65709"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800" b="1" i="0" u="none" strike="noStrike" kern="1200" cap="none" spc="0" normalizeH="0" baseline="0" noProof="0" dirty="0">
                <a:ln>
                  <a:noFill/>
                </a:ln>
                <a:solidFill>
                  <a:prstClr val="black"/>
                </a:solidFill>
                <a:effectLst/>
                <a:uLnTx/>
                <a:uFillTx/>
                <a:latin typeface="Arial Unicode MS" pitchFamily="34" charset="-122"/>
                <a:ea typeface="Arial Unicode MS" pitchFamily="34" charset="-122"/>
                <a:cs typeface="Arial Unicode MS" pitchFamily="34" charset="-122"/>
              </a:rPr>
              <a:t>55%</a:t>
            </a:r>
            <a:endParaRPr kumimoji="0" lang="zh-CN" altLang="en-US" sz="2800" b="1" i="0" u="none" strike="noStrike" kern="1200" cap="none" spc="0" normalizeH="0" baseline="0" noProof="0" dirty="0">
              <a:ln>
                <a:noFill/>
              </a:ln>
              <a:solidFill>
                <a:prstClr val="black"/>
              </a:solidFill>
              <a:effectLst/>
              <a:uLnTx/>
              <a:uFillTx/>
              <a:latin typeface="Arial Unicode MS" pitchFamily="34" charset="-122"/>
              <a:ea typeface="Arial Unicode MS" pitchFamily="34" charset="-122"/>
              <a:cs typeface="Arial Unicode MS" pitchFamily="34" charset="-122"/>
            </a:endParaRPr>
          </a:p>
        </p:txBody>
      </p:sp>
      <p:sp>
        <p:nvSpPr>
          <p:cNvPr id="21" name="文本框 7"/>
          <p:cNvSpPr txBox="1">
            <a:spLocks noChangeArrowheads="1"/>
          </p:cNvSpPr>
          <p:nvPr/>
        </p:nvSpPr>
        <p:spPr bwMode="auto">
          <a:xfrm>
            <a:off x="549185" y="4195758"/>
            <a:ext cx="2604008" cy="1498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1420" tIns="65709" rIns="131420" bIns="65709"/>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0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添加文本信息</a:t>
            </a:r>
            <a:endParaRPr kumimoji="0" lang="en-US" altLang="zh-CN" sz="20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a:p>
            <a:pPr marL="0" marR="0" lvl="0" indent="0" algn="ctr" defTabSz="914400" rtl="0" eaLnBrk="1" fontAlgn="auto" latinLnBrk="0" hangingPunct="1">
              <a:lnSpc>
                <a:spcPct val="150000"/>
              </a:lnSpc>
              <a:spcBef>
                <a:spcPts val="430"/>
              </a:spcBef>
              <a:spcAft>
                <a:spcPts val="0"/>
              </a:spcAft>
              <a:buClrTx/>
              <a:buSzTx/>
              <a:buFontTx/>
              <a:buNone/>
              <a:defRPr/>
            </a:pPr>
            <a:r>
              <a:rPr kumimoji="0" lang="zh-CN" altLang="en-US" sz="1735"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此处添加说明文字添加说明文字添加说明文字</a:t>
            </a:r>
          </a:p>
        </p:txBody>
      </p:sp>
      <p:sp>
        <p:nvSpPr>
          <p:cNvPr id="22" name="文本框 7"/>
          <p:cNvSpPr txBox="1">
            <a:spLocks noChangeArrowheads="1"/>
          </p:cNvSpPr>
          <p:nvPr/>
        </p:nvSpPr>
        <p:spPr bwMode="auto">
          <a:xfrm>
            <a:off x="3419848" y="4195758"/>
            <a:ext cx="2604008" cy="1498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1420" tIns="65709" rIns="131420" bIns="65709"/>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0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添加文本信息</a:t>
            </a:r>
            <a:endParaRPr kumimoji="0" lang="en-US" altLang="zh-CN" sz="20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a:p>
            <a:pPr marL="0" marR="0" lvl="0" indent="0" algn="ctr" defTabSz="914400" rtl="0" eaLnBrk="1" fontAlgn="auto" latinLnBrk="0" hangingPunct="1">
              <a:lnSpc>
                <a:spcPct val="150000"/>
              </a:lnSpc>
              <a:spcBef>
                <a:spcPts val="430"/>
              </a:spcBef>
              <a:spcAft>
                <a:spcPts val="0"/>
              </a:spcAft>
              <a:buClrTx/>
              <a:buSzTx/>
              <a:buFontTx/>
              <a:buNone/>
              <a:defRPr/>
            </a:pPr>
            <a:r>
              <a:rPr kumimoji="0" lang="zh-CN" altLang="en-US" sz="1735"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此处添加说明文字添加说明文字添加说明文字</a:t>
            </a:r>
          </a:p>
        </p:txBody>
      </p:sp>
      <p:sp>
        <p:nvSpPr>
          <p:cNvPr id="23" name="文本框 7"/>
          <p:cNvSpPr txBox="1">
            <a:spLocks noChangeArrowheads="1"/>
          </p:cNvSpPr>
          <p:nvPr/>
        </p:nvSpPr>
        <p:spPr bwMode="auto">
          <a:xfrm>
            <a:off x="6290507" y="4195758"/>
            <a:ext cx="2604008" cy="1498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1420" tIns="65709" rIns="131420" bIns="65709"/>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0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添加文本信息</a:t>
            </a:r>
            <a:endParaRPr kumimoji="0" lang="en-US" altLang="zh-CN" sz="20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a:p>
            <a:pPr marL="0" marR="0" lvl="0" indent="0" algn="ctr" defTabSz="914400" rtl="0" eaLnBrk="1" fontAlgn="auto" latinLnBrk="0" hangingPunct="1">
              <a:lnSpc>
                <a:spcPct val="150000"/>
              </a:lnSpc>
              <a:spcBef>
                <a:spcPts val="430"/>
              </a:spcBef>
              <a:spcAft>
                <a:spcPts val="0"/>
              </a:spcAft>
              <a:buClrTx/>
              <a:buSzTx/>
              <a:buFontTx/>
              <a:buNone/>
              <a:defRPr/>
            </a:pPr>
            <a:r>
              <a:rPr kumimoji="0" lang="zh-CN" altLang="en-US" sz="1735"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此处添加说明文字添加说明文字添加说明文字</a:t>
            </a:r>
          </a:p>
        </p:txBody>
      </p:sp>
      <p:sp>
        <p:nvSpPr>
          <p:cNvPr id="24" name="文本框 7"/>
          <p:cNvSpPr txBox="1">
            <a:spLocks noChangeArrowheads="1"/>
          </p:cNvSpPr>
          <p:nvPr/>
        </p:nvSpPr>
        <p:spPr bwMode="auto">
          <a:xfrm>
            <a:off x="9161167" y="4195758"/>
            <a:ext cx="2604008" cy="1498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1420" tIns="65709" rIns="131420" bIns="65709"/>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0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添加文本信息</a:t>
            </a:r>
            <a:endParaRPr kumimoji="0" lang="en-US" altLang="zh-CN" sz="20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a:p>
            <a:pPr marL="0" marR="0" lvl="0" indent="0" algn="ctr" defTabSz="914400" rtl="0" eaLnBrk="1" fontAlgn="auto" latinLnBrk="0" hangingPunct="1">
              <a:lnSpc>
                <a:spcPct val="150000"/>
              </a:lnSpc>
              <a:spcBef>
                <a:spcPts val="430"/>
              </a:spcBef>
              <a:spcAft>
                <a:spcPts val="0"/>
              </a:spcAft>
              <a:buClrTx/>
              <a:buSzTx/>
              <a:buFontTx/>
              <a:buNone/>
              <a:defRPr/>
            </a:pPr>
            <a:r>
              <a:rPr kumimoji="0" lang="zh-CN" altLang="en-US" sz="1735"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此处添加说明文字添加说明文字添加说明文字</a:t>
            </a: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1000"/>
                                        <p:tgtEl>
                                          <p:spTgt spid="5"/>
                                        </p:tgtEl>
                                      </p:cBhvr>
                                    </p:animEffect>
                                  </p:childTnLst>
                                </p:cTn>
                              </p:par>
                            </p:childTnLst>
                          </p:cTn>
                        </p:par>
                        <p:par>
                          <p:cTn id="8" fill="hold">
                            <p:stCondLst>
                              <p:cond delay="1000"/>
                            </p:stCondLst>
                            <p:childTnLst>
                              <p:par>
                                <p:cTn id="9" presetID="45"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450"/>
                                        <p:tgtEl>
                                          <p:spTgt spid="17"/>
                                        </p:tgtEl>
                                      </p:cBhvr>
                                    </p:animEffect>
                                    <p:anim calcmode="lin" valueType="num">
                                      <p:cBhvr>
                                        <p:cTn id="12" dur="450" fill="hold"/>
                                        <p:tgtEl>
                                          <p:spTgt spid="17"/>
                                        </p:tgtEl>
                                        <p:attrNameLst>
                                          <p:attrName>ppt_w</p:attrName>
                                        </p:attrNameLst>
                                      </p:cBhvr>
                                      <p:tavLst>
                                        <p:tav tm="0" fmla="#ppt_w*sin(2.5*pi*$)">
                                          <p:val>
                                            <p:fltVal val="0"/>
                                          </p:val>
                                        </p:tav>
                                        <p:tav tm="100000">
                                          <p:val>
                                            <p:fltVal val="1"/>
                                          </p:val>
                                        </p:tav>
                                      </p:tavLst>
                                    </p:anim>
                                    <p:anim calcmode="lin" valueType="num">
                                      <p:cBhvr>
                                        <p:cTn id="13" dur="450" fill="hold"/>
                                        <p:tgtEl>
                                          <p:spTgt spid="17"/>
                                        </p:tgtEl>
                                        <p:attrNameLst>
                                          <p:attrName>ppt_h</p:attrName>
                                        </p:attrNameLst>
                                      </p:cBhvr>
                                      <p:tavLst>
                                        <p:tav tm="0">
                                          <p:val>
                                            <p:strVal val="#ppt_h"/>
                                          </p:val>
                                        </p:tav>
                                        <p:tav tm="100000">
                                          <p:val>
                                            <p:strVal val="#ppt_h"/>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up)">
                                      <p:cBhvr>
                                        <p:cTn id="17" dur="500"/>
                                        <p:tgtEl>
                                          <p:spTgt spid="21"/>
                                        </p:tgtEl>
                                      </p:cBhvr>
                                    </p:animEffect>
                                  </p:childTnLst>
                                </p:cTn>
                              </p:par>
                            </p:childTnLst>
                          </p:cTn>
                        </p:par>
                        <p:par>
                          <p:cTn id="18" fill="hold">
                            <p:stCondLst>
                              <p:cond delay="2000"/>
                            </p:stCondLst>
                            <p:childTnLst>
                              <p:par>
                                <p:cTn id="19" presetID="21" presetClass="entr" presetSubtype="1" fill="hold"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heel(1)">
                                      <p:cBhvr>
                                        <p:cTn id="21" dur="1000"/>
                                        <p:tgtEl>
                                          <p:spTgt spid="8"/>
                                        </p:tgtEl>
                                      </p:cBhvr>
                                    </p:animEffect>
                                  </p:childTnLst>
                                </p:cTn>
                              </p:par>
                            </p:childTnLst>
                          </p:cTn>
                        </p:par>
                        <p:par>
                          <p:cTn id="22" fill="hold">
                            <p:stCondLst>
                              <p:cond delay="3000"/>
                            </p:stCondLst>
                            <p:childTnLst>
                              <p:par>
                                <p:cTn id="23" presetID="45"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450"/>
                                        <p:tgtEl>
                                          <p:spTgt spid="18"/>
                                        </p:tgtEl>
                                      </p:cBhvr>
                                    </p:animEffect>
                                    <p:anim calcmode="lin" valueType="num">
                                      <p:cBhvr>
                                        <p:cTn id="26" dur="450" fill="hold"/>
                                        <p:tgtEl>
                                          <p:spTgt spid="18"/>
                                        </p:tgtEl>
                                        <p:attrNameLst>
                                          <p:attrName>ppt_w</p:attrName>
                                        </p:attrNameLst>
                                      </p:cBhvr>
                                      <p:tavLst>
                                        <p:tav tm="0" fmla="#ppt_w*sin(2.5*pi*$)">
                                          <p:val>
                                            <p:fltVal val="0"/>
                                          </p:val>
                                        </p:tav>
                                        <p:tav tm="100000">
                                          <p:val>
                                            <p:fltVal val="1"/>
                                          </p:val>
                                        </p:tav>
                                      </p:tavLst>
                                    </p:anim>
                                    <p:anim calcmode="lin" valueType="num">
                                      <p:cBhvr>
                                        <p:cTn id="27" dur="450" fill="hold"/>
                                        <p:tgtEl>
                                          <p:spTgt spid="18"/>
                                        </p:tgtEl>
                                        <p:attrNameLst>
                                          <p:attrName>ppt_h</p:attrName>
                                        </p:attrNameLst>
                                      </p:cBhvr>
                                      <p:tavLst>
                                        <p:tav tm="0">
                                          <p:val>
                                            <p:strVal val="#ppt_h"/>
                                          </p:val>
                                        </p:tav>
                                        <p:tav tm="100000">
                                          <p:val>
                                            <p:strVal val="#ppt_h"/>
                                          </p:val>
                                        </p:tav>
                                      </p:tavLst>
                                    </p:anim>
                                  </p:childTnLst>
                                </p:cTn>
                              </p:par>
                            </p:childTnLst>
                          </p:cTn>
                        </p:par>
                        <p:par>
                          <p:cTn id="28" fill="hold">
                            <p:stCondLst>
                              <p:cond delay="3500"/>
                            </p:stCondLst>
                            <p:childTnLst>
                              <p:par>
                                <p:cTn id="29" presetID="22" presetClass="entr" presetSubtype="1"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wipe(up)">
                                      <p:cBhvr>
                                        <p:cTn id="31" dur="500"/>
                                        <p:tgtEl>
                                          <p:spTgt spid="22"/>
                                        </p:tgtEl>
                                      </p:cBhvr>
                                    </p:animEffect>
                                  </p:childTnLst>
                                </p:cTn>
                              </p:par>
                            </p:childTnLst>
                          </p:cTn>
                        </p:par>
                        <p:par>
                          <p:cTn id="32" fill="hold">
                            <p:stCondLst>
                              <p:cond delay="4000"/>
                            </p:stCondLst>
                            <p:childTnLst>
                              <p:par>
                                <p:cTn id="33" presetID="21" presetClass="entr" presetSubtype="1"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wheel(1)">
                                      <p:cBhvr>
                                        <p:cTn id="35" dur="1000"/>
                                        <p:tgtEl>
                                          <p:spTgt spid="11"/>
                                        </p:tgtEl>
                                      </p:cBhvr>
                                    </p:animEffect>
                                  </p:childTnLst>
                                </p:cTn>
                              </p:par>
                            </p:childTnLst>
                          </p:cTn>
                        </p:par>
                        <p:par>
                          <p:cTn id="36" fill="hold">
                            <p:stCondLst>
                              <p:cond delay="5000"/>
                            </p:stCondLst>
                            <p:childTnLst>
                              <p:par>
                                <p:cTn id="37" presetID="45" presetClass="entr" presetSubtype="0" fill="hold" grpId="0" nodeType="after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fade">
                                      <p:cBhvr>
                                        <p:cTn id="39" dur="450"/>
                                        <p:tgtEl>
                                          <p:spTgt spid="19"/>
                                        </p:tgtEl>
                                      </p:cBhvr>
                                    </p:animEffect>
                                    <p:anim calcmode="lin" valueType="num">
                                      <p:cBhvr>
                                        <p:cTn id="40" dur="450" fill="hold"/>
                                        <p:tgtEl>
                                          <p:spTgt spid="19"/>
                                        </p:tgtEl>
                                        <p:attrNameLst>
                                          <p:attrName>ppt_w</p:attrName>
                                        </p:attrNameLst>
                                      </p:cBhvr>
                                      <p:tavLst>
                                        <p:tav tm="0" fmla="#ppt_w*sin(2.5*pi*$)">
                                          <p:val>
                                            <p:fltVal val="0"/>
                                          </p:val>
                                        </p:tav>
                                        <p:tav tm="100000">
                                          <p:val>
                                            <p:fltVal val="1"/>
                                          </p:val>
                                        </p:tav>
                                      </p:tavLst>
                                    </p:anim>
                                    <p:anim calcmode="lin" valueType="num">
                                      <p:cBhvr>
                                        <p:cTn id="41" dur="450" fill="hold"/>
                                        <p:tgtEl>
                                          <p:spTgt spid="19"/>
                                        </p:tgtEl>
                                        <p:attrNameLst>
                                          <p:attrName>ppt_h</p:attrName>
                                        </p:attrNameLst>
                                      </p:cBhvr>
                                      <p:tavLst>
                                        <p:tav tm="0">
                                          <p:val>
                                            <p:strVal val="#ppt_h"/>
                                          </p:val>
                                        </p:tav>
                                        <p:tav tm="100000">
                                          <p:val>
                                            <p:strVal val="#ppt_h"/>
                                          </p:val>
                                        </p:tav>
                                      </p:tavLst>
                                    </p:anim>
                                  </p:childTnLst>
                                </p:cTn>
                              </p:par>
                            </p:childTnLst>
                          </p:cTn>
                        </p:par>
                        <p:par>
                          <p:cTn id="42" fill="hold">
                            <p:stCondLst>
                              <p:cond delay="5500"/>
                            </p:stCondLst>
                            <p:childTnLst>
                              <p:par>
                                <p:cTn id="43" presetID="22" presetClass="entr" presetSubtype="1"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Effect transition="in" filter="wipe(up)">
                                      <p:cBhvr>
                                        <p:cTn id="45" dur="500"/>
                                        <p:tgtEl>
                                          <p:spTgt spid="23"/>
                                        </p:tgtEl>
                                      </p:cBhvr>
                                    </p:animEffect>
                                  </p:childTnLst>
                                </p:cTn>
                              </p:par>
                            </p:childTnLst>
                          </p:cTn>
                        </p:par>
                        <p:par>
                          <p:cTn id="46" fill="hold">
                            <p:stCondLst>
                              <p:cond delay="6000"/>
                            </p:stCondLst>
                            <p:childTnLst>
                              <p:par>
                                <p:cTn id="47" presetID="21" presetClass="entr" presetSubtype="1"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heel(1)">
                                      <p:cBhvr>
                                        <p:cTn id="49" dur="1000"/>
                                        <p:tgtEl>
                                          <p:spTgt spid="14"/>
                                        </p:tgtEl>
                                      </p:cBhvr>
                                    </p:animEffect>
                                  </p:childTnLst>
                                </p:cTn>
                              </p:par>
                            </p:childTnLst>
                          </p:cTn>
                        </p:par>
                        <p:par>
                          <p:cTn id="50" fill="hold">
                            <p:stCondLst>
                              <p:cond delay="7000"/>
                            </p:stCondLst>
                            <p:childTnLst>
                              <p:par>
                                <p:cTn id="51" presetID="45"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450"/>
                                        <p:tgtEl>
                                          <p:spTgt spid="20"/>
                                        </p:tgtEl>
                                      </p:cBhvr>
                                    </p:animEffect>
                                    <p:anim calcmode="lin" valueType="num">
                                      <p:cBhvr>
                                        <p:cTn id="54" dur="450" fill="hold"/>
                                        <p:tgtEl>
                                          <p:spTgt spid="20"/>
                                        </p:tgtEl>
                                        <p:attrNameLst>
                                          <p:attrName>ppt_w</p:attrName>
                                        </p:attrNameLst>
                                      </p:cBhvr>
                                      <p:tavLst>
                                        <p:tav tm="0" fmla="#ppt_w*sin(2.5*pi*$)">
                                          <p:val>
                                            <p:fltVal val="0"/>
                                          </p:val>
                                        </p:tav>
                                        <p:tav tm="100000">
                                          <p:val>
                                            <p:fltVal val="1"/>
                                          </p:val>
                                        </p:tav>
                                      </p:tavLst>
                                    </p:anim>
                                    <p:anim calcmode="lin" valueType="num">
                                      <p:cBhvr>
                                        <p:cTn id="55" dur="450" fill="hold"/>
                                        <p:tgtEl>
                                          <p:spTgt spid="20"/>
                                        </p:tgtEl>
                                        <p:attrNameLst>
                                          <p:attrName>ppt_h</p:attrName>
                                        </p:attrNameLst>
                                      </p:cBhvr>
                                      <p:tavLst>
                                        <p:tav tm="0">
                                          <p:val>
                                            <p:strVal val="#ppt_h"/>
                                          </p:val>
                                        </p:tav>
                                        <p:tav tm="100000">
                                          <p:val>
                                            <p:strVal val="#ppt_h"/>
                                          </p:val>
                                        </p:tav>
                                      </p:tavLst>
                                    </p:anim>
                                  </p:childTnLst>
                                </p:cTn>
                              </p:par>
                            </p:childTnLst>
                          </p:cTn>
                        </p:par>
                        <p:par>
                          <p:cTn id="56" fill="hold">
                            <p:stCondLst>
                              <p:cond delay="7500"/>
                            </p:stCondLst>
                            <p:childTnLst>
                              <p:par>
                                <p:cTn id="57" presetID="22" presetClass="entr" presetSubtype="1" fill="hold" grpId="0"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up)">
                                      <p:cBhvr>
                                        <p:cTn id="59"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P spid="20" grpId="0"/>
      <p:bldP spid="21" grpId="0"/>
      <p:bldP spid="22" grpId="0"/>
      <p:bldP spid="23" grpId="0"/>
      <p:bldP spid="2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4379265" y="1848771"/>
            <a:ext cx="3700452" cy="3700095"/>
            <a:chOff x="3152953" y="1452622"/>
            <a:chExt cx="2574227" cy="2574070"/>
          </a:xfrm>
          <a:solidFill>
            <a:srgbClr val="052E65"/>
          </a:solidFill>
        </p:grpSpPr>
        <p:sp>
          <p:nvSpPr>
            <p:cNvPr id="6" name="箭头1"/>
            <p:cNvSpPr>
              <a:spLocks noChangeAspect="1"/>
            </p:cNvSpPr>
            <p:nvPr/>
          </p:nvSpPr>
          <p:spPr bwMode="auto">
            <a:xfrm>
              <a:off x="4461068" y="1452622"/>
              <a:ext cx="1266112" cy="1458040"/>
            </a:xfrm>
            <a:custGeom>
              <a:avLst/>
              <a:gdLst>
                <a:gd name="T0" fmla="*/ 35 w 1260"/>
                <a:gd name="T1" fmla="*/ 1 h 1451"/>
                <a:gd name="T2" fmla="*/ 100 w 1260"/>
                <a:gd name="T3" fmla="*/ 6 h 1451"/>
                <a:gd name="T4" fmla="*/ 162 w 1260"/>
                <a:gd name="T5" fmla="*/ 13 h 1451"/>
                <a:gd name="T6" fmla="*/ 225 w 1260"/>
                <a:gd name="T7" fmla="*/ 23 h 1451"/>
                <a:gd name="T8" fmla="*/ 285 w 1260"/>
                <a:gd name="T9" fmla="*/ 37 h 1451"/>
                <a:gd name="T10" fmla="*/ 345 w 1260"/>
                <a:gd name="T11" fmla="*/ 53 h 1451"/>
                <a:gd name="T12" fmla="*/ 404 w 1260"/>
                <a:gd name="T13" fmla="*/ 72 h 1451"/>
                <a:gd name="T14" fmla="*/ 461 w 1260"/>
                <a:gd name="T15" fmla="*/ 94 h 1451"/>
                <a:gd name="T16" fmla="*/ 517 w 1260"/>
                <a:gd name="T17" fmla="*/ 119 h 1451"/>
                <a:gd name="T18" fmla="*/ 572 w 1260"/>
                <a:gd name="T19" fmla="*/ 145 h 1451"/>
                <a:gd name="T20" fmla="*/ 625 w 1260"/>
                <a:gd name="T21" fmla="*/ 175 h 1451"/>
                <a:gd name="T22" fmla="*/ 676 w 1260"/>
                <a:gd name="T23" fmla="*/ 206 h 1451"/>
                <a:gd name="T24" fmla="*/ 726 w 1260"/>
                <a:gd name="T25" fmla="*/ 240 h 1451"/>
                <a:gd name="T26" fmla="*/ 774 w 1260"/>
                <a:gd name="T27" fmla="*/ 277 h 1451"/>
                <a:gd name="T28" fmla="*/ 820 w 1260"/>
                <a:gd name="T29" fmla="*/ 316 h 1451"/>
                <a:gd name="T30" fmla="*/ 866 w 1260"/>
                <a:gd name="T31" fmla="*/ 356 h 1451"/>
                <a:gd name="T32" fmla="*/ 908 w 1260"/>
                <a:gd name="T33" fmla="*/ 398 h 1451"/>
                <a:gd name="T34" fmla="*/ 948 w 1260"/>
                <a:gd name="T35" fmla="*/ 444 h 1451"/>
                <a:gd name="T36" fmla="*/ 986 w 1260"/>
                <a:gd name="T37" fmla="*/ 490 h 1451"/>
                <a:gd name="T38" fmla="*/ 1023 w 1260"/>
                <a:gd name="T39" fmla="*/ 538 h 1451"/>
                <a:gd name="T40" fmla="*/ 1057 w 1260"/>
                <a:gd name="T41" fmla="*/ 589 h 1451"/>
                <a:gd name="T42" fmla="*/ 1088 w 1260"/>
                <a:gd name="T43" fmla="*/ 640 h 1451"/>
                <a:gd name="T44" fmla="*/ 1117 w 1260"/>
                <a:gd name="T45" fmla="*/ 693 h 1451"/>
                <a:gd name="T46" fmla="*/ 1144 w 1260"/>
                <a:gd name="T47" fmla="*/ 748 h 1451"/>
                <a:gd name="T48" fmla="*/ 1168 w 1260"/>
                <a:gd name="T49" fmla="*/ 804 h 1451"/>
                <a:gd name="T50" fmla="*/ 1190 w 1260"/>
                <a:gd name="T51" fmla="*/ 861 h 1451"/>
                <a:gd name="T52" fmla="*/ 1209 w 1260"/>
                <a:gd name="T53" fmla="*/ 921 h 1451"/>
                <a:gd name="T54" fmla="*/ 1224 w 1260"/>
                <a:gd name="T55" fmla="*/ 980 h 1451"/>
                <a:gd name="T56" fmla="*/ 1237 w 1260"/>
                <a:gd name="T57" fmla="*/ 1042 h 1451"/>
                <a:gd name="T58" fmla="*/ 1248 w 1260"/>
                <a:gd name="T59" fmla="*/ 1104 h 1451"/>
                <a:gd name="T60" fmla="*/ 1255 w 1260"/>
                <a:gd name="T61" fmla="*/ 1166 h 1451"/>
                <a:gd name="T62" fmla="*/ 1259 w 1260"/>
                <a:gd name="T63" fmla="*/ 1231 h 1451"/>
                <a:gd name="T64" fmla="*/ 921 w 1260"/>
                <a:gd name="T65" fmla="*/ 1451 h 1451"/>
                <a:gd name="T66" fmla="*/ 622 w 1260"/>
                <a:gd name="T67" fmla="*/ 1231 h 1451"/>
                <a:gd name="T68" fmla="*/ 616 w 1260"/>
                <a:gd name="T69" fmla="*/ 1184 h 1451"/>
                <a:gd name="T70" fmla="*/ 608 w 1260"/>
                <a:gd name="T71" fmla="*/ 1139 h 1451"/>
                <a:gd name="T72" fmla="*/ 597 w 1260"/>
                <a:gd name="T73" fmla="*/ 1096 h 1451"/>
                <a:gd name="T74" fmla="*/ 588 w 1260"/>
                <a:gd name="T75" fmla="*/ 1067 h 1451"/>
                <a:gd name="T76" fmla="*/ 572 w 1260"/>
                <a:gd name="T77" fmla="*/ 1025 h 1451"/>
                <a:gd name="T78" fmla="*/ 559 w 1260"/>
                <a:gd name="T79" fmla="*/ 998 h 1451"/>
                <a:gd name="T80" fmla="*/ 539 w 1260"/>
                <a:gd name="T81" fmla="*/ 959 h 1451"/>
                <a:gd name="T82" fmla="*/ 523 w 1260"/>
                <a:gd name="T83" fmla="*/ 934 h 1451"/>
                <a:gd name="T84" fmla="*/ 498 w 1260"/>
                <a:gd name="T85" fmla="*/ 898 h 1451"/>
                <a:gd name="T86" fmla="*/ 480 w 1260"/>
                <a:gd name="T87" fmla="*/ 874 h 1451"/>
                <a:gd name="T88" fmla="*/ 461 w 1260"/>
                <a:gd name="T89" fmla="*/ 852 h 1451"/>
                <a:gd name="T90" fmla="*/ 431 w 1260"/>
                <a:gd name="T91" fmla="*/ 821 h 1451"/>
                <a:gd name="T92" fmla="*/ 399 w 1260"/>
                <a:gd name="T93" fmla="*/ 791 h 1451"/>
                <a:gd name="T94" fmla="*/ 375 w 1260"/>
                <a:gd name="T95" fmla="*/ 773 h 1451"/>
                <a:gd name="T96" fmla="*/ 352 w 1260"/>
                <a:gd name="T97" fmla="*/ 755 h 1451"/>
                <a:gd name="T98" fmla="*/ 328 w 1260"/>
                <a:gd name="T99" fmla="*/ 739 h 1451"/>
                <a:gd name="T100" fmla="*/ 290 w 1260"/>
                <a:gd name="T101" fmla="*/ 716 h 1451"/>
                <a:gd name="T102" fmla="*/ 264 w 1260"/>
                <a:gd name="T103" fmla="*/ 702 h 1451"/>
                <a:gd name="T104" fmla="*/ 223 w 1260"/>
                <a:gd name="T105" fmla="*/ 684 h 1451"/>
                <a:gd name="T106" fmla="*/ 181 w 1260"/>
                <a:gd name="T107" fmla="*/ 669 h 1451"/>
                <a:gd name="T108" fmla="*/ 137 w 1260"/>
                <a:gd name="T109" fmla="*/ 656 h 1451"/>
                <a:gd name="T110" fmla="*/ 108 w 1260"/>
                <a:gd name="T111" fmla="*/ 649 h 1451"/>
                <a:gd name="T112" fmla="*/ 63 w 1260"/>
                <a:gd name="T113" fmla="*/ 642 h 1451"/>
                <a:gd name="T114" fmla="*/ 31 w 1260"/>
                <a:gd name="T115" fmla="*/ 639 h 1451"/>
                <a:gd name="T116" fmla="*/ 0 w 1260"/>
                <a:gd name="T117" fmla="*/ 637 h 1451"/>
                <a:gd name="T118" fmla="*/ 3 w 1260"/>
                <a:gd name="T119" fmla="*/ 0 h 1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60" h="1451">
                  <a:moveTo>
                    <a:pt x="3" y="0"/>
                  </a:moveTo>
                  <a:lnTo>
                    <a:pt x="35" y="1"/>
                  </a:lnTo>
                  <a:lnTo>
                    <a:pt x="68" y="3"/>
                  </a:lnTo>
                  <a:lnTo>
                    <a:pt x="100" y="6"/>
                  </a:lnTo>
                  <a:lnTo>
                    <a:pt x="131" y="9"/>
                  </a:lnTo>
                  <a:lnTo>
                    <a:pt x="162" y="13"/>
                  </a:lnTo>
                  <a:lnTo>
                    <a:pt x="193" y="18"/>
                  </a:lnTo>
                  <a:lnTo>
                    <a:pt x="225" y="23"/>
                  </a:lnTo>
                  <a:lnTo>
                    <a:pt x="255" y="30"/>
                  </a:lnTo>
                  <a:lnTo>
                    <a:pt x="285" y="37"/>
                  </a:lnTo>
                  <a:lnTo>
                    <a:pt x="315" y="44"/>
                  </a:lnTo>
                  <a:lnTo>
                    <a:pt x="345" y="53"/>
                  </a:lnTo>
                  <a:lnTo>
                    <a:pt x="374" y="62"/>
                  </a:lnTo>
                  <a:lnTo>
                    <a:pt x="404" y="72"/>
                  </a:lnTo>
                  <a:lnTo>
                    <a:pt x="433" y="83"/>
                  </a:lnTo>
                  <a:lnTo>
                    <a:pt x="461" y="94"/>
                  </a:lnTo>
                  <a:lnTo>
                    <a:pt x="489" y="106"/>
                  </a:lnTo>
                  <a:lnTo>
                    <a:pt x="517" y="119"/>
                  </a:lnTo>
                  <a:lnTo>
                    <a:pt x="545" y="132"/>
                  </a:lnTo>
                  <a:lnTo>
                    <a:pt x="572" y="145"/>
                  </a:lnTo>
                  <a:lnTo>
                    <a:pt x="599" y="160"/>
                  </a:lnTo>
                  <a:lnTo>
                    <a:pt x="625" y="175"/>
                  </a:lnTo>
                  <a:lnTo>
                    <a:pt x="651" y="190"/>
                  </a:lnTo>
                  <a:lnTo>
                    <a:pt x="676" y="206"/>
                  </a:lnTo>
                  <a:lnTo>
                    <a:pt x="702" y="223"/>
                  </a:lnTo>
                  <a:lnTo>
                    <a:pt x="726" y="240"/>
                  </a:lnTo>
                  <a:lnTo>
                    <a:pt x="751" y="259"/>
                  </a:lnTo>
                  <a:lnTo>
                    <a:pt x="774" y="277"/>
                  </a:lnTo>
                  <a:lnTo>
                    <a:pt x="798" y="296"/>
                  </a:lnTo>
                  <a:lnTo>
                    <a:pt x="820" y="316"/>
                  </a:lnTo>
                  <a:lnTo>
                    <a:pt x="843" y="336"/>
                  </a:lnTo>
                  <a:lnTo>
                    <a:pt x="866" y="356"/>
                  </a:lnTo>
                  <a:lnTo>
                    <a:pt x="887" y="377"/>
                  </a:lnTo>
                  <a:lnTo>
                    <a:pt x="908" y="398"/>
                  </a:lnTo>
                  <a:lnTo>
                    <a:pt x="928" y="421"/>
                  </a:lnTo>
                  <a:lnTo>
                    <a:pt x="948" y="444"/>
                  </a:lnTo>
                  <a:lnTo>
                    <a:pt x="967" y="467"/>
                  </a:lnTo>
                  <a:lnTo>
                    <a:pt x="986" y="490"/>
                  </a:lnTo>
                  <a:lnTo>
                    <a:pt x="1004" y="514"/>
                  </a:lnTo>
                  <a:lnTo>
                    <a:pt x="1023" y="538"/>
                  </a:lnTo>
                  <a:lnTo>
                    <a:pt x="1040" y="564"/>
                  </a:lnTo>
                  <a:lnTo>
                    <a:pt x="1057" y="589"/>
                  </a:lnTo>
                  <a:lnTo>
                    <a:pt x="1073" y="614"/>
                  </a:lnTo>
                  <a:lnTo>
                    <a:pt x="1088" y="640"/>
                  </a:lnTo>
                  <a:lnTo>
                    <a:pt x="1103" y="666"/>
                  </a:lnTo>
                  <a:lnTo>
                    <a:pt x="1117" y="693"/>
                  </a:lnTo>
                  <a:lnTo>
                    <a:pt x="1131" y="720"/>
                  </a:lnTo>
                  <a:lnTo>
                    <a:pt x="1144" y="748"/>
                  </a:lnTo>
                  <a:lnTo>
                    <a:pt x="1156" y="776"/>
                  </a:lnTo>
                  <a:lnTo>
                    <a:pt x="1168" y="804"/>
                  </a:lnTo>
                  <a:lnTo>
                    <a:pt x="1180" y="833"/>
                  </a:lnTo>
                  <a:lnTo>
                    <a:pt x="1190" y="861"/>
                  </a:lnTo>
                  <a:lnTo>
                    <a:pt x="1200" y="891"/>
                  </a:lnTo>
                  <a:lnTo>
                    <a:pt x="1209" y="921"/>
                  </a:lnTo>
                  <a:lnTo>
                    <a:pt x="1217" y="950"/>
                  </a:lnTo>
                  <a:lnTo>
                    <a:pt x="1224" y="980"/>
                  </a:lnTo>
                  <a:lnTo>
                    <a:pt x="1231" y="1010"/>
                  </a:lnTo>
                  <a:lnTo>
                    <a:pt x="1237" y="1042"/>
                  </a:lnTo>
                  <a:lnTo>
                    <a:pt x="1243" y="1073"/>
                  </a:lnTo>
                  <a:lnTo>
                    <a:pt x="1248" y="1104"/>
                  </a:lnTo>
                  <a:lnTo>
                    <a:pt x="1252" y="1135"/>
                  </a:lnTo>
                  <a:lnTo>
                    <a:pt x="1255" y="1166"/>
                  </a:lnTo>
                  <a:lnTo>
                    <a:pt x="1257" y="1198"/>
                  </a:lnTo>
                  <a:lnTo>
                    <a:pt x="1259" y="1231"/>
                  </a:lnTo>
                  <a:lnTo>
                    <a:pt x="1260" y="1263"/>
                  </a:lnTo>
                  <a:lnTo>
                    <a:pt x="921" y="1451"/>
                  </a:lnTo>
                  <a:lnTo>
                    <a:pt x="622" y="1246"/>
                  </a:lnTo>
                  <a:lnTo>
                    <a:pt x="622" y="1231"/>
                  </a:lnTo>
                  <a:lnTo>
                    <a:pt x="620" y="1215"/>
                  </a:lnTo>
                  <a:lnTo>
                    <a:pt x="616" y="1184"/>
                  </a:lnTo>
                  <a:lnTo>
                    <a:pt x="611" y="1154"/>
                  </a:lnTo>
                  <a:lnTo>
                    <a:pt x="608" y="1139"/>
                  </a:lnTo>
                  <a:lnTo>
                    <a:pt x="605" y="1125"/>
                  </a:lnTo>
                  <a:lnTo>
                    <a:pt x="597" y="1096"/>
                  </a:lnTo>
                  <a:lnTo>
                    <a:pt x="593" y="1082"/>
                  </a:lnTo>
                  <a:lnTo>
                    <a:pt x="588" y="1067"/>
                  </a:lnTo>
                  <a:lnTo>
                    <a:pt x="577" y="1039"/>
                  </a:lnTo>
                  <a:lnTo>
                    <a:pt x="572" y="1025"/>
                  </a:lnTo>
                  <a:lnTo>
                    <a:pt x="566" y="1012"/>
                  </a:lnTo>
                  <a:lnTo>
                    <a:pt x="559" y="998"/>
                  </a:lnTo>
                  <a:lnTo>
                    <a:pt x="553" y="985"/>
                  </a:lnTo>
                  <a:lnTo>
                    <a:pt x="539" y="959"/>
                  </a:lnTo>
                  <a:lnTo>
                    <a:pt x="530" y="947"/>
                  </a:lnTo>
                  <a:lnTo>
                    <a:pt x="523" y="934"/>
                  </a:lnTo>
                  <a:lnTo>
                    <a:pt x="506" y="910"/>
                  </a:lnTo>
                  <a:lnTo>
                    <a:pt x="498" y="898"/>
                  </a:lnTo>
                  <a:lnTo>
                    <a:pt x="489" y="887"/>
                  </a:lnTo>
                  <a:lnTo>
                    <a:pt x="480" y="874"/>
                  </a:lnTo>
                  <a:lnTo>
                    <a:pt x="471" y="863"/>
                  </a:lnTo>
                  <a:lnTo>
                    <a:pt x="461" y="852"/>
                  </a:lnTo>
                  <a:lnTo>
                    <a:pt x="451" y="841"/>
                  </a:lnTo>
                  <a:lnTo>
                    <a:pt x="431" y="821"/>
                  </a:lnTo>
                  <a:lnTo>
                    <a:pt x="410" y="801"/>
                  </a:lnTo>
                  <a:lnTo>
                    <a:pt x="399" y="791"/>
                  </a:lnTo>
                  <a:lnTo>
                    <a:pt x="388" y="782"/>
                  </a:lnTo>
                  <a:lnTo>
                    <a:pt x="375" y="773"/>
                  </a:lnTo>
                  <a:lnTo>
                    <a:pt x="364" y="764"/>
                  </a:lnTo>
                  <a:lnTo>
                    <a:pt x="352" y="755"/>
                  </a:lnTo>
                  <a:lnTo>
                    <a:pt x="340" y="747"/>
                  </a:lnTo>
                  <a:lnTo>
                    <a:pt x="328" y="739"/>
                  </a:lnTo>
                  <a:lnTo>
                    <a:pt x="315" y="731"/>
                  </a:lnTo>
                  <a:lnTo>
                    <a:pt x="290" y="716"/>
                  </a:lnTo>
                  <a:lnTo>
                    <a:pt x="277" y="709"/>
                  </a:lnTo>
                  <a:lnTo>
                    <a:pt x="264" y="702"/>
                  </a:lnTo>
                  <a:lnTo>
                    <a:pt x="237" y="690"/>
                  </a:lnTo>
                  <a:lnTo>
                    <a:pt x="223" y="684"/>
                  </a:lnTo>
                  <a:lnTo>
                    <a:pt x="209" y="678"/>
                  </a:lnTo>
                  <a:lnTo>
                    <a:pt x="181" y="669"/>
                  </a:lnTo>
                  <a:lnTo>
                    <a:pt x="152" y="660"/>
                  </a:lnTo>
                  <a:lnTo>
                    <a:pt x="137" y="656"/>
                  </a:lnTo>
                  <a:lnTo>
                    <a:pt x="123" y="653"/>
                  </a:lnTo>
                  <a:lnTo>
                    <a:pt x="108" y="649"/>
                  </a:lnTo>
                  <a:lnTo>
                    <a:pt x="93" y="647"/>
                  </a:lnTo>
                  <a:lnTo>
                    <a:pt x="63" y="642"/>
                  </a:lnTo>
                  <a:lnTo>
                    <a:pt x="47" y="640"/>
                  </a:lnTo>
                  <a:lnTo>
                    <a:pt x="31" y="639"/>
                  </a:lnTo>
                  <a:lnTo>
                    <a:pt x="16" y="638"/>
                  </a:lnTo>
                  <a:lnTo>
                    <a:pt x="0" y="637"/>
                  </a:lnTo>
                  <a:lnTo>
                    <a:pt x="197" y="348"/>
                  </a:lnTo>
                  <a:lnTo>
                    <a:pt x="3" y="0"/>
                  </a:lnTo>
                  <a:close/>
                </a:path>
              </a:pathLst>
            </a:custGeom>
            <a:solidFill>
              <a:srgbClr val="054487"/>
            </a:solidFill>
            <a:ln w="3175" cap="flat" cmpd="sng" algn="ctr">
              <a:noFill/>
              <a:prstDash val="solid"/>
            </a:ln>
            <a:effectLst/>
          </p:spPr>
          <p:txBody>
            <a:bodyPr lIns="0" tIns="57603" rIns="0" bIns="57603" anchor="ctr"/>
            <a:lstStyle/>
            <a:p>
              <a:pPr marL="0" marR="0" lvl="0" indent="0" algn="ctr" defTabSz="1219200" rtl="0" eaLnBrk="1" fontAlgn="auto" latinLnBrk="0" hangingPunct="1">
                <a:lnSpc>
                  <a:spcPct val="120000"/>
                </a:lnSpc>
                <a:spcBef>
                  <a:spcPts val="610"/>
                </a:spcBef>
                <a:spcAft>
                  <a:spcPts val="610"/>
                </a:spcAft>
                <a:buClrTx/>
                <a:buSzTx/>
                <a:buFontTx/>
                <a:buNone/>
                <a:defRPr/>
              </a:pPr>
              <a:endParaRPr kumimoji="0" lang="en-US" sz="2800" b="0" i="0" u="none" strike="noStrike" kern="0" cap="none" spc="0" normalizeH="0" baseline="0" noProof="0" dirty="0">
                <a:ln>
                  <a:noFill/>
                </a:ln>
                <a:solidFill>
                  <a:prstClr val="black"/>
                </a:solidFill>
                <a:effectLst/>
                <a:uLnTx/>
                <a:uFillTx/>
                <a:latin typeface="Impact" panose="020B0806030902050204" pitchFamily="34" charset="0"/>
                <a:ea typeface="+mn-ea"/>
                <a:cs typeface="+mn-cs"/>
              </a:endParaRPr>
            </a:p>
          </p:txBody>
        </p:sp>
        <p:sp>
          <p:nvSpPr>
            <p:cNvPr id="7" name="箭头4"/>
            <p:cNvSpPr>
              <a:spLocks noChangeAspect="1"/>
            </p:cNvSpPr>
            <p:nvPr/>
          </p:nvSpPr>
          <p:spPr bwMode="auto">
            <a:xfrm>
              <a:off x="3152953" y="1454123"/>
              <a:ext cx="1437127" cy="1330536"/>
            </a:xfrm>
            <a:custGeom>
              <a:avLst/>
              <a:gdLst>
                <a:gd name="T0" fmla="*/ 637 w 1431"/>
                <a:gd name="T1" fmla="*/ 1302 h 1325"/>
                <a:gd name="T2" fmla="*/ 637 w 1431"/>
                <a:gd name="T3" fmla="*/ 1248 h 1325"/>
                <a:gd name="T4" fmla="*/ 640 w 1431"/>
                <a:gd name="T5" fmla="*/ 1217 h 1325"/>
                <a:gd name="T6" fmla="*/ 646 w 1431"/>
                <a:gd name="T7" fmla="*/ 1170 h 1325"/>
                <a:gd name="T8" fmla="*/ 655 w 1431"/>
                <a:gd name="T9" fmla="*/ 1125 h 1325"/>
                <a:gd name="T10" fmla="*/ 663 w 1431"/>
                <a:gd name="T11" fmla="*/ 1095 h 1325"/>
                <a:gd name="T12" fmla="*/ 678 w 1431"/>
                <a:gd name="T13" fmla="*/ 1052 h 1325"/>
                <a:gd name="T14" fmla="*/ 689 w 1431"/>
                <a:gd name="T15" fmla="*/ 1024 h 1325"/>
                <a:gd name="T16" fmla="*/ 708 w 1431"/>
                <a:gd name="T17" fmla="*/ 983 h 1325"/>
                <a:gd name="T18" fmla="*/ 724 w 1431"/>
                <a:gd name="T19" fmla="*/ 957 h 1325"/>
                <a:gd name="T20" fmla="*/ 739 w 1431"/>
                <a:gd name="T21" fmla="*/ 932 h 1325"/>
                <a:gd name="T22" fmla="*/ 756 w 1431"/>
                <a:gd name="T23" fmla="*/ 907 h 1325"/>
                <a:gd name="T24" fmla="*/ 773 w 1431"/>
                <a:gd name="T25" fmla="*/ 884 h 1325"/>
                <a:gd name="T26" fmla="*/ 792 w 1431"/>
                <a:gd name="T27" fmla="*/ 860 h 1325"/>
                <a:gd name="T28" fmla="*/ 822 w 1431"/>
                <a:gd name="T29" fmla="*/ 827 h 1325"/>
                <a:gd name="T30" fmla="*/ 843 w 1431"/>
                <a:gd name="T31" fmla="*/ 807 h 1325"/>
                <a:gd name="T32" fmla="*/ 877 w 1431"/>
                <a:gd name="T33" fmla="*/ 778 h 1325"/>
                <a:gd name="T34" fmla="*/ 901 w 1431"/>
                <a:gd name="T35" fmla="*/ 760 h 1325"/>
                <a:gd name="T36" fmla="*/ 938 w 1431"/>
                <a:gd name="T37" fmla="*/ 735 h 1325"/>
                <a:gd name="T38" fmla="*/ 976 w 1431"/>
                <a:gd name="T39" fmla="*/ 711 h 1325"/>
                <a:gd name="T40" fmla="*/ 1003 w 1431"/>
                <a:gd name="T41" fmla="*/ 698 h 1325"/>
                <a:gd name="T42" fmla="*/ 1030 w 1431"/>
                <a:gd name="T43" fmla="*/ 686 h 1325"/>
                <a:gd name="T44" fmla="*/ 1059 w 1431"/>
                <a:gd name="T45" fmla="*/ 675 h 1325"/>
                <a:gd name="T46" fmla="*/ 1117 w 1431"/>
                <a:gd name="T47" fmla="*/ 657 h 1325"/>
                <a:gd name="T48" fmla="*/ 1147 w 1431"/>
                <a:gd name="T49" fmla="*/ 649 h 1325"/>
                <a:gd name="T50" fmla="*/ 1192 w 1431"/>
                <a:gd name="T51" fmla="*/ 642 h 1325"/>
                <a:gd name="T52" fmla="*/ 1224 w 1431"/>
                <a:gd name="T53" fmla="*/ 638 h 1325"/>
                <a:gd name="T54" fmla="*/ 1431 w 1431"/>
                <a:gd name="T55" fmla="*/ 334 h 1325"/>
                <a:gd name="T56" fmla="*/ 1207 w 1431"/>
                <a:gd name="T57" fmla="*/ 1 h 1325"/>
                <a:gd name="T58" fmla="*/ 1142 w 1431"/>
                <a:gd name="T59" fmla="*/ 6 h 1325"/>
                <a:gd name="T60" fmla="*/ 1080 w 1431"/>
                <a:gd name="T61" fmla="*/ 15 h 1325"/>
                <a:gd name="T62" fmla="*/ 1018 w 1431"/>
                <a:gd name="T63" fmla="*/ 26 h 1325"/>
                <a:gd name="T64" fmla="*/ 957 w 1431"/>
                <a:gd name="T65" fmla="*/ 40 h 1325"/>
                <a:gd name="T66" fmla="*/ 898 w 1431"/>
                <a:gd name="T67" fmla="*/ 57 h 1325"/>
                <a:gd name="T68" fmla="*/ 839 w 1431"/>
                <a:gd name="T69" fmla="*/ 76 h 1325"/>
                <a:gd name="T70" fmla="*/ 783 w 1431"/>
                <a:gd name="T71" fmla="*/ 100 h 1325"/>
                <a:gd name="T72" fmla="*/ 728 w 1431"/>
                <a:gd name="T73" fmla="*/ 125 h 1325"/>
                <a:gd name="T74" fmla="*/ 673 w 1431"/>
                <a:gd name="T75" fmla="*/ 152 h 1325"/>
                <a:gd name="T76" fmla="*/ 620 w 1431"/>
                <a:gd name="T77" fmla="*/ 182 h 1325"/>
                <a:gd name="T78" fmla="*/ 570 w 1431"/>
                <a:gd name="T79" fmla="*/ 214 h 1325"/>
                <a:gd name="T80" fmla="*/ 520 w 1431"/>
                <a:gd name="T81" fmla="*/ 250 h 1325"/>
                <a:gd name="T82" fmla="*/ 472 w 1431"/>
                <a:gd name="T83" fmla="*/ 287 h 1325"/>
                <a:gd name="T84" fmla="*/ 427 w 1431"/>
                <a:gd name="T85" fmla="*/ 325 h 1325"/>
                <a:gd name="T86" fmla="*/ 382 w 1431"/>
                <a:gd name="T87" fmla="*/ 366 h 1325"/>
                <a:gd name="T88" fmla="*/ 341 w 1431"/>
                <a:gd name="T89" fmla="*/ 410 h 1325"/>
                <a:gd name="T90" fmla="*/ 301 w 1431"/>
                <a:gd name="T91" fmla="*/ 455 h 1325"/>
                <a:gd name="T92" fmla="*/ 263 w 1431"/>
                <a:gd name="T93" fmla="*/ 502 h 1325"/>
                <a:gd name="T94" fmla="*/ 227 w 1431"/>
                <a:gd name="T95" fmla="*/ 550 h 1325"/>
                <a:gd name="T96" fmla="*/ 194 w 1431"/>
                <a:gd name="T97" fmla="*/ 602 h 1325"/>
                <a:gd name="T98" fmla="*/ 163 w 1431"/>
                <a:gd name="T99" fmla="*/ 653 h 1325"/>
                <a:gd name="T100" fmla="*/ 135 w 1431"/>
                <a:gd name="T101" fmla="*/ 707 h 1325"/>
                <a:gd name="T102" fmla="*/ 109 w 1431"/>
                <a:gd name="T103" fmla="*/ 762 h 1325"/>
                <a:gd name="T104" fmla="*/ 86 w 1431"/>
                <a:gd name="T105" fmla="*/ 819 h 1325"/>
                <a:gd name="T106" fmla="*/ 64 w 1431"/>
                <a:gd name="T107" fmla="*/ 876 h 1325"/>
                <a:gd name="T108" fmla="*/ 47 w 1431"/>
                <a:gd name="T109" fmla="*/ 936 h 1325"/>
                <a:gd name="T110" fmla="*/ 31 w 1431"/>
                <a:gd name="T111" fmla="*/ 996 h 1325"/>
                <a:gd name="T112" fmla="*/ 19 w 1431"/>
                <a:gd name="T113" fmla="*/ 1058 h 1325"/>
                <a:gd name="T114" fmla="*/ 10 w 1431"/>
                <a:gd name="T115" fmla="*/ 1120 h 1325"/>
                <a:gd name="T116" fmla="*/ 4 w 1431"/>
                <a:gd name="T117" fmla="*/ 1183 h 1325"/>
                <a:gd name="T118" fmla="*/ 1 w 1431"/>
                <a:gd name="T119" fmla="*/ 1247 h 1325"/>
                <a:gd name="T120" fmla="*/ 1 w 1431"/>
                <a:gd name="T121" fmla="*/ 1302 h 1325"/>
                <a:gd name="T122" fmla="*/ 335 w 1431"/>
                <a:gd name="T123" fmla="*/ 1129 h 1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431" h="1325">
                  <a:moveTo>
                    <a:pt x="638" y="1324"/>
                  </a:moveTo>
                  <a:lnTo>
                    <a:pt x="637" y="1302"/>
                  </a:lnTo>
                  <a:lnTo>
                    <a:pt x="637" y="1280"/>
                  </a:lnTo>
                  <a:lnTo>
                    <a:pt x="637" y="1248"/>
                  </a:lnTo>
                  <a:lnTo>
                    <a:pt x="638" y="1232"/>
                  </a:lnTo>
                  <a:lnTo>
                    <a:pt x="640" y="1217"/>
                  </a:lnTo>
                  <a:lnTo>
                    <a:pt x="644" y="1185"/>
                  </a:lnTo>
                  <a:lnTo>
                    <a:pt x="646" y="1170"/>
                  </a:lnTo>
                  <a:lnTo>
                    <a:pt x="649" y="1154"/>
                  </a:lnTo>
                  <a:lnTo>
                    <a:pt x="655" y="1125"/>
                  </a:lnTo>
                  <a:lnTo>
                    <a:pt x="659" y="1110"/>
                  </a:lnTo>
                  <a:lnTo>
                    <a:pt x="663" y="1095"/>
                  </a:lnTo>
                  <a:lnTo>
                    <a:pt x="673" y="1067"/>
                  </a:lnTo>
                  <a:lnTo>
                    <a:pt x="678" y="1052"/>
                  </a:lnTo>
                  <a:lnTo>
                    <a:pt x="683" y="1038"/>
                  </a:lnTo>
                  <a:lnTo>
                    <a:pt x="689" y="1024"/>
                  </a:lnTo>
                  <a:lnTo>
                    <a:pt x="695" y="1010"/>
                  </a:lnTo>
                  <a:lnTo>
                    <a:pt x="708" y="983"/>
                  </a:lnTo>
                  <a:lnTo>
                    <a:pt x="715" y="970"/>
                  </a:lnTo>
                  <a:lnTo>
                    <a:pt x="724" y="957"/>
                  </a:lnTo>
                  <a:lnTo>
                    <a:pt x="731" y="944"/>
                  </a:lnTo>
                  <a:lnTo>
                    <a:pt x="739" y="932"/>
                  </a:lnTo>
                  <a:lnTo>
                    <a:pt x="747" y="920"/>
                  </a:lnTo>
                  <a:lnTo>
                    <a:pt x="756" y="907"/>
                  </a:lnTo>
                  <a:lnTo>
                    <a:pt x="764" y="895"/>
                  </a:lnTo>
                  <a:lnTo>
                    <a:pt x="773" y="884"/>
                  </a:lnTo>
                  <a:lnTo>
                    <a:pt x="783" y="871"/>
                  </a:lnTo>
                  <a:lnTo>
                    <a:pt x="792" y="860"/>
                  </a:lnTo>
                  <a:lnTo>
                    <a:pt x="812" y="838"/>
                  </a:lnTo>
                  <a:lnTo>
                    <a:pt x="822" y="827"/>
                  </a:lnTo>
                  <a:lnTo>
                    <a:pt x="832" y="817"/>
                  </a:lnTo>
                  <a:lnTo>
                    <a:pt x="843" y="807"/>
                  </a:lnTo>
                  <a:lnTo>
                    <a:pt x="854" y="797"/>
                  </a:lnTo>
                  <a:lnTo>
                    <a:pt x="877" y="778"/>
                  </a:lnTo>
                  <a:lnTo>
                    <a:pt x="889" y="769"/>
                  </a:lnTo>
                  <a:lnTo>
                    <a:pt x="901" y="760"/>
                  </a:lnTo>
                  <a:lnTo>
                    <a:pt x="925" y="743"/>
                  </a:lnTo>
                  <a:lnTo>
                    <a:pt x="938" y="735"/>
                  </a:lnTo>
                  <a:lnTo>
                    <a:pt x="951" y="727"/>
                  </a:lnTo>
                  <a:lnTo>
                    <a:pt x="976" y="711"/>
                  </a:lnTo>
                  <a:lnTo>
                    <a:pt x="990" y="705"/>
                  </a:lnTo>
                  <a:lnTo>
                    <a:pt x="1003" y="698"/>
                  </a:lnTo>
                  <a:lnTo>
                    <a:pt x="1017" y="692"/>
                  </a:lnTo>
                  <a:lnTo>
                    <a:pt x="1030" y="686"/>
                  </a:lnTo>
                  <a:lnTo>
                    <a:pt x="1045" y="680"/>
                  </a:lnTo>
                  <a:lnTo>
                    <a:pt x="1059" y="675"/>
                  </a:lnTo>
                  <a:lnTo>
                    <a:pt x="1088" y="665"/>
                  </a:lnTo>
                  <a:lnTo>
                    <a:pt x="1117" y="657"/>
                  </a:lnTo>
                  <a:lnTo>
                    <a:pt x="1132" y="653"/>
                  </a:lnTo>
                  <a:lnTo>
                    <a:pt x="1147" y="649"/>
                  </a:lnTo>
                  <a:lnTo>
                    <a:pt x="1177" y="644"/>
                  </a:lnTo>
                  <a:lnTo>
                    <a:pt x="1192" y="642"/>
                  </a:lnTo>
                  <a:lnTo>
                    <a:pt x="1209" y="640"/>
                  </a:lnTo>
                  <a:lnTo>
                    <a:pt x="1224" y="638"/>
                  </a:lnTo>
                  <a:lnTo>
                    <a:pt x="1240" y="637"/>
                  </a:lnTo>
                  <a:lnTo>
                    <a:pt x="1431" y="334"/>
                  </a:lnTo>
                  <a:lnTo>
                    <a:pt x="1239" y="0"/>
                  </a:lnTo>
                  <a:lnTo>
                    <a:pt x="1207" y="1"/>
                  </a:lnTo>
                  <a:lnTo>
                    <a:pt x="1174" y="3"/>
                  </a:lnTo>
                  <a:lnTo>
                    <a:pt x="1142" y="6"/>
                  </a:lnTo>
                  <a:lnTo>
                    <a:pt x="1111" y="10"/>
                  </a:lnTo>
                  <a:lnTo>
                    <a:pt x="1080" y="15"/>
                  </a:lnTo>
                  <a:lnTo>
                    <a:pt x="1049" y="20"/>
                  </a:lnTo>
                  <a:lnTo>
                    <a:pt x="1018" y="26"/>
                  </a:lnTo>
                  <a:lnTo>
                    <a:pt x="987" y="32"/>
                  </a:lnTo>
                  <a:lnTo>
                    <a:pt x="957" y="40"/>
                  </a:lnTo>
                  <a:lnTo>
                    <a:pt x="928" y="48"/>
                  </a:lnTo>
                  <a:lnTo>
                    <a:pt x="898" y="57"/>
                  </a:lnTo>
                  <a:lnTo>
                    <a:pt x="868" y="66"/>
                  </a:lnTo>
                  <a:lnTo>
                    <a:pt x="839" y="76"/>
                  </a:lnTo>
                  <a:lnTo>
                    <a:pt x="811" y="88"/>
                  </a:lnTo>
                  <a:lnTo>
                    <a:pt x="783" y="100"/>
                  </a:lnTo>
                  <a:lnTo>
                    <a:pt x="755" y="112"/>
                  </a:lnTo>
                  <a:lnTo>
                    <a:pt x="728" y="125"/>
                  </a:lnTo>
                  <a:lnTo>
                    <a:pt x="699" y="138"/>
                  </a:lnTo>
                  <a:lnTo>
                    <a:pt x="673" y="152"/>
                  </a:lnTo>
                  <a:lnTo>
                    <a:pt x="646" y="167"/>
                  </a:lnTo>
                  <a:lnTo>
                    <a:pt x="620" y="182"/>
                  </a:lnTo>
                  <a:lnTo>
                    <a:pt x="595" y="198"/>
                  </a:lnTo>
                  <a:lnTo>
                    <a:pt x="570" y="214"/>
                  </a:lnTo>
                  <a:lnTo>
                    <a:pt x="544" y="231"/>
                  </a:lnTo>
                  <a:lnTo>
                    <a:pt x="520" y="250"/>
                  </a:lnTo>
                  <a:lnTo>
                    <a:pt x="496" y="268"/>
                  </a:lnTo>
                  <a:lnTo>
                    <a:pt x="472" y="287"/>
                  </a:lnTo>
                  <a:lnTo>
                    <a:pt x="449" y="306"/>
                  </a:lnTo>
                  <a:lnTo>
                    <a:pt x="427" y="325"/>
                  </a:lnTo>
                  <a:lnTo>
                    <a:pt x="405" y="346"/>
                  </a:lnTo>
                  <a:lnTo>
                    <a:pt x="382" y="366"/>
                  </a:lnTo>
                  <a:lnTo>
                    <a:pt x="361" y="388"/>
                  </a:lnTo>
                  <a:lnTo>
                    <a:pt x="341" y="410"/>
                  </a:lnTo>
                  <a:lnTo>
                    <a:pt x="320" y="433"/>
                  </a:lnTo>
                  <a:lnTo>
                    <a:pt x="301" y="455"/>
                  </a:lnTo>
                  <a:lnTo>
                    <a:pt x="282" y="478"/>
                  </a:lnTo>
                  <a:lnTo>
                    <a:pt x="263" y="502"/>
                  </a:lnTo>
                  <a:lnTo>
                    <a:pt x="245" y="526"/>
                  </a:lnTo>
                  <a:lnTo>
                    <a:pt x="227" y="550"/>
                  </a:lnTo>
                  <a:lnTo>
                    <a:pt x="210" y="576"/>
                  </a:lnTo>
                  <a:lnTo>
                    <a:pt x="194" y="602"/>
                  </a:lnTo>
                  <a:lnTo>
                    <a:pt x="178" y="627"/>
                  </a:lnTo>
                  <a:lnTo>
                    <a:pt x="163" y="653"/>
                  </a:lnTo>
                  <a:lnTo>
                    <a:pt x="149" y="680"/>
                  </a:lnTo>
                  <a:lnTo>
                    <a:pt x="135" y="707"/>
                  </a:lnTo>
                  <a:lnTo>
                    <a:pt x="122" y="735"/>
                  </a:lnTo>
                  <a:lnTo>
                    <a:pt x="109" y="762"/>
                  </a:lnTo>
                  <a:lnTo>
                    <a:pt x="97" y="790"/>
                  </a:lnTo>
                  <a:lnTo>
                    <a:pt x="86" y="819"/>
                  </a:lnTo>
                  <a:lnTo>
                    <a:pt x="74" y="847"/>
                  </a:lnTo>
                  <a:lnTo>
                    <a:pt x="64" y="876"/>
                  </a:lnTo>
                  <a:lnTo>
                    <a:pt x="55" y="906"/>
                  </a:lnTo>
                  <a:lnTo>
                    <a:pt x="47" y="936"/>
                  </a:lnTo>
                  <a:lnTo>
                    <a:pt x="39" y="966"/>
                  </a:lnTo>
                  <a:lnTo>
                    <a:pt x="31" y="996"/>
                  </a:lnTo>
                  <a:lnTo>
                    <a:pt x="25" y="1026"/>
                  </a:lnTo>
                  <a:lnTo>
                    <a:pt x="19" y="1058"/>
                  </a:lnTo>
                  <a:lnTo>
                    <a:pt x="14" y="1089"/>
                  </a:lnTo>
                  <a:lnTo>
                    <a:pt x="10" y="1120"/>
                  </a:lnTo>
                  <a:lnTo>
                    <a:pt x="6" y="1151"/>
                  </a:lnTo>
                  <a:lnTo>
                    <a:pt x="4" y="1183"/>
                  </a:lnTo>
                  <a:lnTo>
                    <a:pt x="2" y="1215"/>
                  </a:lnTo>
                  <a:lnTo>
                    <a:pt x="1" y="1247"/>
                  </a:lnTo>
                  <a:lnTo>
                    <a:pt x="0" y="1280"/>
                  </a:lnTo>
                  <a:lnTo>
                    <a:pt x="1" y="1302"/>
                  </a:lnTo>
                  <a:lnTo>
                    <a:pt x="2" y="1325"/>
                  </a:lnTo>
                  <a:lnTo>
                    <a:pt x="335" y="1129"/>
                  </a:lnTo>
                  <a:lnTo>
                    <a:pt x="638" y="1324"/>
                  </a:lnTo>
                  <a:close/>
                </a:path>
              </a:pathLst>
            </a:custGeom>
            <a:solidFill>
              <a:srgbClr val="054487"/>
            </a:solidFill>
            <a:ln w="3175" cap="flat" cmpd="sng" algn="ctr">
              <a:noFill/>
              <a:prstDash val="solid"/>
            </a:ln>
            <a:effectLst/>
          </p:spPr>
          <p:txBody>
            <a:bodyPr lIns="115205" tIns="57603" rIns="115205" bIns="57603" anchor="ctr"/>
            <a:lstStyle/>
            <a:p>
              <a:pPr marL="0" marR="0" lvl="0" indent="0" algn="l" defTabSz="1219200" rtl="0" eaLnBrk="1" fontAlgn="auto" latinLnBrk="0" hangingPunct="1">
                <a:lnSpc>
                  <a:spcPct val="120000"/>
                </a:lnSpc>
                <a:spcBef>
                  <a:spcPts val="0"/>
                </a:spcBef>
                <a:spcAft>
                  <a:spcPts val="0"/>
                </a:spcAft>
                <a:buClrTx/>
                <a:buSzTx/>
                <a:buFontTx/>
                <a:buNone/>
                <a:defRPr/>
              </a:pPr>
              <a:endParaRPr kumimoji="0" lang="en-US" sz="1200" b="0" i="0" u="none" strike="noStrike" kern="0" cap="none" spc="0" normalizeH="0" baseline="0" noProof="0" dirty="0">
                <a:ln>
                  <a:noFill/>
                </a:ln>
                <a:solidFill>
                  <a:prstClr val="black"/>
                </a:solidFill>
                <a:effectLst/>
                <a:uLnTx/>
                <a:uFillTx/>
                <a:latin typeface="微软雅黑" panose="020B0503020204020204" pitchFamily="34" charset="-122"/>
                <a:ea typeface="+mn-ea"/>
                <a:cs typeface="+mn-cs"/>
              </a:endParaRPr>
            </a:p>
          </p:txBody>
        </p:sp>
        <p:sp>
          <p:nvSpPr>
            <p:cNvPr id="8" name="箭头3"/>
            <p:cNvSpPr>
              <a:spLocks noChangeAspect="1"/>
            </p:cNvSpPr>
            <p:nvPr/>
          </p:nvSpPr>
          <p:spPr bwMode="auto">
            <a:xfrm>
              <a:off x="3157454" y="2655655"/>
              <a:ext cx="1302115" cy="1371037"/>
            </a:xfrm>
            <a:custGeom>
              <a:avLst/>
              <a:gdLst>
                <a:gd name="T0" fmla="*/ 1096 w 1295"/>
                <a:gd name="T1" fmla="*/ 1023 h 1364"/>
                <a:gd name="T2" fmla="*/ 1276 w 1295"/>
                <a:gd name="T3" fmla="*/ 728 h 1364"/>
                <a:gd name="T4" fmla="*/ 1232 w 1295"/>
                <a:gd name="T5" fmla="*/ 726 h 1364"/>
                <a:gd name="T6" fmla="*/ 1187 w 1295"/>
                <a:gd name="T7" fmla="*/ 722 h 1364"/>
                <a:gd name="T8" fmla="*/ 1131 w 1295"/>
                <a:gd name="T9" fmla="*/ 711 h 1364"/>
                <a:gd name="T10" fmla="*/ 1103 w 1295"/>
                <a:gd name="T11" fmla="*/ 704 h 1364"/>
                <a:gd name="T12" fmla="*/ 1050 w 1295"/>
                <a:gd name="T13" fmla="*/ 687 h 1364"/>
                <a:gd name="T14" fmla="*/ 1023 w 1295"/>
                <a:gd name="T15" fmla="*/ 677 h 1364"/>
                <a:gd name="T16" fmla="*/ 973 w 1295"/>
                <a:gd name="T17" fmla="*/ 653 h 1364"/>
                <a:gd name="T18" fmla="*/ 949 w 1295"/>
                <a:gd name="T19" fmla="*/ 638 h 1364"/>
                <a:gd name="T20" fmla="*/ 902 w 1295"/>
                <a:gd name="T21" fmla="*/ 608 h 1364"/>
                <a:gd name="T22" fmla="*/ 880 w 1295"/>
                <a:gd name="T23" fmla="*/ 591 h 1364"/>
                <a:gd name="T24" fmla="*/ 837 w 1295"/>
                <a:gd name="T25" fmla="*/ 556 h 1364"/>
                <a:gd name="T26" fmla="*/ 799 w 1295"/>
                <a:gd name="T27" fmla="*/ 517 h 1364"/>
                <a:gd name="T28" fmla="*/ 781 w 1295"/>
                <a:gd name="T29" fmla="*/ 496 h 1364"/>
                <a:gd name="T30" fmla="*/ 747 w 1295"/>
                <a:gd name="T31" fmla="*/ 451 h 1364"/>
                <a:gd name="T32" fmla="*/ 725 w 1295"/>
                <a:gd name="T33" fmla="*/ 417 h 1364"/>
                <a:gd name="T34" fmla="*/ 703 w 1295"/>
                <a:gd name="T35" fmla="*/ 380 h 1364"/>
                <a:gd name="T36" fmla="*/ 680 w 1295"/>
                <a:gd name="T37" fmla="*/ 330 h 1364"/>
                <a:gd name="T38" fmla="*/ 670 w 1295"/>
                <a:gd name="T39" fmla="*/ 303 h 1364"/>
                <a:gd name="T40" fmla="*/ 657 w 1295"/>
                <a:gd name="T41" fmla="*/ 263 h 1364"/>
                <a:gd name="T42" fmla="*/ 646 w 1295"/>
                <a:gd name="T43" fmla="*/ 221 h 1364"/>
                <a:gd name="T44" fmla="*/ 322 w 1295"/>
                <a:gd name="T45" fmla="*/ 0 h 1364"/>
                <a:gd name="T46" fmla="*/ 2 w 1295"/>
                <a:gd name="T47" fmla="*/ 222 h 1364"/>
                <a:gd name="T48" fmla="*/ 10 w 1295"/>
                <a:gd name="T49" fmla="*/ 282 h 1364"/>
                <a:gd name="T50" fmla="*/ 21 w 1295"/>
                <a:gd name="T51" fmla="*/ 343 h 1364"/>
                <a:gd name="T52" fmla="*/ 35 w 1295"/>
                <a:gd name="T53" fmla="*/ 401 h 1364"/>
                <a:gd name="T54" fmla="*/ 51 w 1295"/>
                <a:gd name="T55" fmla="*/ 458 h 1364"/>
                <a:gd name="T56" fmla="*/ 69 w 1295"/>
                <a:gd name="T57" fmla="*/ 516 h 1364"/>
                <a:gd name="T58" fmla="*/ 91 w 1295"/>
                <a:gd name="T59" fmla="*/ 571 h 1364"/>
                <a:gd name="T60" fmla="*/ 115 w 1295"/>
                <a:gd name="T61" fmla="*/ 624 h 1364"/>
                <a:gd name="T62" fmla="*/ 141 w 1295"/>
                <a:gd name="T63" fmla="*/ 678 h 1364"/>
                <a:gd name="T64" fmla="*/ 169 w 1295"/>
                <a:gd name="T65" fmla="*/ 729 h 1364"/>
                <a:gd name="T66" fmla="*/ 200 w 1295"/>
                <a:gd name="T67" fmla="*/ 779 h 1364"/>
                <a:gd name="T68" fmla="*/ 233 w 1295"/>
                <a:gd name="T69" fmla="*/ 828 h 1364"/>
                <a:gd name="T70" fmla="*/ 268 w 1295"/>
                <a:gd name="T71" fmla="*/ 874 h 1364"/>
                <a:gd name="T72" fmla="*/ 305 w 1295"/>
                <a:gd name="T73" fmla="*/ 919 h 1364"/>
                <a:gd name="T74" fmla="*/ 344 w 1295"/>
                <a:gd name="T75" fmla="*/ 962 h 1364"/>
                <a:gd name="T76" fmla="*/ 385 w 1295"/>
                <a:gd name="T77" fmla="*/ 1004 h 1364"/>
                <a:gd name="T78" fmla="*/ 428 w 1295"/>
                <a:gd name="T79" fmla="*/ 1043 h 1364"/>
                <a:gd name="T80" fmla="*/ 473 w 1295"/>
                <a:gd name="T81" fmla="*/ 1081 h 1364"/>
                <a:gd name="T82" fmla="*/ 519 w 1295"/>
                <a:gd name="T83" fmla="*/ 1116 h 1364"/>
                <a:gd name="T84" fmla="*/ 567 w 1295"/>
                <a:gd name="T85" fmla="*/ 1151 h 1364"/>
                <a:gd name="T86" fmla="*/ 616 w 1295"/>
                <a:gd name="T87" fmla="*/ 1182 h 1364"/>
                <a:gd name="T88" fmla="*/ 667 w 1295"/>
                <a:gd name="T89" fmla="*/ 1211 h 1364"/>
                <a:gd name="T90" fmla="*/ 720 w 1295"/>
                <a:gd name="T91" fmla="*/ 1237 h 1364"/>
                <a:gd name="T92" fmla="*/ 774 w 1295"/>
                <a:gd name="T93" fmla="*/ 1262 h 1364"/>
                <a:gd name="T94" fmla="*/ 828 w 1295"/>
                <a:gd name="T95" fmla="*/ 1283 h 1364"/>
                <a:gd name="T96" fmla="*/ 885 w 1295"/>
                <a:gd name="T97" fmla="*/ 1304 h 1364"/>
                <a:gd name="T98" fmla="*/ 942 w 1295"/>
                <a:gd name="T99" fmla="*/ 1321 h 1364"/>
                <a:gd name="T100" fmla="*/ 1001 w 1295"/>
                <a:gd name="T101" fmla="*/ 1335 h 1364"/>
                <a:gd name="T102" fmla="*/ 1061 w 1295"/>
                <a:gd name="T103" fmla="*/ 1346 h 1364"/>
                <a:gd name="T104" fmla="*/ 1121 w 1295"/>
                <a:gd name="T105" fmla="*/ 1355 h 1364"/>
                <a:gd name="T106" fmla="*/ 1182 w 1295"/>
                <a:gd name="T107" fmla="*/ 1361 h 1364"/>
                <a:gd name="T108" fmla="*/ 1245 w 1295"/>
                <a:gd name="T109" fmla="*/ 1364 h 1364"/>
                <a:gd name="T110" fmla="*/ 1281 w 1295"/>
                <a:gd name="T111" fmla="*/ 1364 h 1364"/>
                <a:gd name="T112" fmla="*/ 1290 w 1295"/>
                <a:gd name="T113" fmla="*/ 1362 h 1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295" h="1364">
                  <a:moveTo>
                    <a:pt x="1295" y="1362"/>
                  </a:moveTo>
                  <a:lnTo>
                    <a:pt x="1096" y="1023"/>
                  </a:lnTo>
                  <a:lnTo>
                    <a:pt x="1295" y="727"/>
                  </a:lnTo>
                  <a:lnTo>
                    <a:pt x="1276" y="728"/>
                  </a:lnTo>
                  <a:lnTo>
                    <a:pt x="1246" y="727"/>
                  </a:lnTo>
                  <a:lnTo>
                    <a:pt x="1232" y="726"/>
                  </a:lnTo>
                  <a:lnTo>
                    <a:pt x="1217" y="725"/>
                  </a:lnTo>
                  <a:lnTo>
                    <a:pt x="1187" y="722"/>
                  </a:lnTo>
                  <a:lnTo>
                    <a:pt x="1159" y="717"/>
                  </a:lnTo>
                  <a:lnTo>
                    <a:pt x="1131" y="711"/>
                  </a:lnTo>
                  <a:lnTo>
                    <a:pt x="1117" y="708"/>
                  </a:lnTo>
                  <a:lnTo>
                    <a:pt x="1103" y="704"/>
                  </a:lnTo>
                  <a:lnTo>
                    <a:pt x="1076" y="696"/>
                  </a:lnTo>
                  <a:lnTo>
                    <a:pt x="1050" y="687"/>
                  </a:lnTo>
                  <a:lnTo>
                    <a:pt x="1037" y="682"/>
                  </a:lnTo>
                  <a:lnTo>
                    <a:pt x="1023" y="677"/>
                  </a:lnTo>
                  <a:lnTo>
                    <a:pt x="998" y="665"/>
                  </a:lnTo>
                  <a:lnTo>
                    <a:pt x="973" y="653"/>
                  </a:lnTo>
                  <a:lnTo>
                    <a:pt x="961" y="646"/>
                  </a:lnTo>
                  <a:lnTo>
                    <a:pt x="949" y="638"/>
                  </a:lnTo>
                  <a:lnTo>
                    <a:pt x="925" y="623"/>
                  </a:lnTo>
                  <a:lnTo>
                    <a:pt x="902" y="608"/>
                  </a:lnTo>
                  <a:lnTo>
                    <a:pt x="891" y="600"/>
                  </a:lnTo>
                  <a:lnTo>
                    <a:pt x="880" y="591"/>
                  </a:lnTo>
                  <a:lnTo>
                    <a:pt x="858" y="574"/>
                  </a:lnTo>
                  <a:lnTo>
                    <a:pt x="837" y="556"/>
                  </a:lnTo>
                  <a:lnTo>
                    <a:pt x="818" y="537"/>
                  </a:lnTo>
                  <a:lnTo>
                    <a:pt x="799" y="517"/>
                  </a:lnTo>
                  <a:lnTo>
                    <a:pt x="790" y="506"/>
                  </a:lnTo>
                  <a:lnTo>
                    <a:pt x="781" y="496"/>
                  </a:lnTo>
                  <a:lnTo>
                    <a:pt x="764" y="473"/>
                  </a:lnTo>
                  <a:lnTo>
                    <a:pt x="747" y="451"/>
                  </a:lnTo>
                  <a:lnTo>
                    <a:pt x="732" y="428"/>
                  </a:lnTo>
                  <a:lnTo>
                    <a:pt x="725" y="417"/>
                  </a:lnTo>
                  <a:lnTo>
                    <a:pt x="718" y="405"/>
                  </a:lnTo>
                  <a:lnTo>
                    <a:pt x="703" y="380"/>
                  </a:lnTo>
                  <a:lnTo>
                    <a:pt x="691" y="355"/>
                  </a:lnTo>
                  <a:lnTo>
                    <a:pt x="680" y="330"/>
                  </a:lnTo>
                  <a:lnTo>
                    <a:pt x="675" y="316"/>
                  </a:lnTo>
                  <a:lnTo>
                    <a:pt x="670" y="303"/>
                  </a:lnTo>
                  <a:lnTo>
                    <a:pt x="661" y="276"/>
                  </a:lnTo>
                  <a:lnTo>
                    <a:pt x="657" y="263"/>
                  </a:lnTo>
                  <a:lnTo>
                    <a:pt x="653" y="249"/>
                  </a:lnTo>
                  <a:lnTo>
                    <a:pt x="646" y="221"/>
                  </a:lnTo>
                  <a:lnTo>
                    <a:pt x="641" y="193"/>
                  </a:lnTo>
                  <a:lnTo>
                    <a:pt x="322" y="0"/>
                  </a:lnTo>
                  <a:lnTo>
                    <a:pt x="0" y="191"/>
                  </a:lnTo>
                  <a:lnTo>
                    <a:pt x="2" y="222"/>
                  </a:lnTo>
                  <a:lnTo>
                    <a:pt x="6" y="252"/>
                  </a:lnTo>
                  <a:lnTo>
                    <a:pt x="10" y="282"/>
                  </a:lnTo>
                  <a:lnTo>
                    <a:pt x="15" y="312"/>
                  </a:lnTo>
                  <a:lnTo>
                    <a:pt x="21" y="343"/>
                  </a:lnTo>
                  <a:lnTo>
                    <a:pt x="27" y="372"/>
                  </a:lnTo>
                  <a:lnTo>
                    <a:pt x="35" y="401"/>
                  </a:lnTo>
                  <a:lnTo>
                    <a:pt x="42" y="430"/>
                  </a:lnTo>
                  <a:lnTo>
                    <a:pt x="51" y="458"/>
                  </a:lnTo>
                  <a:lnTo>
                    <a:pt x="60" y="488"/>
                  </a:lnTo>
                  <a:lnTo>
                    <a:pt x="69" y="516"/>
                  </a:lnTo>
                  <a:lnTo>
                    <a:pt x="81" y="543"/>
                  </a:lnTo>
                  <a:lnTo>
                    <a:pt x="91" y="571"/>
                  </a:lnTo>
                  <a:lnTo>
                    <a:pt x="103" y="598"/>
                  </a:lnTo>
                  <a:lnTo>
                    <a:pt x="115" y="624"/>
                  </a:lnTo>
                  <a:lnTo>
                    <a:pt x="128" y="652"/>
                  </a:lnTo>
                  <a:lnTo>
                    <a:pt x="141" y="678"/>
                  </a:lnTo>
                  <a:lnTo>
                    <a:pt x="155" y="704"/>
                  </a:lnTo>
                  <a:lnTo>
                    <a:pt x="169" y="729"/>
                  </a:lnTo>
                  <a:lnTo>
                    <a:pt x="184" y="754"/>
                  </a:lnTo>
                  <a:lnTo>
                    <a:pt x="200" y="779"/>
                  </a:lnTo>
                  <a:lnTo>
                    <a:pt x="216" y="803"/>
                  </a:lnTo>
                  <a:lnTo>
                    <a:pt x="233" y="828"/>
                  </a:lnTo>
                  <a:lnTo>
                    <a:pt x="251" y="851"/>
                  </a:lnTo>
                  <a:lnTo>
                    <a:pt x="268" y="874"/>
                  </a:lnTo>
                  <a:lnTo>
                    <a:pt x="287" y="897"/>
                  </a:lnTo>
                  <a:lnTo>
                    <a:pt x="305" y="919"/>
                  </a:lnTo>
                  <a:lnTo>
                    <a:pt x="324" y="941"/>
                  </a:lnTo>
                  <a:lnTo>
                    <a:pt x="344" y="962"/>
                  </a:lnTo>
                  <a:lnTo>
                    <a:pt x="364" y="984"/>
                  </a:lnTo>
                  <a:lnTo>
                    <a:pt x="385" y="1004"/>
                  </a:lnTo>
                  <a:lnTo>
                    <a:pt x="407" y="1024"/>
                  </a:lnTo>
                  <a:lnTo>
                    <a:pt x="428" y="1043"/>
                  </a:lnTo>
                  <a:lnTo>
                    <a:pt x="450" y="1062"/>
                  </a:lnTo>
                  <a:lnTo>
                    <a:pt x="473" y="1081"/>
                  </a:lnTo>
                  <a:lnTo>
                    <a:pt x="495" y="1099"/>
                  </a:lnTo>
                  <a:lnTo>
                    <a:pt x="519" y="1116"/>
                  </a:lnTo>
                  <a:lnTo>
                    <a:pt x="542" y="1134"/>
                  </a:lnTo>
                  <a:lnTo>
                    <a:pt x="567" y="1151"/>
                  </a:lnTo>
                  <a:lnTo>
                    <a:pt x="592" y="1166"/>
                  </a:lnTo>
                  <a:lnTo>
                    <a:pt x="616" y="1182"/>
                  </a:lnTo>
                  <a:lnTo>
                    <a:pt x="642" y="1196"/>
                  </a:lnTo>
                  <a:lnTo>
                    <a:pt x="667" y="1211"/>
                  </a:lnTo>
                  <a:lnTo>
                    <a:pt x="693" y="1224"/>
                  </a:lnTo>
                  <a:lnTo>
                    <a:pt x="720" y="1237"/>
                  </a:lnTo>
                  <a:lnTo>
                    <a:pt x="747" y="1250"/>
                  </a:lnTo>
                  <a:lnTo>
                    <a:pt x="774" y="1262"/>
                  </a:lnTo>
                  <a:lnTo>
                    <a:pt x="801" y="1273"/>
                  </a:lnTo>
                  <a:lnTo>
                    <a:pt x="828" y="1283"/>
                  </a:lnTo>
                  <a:lnTo>
                    <a:pt x="856" y="1294"/>
                  </a:lnTo>
                  <a:lnTo>
                    <a:pt x="885" y="1304"/>
                  </a:lnTo>
                  <a:lnTo>
                    <a:pt x="914" y="1312"/>
                  </a:lnTo>
                  <a:lnTo>
                    <a:pt x="942" y="1321"/>
                  </a:lnTo>
                  <a:lnTo>
                    <a:pt x="971" y="1328"/>
                  </a:lnTo>
                  <a:lnTo>
                    <a:pt x="1001" y="1335"/>
                  </a:lnTo>
                  <a:lnTo>
                    <a:pt x="1030" y="1341"/>
                  </a:lnTo>
                  <a:lnTo>
                    <a:pt x="1061" y="1346"/>
                  </a:lnTo>
                  <a:lnTo>
                    <a:pt x="1091" y="1351"/>
                  </a:lnTo>
                  <a:lnTo>
                    <a:pt x="1121" y="1355"/>
                  </a:lnTo>
                  <a:lnTo>
                    <a:pt x="1151" y="1358"/>
                  </a:lnTo>
                  <a:lnTo>
                    <a:pt x="1182" y="1361"/>
                  </a:lnTo>
                  <a:lnTo>
                    <a:pt x="1214" y="1363"/>
                  </a:lnTo>
                  <a:lnTo>
                    <a:pt x="1245" y="1364"/>
                  </a:lnTo>
                  <a:lnTo>
                    <a:pt x="1276" y="1364"/>
                  </a:lnTo>
                  <a:lnTo>
                    <a:pt x="1281" y="1364"/>
                  </a:lnTo>
                  <a:lnTo>
                    <a:pt x="1285" y="1363"/>
                  </a:lnTo>
                  <a:lnTo>
                    <a:pt x="1290" y="1362"/>
                  </a:lnTo>
                  <a:lnTo>
                    <a:pt x="1295" y="1362"/>
                  </a:lnTo>
                  <a:close/>
                </a:path>
              </a:pathLst>
            </a:custGeom>
            <a:solidFill>
              <a:srgbClr val="054487"/>
            </a:solidFill>
            <a:ln w="3175" cap="flat" cmpd="sng" algn="ctr">
              <a:noFill/>
              <a:prstDash val="solid"/>
            </a:ln>
            <a:effectLst/>
          </p:spPr>
          <p:txBody>
            <a:bodyPr lIns="115205" tIns="57603" rIns="115205" bIns="57603" anchor="ctr"/>
            <a:lstStyle/>
            <a:p>
              <a:pPr marL="0" marR="0" lvl="0" indent="0" algn="l" defTabSz="1219200" rtl="0" eaLnBrk="1" fontAlgn="auto" latinLnBrk="0" hangingPunct="1">
                <a:lnSpc>
                  <a:spcPct val="120000"/>
                </a:lnSpc>
                <a:spcBef>
                  <a:spcPts val="0"/>
                </a:spcBef>
                <a:spcAft>
                  <a:spcPts val="0"/>
                </a:spcAft>
                <a:buClrTx/>
                <a:buSzTx/>
                <a:buFontTx/>
                <a:buNone/>
                <a:defRPr/>
              </a:pPr>
              <a:endParaRPr kumimoji="0" lang="en-US" sz="1200" b="0" i="0" u="none" strike="noStrike" kern="0" cap="none" spc="0" normalizeH="0" baseline="0" noProof="0" dirty="0">
                <a:ln>
                  <a:noFill/>
                </a:ln>
                <a:solidFill>
                  <a:prstClr val="black"/>
                </a:solidFill>
                <a:effectLst/>
                <a:uLnTx/>
                <a:uFillTx/>
                <a:latin typeface="微软雅黑" panose="020B0503020204020204" pitchFamily="34" charset="-122"/>
                <a:ea typeface="+mn-ea"/>
                <a:cs typeface="+mn-cs"/>
              </a:endParaRPr>
            </a:p>
          </p:txBody>
        </p:sp>
        <p:sp>
          <p:nvSpPr>
            <p:cNvPr id="9" name="箭头2"/>
            <p:cNvSpPr>
              <a:spLocks noChangeAspect="1"/>
            </p:cNvSpPr>
            <p:nvPr/>
          </p:nvSpPr>
          <p:spPr bwMode="auto">
            <a:xfrm>
              <a:off x="4298476" y="2784660"/>
              <a:ext cx="1392123" cy="1239033"/>
            </a:xfrm>
            <a:custGeom>
              <a:avLst/>
              <a:gdLst>
                <a:gd name="T0" fmla="*/ 0 w 1385"/>
                <a:gd name="T1" fmla="*/ 903 h 1233"/>
                <a:gd name="T2" fmla="*/ 221 w 1385"/>
                <a:gd name="T3" fmla="*/ 588 h 1233"/>
                <a:gd name="T4" fmla="*/ 262 w 1385"/>
                <a:gd name="T5" fmla="*/ 579 h 1233"/>
                <a:gd name="T6" fmla="*/ 302 w 1385"/>
                <a:gd name="T7" fmla="*/ 567 h 1233"/>
                <a:gd name="T8" fmla="*/ 354 w 1385"/>
                <a:gd name="T9" fmla="*/ 548 h 1233"/>
                <a:gd name="T10" fmla="*/ 391 w 1385"/>
                <a:gd name="T11" fmla="*/ 531 h 1233"/>
                <a:gd name="T12" fmla="*/ 427 w 1385"/>
                <a:gd name="T13" fmla="*/ 511 h 1233"/>
                <a:gd name="T14" fmla="*/ 472 w 1385"/>
                <a:gd name="T15" fmla="*/ 482 h 1233"/>
                <a:gd name="T16" fmla="*/ 506 w 1385"/>
                <a:gd name="T17" fmla="*/ 458 h 1233"/>
                <a:gd name="T18" fmla="*/ 526 w 1385"/>
                <a:gd name="T19" fmla="*/ 441 h 1233"/>
                <a:gd name="T20" fmla="*/ 546 w 1385"/>
                <a:gd name="T21" fmla="*/ 423 h 1233"/>
                <a:gd name="T22" fmla="*/ 565 w 1385"/>
                <a:gd name="T23" fmla="*/ 405 h 1233"/>
                <a:gd name="T24" fmla="*/ 584 w 1385"/>
                <a:gd name="T25" fmla="*/ 385 h 1233"/>
                <a:gd name="T26" fmla="*/ 610 w 1385"/>
                <a:gd name="T27" fmla="*/ 353 h 1233"/>
                <a:gd name="T28" fmla="*/ 642 w 1385"/>
                <a:gd name="T29" fmla="*/ 310 h 1233"/>
                <a:gd name="T30" fmla="*/ 671 w 1385"/>
                <a:gd name="T31" fmla="*/ 264 h 1233"/>
                <a:gd name="T32" fmla="*/ 689 w 1385"/>
                <a:gd name="T33" fmla="*/ 228 h 1233"/>
                <a:gd name="T34" fmla="*/ 705 w 1385"/>
                <a:gd name="T35" fmla="*/ 189 h 1233"/>
                <a:gd name="T36" fmla="*/ 723 w 1385"/>
                <a:gd name="T37" fmla="*/ 138 h 1233"/>
                <a:gd name="T38" fmla="*/ 737 w 1385"/>
                <a:gd name="T39" fmla="*/ 84 h 1233"/>
                <a:gd name="T40" fmla="*/ 746 w 1385"/>
                <a:gd name="T41" fmla="*/ 28 h 1233"/>
                <a:gd name="T42" fmla="*/ 748 w 1385"/>
                <a:gd name="T43" fmla="*/ 0 h 1233"/>
                <a:gd name="T44" fmla="*/ 1385 w 1385"/>
                <a:gd name="T45" fmla="*/ 4 h 1233"/>
                <a:gd name="T46" fmla="*/ 1382 w 1385"/>
                <a:gd name="T47" fmla="*/ 66 h 1233"/>
                <a:gd name="T48" fmla="*/ 1375 w 1385"/>
                <a:gd name="T49" fmla="*/ 126 h 1233"/>
                <a:gd name="T50" fmla="*/ 1366 w 1385"/>
                <a:gd name="T51" fmla="*/ 185 h 1233"/>
                <a:gd name="T52" fmla="*/ 1354 w 1385"/>
                <a:gd name="T53" fmla="*/ 245 h 1233"/>
                <a:gd name="T54" fmla="*/ 1339 w 1385"/>
                <a:gd name="T55" fmla="*/ 302 h 1233"/>
                <a:gd name="T56" fmla="*/ 1322 w 1385"/>
                <a:gd name="T57" fmla="*/ 359 h 1233"/>
                <a:gd name="T58" fmla="*/ 1301 w 1385"/>
                <a:gd name="T59" fmla="*/ 414 h 1233"/>
                <a:gd name="T60" fmla="*/ 1279 w 1385"/>
                <a:gd name="T61" fmla="*/ 468 h 1233"/>
                <a:gd name="T62" fmla="*/ 1255 w 1385"/>
                <a:gd name="T63" fmla="*/ 522 h 1233"/>
                <a:gd name="T64" fmla="*/ 1228 w 1385"/>
                <a:gd name="T65" fmla="*/ 573 h 1233"/>
                <a:gd name="T66" fmla="*/ 1200 w 1385"/>
                <a:gd name="T67" fmla="*/ 623 h 1233"/>
                <a:gd name="T68" fmla="*/ 1169 w 1385"/>
                <a:gd name="T69" fmla="*/ 671 h 1233"/>
                <a:gd name="T70" fmla="*/ 1135 w 1385"/>
                <a:gd name="T71" fmla="*/ 719 h 1233"/>
                <a:gd name="T72" fmla="*/ 1099 w 1385"/>
                <a:gd name="T73" fmla="*/ 764 h 1233"/>
                <a:gd name="T74" fmla="*/ 1062 w 1385"/>
                <a:gd name="T75" fmla="*/ 808 h 1233"/>
                <a:gd name="T76" fmla="*/ 1023 w 1385"/>
                <a:gd name="T77" fmla="*/ 851 h 1233"/>
                <a:gd name="T78" fmla="*/ 982 w 1385"/>
                <a:gd name="T79" fmla="*/ 891 h 1233"/>
                <a:gd name="T80" fmla="*/ 939 w 1385"/>
                <a:gd name="T81" fmla="*/ 929 h 1233"/>
                <a:gd name="T82" fmla="*/ 895 w 1385"/>
                <a:gd name="T83" fmla="*/ 965 h 1233"/>
                <a:gd name="T84" fmla="*/ 849 w 1385"/>
                <a:gd name="T85" fmla="*/ 1000 h 1233"/>
                <a:gd name="T86" fmla="*/ 801 w 1385"/>
                <a:gd name="T87" fmla="*/ 1032 h 1233"/>
                <a:gd name="T88" fmla="*/ 752 w 1385"/>
                <a:gd name="T89" fmla="*/ 1063 h 1233"/>
                <a:gd name="T90" fmla="*/ 701 w 1385"/>
                <a:gd name="T91" fmla="*/ 1090 h 1233"/>
                <a:gd name="T92" fmla="*/ 649 w 1385"/>
                <a:gd name="T93" fmla="*/ 1116 h 1233"/>
                <a:gd name="T94" fmla="*/ 595 w 1385"/>
                <a:gd name="T95" fmla="*/ 1139 h 1233"/>
                <a:gd name="T96" fmla="*/ 541 w 1385"/>
                <a:gd name="T97" fmla="*/ 1161 h 1233"/>
                <a:gd name="T98" fmla="*/ 485 w 1385"/>
                <a:gd name="T99" fmla="*/ 1180 h 1233"/>
                <a:gd name="T100" fmla="*/ 428 w 1385"/>
                <a:gd name="T101" fmla="*/ 1196 h 1233"/>
                <a:gd name="T102" fmla="*/ 370 w 1385"/>
                <a:gd name="T103" fmla="*/ 1209 h 1233"/>
                <a:gd name="T104" fmla="*/ 311 w 1385"/>
                <a:gd name="T105" fmla="*/ 1220 h 1233"/>
                <a:gd name="T106" fmla="*/ 251 w 1385"/>
                <a:gd name="T107" fmla="*/ 1228 h 1233"/>
                <a:gd name="T108" fmla="*/ 191 w 1385"/>
                <a:gd name="T109" fmla="*/ 1233 h 1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385" h="1233">
                  <a:moveTo>
                    <a:pt x="191" y="1233"/>
                  </a:moveTo>
                  <a:lnTo>
                    <a:pt x="0" y="903"/>
                  </a:lnTo>
                  <a:lnTo>
                    <a:pt x="194" y="592"/>
                  </a:lnTo>
                  <a:lnTo>
                    <a:pt x="221" y="588"/>
                  </a:lnTo>
                  <a:lnTo>
                    <a:pt x="248" y="582"/>
                  </a:lnTo>
                  <a:lnTo>
                    <a:pt x="262" y="579"/>
                  </a:lnTo>
                  <a:lnTo>
                    <a:pt x="275" y="575"/>
                  </a:lnTo>
                  <a:lnTo>
                    <a:pt x="302" y="567"/>
                  </a:lnTo>
                  <a:lnTo>
                    <a:pt x="327" y="558"/>
                  </a:lnTo>
                  <a:lnTo>
                    <a:pt x="354" y="548"/>
                  </a:lnTo>
                  <a:lnTo>
                    <a:pt x="379" y="537"/>
                  </a:lnTo>
                  <a:lnTo>
                    <a:pt x="391" y="531"/>
                  </a:lnTo>
                  <a:lnTo>
                    <a:pt x="403" y="525"/>
                  </a:lnTo>
                  <a:lnTo>
                    <a:pt x="427" y="511"/>
                  </a:lnTo>
                  <a:lnTo>
                    <a:pt x="450" y="497"/>
                  </a:lnTo>
                  <a:lnTo>
                    <a:pt x="472" y="482"/>
                  </a:lnTo>
                  <a:lnTo>
                    <a:pt x="494" y="467"/>
                  </a:lnTo>
                  <a:lnTo>
                    <a:pt x="506" y="458"/>
                  </a:lnTo>
                  <a:lnTo>
                    <a:pt x="516" y="450"/>
                  </a:lnTo>
                  <a:lnTo>
                    <a:pt x="526" y="441"/>
                  </a:lnTo>
                  <a:lnTo>
                    <a:pt x="536" y="432"/>
                  </a:lnTo>
                  <a:lnTo>
                    <a:pt x="546" y="423"/>
                  </a:lnTo>
                  <a:lnTo>
                    <a:pt x="556" y="414"/>
                  </a:lnTo>
                  <a:lnTo>
                    <a:pt x="565" y="405"/>
                  </a:lnTo>
                  <a:lnTo>
                    <a:pt x="575" y="395"/>
                  </a:lnTo>
                  <a:lnTo>
                    <a:pt x="584" y="385"/>
                  </a:lnTo>
                  <a:lnTo>
                    <a:pt x="593" y="375"/>
                  </a:lnTo>
                  <a:lnTo>
                    <a:pt x="610" y="353"/>
                  </a:lnTo>
                  <a:lnTo>
                    <a:pt x="626" y="332"/>
                  </a:lnTo>
                  <a:lnTo>
                    <a:pt x="642" y="310"/>
                  </a:lnTo>
                  <a:lnTo>
                    <a:pt x="656" y="287"/>
                  </a:lnTo>
                  <a:lnTo>
                    <a:pt x="671" y="264"/>
                  </a:lnTo>
                  <a:lnTo>
                    <a:pt x="683" y="240"/>
                  </a:lnTo>
                  <a:lnTo>
                    <a:pt x="689" y="228"/>
                  </a:lnTo>
                  <a:lnTo>
                    <a:pt x="695" y="215"/>
                  </a:lnTo>
                  <a:lnTo>
                    <a:pt x="705" y="189"/>
                  </a:lnTo>
                  <a:lnTo>
                    <a:pt x="715" y="164"/>
                  </a:lnTo>
                  <a:lnTo>
                    <a:pt x="723" y="138"/>
                  </a:lnTo>
                  <a:lnTo>
                    <a:pt x="731" y="111"/>
                  </a:lnTo>
                  <a:lnTo>
                    <a:pt x="737" y="84"/>
                  </a:lnTo>
                  <a:lnTo>
                    <a:pt x="742" y="57"/>
                  </a:lnTo>
                  <a:lnTo>
                    <a:pt x="746" y="28"/>
                  </a:lnTo>
                  <a:lnTo>
                    <a:pt x="747" y="14"/>
                  </a:lnTo>
                  <a:lnTo>
                    <a:pt x="748" y="0"/>
                  </a:lnTo>
                  <a:lnTo>
                    <a:pt x="1032" y="202"/>
                  </a:lnTo>
                  <a:lnTo>
                    <a:pt x="1385" y="4"/>
                  </a:lnTo>
                  <a:lnTo>
                    <a:pt x="1384" y="36"/>
                  </a:lnTo>
                  <a:lnTo>
                    <a:pt x="1382" y="66"/>
                  </a:lnTo>
                  <a:lnTo>
                    <a:pt x="1379" y="96"/>
                  </a:lnTo>
                  <a:lnTo>
                    <a:pt x="1375" y="126"/>
                  </a:lnTo>
                  <a:lnTo>
                    <a:pt x="1371" y="156"/>
                  </a:lnTo>
                  <a:lnTo>
                    <a:pt x="1366" y="185"/>
                  </a:lnTo>
                  <a:lnTo>
                    <a:pt x="1360" y="216"/>
                  </a:lnTo>
                  <a:lnTo>
                    <a:pt x="1354" y="245"/>
                  </a:lnTo>
                  <a:lnTo>
                    <a:pt x="1347" y="273"/>
                  </a:lnTo>
                  <a:lnTo>
                    <a:pt x="1339" y="302"/>
                  </a:lnTo>
                  <a:lnTo>
                    <a:pt x="1331" y="330"/>
                  </a:lnTo>
                  <a:lnTo>
                    <a:pt x="1322" y="359"/>
                  </a:lnTo>
                  <a:lnTo>
                    <a:pt x="1313" y="387"/>
                  </a:lnTo>
                  <a:lnTo>
                    <a:pt x="1301" y="414"/>
                  </a:lnTo>
                  <a:lnTo>
                    <a:pt x="1291" y="441"/>
                  </a:lnTo>
                  <a:lnTo>
                    <a:pt x="1279" y="468"/>
                  </a:lnTo>
                  <a:lnTo>
                    <a:pt x="1268" y="494"/>
                  </a:lnTo>
                  <a:lnTo>
                    <a:pt x="1255" y="522"/>
                  </a:lnTo>
                  <a:lnTo>
                    <a:pt x="1242" y="547"/>
                  </a:lnTo>
                  <a:lnTo>
                    <a:pt x="1228" y="573"/>
                  </a:lnTo>
                  <a:lnTo>
                    <a:pt x="1214" y="598"/>
                  </a:lnTo>
                  <a:lnTo>
                    <a:pt x="1200" y="623"/>
                  </a:lnTo>
                  <a:lnTo>
                    <a:pt x="1184" y="647"/>
                  </a:lnTo>
                  <a:lnTo>
                    <a:pt x="1169" y="671"/>
                  </a:lnTo>
                  <a:lnTo>
                    <a:pt x="1152" y="696"/>
                  </a:lnTo>
                  <a:lnTo>
                    <a:pt x="1135" y="719"/>
                  </a:lnTo>
                  <a:lnTo>
                    <a:pt x="1117" y="742"/>
                  </a:lnTo>
                  <a:lnTo>
                    <a:pt x="1099" y="764"/>
                  </a:lnTo>
                  <a:lnTo>
                    <a:pt x="1081" y="786"/>
                  </a:lnTo>
                  <a:lnTo>
                    <a:pt x="1062" y="808"/>
                  </a:lnTo>
                  <a:lnTo>
                    <a:pt x="1043" y="829"/>
                  </a:lnTo>
                  <a:lnTo>
                    <a:pt x="1023" y="851"/>
                  </a:lnTo>
                  <a:lnTo>
                    <a:pt x="1003" y="871"/>
                  </a:lnTo>
                  <a:lnTo>
                    <a:pt x="982" y="891"/>
                  </a:lnTo>
                  <a:lnTo>
                    <a:pt x="961" y="910"/>
                  </a:lnTo>
                  <a:lnTo>
                    <a:pt x="939" y="929"/>
                  </a:lnTo>
                  <a:lnTo>
                    <a:pt x="917" y="947"/>
                  </a:lnTo>
                  <a:lnTo>
                    <a:pt x="895" y="965"/>
                  </a:lnTo>
                  <a:lnTo>
                    <a:pt x="872" y="982"/>
                  </a:lnTo>
                  <a:lnTo>
                    <a:pt x="849" y="1000"/>
                  </a:lnTo>
                  <a:lnTo>
                    <a:pt x="826" y="1017"/>
                  </a:lnTo>
                  <a:lnTo>
                    <a:pt x="801" y="1032"/>
                  </a:lnTo>
                  <a:lnTo>
                    <a:pt x="776" y="1048"/>
                  </a:lnTo>
                  <a:lnTo>
                    <a:pt x="752" y="1063"/>
                  </a:lnTo>
                  <a:lnTo>
                    <a:pt x="727" y="1077"/>
                  </a:lnTo>
                  <a:lnTo>
                    <a:pt x="701" y="1090"/>
                  </a:lnTo>
                  <a:lnTo>
                    <a:pt x="676" y="1104"/>
                  </a:lnTo>
                  <a:lnTo>
                    <a:pt x="649" y="1116"/>
                  </a:lnTo>
                  <a:lnTo>
                    <a:pt x="622" y="1128"/>
                  </a:lnTo>
                  <a:lnTo>
                    <a:pt x="595" y="1139"/>
                  </a:lnTo>
                  <a:lnTo>
                    <a:pt x="568" y="1150"/>
                  </a:lnTo>
                  <a:lnTo>
                    <a:pt x="541" y="1161"/>
                  </a:lnTo>
                  <a:lnTo>
                    <a:pt x="514" y="1171"/>
                  </a:lnTo>
                  <a:lnTo>
                    <a:pt x="485" y="1180"/>
                  </a:lnTo>
                  <a:lnTo>
                    <a:pt x="456" y="1188"/>
                  </a:lnTo>
                  <a:lnTo>
                    <a:pt x="428" y="1196"/>
                  </a:lnTo>
                  <a:lnTo>
                    <a:pt x="399" y="1203"/>
                  </a:lnTo>
                  <a:lnTo>
                    <a:pt x="370" y="1209"/>
                  </a:lnTo>
                  <a:lnTo>
                    <a:pt x="340" y="1215"/>
                  </a:lnTo>
                  <a:lnTo>
                    <a:pt x="311" y="1220"/>
                  </a:lnTo>
                  <a:lnTo>
                    <a:pt x="281" y="1224"/>
                  </a:lnTo>
                  <a:lnTo>
                    <a:pt x="251" y="1228"/>
                  </a:lnTo>
                  <a:lnTo>
                    <a:pt x="221" y="1231"/>
                  </a:lnTo>
                  <a:lnTo>
                    <a:pt x="191" y="1233"/>
                  </a:lnTo>
                  <a:close/>
                </a:path>
              </a:pathLst>
            </a:custGeom>
            <a:solidFill>
              <a:srgbClr val="054487"/>
            </a:solidFill>
            <a:ln w="25400" cap="flat" cmpd="sng" algn="ctr">
              <a:noFill/>
              <a:prstDash val="solid"/>
            </a:ln>
            <a:effectLst/>
          </p:spPr>
          <p:txBody>
            <a:bodyPr lIns="0" tIns="42339" rIns="0" bIns="42339" anchor="ctr"/>
            <a:lstStyle/>
            <a:p>
              <a:pPr marL="186055" marR="0" lvl="0" indent="-186055" algn="l" defTabSz="1219200" rtl="0" eaLnBrk="1" fontAlgn="auto" latinLnBrk="0" hangingPunct="1">
                <a:lnSpc>
                  <a:spcPct val="120000"/>
                </a:lnSpc>
                <a:spcBef>
                  <a:spcPts val="610"/>
                </a:spcBef>
                <a:spcAft>
                  <a:spcPts val="610"/>
                </a:spcAft>
                <a:buClrTx/>
                <a:buSzTx/>
                <a:buFont typeface="Arial" panose="020B0604020202020204" pitchFamily="34" charset="0"/>
                <a:buChar char="•"/>
                <a:defRPr/>
              </a:pPr>
              <a:endParaRPr kumimoji="0" lang="en-US" sz="1465" b="0" i="0" u="none" strike="noStrike" kern="0" cap="none" spc="0" normalizeH="0" baseline="0" noProof="0" dirty="0">
                <a:ln>
                  <a:noFill/>
                </a:ln>
                <a:solidFill>
                  <a:prstClr val="black"/>
                </a:solidFill>
                <a:effectLst/>
                <a:uLnTx/>
                <a:uFillTx/>
                <a:latin typeface="微软雅黑" panose="020B0503020204020204" pitchFamily="34" charset="-122"/>
                <a:ea typeface="+mn-ea"/>
                <a:cs typeface="+mn-cs"/>
              </a:endParaRPr>
            </a:p>
          </p:txBody>
        </p:sp>
      </p:grpSp>
      <p:sp>
        <p:nvSpPr>
          <p:cNvPr id="10" name="中心文本"/>
          <p:cNvSpPr txBox="1">
            <a:spLocks noChangeArrowheads="1"/>
          </p:cNvSpPr>
          <p:nvPr/>
        </p:nvSpPr>
        <p:spPr bwMode="auto">
          <a:xfrm>
            <a:off x="5377699" y="3304229"/>
            <a:ext cx="1759656" cy="771154"/>
          </a:xfrm>
          <a:prstGeom prst="rect">
            <a:avLst/>
          </a:prstGeom>
          <a:noFill/>
          <a:ln w="9525">
            <a:noFill/>
            <a:miter lim="800000"/>
          </a:ln>
        </p:spPr>
        <p:txBody>
          <a:bodyPr lIns="93136" tIns="46568" rIns="93136" bIns="46568">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标题</a:t>
            </a:r>
            <a:endParaRPr kumimoji="0" lang="zh-CN" altLang="en-US" sz="5465"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11" name="TextBox 10"/>
          <p:cNvSpPr txBox="1"/>
          <p:nvPr/>
        </p:nvSpPr>
        <p:spPr>
          <a:xfrm>
            <a:off x="984878" y="1801336"/>
            <a:ext cx="3674573" cy="1160053"/>
          </a:xfrm>
          <a:prstGeom prst="rect">
            <a:avLst/>
          </a:prstGeom>
          <a:noFill/>
        </p:spPr>
        <p:txBody>
          <a:bodyPr lIns="124181" tIns="62092" rIns="124181" bIns="62092" anchor="ctr"/>
          <a:lstStyle/>
          <a:p>
            <a:pPr marL="0" marR="0" lvl="0" indent="0" algn="ctr" defTabSz="914400" rtl="0" eaLnBrk="1" fontAlgn="auto" latinLnBrk="0" hangingPunct="1">
              <a:lnSpc>
                <a:spcPct val="130000"/>
              </a:lnSpc>
              <a:spcBef>
                <a:spcPts val="0"/>
              </a:spcBef>
              <a:spcAft>
                <a:spcPts val="0"/>
              </a:spcAft>
              <a:buClrTx/>
              <a:buSzTx/>
              <a:buFontTx/>
              <a:buNone/>
              <a:defRPr/>
            </a:pPr>
            <a:r>
              <a:rPr kumimoji="0" lang="zh-CN" altLang="en-US" sz="2265"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请在此处输入您的文本</a:t>
            </a:r>
            <a:endParaRPr kumimoji="0" lang="en-US" altLang="zh-CN" sz="2265"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a:p>
            <a:pPr marL="0" marR="0" lvl="0" indent="0" algn="ctr" defTabSz="914400" rtl="0" eaLnBrk="1" fontAlgn="auto" latinLnBrk="0" hangingPunct="1">
              <a:lnSpc>
                <a:spcPct val="130000"/>
              </a:lnSpc>
              <a:spcBef>
                <a:spcPts val="0"/>
              </a:spcBef>
              <a:spcAft>
                <a:spcPts val="0"/>
              </a:spcAft>
              <a:buClrTx/>
              <a:buSzTx/>
              <a:buFontTx/>
              <a:buNone/>
              <a:defRPr/>
            </a:pPr>
            <a:r>
              <a:rPr kumimoji="0" lang="zh-CN" altLang="en-US" sz="2265"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请在此处输入您的文本</a:t>
            </a:r>
            <a:endParaRPr kumimoji="0" lang="en-US" altLang="zh-CN" sz="2265"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12" name="TextBox 10"/>
          <p:cNvSpPr txBox="1"/>
          <p:nvPr/>
        </p:nvSpPr>
        <p:spPr>
          <a:xfrm>
            <a:off x="7816636" y="1801336"/>
            <a:ext cx="3674573" cy="1160053"/>
          </a:xfrm>
          <a:prstGeom prst="rect">
            <a:avLst/>
          </a:prstGeom>
          <a:noFill/>
        </p:spPr>
        <p:txBody>
          <a:bodyPr lIns="124181" tIns="62092" rIns="124181" bIns="62092" anchor="ctr"/>
          <a:lstStyle/>
          <a:p>
            <a:pPr marL="0" marR="0" lvl="0" indent="0" algn="ctr" defTabSz="914400" rtl="0" eaLnBrk="1" fontAlgn="auto" latinLnBrk="0" hangingPunct="1">
              <a:lnSpc>
                <a:spcPct val="130000"/>
              </a:lnSpc>
              <a:spcBef>
                <a:spcPts val="0"/>
              </a:spcBef>
              <a:spcAft>
                <a:spcPts val="0"/>
              </a:spcAft>
              <a:buClrTx/>
              <a:buSzTx/>
              <a:buFontTx/>
              <a:buNone/>
              <a:defRPr/>
            </a:pPr>
            <a:r>
              <a:rPr kumimoji="0" lang="zh-CN" altLang="en-US" sz="2265"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请在此处输入您的文本</a:t>
            </a:r>
            <a:endParaRPr kumimoji="0" lang="en-US" altLang="zh-CN" sz="2265"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a:p>
            <a:pPr marL="0" marR="0" lvl="0" indent="0" algn="ctr" defTabSz="914400" rtl="0" eaLnBrk="1" fontAlgn="auto" latinLnBrk="0" hangingPunct="1">
              <a:lnSpc>
                <a:spcPct val="130000"/>
              </a:lnSpc>
              <a:spcBef>
                <a:spcPts val="0"/>
              </a:spcBef>
              <a:spcAft>
                <a:spcPts val="0"/>
              </a:spcAft>
              <a:buClrTx/>
              <a:buSzTx/>
              <a:buFontTx/>
              <a:buNone/>
              <a:defRPr/>
            </a:pPr>
            <a:r>
              <a:rPr kumimoji="0" lang="zh-CN" altLang="en-US" sz="2265"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请在此处输入您的文本</a:t>
            </a:r>
            <a:endParaRPr kumimoji="0" lang="en-US" altLang="zh-CN" sz="2265"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13" name="TextBox 10"/>
          <p:cNvSpPr txBox="1"/>
          <p:nvPr/>
        </p:nvSpPr>
        <p:spPr>
          <a:xfrm>
            <a:off x="984878" y="4707934"/>
            <a:ext cx="3674573" cy="1160053"/>
          </a:xfrm>
          <a:prstGeom prst="rect">
            <a:avLst/>
          </a:prstGeom>
          <a:noFill/>
        </p:spPr>
        <p:txBody>
          <a:bodyPr lIns="124181" tIns="62092" rIns="124181" bIns="62092" anchor="ctr"/>
          <a:lstStyle/>
          <a:p>
            <a:pPr marL="0" marR="0" lvl="0" indent="0" algn="ctr" defTabSz="914400" rtl="0" eaLnBrk="1" fontAlgn="auto" latinLnBrk="0" hangingPunct="1">
              <a:lnSpc>
                <a:spcPct val="130000"/>
              </a:lnSpc>
              <a:spcBef>
                <a:spcPts val="0"/>
              </a:spcBef>
              <a:spcAft>
                <a:spcPts val="0"/>
              </a:spcAft>
              <a:buClrTx/>
              <a:buSzTx/>
              <a:buFontTx/>
              <a:buNone/>
              <a:defRPr/>
            </a:pPr>
            <a:r>
              <a:rPr kumimoji="0" lang="zh-CN" altLang="en-US" sz="2265"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请在此处输入您的文本</a:t>
            </a:r>
            <a:endParaRPr kumimoji="0" lang="en-US" altLang="zh-CN" sz="2265"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a:p>
            <a:pPr marL="0" marR="0" lvl="0" indent="0" algn="ctr" defTabSz="914400" rtl="0" eaLnBrk="1" fontAlgn="auto" latinLnBrk="0" hangingPunct="1">
              <a:lnSpc>
                <a:spcPct val="130000"/>
              </a:lnSpc>
              <a:spcBef>
                <a:spcPts val="0"/>
              </a:spcBef>
              <a:spcAft>
                <a:spcPts val="0"/>
              </a:spcAft>
              <a:buClrTx/>
              <a:buSzTx/>
              <a:buFontTx/>
              <a:buNone/>
              <a:defRPr/>
            </a:pPr>
            <a:r>
              <a:rPr kumimoji="0" lang="zh-CN" altLang="en-US" sz="2265"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请在此处输入您的文本</a:t>
            </a:r>
            <a:endParaRPr kumimoji="0" lang="en-US" altLang="zh-CN" sz="2265"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14" name="TextBox 13"/>
          <p:cNvSpPr txBox="1"/>
          <p:nvPr/>
        </p:nvSpPr>
        <p:spPr>
          <a:xfrm>
            <a:off x="7816636" y="4707934"/>
            <a:ext cx="3674573" cy="1160053"/>
          </a:xfrm>
          <a:prstGeom prst="rect">
            <a:avLst/>
          </a:prstGeom>
          <a:noFill/>
        </p:spPr>
        <p:txBody>
          <a:bodyPr lIns="124181" tIns="62092" rIns="124181" bIns="62092" anchor="ctr"/>
          <a:lstStyle/>
          <a:p>
            <a:pPr marL="0" marR="0" lvl="0" indent="0" algn="ctr" defTabSz="914400" rtl="0" eaLnBrk="1" fontAlgn="auto" latinLnBrk="0" hangingPunct="1">
              <a:lnSpc>
                <a:spcPct val="130000"/>
              </a:lnSpc>
              <a:spcBef>
                <a:spcPts val="0"/>
              </a:spcBef>
              <a:spcAft>
                <a:spcPts val="0"/>
              </a:spcAft>
              <a:buClrTx/>
              <a:buSzTx/>
              <a:buFontTx/>
              <a:buNone/>
              <a:defRPr/>
            </a:pPr>
            <a:r>
              <a:rPr kumimoji="0" lang="zh-CN" altLang="en-US" sz="2265"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请在此处输入您的文本</a:t>
            </a:r>
            <a:endParaRPr kumimoji="0" lang="en-US" altLang="zh-CN" sz="2265"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a:p>
            <a:pPr marL="0" marR="0" lvl="0" indent="0" algn="ctr" defTabSz="914400" rtl="0" eaLnBrk="1" fontAlgn="auto" latinLnBrk="0" hangingPunct="1">
              <a:lnSpc>
                <a:spcPct val="130000"/>
              </a:lnSpc>
              <a:spcBef>
                <a:spcPts val="0"/>
              </a:spcBef>
              <a:spcAft>
                <a:spcPts val="0"/>
              </a:spcAft>
              <a:buClrTx/>
              <a:buSzTx/>
              <a:buFontTx/>
              <a:buNone/>
              <a:defRPr/>
            </a:pPr>
            <a:r>
              <a:rPr kumimoji="0" lang="zh-CN" altLang="en-US" sz="2265"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请在此处输入您的文本</a:t>
            </a:r>
            <a:endParaRPr kumimoji="0" lang="en-US" altLang="zh-CN" sz="2265"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500"/>
                                        <p:tgtEl>
                                          <p:spTgt spid="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left)">
                                      <p:cBhvr>
                                        <p:cTn id="17" dur="500"/>
                                        <p:tgtEl>
                                          <p:spTgt spid="1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wipe(left)">
                                      <p:cBhvr>
                                        <p:cTn id="21" dur="500"/>
                                        <p:tgtEl>
                                          <p:spTgt spid="14"/>
                                        </p:tgtEl>
                                      </p:cBhvr>
                                    </p:animEffect>
                                  </p:childTnLst>
                                </p:cTn>
                              </p:par>
                            </p:childTnLst>
                          </p:cTn>
                        </p:par>
                        <p:par>
                          <p:cTn id="22" fill="hold">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right)">
                                      <p:cBhvr>
                                        <p:cTn id="25" dur="500"/>
                                        <p:tgtEl>
                                          <p:spTgt spid="13"/>
                                        </p:tgtEl>
                                      </p:cBhvr>
                                    </p:animEffect>
                                  </p:childTnLst>
                                </p:cTn>
                              </p:par>
                            </p:childTnLst>
                          </p:cTn>
                        </p:par>
                        <p:par>
                          <p:cTn id="26" fill="hold">
                            <p:stCondLst>
                              <p:cond delay="2500"/>
                            </p:stCondLst>
                            <p:childTnLst>
                              <p:par>
                                <p:cTn id="27" presetID="22" presetClass="entr" presetSubtype="2"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right)">
                                      <p:cBhvr>
                                        <p:cTn id="2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P spid="1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4300412" y="1882453"/>
            <a:ext cx="3555538" cy="3560235"/>
            <a:chOff x="4300412" y="1882453"/>
            <a:chExt cx="3555538" cy="3560235"/>
          </a:xfrm>
        </p:grpSpPr>
        <p:sp>
          <p:nvSpPr>
            <p:cNvPr id="8" name="5"/>
            <p:cNvSpPr/>
            <p:nvPr/>
          </p:nvSpPr>
          <p:spPr bwMode="auto">
            <a:xfrm>
              <a:off x="4300412" y="2792620"/>
              <a:ext cx="1735441" cy="1737784"/>
            </a:xfrm>
            <a:custGeom>
              <a:avLst/>
              <a:gdLst>
                <a:gd name="T0" fmla="*/ 389 w 820"/>
                <a:gd name="T1" fmla="*/ 0 h 821"/>
                <a:gd name="T2" fmla="*/ 328 w 820"/>
                <a:gd name="T3" fmla="*/ 8 h 821"/>
                <a:gd name="T4" fmla="*/ 270 w 820"/>
                <a:gd name="T5" fmla="*/ 25 h 821"/>
                <a:gd name="T6" fmla="*/ 215 w 820"/>
                <a:gd name="T7" fmla="*/ 50 h 821"/>
                <a:gd name="T8" fmla="*/ 165 w 820"/>
                <a:gd name="T9" fmla="*/ 81 h 821"/>
                <a:gd name="T10" fmla="*/ 120 w 820"/>
                <a:gd name="T11" fmla="*/ 120 h 821"/>
                <a:gd name="T12" fmla="*/ 81 w 820"/>
                <a:gd name="T13" fmla="*/ 165 h 821"/>
                <a:gd name="T14" fmla="*/ 49 w 820"/>
                <a:gd name="T15" fmla="*/ 215 h 821"/>
                <a:gd name="T16" fmla="*/ 25 w 820"/>
                <a:gd name="T17" fmla="*/ 270 h 821"/>
                <a:gd name="T18" fmla="*/ 8 w 820"/>
                <a:gd name="T19" fmla="*/ 329 h 821"/>
                <a:gd name="T20" fmla="*/ 0 w 820"/>
                <a:gd name="T21" fmla="*/ 390 h 821"/>
                <a:gd name="T22" fmla="*/ 0 w 820"/>
                <a:gd name="T23" fmla="*/ 432 h 821"/>
                <a:gd name="T24" fmla="*/ 8 w 820"/>
                <a:gd name="T25" fmla="*/ 490 h 821"/>
                <a:gd name="T26" fmla="*/ 22 w 820"/>
                <a:gd name="T27" fmla="*/ 547 h 821"/>
                <a:gd name="T28" fmla="*/ 44 w 820"/>
                <a:gd name="T29" fmla="*/ 599 h 821"/>
                <a:gd name="T30" fmla="*/ 74 w 820"/>
                <a:gd name="T31" fmla="*/ 648 h 821"/>
                <a:gd name="T32" fmla="*/ 108 w 820"/>
                <a:gd name="T33" fmla="*/ 691 h 821"/>
                <a:gd name="T34" fmla="*/ 150 w 820"/>
                <a:gd name="T35" fmla="*/ 730 h 821"/>
                <a:gd name="T36" fmla="*/ 195 w 820"/>
                <a:gd name="T37" fmla="*/ 763 h 821"/>
                <a:gd name="T38" fmla="*/ 246 w 820"/>
                <a:gd name="T39" fmla="*/ 789 h 821"/>
                <a:gd name="T40" fmla="*/ 300 w 820"/>
                <a:gd name="T41" fmla="*/ 807 h 821"/>
                <a:gd name="T42" fmla="*/ 358 w 820"/>
                <a:gd name="T43" fmla="*/ 819 h 821"/>
                <a:gd name="T44" fmla="*/ 380 w 820"/>
                <a:gd name="T45" fmla="*/ 798 h 821"/>
                <a:gd name="T46" fmla="*/ 390 w 820"/>
                <a:gd name="T47" fmla="*/ 733 h 821"/>
                <a:gd name="T48" fmla="*/ 410 w 820"/>
                <a:gd name="T49" fmla="*/ 671 h 821"/>
                <a:gd name="T50" fmla="*/ 437 w 820"/>
                <a:gd name="T51" fmla="*/ 614 h 821"/>
                <a:gd name="T52" fmla="*/ 472 w 820"/>
                <a:gd name="T53" fmla="*/ 561 h 821"/>
                <a:gd name="T54" fmla="*/ 513 w 820"/>
                <a:gd name="T55" fmla="*/ 514 h 821"/>
                <a:gd name="T56" fmla="*/ 561 w 820"/>
                <a:gd name="T57" fmla="*/ 472 h 821"/>
                <a:gd name="T58" fmla="*/ 614 w 820"/>
                <a:gd name="T59" fmla="*/ 437 h 821"/>
                <a:gd name="T60" fmla="*/ 671 w 820"/>
                <a:gd name="T61" fmla="*/ 410 h 821"/>
                <a:gd name="T62" fmla="*/ 733 w 820"/>
                <a:gd name="T63" fmla="*/ 390 h 821"/>
                <a:gd name="T64" fmla="*/ 798 w 820"/>
                <a:gd name="T65" fmla="*/ 380 h 821"/>
                <a:gd name="T66" fmla="*/ 819 w 820"/>
                <a:gd name="T67" fmla="*/ 359 h 821"/>
                <a:gd name="T68" fmla="*/ 807 w 820"/>
                <a:gd name="T69" fmla="*/ 300 h 821"/>
                <a:gd name="T70" fmla="*/ 787 w 820"/>
                <a:gd name="T71" fmla="*/ 246 h 821"/>
                <a:gd name="T72" fmla="*/ 761 w 820"/>
                <a:gd name="T73" fmla="*/ 196 h 821"/>
                <a:gd name="T74" fmla="*/ 729 w 820"/>
                <a:gd name="T75" fmla="*/ 149 h 821"/>
                <a:gd name="T76" fmla="*/ 691 w 820"/>
                <a:gd name="T77" fmla="*/ 109 h 821"/>
                <a:gd name="T78" fmla="*/ 646 w 820"/>
                <a:gd name="T79" fmla="*/ 74 h 821"/>
                <a:gd name="T80" fmla="*/ 599 w 820"/>
                <a:gd name="T81" fmla="*/ 44 h 821"/>
                <a:gd name="T82" fmla="*/ 546 w 820"/>
                <a:gd name="T83" fmla="*/ 23 h 821"/>
                <a:gd name="T84" fmla="*/ 490 w 820"/>
                <a:gd name="T85" fmla="*/ 7 h 821"/>
                <a:gd name="T86" fmla="*/ 431 w 820"/>
                <a:gd name="T87" fmla="*/ 0 h 8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20" h="821">
                  <a:moveTo>
                    <a:pt x="411" y="0"/>
                  </a:moveTo>
                  <a:lnTo>
                    <a:pt x="411" y="0"/>
                  </a:lnTo>
                  <a:lnTo>
                    <a:pt x="389" y="0"/>
                  </a:lnTo>
                  <a:lnTo>
                    <a:pt x="369" y="2"/>
                  </a:lnTo>
                  <a:lnTo>
                    <a:pt x="348" y="4"/>
                  </a:lnTo>
                  <a:lnTo>
                    <a:pt x="328" y="8"/>
                  </a:lnTo>
                  <a:lnTo>
                    <a:pt x="308" y="13"/>
                  </a:lnTo>
                  <a:lnTo>
                    <a:pt x="288" y="18"/>
                  </a:lnTo>
                  <a:lnTo>
                    <a:pt x="270" y="25"/>
                  </a:lnTo>
                  <a:lnTo>
                    <a:pt x="251" y="32"/>
                  </a:lnTo>
                  <a:lnTo>
                    <a:pt x="233" y="40"/>
                  </a:lnTo>
                  <a:lnTo>
                    <a:pt x="215" y="50"/>
                  </a:lnTo>
                  <a:lnTo>
                    <a:pt x="197" y="59"/>
                  </a:lnTo>
                  <a:lnTo>
                    <a:pt x="181" y="70"/>
                  </a:lnTo>
                  <a:lnTo>
                    <a:pt x="165" y="81"/>
                  </a:lnTo>
                  <a:lnTo>
                    <a:pt x="150" y="94"/>
                  </a:lnTo>
                  <a:lnTo>
                    <a:pt x="134" y="107"/>
                  </a:lnTo>
                  <a:lnTo>
                    <a:pt x="120" y="120"/>
                  </a:lnTo>
                  <a:lnTo>
                    <a:pt x="106" y="134"/>
                  </a:lnTo>
                  <a:lnTo>
                    <a:pt x="93" y="149"/>
                  </a:lnTo>
                  <a:lnTo>
                    <a:pt x="81" y="165"/>
                  </a:lnTo>
                  <a:lnTo>
                    <a:pt x="69" y="181"/>
                  </a:lnTo>
                  <a:lnTo>
                    <a:pt x="60" y="198"/>
                  </a:lnTo>
                  <a:lnTo>
                    <a:pt x="49" y="215"/>
                  </a:lnTo>
                  <a:lnTo>
                    <a:pt x="40" y="233"/>
                  </a:lnTo>
                  <a:lnTo>
                    <a:pt x="33" y="251"/>
                  </a:lnTo>
                  <a:lnTo>
                    <a:pt x="25" y="270"/>
                  </a:lnTo>
                  <a:lnTo>
                    <a:pt x="18" y="288"/>
                  </a:lnTo>
                  <a:lnTo>
                    <a:pt x="13" y="308"/>
                  </a:lnTo>
                  <a:lnTo>
                    <a:pt x="8" y="329"/>
                  </a:lnTo>
                  <a:lnTo>
                    <a:pt x="4" y="348"/>
                  </a:lnTo>
                  <a:lnTo>
                    <a:pt x="2" y="369"/>
                  </a:lnTo>
                  <a:lnTo>
                    <a:pt x="0" y="390"/>
                  </a:lnTo>
                  <a:lnTo>
                    <a:pt x="0" y="411"/>
                  </a:lnTo>
                  <a:lnTo>
                    <a:pt x="0" y="411"/>
                  </a:lnTo>
                  <a:lnTo>
                    <a:pt x="0" y="432"/>
                  </a:lnTo>
                  <a:lnTo>
                    <a:pt x="1" y="451"/>
                  </a:lnTo>
                  <a:lnTo>
                    <a:pt x="4" y="471"/>
                  </a:lnTo>
                  <a:lnTo>
                    <a:pt x="8" y="490"/>
                  </a:lnTo>
                  <a:lnTo>
                    <a:pt x="11" y="509"/>
                  </a:lnTo>
                  <a:lnTo>
                    <a:pt x="16" y="528"/>
                  </a:lnTo>
                  <a:lnTo>
                    <a:pt x="22" y="547"/>
                  </a:lnTo>
                  <a:lnTo>
                    <a:pt x="28" y="564"/>
                  </a:lnTo>
                  <a:lnTo>
                    <a:pt x="36" y="581"/>
                  </a:lnTo>
                  <a:lnTo>
                    <a:pt x="44" y="599"/>
                  </a:lnTo>
                  <a:lnTo>
                    <a:pt x="53" y="615"/>
                  </a:lnTo>
                  <a:lnTo>
                    <a:pt x="63" y="631"/>
                  </a:lnTo>
                  <a:lnTo>
                    <a:pt x="74" y="648"/>
                  </a:lnTo>
                  <a:lnTo>
                    <a:pt x="85" y="663"/>
                  </a:lnTo>
                  <a:lnTo>
                    <a:pt x="97" y="677"/>
                  </a:lnTo>
                  <a:lnTo>
                    <a:pt x="108" y="691"/>
                  </a:lnTo>
                  <a:lnTo>
                    <a:pt x="121" y="704"/>
                  </a:lnTo>
                  <a:lnTo>
                    <a:pt x="136" y="717"/>
                  </a:lnTo>
                  <a:lnTo>
                    <a:pt x="150" y="730"/>
                  </a:lnTo>
                  <a:lnTo>
                    <a:pt x="165" y="741"/>
                  </a:lnTo>
                  <a:lnTo>
                    <a:pt x="180" y="752"/>
                  </a:lnTo>
                  <a:lnTo>
                    <a:pt x="195" y="763"/>
                  </a:lnTo>
                  <a:lnTo>
                    <a:pt x="213" y="771"/>
                  </a:lnTo>
                  <a:lnTo>
                    <a:pt x="229" y="780"/>
                  </a:lnTo>
                  <a:lnTo>
                    <a:pt x="246" y="789"/>
                  </a:lnTo>
                  <a:lnTo>
                    <a:pt x="264" y="795"/>
                  </a:lnTo>
                  <a:lnTo>
                    <a:pt x="282" y="802"/>
                  </a:lnTo>
                  <a:lnTo>
                    <a:pt x="300" y="807"/>
                  </a:lnTo>
                  <a:lnTo>
                    <a:pt x="320" y="813"/>
                  </a:lnTo>
                  <a:lnTo>
                    <a:pt x="338" y="816"/>
                  </a:lnTo>
                  <a:lnTo>
                    <a:pt x="358" y="819"/>
                  </a:lnTo>
                  <a:lnTo>
                    <a:pt x="379" y="821"/>
                  </a:lnTo>
                  <a:lnTo>
                    <a:pt x="379" y="821"/>
                  </a:lnTo>
                  <a:lnTo>
                    <a:pt x="380" y="798"/>
                  </a:lnTo>
                  <a:lnTo>
                    <a:pt x="382" y="777"/>
                  </a:lnTo>
                  <a:lnTo>
                    <a:pt x="386" y="755"/>
                  </a:lnTo>
                  <a:lnTo>
                    <a:pt x="390" y="733"/>
                  </a:lnTo>
                  <a:lnTo>
                    <a:pt x="396" y="713"/>
                  </a:lnTo>
                  <a:lnTo>
                    <a:pt x="402" y="692"/>
                  </a:lnTo>
                  <a:lnTo>
                    <a:pt x="410" y="671"/>
                  </a:lnTo>
                  <a:lnTo>
                    <a:pt x="418" y="652"/>
                  </a:lnTo>
                  <a:lnTo>
                    <a:pt x="427" y="633"/>
                  </a:lnTo>
                  <a:lnTo>
                    <a:pt x="437" y="614"/>
                  </a:lnTo>
                  <a:lnTo>
                    <a:pt x="448" y="597"/>
                  </a:lnTo>
                  <a:lnTo>
                    <a:pt x="460" y="578"/>
                  </a:lnTo>
                  <a:lnTo>
                    <a:pt x="472" y="561"/>
                  </a:lnTo>
                  <a:lnTo>
                    <a:pt x="485" y="544"/>
                  </a:lnTo>
                  <a:lnTo>
                    <a:pt x="499" y="529"/>
                  </a:lnTo>
                  <a:lnTo>
                    <a:pt x="513" y="514"/>
                  </a:lnTo>
                  <a:lnTo>
                    <a:pt x="528" y="499"/>
                  </a:lnTo>
                  <a:lnTo>
                    <a:pt x="544" y="485"/>
                  </a:lnTo>
                  <a:lnTo>
                    <a:pt x="561" y="472"/>
                  </a:lnTo>
                  <a:lnTo>
                    <a:pt x="578" y="460"/>
                  </a:lnTo>
                  <a:lnTo>
                    <a:pt x="595" y="448"/>
                  </a:lnTo>
                  <a:lnTo>
                    <a:pt x="614" y="437"/>
                  </a:lnTo>
                  <a:lnTo>
                    <a:pt x="632" y="427"/>
                  </a:lnTo>
                  <a:lnTo>
                    <a:pt x="652" y="419"/>
                  </a:lnTo>
                  <a:lnTo>
                    <a:pt x="671" y="410"/>
                  </a:lnTo>
                  <a:lnTo>
                    <a:pt x="692" y="402"/>
                  </a:lnTo>
                  <a:lnTo>
                    <a:pt x="713" y="396"/>
                  </a:lnTo>
                  <a:lnTo>
                    <a:pt x="733" y="390"/>
                  </a:lnTo>
                  <a:lnTo>
                    <a:pt x="755" y="386"/>
                  </a:lnTo>
                  <a:lnTo>
                    <a:pt x="777" y="383"/>
                  </a:lnTo>
                  <a:lnTo>
                    <a:pt x="798" y="380"/>
                  </a:lnTo>
                  <a:lnTo>
                    <a:pt x="820" y="378"/>
                  </a:lnTo>
                  <a:lnTo>
                    <a:pt x="820" y="378"/>
                  </a:lnTo>
                  <a:lnTo>
                    <a:pt x="819" y="359"/>
                  </a:lnTo>
                  <a:lnTo>
                    <a:pt x="816" y="339"/>
                  </a:lnTo>
                  <a:lnTo>
                    <a:pt x="811" y="320"/>
                  </a:lnTo>
                  <a:lnTo>
                    <a:pt x="807" y="300"/>
                  </a:lnTo>
                  <a:lnTo>
                    <a:pt x="801" y="282"/>
                  </a:lnTo>
                  <a:lnTo>
                    <a:pt x="795" y="265"/>
                  </a:lnTo>
                  <a:lnTo>
                    <a:pt x="787" y="246"/>
                  </a:lnTo>
                  <a:lnTo>
                    <a:pt x="780" y="229"/>
                  </a:lnTo>
                  <a:lnTo>
                    <a:pt x="771" y="212"/>
                  </a:lnTo>
                  <a:lnTo>
                    <a:pt x="761" y="196"/>
                  </a:lnTo>
                  <a:lnTo>
                    <a:pt x="752" y="180"/>
                  </a:lnTo>
                  <a:lnTo>
                    <a:pt x="741" y="165"/>
                  </a:lnTo>
                  <a:lnTo>
                    <a:pt x="729" y="149"/>
                  </a:lnTo>
                  <a:lnTo>
                    <a:pt x="717" y="135"/>
                  </a:lnTo>
                  <a:lnTo>
                    <a:pt x="704" y="122"/>
                  </a:lnTo>
                  <a:lnTo>
                    <a:pt x="691" y="109"/>
                  </a:lnTo>
                  <a:lnTo>
                    <a:pt x="677" y="96"/>
                  </a:lnTo>
                  <a:lnTo>
                    <a:pt x="662" y="84"/>
                  </a:lnTo>
                  <a:lnTo>
                    <a:pt x="646" y="74"/>
                  </a:lnTo>
                  <a:lnTo>
                    <a:pt x="631" y="63"/>
                  </a:lnTo>
                  <a:lnTo>
                    <a:pt x="615" y="53"/>
                  </a:lnTo>
                  <a:lnTo>
                    <a:pt x="599" y="44"/>
                  </a:lnTo>
                  <a:lnTo>
                    <a:pt x="581" y="37"/>
                  </a:lnTo>
                  <a:lnTo>
                    <a:pt x="564" y="29"/>
                  </a:lnTo>
                  <a:lnTo>
                    <a:pt x="546" y="23"/>
                  </a:lnTo>
                  <a:lnTo>
                    <a:pt x="527" y="16"/>
                  </a:lnTo>
                  <a:lnTo>
                    <a:pt x="509" y="12"/>
                  </a:lnTo>
                  <a:lnTo>
                    <a:pt x="490" y="7"/>
                  </a:lnTo>
                  <a:lnTo>
                    <a:pt x="471" y="4"/>
                  </a:lnTo>
                  <a:lnTo>
                    <a:pt x="451" y="2"/>
                  </a:lnTo>
                  <a:lnTo>
                    <a:pt x="431" y="0"/>
                  </a:lnTo>
                  <a:lnTo>
                    <a:pt x="411" y="0"/>
                  </a:lnTo>
                  <a:lnTo>
                    <a:pt x="411" y="0"/>
                  </a:lnTo>
                  <a:close/>
                </a:path>
              </a:pathLst>
            </a:custGeom>
            <a:solidFill>
              <a:srgbClr val="005AAA"/>
            </a:solidFill>
            <a:ln w="28575">
              <a:no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9" name="6"/>
            <p:cNvSpPr/>
            <p:nvPr/>
          </p:nvSpPr>
          <p:spPr bwMode="auto">
            <a:xfrm>
              <a:off x="5206227" y="3704904"/>
              <a:ext cx="1737558" cy="1737784"/>
            </a:xfrm>
            <a:custGeom>
              <a:avLst/>
              <a:gdLst>
                <a:gd name="T0" fmla="*/ 359 w 821"/>
                <a:gd name="T1" fmla="*/ 2 h 821"/>
                <a:gd name="T2" fmla="*/ 302 w 821"/>
                <a:gd name="T3" fmla="*/ 13 h 821"/>
                <a:gd name="T4" fmla="*/ 248 w 821"/>
                <a:gd name="T5" fmla="*/ 32 h 821"/>
                <a:gd name="T6" fmla="*/ 197 w 821"/>
                <a:gd name="T7" fmla="*/ 58 h 821"/>
                <a:gd name="T8" fmla="*/ 151 w 821"/>
                <a:gd name="T9" fmla="*/ 91 h 821"/>
                <a:gd name="T10" fmla="*/ 110 w 821"/>
                <a:gd name="T11" fmla="*/ 130 h 821"/>
                <a:gd name="T12" fmla="*/ 74 w 821"/>
                <a:gd name="T13" fmla="*/ 173 h 821"/>
                <a:gd name="T14" fmla="*/ 46 w 821"/>
                <a:gd name="T15" fmla="*/ 222 h 821"/>
                <a:gd name="T16" fmla="*/ 23 w 821"/>
                <a:gd name="T17" fmla="*/ 274 h 821"/>
                <a:gd name="T18" fmla="*/ 8 w 821"/>
                <a:gd name="T19" fmla="*/ 331 h 821"/>
                <a:gd name="T20" fmla="*/ 1 w 821"/>
                <a:gd name="T21" fmla="*/ 389 h 821"/>
                <a:gd name="T22" fmla="*/ 1 w 821"/>
                <a:gd name="T23" fmla="*/ 430 h 821"/>
                <a:gd name="T24" fmla="*/ 9 w 821"/>
                <a:gd name="T25" fmla="*/ 492 h 821"/>
                <a:gd name="T26" fmla="*/ 25 w 821"/>
                <a:gd name="T27" fmla="*/ 551 h 821"/>
                <a:gd name="T28" fmla="*/ 50 w 821"/>
                <a:gd name="T29" fmla="*/ 605 h 821"/>
                <a:gd name="T30" fmla="*/ 83 w 821"/>
                <a:gd name="T31" fmla="*/ 655 h 821"/>
                <a:gd name="T32" fmla="*/ 121 w 821"/>
                <a:gd name="T33" fmla="*/ 701 h 821"/>
                <a:gd name="T34" fmla="*/ 166 w 821"/>
                <a:gd name="T35" fmla="*/ 739 h 821"/>
                <a:gd name="T36" fmla="*/ 216 w 821"/>
                <a:gd name="T37" fmla="*/ 771 h 821"/>
                <a:gd name="T38" fmla="*/ 270 w 821"/>
                <a:gd name="T39" fmla="*/ 796 h 821"/>
                <a:gd name="T40" fmla="*/ 329 w 821"/>
                <a:gd name="T41" fmla="*/ 812 h 821"/>
                <a:gd name="T42" fmla="*/ 391 w 821"/>
                <a:gd name="T43" fmla="*/ 820 h 821"/>
                <a:gd name="T44" fmla="*/ 432 w 821"/>
                <a:gd name="T45" fmla="*/ 820 h 821"/>
                <a:gd name="T46" fmla="*/ 491 w 821"/>
                <a:gd name="T47" fmla="*/ 813 h 821"/>
                <a:gd name="T48" fmla="*/ 547 w 821"/>
                <a:gd name="T49" fmla="*/ 798 h 821"/>
                <a:gd name="T50" fmla="*/ 599 w 821"/>
                <a:gd name="T51" fmla="*/ 775 h 821"/>
                <a:gd name="T52" fmla="*/ 648 w 821"/>
                <a:gd name="T53" fmla="*/ 747 h 821"/>
                <a:gd name="T54" fmla="*/ 691 w 821"/>
                <a:gd name="T55" fmla="*/ 711 h 821"/>
                <a:gd name="T56" fmla="*/ 730 w 821"/>
                <a:gd name="T57" fmla="*/ 670 h 821"/>
                <a:gd name="T58" fmla="*/ 763 w 821"/>
                <a:gd name="T59" fmla="*/ 625 h 821"/>
                <a:gd name="T60" fmla="*/ 789 w 821"/>
                <a:gd name="T61" fmla="*/ 574 h 821"/>
                <a:gd name="T62" fmla="*/ 808 w 821"/>
                <a:gd name="T63" fmla="*/ 519 h 821"/>
                <a:gd name="T64" fmla="*/ 819 w 821"/>
                <a:gd name="T65" fmla="*/ 462 h 821"/>
                <a:gd name="T66" fmla="*/ 800 w 821"/>
                <a:gd name="T67" fmla="*/ 440 h 821"/>
                <a:gd name="T68" fmla="*/ 735 w 821"/>
                <a:gd name="T69" fmla="*/ 430 h 821"/>
                <a:gd name="T70" fmla="*/ 673 w 821"/>
                <a:gd name="T71" fmla="*/ 411 h 821"/>
                <a:gd name="T72" fmla="*/ 615 w 821"/>
                <a:gd name="T73" fmla="*/ 383 h 821"/>
                <a:gd name="T74" fmla="*/ 562 w 821"/>
                <a:gd name="T75" fmla="*/ 348 h 821"/>
                <a:gd name="T76" fmla="*/ 514 w 821"/>
                <a:gd name="T77" fmla="*/ 307 h 821"/>
                <a:gd name="T78" fmla="*/ 473 w 821"/>
                <a:gd name="T79" fmla="*/ 259 h 821"/>
                <a:gd name="T80" fmla="*/ 439 w 821"/>
                <a:gd name="T81" fmla="*/ 206 h 821"/>
                <a:gd name="T82" fmla="*/ 410 w 821"/>
                <a:gd name="T83" fmla="*/ 148 h 821"/>
                <a:gd name="T84" fmla="*/ 391 w 821"/>
                <a:gd name="T85" fmla="*/ 86 h 821"/>
                <a:gd name="T86" fmla="*/ 381 w 821"/>
                <a:gd name="T87" fmla="*/ 21 h 8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21" h="821">
                  <a:moveTo>
                    <a:pt x="379" y="0"/>
                  </a:moveTo>
                  <a:lnTo>
                    <a:pt x="379" y="0"/>
                  </a:lnTo>
                  <a:lnTo>
                    <a:pt x="359" y="2"/>
                  </a:lnTo>
                  <a:lnTo>
                    <a:pt x="340" y="4"/>
                  </a:lnTo>
                  <a:lnTo>
                    <a:pt x="320" y="8"/>
                  </a:lnTo>
                  <a:lnTo>
                    <a:pt x="302" y="13"/>
                  </a:lnTo>
                  <a:lnTo>
                    <a:pt x="283" y="18"/>
                  </a:lnTo>
                  <a:lnTo>
                    <a:pt x="265" y="24"/>
                  </a:lnTo>
                  <a:lnTo>
                    <a:pt x="248" y="32"/>
                  </a:lnTo>
                  <a:lnTo>
                    <a:pt x="230" y="40"/>
                  </a:lnTo>
                  <a:lnTo>
                    <a:pt x="213" y="48"/>
                  </a:lnTo>
                  <a:lnTo>
                    <a:pt x="197" y="58"/>
                  </a:lnTo>
                  <a:lnTo>
                    <a:pt x="180" y="68"/>
                  </a:lnTo>
                  <a:lnTo>
                    <a:pt x="165" y="79"/>
                  </a:lnTo>
                  <a:lnTo>
                    <a:pt x="151" y="91"/>
                  </a:lnTo>
                  <a:lnTo>
                    <a:pt x="137" y="103"/>
                  </a:lnTo>
                  <a:lnTo>
                    <a:pt x="123" y="116"/>
                  </a:lnTo>
                  <a:lnTo>
                    <a:pt x="110" y="130"/>
                  </a:lnTo>
                  <a:lnTo>
                    <a:pt x="97" y="143"/>
                  </a:lnTo>
                  <a:lnTo>
                    <a:pt x="86" y="158"/>
                  </a:lnTo>
                  <a:lnTo>
                    <a:pt x="74" y="173"/>
                  </a:lnTo>
                  <a:lnTo>
                    <a:pt x="64" y="188"/>
                  </a:lnTo>
                  <a:lnTo>
                    <a:pt x="55" y="205"/>
                  </a:lnTo>
                  <a:lnTo>
                    <a:pt x="46" y="222"/>
                  </a:lnTo>
                  <a:lnTo>
                    <a:pt x="37" y="238"/>
                  </a:lnTo>
                  <a:lnTo>
                    <a:pt x="30" y="256"/>
                  </a:lnTo>
                  <a:lnTo>
                    <a:pt x="23" y="274"/>
                  </a:lnTo>
                  <a:lnTo>
                    <a:pt x="18" y="293"/>
                  </a:lnTo>
                  <a:lnTo>
                    <a:pt x="12" y="311"/>
                  </a:lnTo>
                  <a:lnTo>
                    <a:pt x="8" y="331"/>
                  </a:lnTo>
                  <a:lnTo>
                    <a:pt x="5" y="350"/>
                  </a:lnTo>
                  <a:lnTo>
                    <a:pt x="3" y="370"/>
                  </a:lnTo>
                  <a:lnTo>
                    <a:pt x="1" y="389"/>
                  </a:lnTo>
                  <a:lnTo>
                    <a:pt x="0" y="410"/>
                  </a:lnTo>
                  <a:lnTo>
                    <a:pt x="0" y="410"/>
                  </a:lnTo>
                  <a:lnTo>
                    <a:pt x="1" y="430"/>
                  </a:lnTo>
                  <a:lnTo>
                    <a:pt x="3" y="451"/>
                  </a:lnTo>
                  <a:lnTo>
                    <a:pt x="6" y="472"/>
                  </a:lnTo>
                  <a:lnTo>
                    <a:pt x="9" y="492"/>
                  </a:lnTo>
                  <a:lnTo>
                    <a:pt x="13" y="512"/>
                  </a:lnTo>
                  <a:lnTo>
                    <a:pt x="19" y="531"/>
                  </a:lnTo>
                  <a:lnTo>
                    <a:pt x="25" y="551"/>
                  </a:lnTo>
                  <a:lnTo>
                    <a:pt x="33" y="569"/>
                  </a:lnTo>
                  <a:lnTo>
                    <a:pt x="42" y="588"/>
                  </a:lnTo>
                  <a:lnTo>
                    <a:pt x="50" y="605"/>
                  </a:lnTo>
                  <a:lnTo>
                    <a:pt x="60" y="622"/>
                  </a:lnTo>
                  <a:lnTo>
                    <a:pt x="71" y="639"/>
                  </a:lnTo>
                  <a:lnTo>
                    <a:pt x="83" y="655"/>
                  </a:lnTo>
                  <a:lnTo>
                    <a:pt x="95" y="671"/>
                  </a:lnTo>
                  <a:lnTo>
                    <a:pt x="108" y="685"/>
                  </a:lnTo>
                  <a:lnTo>
                    <a:pt x="121" y="701"/>
                  </a:lnTo>
                  <a:lnTo>
                    <a:pt x="136" y="714"/>
                  </a:lnTo>
                  <a:lnTo>
                    <a:pt x="150" y="727"/>
                  </a:lnTo>
                  <a:lnTo>
                    <a:pt x="166" y="739"/>
                  </a:lnTo>
                  <a:lnTo>
                    <a:pt x="183" y="750"/>
                  </a:lnTo>
                  <a:lnTo>
                    <a:pt x="199" y="761"/>
                  </a:lnTo>
                  <a:lnTo>
                    <a:pt x="216" y="771"/>
                  </a:lnTo>
                  <a:lnTo>
                    <a:pt x="234" y="780"/>
                  </a:lnTo>
                  <a:lnTo>
                    <a:pt x="252" y="788"/>
                  </a:lnTo>
                  <a:lnTo>
                    <a:pt x="270" y="796"/>
                  </a:lnTo>
                  <a:lnTo>
                    <a:pt x="290" y="803"/>
                  </a:lnTo>
                  <a:lnTo>
                    <a:pt x="310" y="808"/>
                  </a:lnTo>
                  <a:lnTo>
                    <a:pt x="329" y="812"/>
                  </a:lnTo>
                  <a:lnTo>
                    <a:pt x="350" y="816"/>
                  </a:lnTo>
                  <a:lnTo>
                    <a:pt x="370" y="819"/>
                  </a:lnTo>
                  <a:lnTo>
                    <a:pt x="391" y="820"/>
                  </a:lnTo>
                  <a:lnTo>
                    <a:pt x="411" y="821"/>
                  </a:lnTo>
                  <a:lnTo>
                    <a:pt x="411" y="821"/>
                  </a:lnTo>
                  <a:lnTo>
                    <a:pt x="432" y="820"/>
                  </a:lnTo>
                  <a:lnTo>
                    <a:pt x="452" y="819"/>
                  </a:lnTo>
                  <a:lnTo>
                    <a:pt x="471" y="817"/>
                  </a:lnTo>
                  <a:lnTo>
                    <a:pt x="491" y="813"/>
                  </a:lnTo>
                  <a:lnTo>
                    <a:pt x="510" y="809"/>
                  </a:lnTo>
                  <a:lnTo>
                    <a:pt x="529" y="804"/>
                  </a:lnTo>
                  <a:lnTo>
                    <a:pt x="547" y="798"/>
                  </a:lnTo>
                  <a:lnTo>
                    <a:pt x="564" y="792"/>
                  </a:lnTo>
                  <a:lnTo>
                    <a:pt x="583" y="784"/>
                  </a:lnTo>
                  <a:lnTo>
                    <a:pt x="599" y="775"/>
                  </a:lnTo>
                  <a:lnTo>
                    <a:pt x="616" y="767"/>
                  </a:lnTo>
                  <a:lnTo>
                    <a:pt x="633" y="757"/>
                  </a:lnTo>
                  <a:lnTo>
                    <a:pt x="648" y="747"/>
                  </a:lnTo>
                  <a:lnTo>
                    <a:pt x="663" y="735"/>
                  </a:lnTo>
                  <a:lnTo>
                    <a:pt x="677" y="723"/>
                  </a:lnTo>
                  <a:lnTo>
                    <a:pt x="691" y="711"/>
                  </a:lnTo>
                  <a:lnTo>
                    <a:pt x="705" y="698"/>
                  </a:lnTo>
                  <a:lnTo>
                    <a:pt x="718" y="684"/>
                  </a:lnTo>
                  <a:lnTo>
                    <a:pt x="730" y="670"/>
                  </a:lnTo>
                  <a:lnTo>
                    <a:pt x="742" y="656"/>
                  </a:lnTo>
                  <a:lnTo>
                    <a:pt x="753" y="641"/>
                  </a:lnTo>
                  <a:lnTo>
                    <a:pt x="763" y="625"/>
                  </a:lnTo>
                  <a:lnTo>
                    <a:pt x="773" y="608"/>
                  </a:lnTo>
                  <a:lnTo>
                    <a:pt x="781" y="591"/>
                  </a:lnTo>
                  <a:lnTo>
                    <a:pt x="789" y="574"/>
                  </a:lnTo>
                  <a:lnTo>
                    <a:pt x="796" y="556"/>
                  </a:lnTo>
                  <a:lnTo>
                    <a:pt x="803" y="538"/>
                  </a:lnTo>
                  <a:lnTo>
                    <a:pt x="808" y="519"/>
                  </a:lnTo>
                  <a:lnTo>
                    <a:pt x="813" y="501"/>
                  </a:lnTo>
                  <a:lnTo>
                    <a:pt x="817" y="481"/>
                  </a:lnTo>
                  <a:lnTo>
                    <a:pt x="819" y="462"/>
                  </a:lnTo>
                  <a:lnTo>
                    <a:pt x="821" y="442"/>
                  </a:lnTo>
                  <a:lnTo>
                    <a:pt x="821" y="442"/>
                  </a:lnTo>
                  <a:lnTo>
                    <a:pt x="800" y="440"/>
                  </a:lnTo>
                  <a:lnTo>
                    <a:pt x="777" y="438"/>
                  </a:lnTo>
                  <a:lnTo>
                    <a:pt x="755" y="435"/>
                  </a:lnTo>
                  <a:lnTo>
                    <a:pt x="735" y="430"/>
                  </a:lnTo>
                  <a:lnTo>
                    <a:pt x="713" y="424"/>
                  </a:lnTo>
                  <a:lnTo>
                    <a:pt x="692" y="417"/>
                  </a:lnTo>
                  <a:lnTo>
                    <a:pt x="673" y="411"/>
                  </a:lnTo>
                  <a:lnTo>
                    <a:pt x="653" y="402"/>
                  </a:lnTo>
                  <a:lnTo>
                    <a:pt x="634" y="393"/>
                  </a:lnTo>
                  <a:lnTo>
                    <a:pt x="615" y="383"/>
                  </a:lnTo>
                  <a:lnTo>
                    <a:pt x="597" y="372"/>
                  </a:lnTo>
                  <a:lnTo>
                    <a:pt x="580" y="361"/>
                  </a:lnTo>
                  <a:lnTo>
                    <a:pt x="562" y="348"/>
                  </a:lnTo>
                  <a:lnTo>
                    <a:pt x="546" y="335"/>
                  </a:lnTo>
                  <a:lnTo>
                    <a:pt x="530" y="321"/>
                  </a:lnTo>
                  <a:lnTo>
                    <a:pt x="514" y="307"/>
                  </a:lnTo>
                  <a:lnTo>
                    <a:pt x="500" y="291"/>
                  </a:lnTo>
                  <a:lnTo>
                    <a:pt x="486" y="275"/>
                  </a:lnTo>
                  <a:lnTo>
                    <a:pt x="473" y="259"/>
                  </a:lnTo>
                  <a:lnTo>
                    <a:pt x="460" y="242"/>
                  </a:lnTo>
                  <a:lnTo>
                    <a:pt x="449" y="224"/>
                  </a:lnTo>
                  <a:lnTo>
                    <a:pt x="439" y="206"/>
                  </a:lnTo>
                  <a:lnTo>
                    <a:pt x="428" y="187"/>
                  </a:lnTo>
                  <a:lnTo>
                    <a:pt x="419" y="168"/>
                  </a:lnTo>
                  <a:lnTo>
                    <a:pt x="410" y="148"/>
                  </a:lnTo>
                  <a:lnTo>
                    <a:pt x="403" y="129"/>
                  </a:lnTo>
                  <a:lnTo>
                    <a:pt x="397" y="108"/>
                  </a:lnTo>
                  <a:lnTo>
                    <a:pt x="391" y="86"/>
                  </a:lnTo>
                  <a:lnTo>
                    <a:pt x="387" y="66"/>
                  </a:lnTo>
                  <a:lnTo>
                    <a:pt x="383" y="44"/>
                  </a:lnTo>
                  <a:lnTo>
                    <a:pt x="381" y="21"/>
                  </a:lnTo>
                  <a:lnTo>
                    <a:pt x="379" y="0"/>
                  </a:lnTo>
                  <a:lnTo>
                    <a:pt x="379" y="0"/>
                  </a:lnTo>
                  <a:close/>
                </a:path>
              </a:pathLst>
            </a:custGeom>
            <a:solidFill>
              <a:srgbClr val="002060"/>
            </a:solidFill>
            <a:ln w="28575">
              <a:no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10" name="7"/>
            <p:cNvSpPr/>
            <p:nvPr/>
          </p:nvSpPr>
          <p:spPr bwMode="auto">
            <a:xfrm>
              <a:off x="6118392" y="2794737"/>
              <a:ext cx="1737558" cy="1737784"/>
            </a:xfrm>
            <a:custGeom>
              <a:avLst/>
              <a:gdLst>
                <a:gd name="T0" fmla="*/ 441 w 821"/>
                <a:gd name="T1" fmla="*/ 23 h 821"/>
                <a:gd name="T2" fmla="*/ 431 w 821"/>
                <a:gd name="T3" fmla="*/ 88 h 821"/>
                <a:gd name="T4" fmla="*/ 411 w 821"/>
                <a:gd name="T5" fmla="*/ 150 h 821"/>
                <a:gd name="T6" fmla="*/ 384 w 821"/>
                <a:gd name="T7" fmla="*/ 207 h 821"/>
                <a:gd name="T8" fmla="*/ 349 w 821"/>
                <a:gd name="T9" fmla="*/ 260 h 821"/>
                <a:gd name="T10" fmla="*/ 307 w 821"/>
                <a:gd name="T11" fmla="*/ 307 h 821"/>
                <a:gd name="T12" fmla="*/ 259 w 821"/>
                <a:gd name="T13" fmla="*/ 349 h 821"/>
                <a:gd name="T14" fmla="*/ 207 w 821"/>
                <a:gd name="T15" fmla="*/ 384 h 821"/>
                <a:gd name="T16" fmla="*/ 150 w 821"/>
                <a:gd name="T17" fmla="*/ 411 h 821"/>
                <a:gd name="T18" fmla="*/ 88 w 821"/>
                <a:gd name="T19" fmla="*/ 431 h 821"/>
                <a:gd name="T20" fmla="*/ 23 w 821"/>
                <a:gd name="T21" fmla="*/ 441 h 821"/>
                <a:gd name="T22" fmla="*/ 2 w 821"/>
                <a:gd name="T23" fmla="*/ 462 h 821"/>
                <a:gd name="T24" fmla="*/ 14 w 821"/>
                <a:gd name="T25" fmla="*/ 521 h 821"/>
                <a:gd name="T26" fmla="*/ 33 w 821"/>
                <a:gd name="T27" fmla="*/ 575 h 821"/>
                <a:gd name="T28" fmla="*/ 59 w 821"/>
                <a:gd name="T29" fmla="*/ 625 h 821"/>
                <a:gd name="T30" fmla="*/ 91 w 821"/>
                <a:gd name="T31" fmla="*/ 672 h 821"/>
                <a:gd name="T32" fmla="*/ 130 w 821"/>
                <a:gd name="T33" fmla="*/ 712 h 821"/>
                <a:gd name="T34" fmla="*/ 174 w 821"/>
                <a:gd name="T35" fmla="*/ 747 h 821"/>
                <a:gd name="T36" fmla="*/ 222 w 821"/>
                <a:gd name="T37" fmla="*/ 777 h 821"/>
                <a:gd name="T38" fmla="*/ 274 w 821"/>
                <a:gd name="T39" fmla="*/ 798 h 821"/>
                <a:gd name="T40" fmla="*/ 331 w 821"/>
                <a:gd name="T41" fmla="*/ 814 h 821"/>
                <a:gd name="T42" fmla="*/ 389 w 821"/>
                <a:gd name="T43" fmla="*/ 821 h 821"/>
                <a:gd name="T44" fmla="*/ 431 w 821"/>
                <a:gd name="T45" fmla="*/ 821 h 821"/>
                <a:gd name="T46" fmla="*/ 492 w 821"/>
                <a:gd name="T47" fmla="*/ 813 h 821"/>
                <a:gd name="T48" fmla="*/ 551 w 821"/>
                <a:gd name="T49" fmla="*/ 796 h 821"/>
                <a:gd name="T50" fmla="*/ 605 w 821"/>
                <a:gd name="T51" fmla="*/ 771 h 821"/>
                <a:gd name="T52" fmla="*/ 656 w 821"/>
                <a:gd name="T53" fmla="*/ 740 h 821"/>
                <a:gd name="T54" fmla="*/ 701 w 821"/>
                <a:gd name="T55" fmla="*/ 701 h 821"/>
                <a:gd name="T56" fmla="*/ 740 w 821"/>
                <a:gd name="T57" fmla="*/ 656 h 821"/>
                <a:gd name="T58" fmla="*/ 771 w 821"/>
                <a:gd name="T59" fmla="*/ 606 h 821"/>
                <a:gd name="T60" fmla="*/ 796 w 821"/>
                <a:gd name="T61" fmla="*/ 551 h 821"/>
                <a:gd name="T62" fmla="*/ 812 w 821"/>
                <a:gd name="T63" fmla="*/ 492 h 821"/>
                <a:gd name="T64" fmla="*/ 821 w 821"/>
                <a:gd name="T65" fmla="*/ 431 h 821"/>
                <a:gd name="T66" fmla="*/ 821 w 821"/>
                <a:gd name="T67" fmla="*/ 389 h 821"/>
                <a:gd name="T68" fmla="*/ 813 w 821"/>
                <a:gd name="T69" fmla="*/ 331 h 821"/>
                <a:gd name="T70" fmla="*/ 798 w 821"/>
                <a:gd name="T71" fmla="*/ 274 h 821"/>
                <a:gd name="T72" fmla="*/ 777 w 821"/>
                <a:gd name="T73" fmla="*/ 222 h 821"/>
                <a:gd name="T74" fmla="*/ 747 w 821"/>
                <a:gd name="T75" fmla="*/ 173 h 821"/>
                <a:gd name="T76" fmla="*/ 711 w 821"/>
                <a:gd name="T77" fmla="*/ 130 h 821"/>
                <a:gd name="T78" fmla="*/ 671 w 821"/>
                <a:gd name="T79" fmla="*/ 91 h 821"/>
                <a:gd name="T80" fmla="*/ 625 w 821"/>
                <a:gd name="T81" fmla="*/ 58 h 821"/>
                <a:gd name="T82" fmla="*/ 575 w 821"/>
                <a:gd name="T83" fmla="*/ 32 h 821"/>
                <a:gd name="T84" fmla="*/ 521 w 821"/>
                <a:gd name="T85" fmla="*/ 14 h 821"/>
                <a:gd name="T86" fmla="*/ 462 w 821"/>
                <a:gd name="T87" fmla="*/ 2 h 8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21" h="821">
                  <a:moveTo>
                    <a:pt x="442" y="0"/>
                  </a:moveTo>
                  <a:lnTo>
                    <a:pt x="442" y="0"/>
                  </a:lnTo>
                  <a:lnTo>
                    <a:pt x="441" y="23"/>
                  </a:lnTo>
                  <a:lnTo>
                    <a:pt x="438" y="44"/>
                  </a:lnTo>
                  <a:lnTo>
                    <a:pt x="435" y="66"/>
                  </a:lnTo>
                  <a:lnTo>
                    <a:pt x="431" y="88"/>
                  </a:lnTo>
                  <a:lnTo>
                    <a:pt x="425" y="108"/>
                  </a:lnTo>
                  <a:lnTo>
                    <a:pt x="419" y="129"/>
                  </a:lnTo>
                  <a:lnTo>
                    <a:pt x="411" y="150"/>
                  </a:lnTo>
                  <a:lnTo>
                    <a:pt x="402" y="169"/>
                  </a:lnTo>
                  <a:lnTo>
                    <a:pt x="394" y="188"/>
                  </a:lnTo>
                  <a:lnTo>
                    <a:pt x="384" y="207"/>
                  </a:lnTo>
                  <a:lnTo>
                    <a:pt x="373" y="224"/>
                  </a:lnTo>
                  <a:lnTo>
                    <a:pt x="361" y="243"/>
                  </a:lnTo>
                  <a:lnTo>
                    <a:pt x="349" y="260"/>
                  </a:lnTo>
                  <a:lnTo>
                    <a:pt x="336" y="277"/>
                  </a:lnTo>
                  <a:lnTo>
                    <a:pt x="322" y="292"/>
                  </a:lnTo>
                  <a:lnTo>
                    <a:pt x="307" y="307"/>
                  </a:lnTo>
                  <a:lnTo>
                    <a:pt x="292" y="322"/>
                  </a:lnTo>
                  <a:lnTo>
                    <a:pt x="277" y="336"/>
                  </a:lnTo>
                  <a:lnTo>
                    <a:pt x="259" y="349"/>
                  </a:lnTo>
                  <a:lnTo>
                    <a:pt x="243" y="361"/>
                  </a:lnTo>
                  <a:lnTo>
                    <a:pt x="224" y="373"/>
                  </a:lnTo>
                  <a:lnTo>
                    <a:pt x="207" y="384"/>
                  </a:lnTo>
                  <a:lnTo>
                    <a:pt x="188" y="394"/>
                  </a:lnTo>
                  <a:lnTo>
                    <a:pt x="169" y="402"/>
                  </a:lnTo>
                  <a:lnTo>
                    <a:pt x="150" y="411"/>
                  </a:lnTo>
                  <a:lnTo>
                    <a:pt x="129" y="419"/>
                  </a:lnTo>
                  <a:lnTo>
                    <a:pt x="108" y="425"/>
                  </a:lnTo>
                  <a:lnTo>
                    <a:pt x="88" y="431"/>
                  </a:lnTo>
                  <a:lnTo>
                    <a:pt x="66" y="435"/>
                  </a:lnTo>
                  <a:lnTo>
                    <a:pt x="44" y="438"/>
                  </a:lnTo>
                  <a:lnTo>
                    <a:pt x="23" y="441"/>
                  </a:lnTo>
                  <a:lnTo>
                    <a:pt x="0" y="443"/>
                  </a:lnTo>
                  <a:lnTo>
                    <a:pt x="0" y="443"/>
                  </a:lnTo>
                  <a:lnTo>
                    <a:pt x="2" y="462"/>
                  </a:lnTo>
                  <a:lnTo>
                    <a:pt x="5" y="482"/>
                  </a:lnTo>
                  <a:lnTo>
                    <a:pt x="9" y="501"/>
                  </a:lnTo>
                  <a:lnTo>
                    <a:pt x="14" y="521"/>
                  </a:lnTo>
                  <a:lnTo>
                    <a:pt x="20" y="539"/>
                  </a:lnTo>
                  <a:lnTo>
                    <a:pt x="26" y="556"/>
                  </a:lnTo>
                  <a:lnTo>
                    <a:pt x="33" y="575"/>
                  </a:lnTo>
                  <a:lnTo>
                    <a:pt x="41" y="592"/>
                  </a:lnTo>
                  <a:lnTo>
                    <a:pt x="50" y="609"/>
                  </a:lnTo>
                  <a:lnTo>
                    <a:pt x="59" y="625"/>
                  </a:lnTo>
                  <a:lnTo>
                    <a:pt x="69" y="641"/>
                  </a:lnTo>
                  <a:lnTo>
                    <a:pt x="80" y="656"/>
                  </a:lnTo>
                  <a:lnTo>
                    <a:pt x="91" y="672"/>
                  </a:lnTo>
                  <a:lnTo>
                    <a:pt x="104" y="686"/>
                  </a:lnTo>
                  <a:lnTo>
                    <a:pt x="116" y="699"/>
                  </a:lnTo>
                  <a:lnTo>
                    <a:pt x="130" y="712"/>
                  </a:lnTo>
                  <a:lnTo>
                    <a:pt x="144" y="725"/>
                  </a:lnTo>
                  <a:lnTo>
                    <a:pt x="158" y="737"/>
                  </a:lnTo>
                  <a:lnTo>
                    <a:pt x="174" y="747"/>
                  </a:lnTo>
                  <a:lnTo>
                    <a:pt x="190" y="758"/>
                  </a:lnTo>
                  <a:lnTo>
                    <a:pt x="206" y="768"/>
                  </a:lnTo>
                  <a:lnTo>
                    <a:pt x="222" y="777"/>
                  </a:lnTo>
                  <a:lnTo>
                    <a:pt x="240" y="784"/>
                  </a:lnTo>
                  <a:lnTo>
                    <a:pt x="257" y="792"/>
                  </a:lnTo>
                  <a:lnTo>
                    <a:pt x="274" y="798"/>
                  </a:lnTo>
                  <a:lnTo>
                    <a:pt x="293" y="805"/>
                  </a:lnTo>
                  <a:lnTo>
                    <a:pt x="311" y="809"/>
                  </a:lnTo>
                  <a:lnTo>
                    <a:pt x="331" y="814"/>
                  </a:lnTo>
                  <a:lnTo>
                    <a:pt x="350" y="817"/>
                  </a:lnTo>
                  <a:lnTo>
                    <a:pt x="370" y="819"/>
                  </a:lnTo>
                  <a:lnTo>
                    <a:pt x="389" y="821"/>
                  </a:lnTo>
                  <a:lnTo>
                    <a:pt x="410" y="821"/>
                  </a:lnTo>
                  <a:lnTo>
                    <a:pt x="410" y="821"/>
                  </a:lnTo>
                  <a:lnTo>
                    <a:pt x="431" y="821"/>
                  </a:lnTo>
                  <a:lnTo>
                    <a:pt x="452" y="819"/>
                  </a:lnTo>
                  <a:lnTo>
                    <a:pt x="473" y="817"/>
                  </a:lnTo>
                  <a:lnTo>
                    <a:pt x="492" y="813"/>
                  </a:lnTo>
                  <a:lnTo>
                    <a:pt x="513" y="808"/>
                  </a:lnTo>
                  <a:lnTo>
                    <a:pt x="533" y="803"/>
                  </a:lnTo>
                  <a:lnTo>
                    <a:pt x="551" y="796"/>
                  </a:lnTo>
                  <a:lnTo>
                    <a:pt x="569" y="789"/>
                  </a:lnTo>
                  <a:lnTo>
                    <a:pt x="588" y="781"/>
                  </a:lnTo>
                  <a:lnTo>
                    <a:pt x="605" y="771"/>
                  </a:lnTo>
                  <a:lnTo>
                    <a:pt x="623" y="762"/>
                  </a:lnTo>
                  <a:lnTo>
                    <a:pt x="640" y="751"/>
                  </a:lnTo>
                  <a:lnTo>
                    <a:pt x="656" y="740"/>
                  </a:lnTo>
                  <a:lnTo>
                    <a:pt x="671" y="727"/>
                  </a:lnTo>
                  <a:lnTo>
                    <a:pt x="687" y="714"/>
                  </a:lnTo>
                  <a:lnTo>
                    <a:pt x="701" y="701"/>
                  </a:lnTo>
                  <a:lnTo>
                    <a:pt x="714" y="687"/>
                  </a:lnTo>
                  <a:lnTo>
                    <a:pt x="727" y="672"/>
                  </a:lnTo>
                  <a:lnTo>
                    <a:pt x="740" y="656"/>
                  </a:lnTo>
                  <a:lnTo>
                    <a:pt x="751" y="640"/>
                  </a:lnTo>
                  <a:lnTo>
                    <a:pt x="761" y="623"/>
                  </a:lnTo>
                  <a:lnTo>
                    <a:pt x="771" y="606"/>
                  </a:lnTo>
                  <a:lnTo>
                    <a:pt x="781" y="588"/>
                  </a:lnTo>
                  <a:lnTo>
                    <a:pt x="788" y="570"/>
                  </a:lnTo>
                  <a:lnTo>
                    <a:pt x="796" y="551"/>
                  </a:lnTo>
                  <a:lnTo>
                    <a:pt x="803" y="533"/>
                  </a:lnTo>
                  <a:lnTo>
                    <a:pt x="808" y="513"/>
                  </a:lnTo>
                  <a:lnTo>
                    <a:pt x="812" y="492"/>
                  </a:lnTo>
                  <a:lnTo>
                    <a:pt x="817" y="473"/>
                  </a:lnTo>
                  <a:lnTo>
                    <a:pt x="819" y="452"/>
                  </a:lnTo>
                  <a:lnTo>
                    <a:pt x="821" y="431"/>
                  </a:lnTo>
                  <a:lnTo>
                    <a:pt x="821" y="410"/>
                  </a:lnTo>
                  <a:lnTo>
                    <a:pt x="821" y="410"/>
                  </a:lnTo>
                  <a:lnTo>
                    <a:pt x="821" y="389"/>
                  </a:lnTo>
                  <a:lnTo>
                    <a:pt x="819" y="370"/>
                  </a:lnTo>
                  <a:lnTo>
                    <a:pt x="817" y="350"/>
                  </a:lnTo>
                  <a:lnTo>
                    <a:pt x="813" y="331"/>
                  </a:lnTo>
                  <a:lnTo>
                    <a:pt x="809" y="312"/>
                  </a:lnTo>
                  <a:lnTo>
                    <a:pt x="805" y="293"/>
                  </a:lnTo>
                  <a:lnTo>
                    <a:pt x="798" y="274"/>
                  </a:lnTo>
                  <a:lnTo>
                    <a:pt x="792" y="257"/>
                  </a:lnTo>
                  <a:lnTo>
                    <a:pt x="784" y="240"/>
                  </a:lnTo>
                  <a:lnTo>
                    <a:pt x="777" y="222"/>
                  </a:lnTo>
                  <a:lnTo>
                    <a:pt x="767" y="206"/>
                  </a:lnTo>
                  <a:lnTo>
                    <a:pt x="758" y="190"/>
                  </a:lnTo>
                  <a:lnTo>
                    <a:pt x="747" y="173"/>
                  </a:lnTo>
                  <a:lnTo>
                    <a:pt x="736" y="158"/>
                  </a:lnTo>
                  <a:lnTo>
                    <a:pt x="724" y="144"/>
                  </a:lnTo>
                  <a:lnTo>
                    <a:pt x="711" y="130"/>
                  </a:lnTo>
                  <a:lnTo>
                    <a:pt x="698" y="117"/>
                  </a:lnTo>
                  <a:lnTo>
                    <a:pt x="685" y="104"/>
                  </a:lnTo>
                  <a:lnTo>
                    <a:pt x="671" y="91"/>
                  </a:lnTo>
                  <a:lnTo>
                    <a:pt x="656" y="80"/>
                  </a:lnTo>
                  <a:lnTo>
                    <a:pt x="641" y="69"/>
                  </a:lnTo>
                  <a:lnTo>
                    <a:pt x="625" y="58"/>
                  </a:lnTo>
                  <a:lnTo>
                    <a:pt x="608" y="50"/>
                  </a:lnTo>
                  <a:lnTo>
                    <a:pt x="592" y="41"/>
                  </a:lnTo>
                  <a:lnTo>
                    <a:pt x="575" y="32"/>
                  </a:lnTo>
                  <a:lnTo>
                    <a:pt x="556" y="26"/>
                  </a:lnTo>
                  <a:lnTo>
                    <a:pt x="539" y="19"/>
                  </a:lnTo>
                  <a:lnTo>
                    <a:pt x="521" y="14"/>
                  </a:lnTo>
                  <a:lnTo>
                    <a:pt x="501" y="8"/>
                  </a:lnTo>
                  <a:lnTo>
                    <a:pt x="482" y="5"/>
                  </a:lnTo>
                  <a:lnTo>
                    <a:pt x="462" y="2"/>
                  </a:lnTo>
                  <a:lnTo>
                    <a:pt x="442" y="0"/>
                  </a:lnTo>
                  <a:lnTo>
                    <a:pt x="442" y="0"/>
                  </a:lnTo>
                  <a:close/>
                </a:path>
              </a:pathLst>
            </a:custGeom>
            <a:solidFill>
              <a:srgbClr val="005AAA"/>
            </a:solidFill>
            <a:ln w="28575">
              <a:no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11" name="8"/>
            <p:cNvSpPr/>
            <p:nvPr/>
          </p:nvSpPr>
          <p:spPr bwMode="auto">
            <a:xfrm>
              <a:off x="5212577" y="1882453"/>
              <a:ext cx="1735441" cy="1737784"/>
            </a:xfrm>
            <a:custGeom>
              <a:avLst/>
              <a:gdLst>
                <a:gd name="T0" fmla="*/ 462 w 820"/>
                <a:gd name="T1" fmla="*/ 819 h 821"/>
                <a:gd name="T2" fmla="*/ 519 w 820"/>
                <a:gd name="T3" fmla="*/ 808 h 821"/>
                <a:gd name="T4" fmla="*/ 573 w 820"/>
                <a:gd name="T5" fmla="*/ 789 h 821"/>
                <a:gd name="T6" fmla="*/ 624 w 820"/>
                <a:gd name="T7" fmla="*/ 763 h 821"/>
                <a:gd name="T8" fmla="*/ 670 w 820"/>
                <a:gd name="T9" fmla="*/ 730 h 821"/>
                <a:gd name="T10" fmla="*/ 711 w 820"/>
                <a:gd name="T11" fmla="*/ 691 h 821"/>
                <a:gd name="T12" fmla="*/ 746 w 820"/>
                <a:gd name="T13" fmla="*/ 648 h 821"/>
                <a:gd name="T14" fmla="*/ 775 w 820"/>
                <a:gd name="T15" fmla="*/ 599 h 821"/>
                <a:gd name="T16" fmla="*/ 798 w 820"/>
                <a:gd name="T17" fmla="*/ 547 h 821"/>
                <a:gd name="T18" fmla="*/ 812 w 820"/>
                <a:gd name="T19" fmla="*/ 490 h 821"/>
                <a:gd name="T20" fmla="*/ 820 w 820"/>
                <a:gd name="T21" fmla="*/ 432 h 821"/>
                <a:gd name="T22" fmla="*/ 820 w 820"/>
                <a:gd name="T23" fmla="*/ 391 h 821"/>
                <a:gd name="T24" fmla="*/ 812 w 820"/>
                <a:gd name="T25" fmla="*/ 329 h 821"/>
                <a:gd name="T26" fmla="*/ 795 w 820"/>
                <a:gd name="T27" fmla="*/ 270 h 821"/>
                <a:gd name="T28" fmla="*/ 771 w 820"/>
                <a:gd name="T29" fmla="*/ 216 h 821"/>
                <a:gd name="T30" fmla="*/ 738 w 820"/>
                <a:gd name="T31" fmla="*/ 166 h 821"/>
                <a:gd name="T32" fmla="*/ 699 w 820"/>
                <a:gd name="T33" fmla="*/ 120 h 821"/>
                <a:gd name="T34" fmla="*/ 655 w 820"/>
                <a:gd name="T35" fmla="*/ 82 h 821"/>
                <a:gd name="T36" fmla="*/ 605 w 820"/>
                <a:gd name="T37" fmla="*/ 50 h 821"/>
                <a:gd name="T38" fmla="*/ 551 w 820"/>
                <a:gd name="T39" fmla="*/ 25 h 821"/>
                <a:gd name="T40" fmla="*/ 492 w 820"/>
                <a:gd name="T41" fmla="*/ 9 h 821"/>
                <a:gd name="T42" fmla="*/ 430 w 820"/>
                <a:gd name="T43" fmla="*/ 1 h 821"/>
                <a:gd name="T44" fmla="*/ 389 w 820"/>
                <a:gd name="T45" fmla="*/ 1 h 821"/>
                <a:gd name="T46" fmla="*/ 329 w 820"/>
                <a:gd name="T47" fmla="*/ 8 h 821"/>
                <a:gd name="T48" fmla="*/ 274 w 820"/>
                <a:gd name="T49" fmla="*/ 23 h 821"/>
                <a:gd name="T50" fmla="*/ 221 w 820"/>
                <a:gd name="T51" fmla="*/ 46 h 821"/>
                <a:gd name="T52" fmla="*/ 173 w 820"/>
                <a:gd name="T53" fmla="*/ 74 h 821"/>
                <a:gd name="T54" fmla="*/ 129 w 820"/>
                <a:gd name="T55" fmla="*/ 110 h 821"/>
                <a:gd name="T56" fmla="*/ 91 w 820"/>
                <a:gd name="T57" fmla="*/ 151 h 821"/>
                <a:gd name="T58" fmla="*/ 58 w 820"/>
                <a:gd name="T59" fmla="*/ 196 h 821"/>
                <a:gd name="T60" fmla="*/ 32 w 820"/>
                <a:gd name="T61" fmla="*/ 247 h 821"/>
                <a:gd name="T62" fmla="*/ 13 w 820"/>
                <a:gd name="T63" fmla="*/ 302 h 821"/>
                <a:gd name="T64" fmla="*/ 1 w 820"/>
                <a:gd name="T65" fmla="*/ 359 h 821"/>
                <a:gd name="T66" fmla="*/ 21 w 820"/>
                <a:gd name="T67" fmla="*/ 381 h 821"/>
                <a:gd name="T68" fmla="*/ 86 w 820"/>
                <a:gd name="T69" fmla="*/ 392 h 821"/>
                <a:gd name="T70" fmla="*/ 148 w 820"/>
                <a:gd name="T71" fmla="*/ 410 h 821"/>
                <a:gd name="T72" fmla="*/ 206 w 820"/>
                <a:gd name="T73" fmla="*/ 438 h 821"/>
                <a:gd name="T74" fmla="*/ 259 w 820"/>
                <a:gd name="T75" fmla="*/ 473 h 821"/>
                <a:gd name="T76" fmla="*/ 307 w 820"/>
                <a:gd name="T77" fmla="*/ 514 h 821"/>
                <a:gd name="T78" fmla="*/ 348 w 820"/>
                <a:gd name="T79" fmla="*/ 562 h 821"/>
                <a:gd name="T80" fmla="*/ 382 w 820"/>
                <a:gd name="T81" fmla="*/ 615 h 821"/>
                <a:gd name="T82" fmla="*/ 410 w 820"/>
                <a:gd name="T83" fmla="*/ 673 h 821"/>
                <a:gd name="T84" fmla="*/ 429 w 820"/>
                <a:gd name="T85" fmla="*/ 735 h 821"/>
                <a:gd name="T86" fmla="*/ 440 w 820"/>
                <a:gd name="T87" fmla="*/ 800 h 8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20" h="821">
                  <a:moveTo>
                    <a:pt x="441" y="821"/>
                  </a:moveTo>
                  <a:lnTo>
                    <a:pt x="441" y="821"/>
                  </a:lnTo>
                  <a:lnTo>
                    <a:pt x="462" y="819"/>
                  </a:lnTo>
                  <a:lnTo>
                    <a:pt x="481" y="817"/>
                  </a:lnTo>
                  <a:lnTo>
                    <a:pt x="500" y="813"/>
                  </a:lnTo>
                  <a:lnTo>
                    <a:pt x="519" y="808"/>
                  </a:lnTo>
                  <a:lnTo>
                    <a:pt x="538" y="803"/>
                  </a:lnTo>
                  <a:lnTo>
                    <a:pt x="556" y="797"/>
                  </a:lnTo>
                  <a:lnTo>
                    <a:pt x="573" y="789"/>
                  </a:lnTo>
                  <a:lnTo>
                    <a:pt x="591" y="781"/>
                  </a:lnTo>
                  <a:lnTo>
                    <a:pt x="608" y="773"/>
                  </a:lnTo>
                  <a:lnTo>
                    <a:pt x="624" y="763"/>
                  </a:lnTo>
                  <a:lnTo>
                    <a:pt x="639" y="753"/>
                  </a:lnTo>
                  <a:lnTo>
                    <a:pt x="655" y="742"/>
                  </a:lnTo>
                  <a:lnTo>
                    <a:pt x="670" y="730"/>
                  </a:lnTo>
                  <a:lnTo>
                    <a:pt x="684" y="718"/>
                  </a:lnTo>
                  <a:lnTo>
                    <a:pt x="698" y="705"/>
                  </a:lnTo>
                  <a:lnTo>
                    <a:pt x="711" y="691"/>
                  </a:lnTo>
                  <a:lnTo>
                    <a:pt x="723" y="678"/>
                  </a:lnTo>
                  <a:lnTo>
                    <a:pt x="735" y="663"/>
                  </a:lnTo>
                  <a:lnTo>
                    <a:pt x="746" y="648"/>
                  </a:lnTo>
                  <a:lnTo>
                    <a:pt x="757" y="633"/>
                  </a:lnTo>
                  <a:lnTo>
                    <a:pt x="766" y="616"/>
                  </a:lnTo>
                  <a:lnTo>
                    <a:pt x="775" y="599"/>
                  </a:lnTo>
                  <a:lnTo>
                    <a:pt x="784" y="583"/>
                  </a:lnTo>
                  <a:lnTo>
                    <a:pt x="791" y="565"/>
                  </a:lnTo>
                  <a:lnTo>
                    <a:pt x="798" y="547"/>
                  </a:lnTo>
                  <a:lnTo>
                    <a:pt x="803" y="528"/>
                  </a:lnTo>
                  <a:lnTo>
                    <a:pt x="809" y="510"/>
                  </a:lnTo>
                  <a:lnTo>
                    <a:pt x="812" y="490"/>
                  </a:lnTo>
                  <a:lnTo>
                    <a:pt x="815" y="471"/>
                  </a:lnTo>
                  <a:lnTo>
                    <a:pt x="818" y="451"/>
                  </a:lnTo>
                  <a:lnTo>
                    <a:pt x="820" y="432"/>
                  </a:lnTo>
                  <a:lnTo>
                    <a:pt x="820" y="411"/>
                  </a:lnTo>
                  <a:lnTo>
                    <a:pt x="820" y="411"/>
                  </a:lnTo>
                  <a:lnTo>
                    <a:pt x="820" y="391"/>
                  </a:lnTo>
                  <a:lnTo>
                    <a:pt x="817" y="370"/>
                  </a:lnTo>
                  <a:lnTo>
                    <a:pt x="815" y="349"/>
                  </a:lnTo>
                  <a:lnTo>
                    <a:pt x="812" y="329"/>
                  </a:lnTo>
                  <a:lnTo>
                    <a:pt x="806" y="309"/>
                  </a:lnTo>
                  <a:lnTo>
                    <a:pt x="801" y="290"/>
                  </a:lnTo>
                  <a:lnTo>
                    <a:pt x="795" y="270"/>
                  </a:lnTo>
                  <a:lnTo>
                    <a:pt x="788" y="252"/>
                  </a:lnTo>
                  <a:lnTo>
                    <a:pt x="779" y="233"/>
                  </a:lnTo>
                  <a:lnTo>
                    <a:pt x="771" y="216"/>
                  </a:lnTo>
                  <a:lnTo>
                    <a:pt x="760" y="199"/>
                  </a:lnTo>
                  <a:lnTo>
                    <a:pt x="750" y="182"/>
                  </a:lnTo>
                  <a:lnTo>
                    <a:pt x="738" y="166"/>
                  </a:lnTo>
                  <a:lnTo>
                    <a:pt x="726" y="150"/>
                  </a:lnTo>
                  <a:lnTo>
                    <a:pt x="713" y="136"/>
                  </a:lnTo>
                  <a:lnTo>
                    <a:pt x="699" y="120"/>
                  </a:lnTo>
                  <a:lnTo>
                    <a:pt x="685" y="107"/>
                  </a:lnTo>
                  <a:lnTo>
                    <a:pt x="670" y="94"/>
                  </a:lnTo>
                  <a:lnTo>
                    <a:pt x="655" y="82"/>
                  </a:lnTo>
                  <a:lnTo>
                    <a:pt x="638" y="71"/>
                  </a:lnTo>
                  <a:lnTo>
                    <a:pt x="622" y="60"/>
                  </a:lnTo>
                  <a:lnTo>
                    <a:pt x="605" y="50"/>
                  </a:lnTo>
                  <a:lnTo>
                    <a:pt x="587" y="41"/>
                  </a:lnTo>
                  <a:lnTo>
                    <a:pt x="569" y="33"/>
                  </a:lnTo>
                  <a:lnTo>
                    <a:pt x="551" y="25"/>
                  </a:lnTo>
                  <a:lnTo>
                    <a:pt x="531" y="18"/>
                  </a:lnTo>
                  <a:lnTo>
                    <a:pt x="511" y="13"/>
                  </a:lnTo>
                  <a:lnTo>
                    <a:pt x="492" y="9"/>
                  </a:lnTo>
                  <a:lnTo>
                    <a:pt x="471" y="5"/>
                  </a:lnTo>
                  <a:lnTo>
                    <a:pt x="451" y="2"/>
                  </a:lnTo>
                  <a:lnTo>
                    <a:pt x="430" y="1"/>
                  </a:lnTo>
                  <a:lnTo>
                    <a:pt x="408" y="0"/>
                  </a:lnTo>
                  <a:lnTo>
                    <a:pt x="408" y="0"/>
                  </a:lnTo>
                  <a:lnTo>
                    <a:pt x="389" y="1"/>
                  </a:lnTo>
                  <a:lnTo>
                    <a:pt x="368" y="2"/>
                  </a:lnTo>
                  <a:lnTo>
                    <a:pt x="349" y="4"/>
                  </a:lnTo>
                  <a:lnTo>
                    <a:pt x="329" y="8"/>
                  </a:lnTo>
                  <a:lnTo>
                    <a:pt x="311" y="12"/>
                  </a:lnTo>
                  <a:lnTo>
                    <a:pt x="292" y="17"/>
                  </a:lnTo>
                  <a:lnTo>
                    <a:pt x="274" y="23"/>
                  </a:lnTo>
                  <a:lnTo>
                    <a:pt x="256" y="29"/>
                  </a:lnTo>
                  <a:lnTo>
                    <a:pt x="238" y="37"/>
                  </a:lnTo>
                  <a:lnTo>
                    <a:pt x="221" y="46"/>
                  </a:lnTo>
                  <a:lnTo>
                    <a:pt x="205" y="54"/>
                  </a:lnTo>
                  <a:lnTo>
                    <a:pt x="188" y="64"/>
                  </a:lnTo>
                  <a:lnTo>
                    <a:pt x="173" y="74"/>
                  </a:lnTo>
                  <a:lnTo>
                    <a:pt x="158" y="86"/>
                  </a:lnTo>
                  <a:lnTo>
                    <a:pt x="143" y="98"/>
                  </a:lnTo>
                  <a:lnTo>
                    <a:pt x="129" y="110"/>
                  </a:lnTo>
                  <a:lnTo>
                    <a:pt x="116" y="123"/>
                  </a:lnTo>
                  <a:lnTo>
                    <a:pt x="103" y="137"/>
                  </a:lnTo>
                  <a:lnTo>
                    <a:pt x="91" y="151"/>
                  </a:lnTo>
                  <a:lnTo>
                    <a:pt x="79" y="165"/>
                  </a:lnTo>
                  <a:lnTo>
                    <a:pt x="68" y="180"/>
                  </a:lnTo>
                  <a:lnTo>
                    <a:pt x="58" y="196"/>
                  </a:lnTo>
                  <a:lnTo>
                    <a:pt x="48" y="213"/>
                  </a:lnTo>
                  <a:lnTo>
                    <a:pt x="40" y="230"/>
                  </a:lnTo>
                  <a:lnTo>
                    <a:pt x="32" y="247"/>
                  </a:lnTo>
                  <a:lnTo>
                    <a:pt x="25" y="265"/>
                  </a:lnTo>
                  <a:lnTo>
                    <a:pt x="18" y="283"/>
                  </a:lnTo>
                  <a:lnTo>
                    <a:pt x="13" y="302"/>
                  </a:lnTo>
                  <a:lnTo>
                    <a:pt x="8" y="320"/>
                  </a:lnTo>
                  <a:lnTo>
                    <a:pt x="4" y="340"/>
                  </a:lnTo>
                  <a:lnTo>
                    <a:pt x="1" y="359"/>
                  </a:lnTo>
                  <a:lnTo>
                    <a:pt x="0" y="379"/>
                  </a:lnTo>
                  <a:lnTo>
                    <a:pt x="0" y="379"/>
                  </a:lnTo>
                  <a:lnTo>
                    <a:pt x="21" y="381"/>
                  </a:lnTo>
                  <a:lnTo>
                    <a:pt x="43" y="383"/>
                  </a:lnTo>
                  <a:lnTo>
                    <a:pt x="65" y="386"/>
                  </a:lnTo>
                  <a:lnTo>
                    <a:pt x="86" y="392"/>
                  </a:lnTo>
                  <a:lnTo>
                    <a:pt x="107" y="397"/>
                  </a:lnTo>
                  <a:lnTo>
                    <a:pt x="128" y="404"/>
                  </a:lnTo>
                  <a:lnTo>
                    <a:pt x="148" y="410"/>
                  </a:lnTo>
                  <a:lnTo>
                    <a:pt x="168" y="419"/>
                  </a:lnTo>
                  <a:lnTo>
                    <a:pt x="187" y="428"/>
                  </a:lnTo>
                  <a:lnTo>
                    <a:pt x="206" y="438"/>
                  </a:lnTo>
                  <a:lnTo>
                    <a:pt x="224" y="449"/>
                  </a:lnTo>
                  <a:lnTo>
                    <a:pt x="241" y="460"/>
                  </a:lnTo>
                  <a:lnTo>
                    <a:pt x="259" y="473"/>
                  </a:lnTo>
                  <a:lnTo>
                    <a:pt x="275" y="486"/>
                  </a:lnTo>
                  <a:lnTo>
                    <a:pt x="291" y="500"/>
                  </a:lnTo>
                  <a:lnTo>
                    <a:pt x="307" y="514"/>
                  </a:lnTo>
                  <a:lnTo>
                    <a:pt x="321" y="530"/>
                  </a:lnTo>
                  <a:lnTo>
                    <a:pt x="335" y="546"/>
                  </a:lnTo>
                  <a:lnTo>
                    <a:pt x="348" y="562"/>
                  </a:lnTo>
                  <a:lnTo>
                    <a:pt x="360" y="579"/>
                  </a:lnTo>
                  <a:lnTo>
                    <a:pt x="372" y="597"/>
                  </a:lnTo>
                  <a:lnTo>
                    <a:pt x="382" y="615"/>
                  </a:lnTo>
                  <a:lnTo>
                    <a:pt x="392" y="634"/>
                  </a:lnTo>
                  <a:lnTo>
                    <a:pt x="402" y="653"/>
                  </a:lnTo>
                  <a:lnTo>
                    <a:pt x="410" y="673"/>
                  </a:lnTo>
                  <a:lnTo>
                    <a:pt x="417" y="692"/>
                  </a:lnTo>
                  <a:lnTo>
                    <a:pt x="424" y="713"/>
                  </a:lnTo>
                  <a:lnTo>
                    <a:pt x="429" y="735"/>
                  </a:lnTo>
                  <a:lnTo>
                    <a:pt x="433" y="755"/>
                  </a:lnTo>
                  <a:lnTo>
                    <a:pt x="438" y="777"/>
                  </a:lnTo>
                  <a:lnTo>
                    <a:pt x="440" y="800"/>
                  </a:lnTo>
                  <a:lnTo>
                    <a:pt x="441" y="821"/>
                  </a:lnTo>
                  <a:lnTo>
                    <a:pt x="441" y="821"/>
                  </a:lnTo>
                  <a:close/>
                </a:path>
              </a:pathLst>
            </a:custGeom>
            <a:solidFill>
              <a:srgbClr val="002060"/>
            </a:solidFill>
            <a:ln w="28575">
              <a:no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12" name="41"/>
            <p:cNvSpPr/>
            <p:nvPr/>
          </p:nvSpPr>
          <p:spPr bwMode="auto">
            <a:xfrm>
              <a:off x="6118392" y="2343728"/>
              <a:ext cx="371152" cy="371195"/>
            </a:xfrm>
            <a:custGeom>
              <a:avLst/>
              <a:gdLst>
                <a:gd name="T0" fmla="*/ 954 w 1070"/>
                <a:gd name="T1" fmla="*/ 434 h 1070"/>
                <a:gd name="T2" fmla="*/ 906 w 1070"/>
                <a:gd name="T3" fmla="*/ 394 h 1070"/>
                <a:gd name="T4" fmla="*/ 896 w 1070"/>
                <a:gd name="T5" fmla="*/ 334 h 1070"/>
                <a:gd name="T6" fmla="*/ 920 w 1070"/>
                <a:gd name="T7" fmla="*/ 288 h 1070"/>
                <a:gd name="T8" fmla="*/ 946 w 1070"/>
                <a:gd name="T9" fmla="*/ 226 h 1070"/>
                <a:gd name="T10" fmla="*/ 906 w 1070"/>
                <a:gd name="T11" fmla="*/ 150 h 1070"/>
                <a:gd name="T12" fmla="*/ 844 w 1070"/>
                <a:gd name="T13" fmla="*/ 124 h 1070"/>
                <a:gd name="T14" fmla="*/ 782 w 1070"/>
                <a:gd name="T15" fmla="*/ 150 h 1070"/>
                <a:gd name="T16" fmla="*/ 734 w 1070"/>
                <a:gd name="T17" fmla="*/ 174 h 1070"/>
                <a:gd name="T18" fmla="*/ 676 w 1070"/>
                <a:gd name="T19" fmla="*/ 164 h 1070"/>
                <a:gd name="T20" fmla="*/ 636 w 1070"/>
                <a:gd name="T21" fmla="*/ 114 h 1070"/>
                <a:gd name="T22" fmla="*/ 630 w 1070"/>
                <a:gd name="T23" fmla="*/ 70 h 1070"/>
                <a:gd name="T24" fmla="*/ 578 w 1070"/>
                <a:gd name="T25" fmla="*/ 6 h 1070"/>
                <a:gd name="T26" fmla="*/ 506 w 1070"/>
                <a:gd name="T27" fmla="*/ 2 h 1070"/>
                <a:gd name="T28" fmla="*/ 444 w 1070"/>
                <a:gd name="T29" fmla="*/ 54 h 1070"/>
                <a:gd name="T30" fmla="*/ 436 w 1070"/>
                <a:gd name="T31" fmla="*/ 102 h 1070"/>
                <a:gd name="T32" fmla="*/ 404 w 1070"/>
                <a:gd name="T33" fmla="*/ 156 h 1070"/>
                <a:gd name="T34" fmla="*/ 346 w 1070"/>
                <a:gd name="T35" fmla="*/ 176 h 1070"/>
                <a:gd name="T36" fmla="*/ 288 w 1070"/>
                <a:gd name="T37" fmla="*/ 150 h 1070"/>
                <a:gd name="T38" fmla="*/ 242 w 1070"/>
                <a:gd name="T39" fmla="*/ 126 h 1070"/>
                <a:gd name="T40" fmla="*/ 162 w 1070"/>
                <a:gd name="T41" fmla="*/ 150 h 1070"/>
                <a:gd name="T42" fmla="*/ 124 w 1070"/>
                <a:gd name="T43" fmla="*/ 208 h 1070"/>
                <a:gd name="T44" fmla="*/ 148 w 1070"/>
                <a:gd name="T45" fmla="*/ 288 h 1070"/>
                <a:gd name="T46" fmla="*/ 170 w 1070"/>
                <a:gd name="T47" fmla="*/ 322 h 1070"/>
                <a:gd name="T48" fmla="*/ 168 w 1070"/>
                <a:gd name="T49" fmla="*/ 384 h 1070"/>
                <a:gd name="T50" fmla="*/ 126 w 1070"/>
                <a:gd name="T51" fmla="*/ 428 h 1070"/>
                <a:gd name="T52" fmla="*/ 86 w 1070"/>
                <a:gd name="T53" fmla="*/ 438 h 1070"/>
                <a:gd name="T54" fmla="*/ 14 w 1070"/>
                <a:gd name="T55" fmla="*/ 476 h 1070"/>
                <a:gd name="T56" fmla="*/ 0 w 1070"/>
                <a:gd name="T57" fmla="*/ 544 h 1070"/>
                <a:gd name="T58" fmla="*/ 38 w 1070"/>
                <a:gd name="T59" fmla="*/ 618 h 1070"/>
                <a:gd name="T60" fmla="*/ 86 w 1070"/>
                <a:gd name="T61" fmla="*/ 632 h 1070"/>
                <a:gd name="T62" fmla="*/ 148 w 1070"/>
                <a:gd name="T63" fmla="*/ 656 h 1070"/>
                <a:gd name="T64" fmla="*/ 174 w 1070"/>
                <a:gd name="T65" fmla="*/ 710 h 1070"/>
                <a:gd name="T66" fmla="*/ 158 w 1070"/>
                <a:gd name="T67" fmla="*/ 772 h 1070"/>
                <a:gd name="T68" fmla="*/ 130 w 1070"/>
                <a:gd name="T69" fmla="*/ 812 h 1070"/>
                <a:gd name="T70" fmla="*/ 138 w 1070"/>
                <a:gd name="T71" fmla="*/ 892 h 1070"/>
                <a:gd name="T72" fmla="*/ 192 w 1070"/>
                <a:gd name="T73" fmla="*/ 940 h 1070"/>
                <a:gd name="T74" fmla="*/ 274 w 1070"/>
                <a:gd name="T75" fmla="*/ 932 h 1070"/>
                <a:gd name="T76" fmla="*/ 310 w 1070"/>
                <a:gd name="T77" fmla="*/ 904 h 1070"/>
                <a:gd name="T78" fmla="*/ 370 w 1070"/>
                <a:gd name="T79" fmla="*/ 898 h 1070"/>
                <a:gd name="T80" fmla="*/ 422 w 1070"/>
                <a:gd name="T81" fmla="*/ 932 h 1070"/>
                <a:gd name="T82" fmla="*/ 436 w 1070"/>
                <a:gd name="T83" fmla="*/ 982 h 1070"/>
                <a:gd name="T84" fmla="*/ 462 w 1070"/>
                <a:gd name="T85" fmla="*/ 1044 h 1070"/>
                <a:gd name="T86" fmla="*/ 544 w 1070"/>
                <a:gd name="T87" fmla="*/ 1070 h 1070"/>
                <a:gd name="T88" fmla="*/ 606 w 1070"/>
                <a:gd name="T89" fmla="*/ 1044 h 1070"/>
                <a:gd name="T90" fmla="*/ 632 w 1070"/>
                <a:gd name="T91" fmla="*/ 982 h 1070"/>
                <a:gd name="T92" fmla="*/ 648 w 1070"/>
                <a:gd name="T93" fmla="*/ 932 h 1070"/>
                <a:gd name="T94" fmla="*/ 698 w 1070"/>
                <a:gd name="T95" fmla="*/ 898 h 1070"/>
                <a:gd name="T96" fmla="*/ 760 w 1070"/>
                <a:gd name="T97" fmla="*/ 904 h 1070"/>
                <a:gd name="T98" fmla="*/ 796 w 1070"/>
                <a:gd name="T99" fmla="*/ 932 h 1070"/>
                <a:gd name="T100" fmla="*/ 876 w 1070"/>
                <a:gd name="T101" fmla="*/ 940 h 1070"/>
                <a:gd name="T102" fmla="*/ 930 w 1070"/>
                <a:gd name="T103" fmla="*/ 892 h 1070"/>
                <a:gd name="T104" fmla="*/ 940 w 1070"/>
                <a:gd name="T105" fmla="*/ 812 h 1070"/>
                <a:gd name="T106" fmla="*/ 910 w 1070"/>
                <a:gd name="T107" fmla="*/ 772 h 1070"/>
                <a:gd name="T108" fmla="*/ 894 w 1070"/>
                <a:gd name="T109" fmla="*/ 710 h 1070"/>
                <a:gd name="T110" fmla="*/ 922 w 1070"/>
                <a:gd name="T111" fmla="*/ 656 h 1070"/>
                <a:gd name="T112" fmla="*/ 982 w 1070"/>
                <a:gd name="T113" fmla="*/ 632 h 1070"/>
                <a:gd name="T114" fmla="*/ 1030 w 1070"/>
                <a:gd name="T115" fmla="*/ 618 h 1070"/>
                <a:gd name="T116" fmla="*/ 1070 w 1070"/>
                <a:gd name="T117" fmla="*/ 544 h 1070"/>
                <a:gd name="T118" fmla="*/ 1054 w 1070"/>
                <a:gd name="T119" fmla="*/ 476 h 1070"/>
                <a:gd name="T120" fmla="*/ 982 w 1070"/>
                <a:gd name="T121" fmla="*/ 438 h 10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70" h="1070">
                  <a:moveTo>
                    <a:pt x="982" y="438"/>
                  </a:moveTo>
                  <a:lnTo>
                    <a:pt x="982" y="438"/>
                  </a:lnTo>
                  <a:lnTo>
                    <a:pt x="982" y="438"/>
                  </a:lnTo>
                  <a:lnTo>
                    <a:pt x="968" y="436"/>
                  </a:lnTo>
                  <a:lnTo>
                    <a:pt x="954" y="434"/>
                  </a:lnTo>
                  <a:lnTo>
                    <a:pt x="942" y="428"/>
                  </a:lnTo>
                  <a:lnTo>
                    <a:pt x="932" y="422"/>
                  </a:lnTo>
                  <a:lnTo>
                    <a:pt x="922" y="414"/>
                  </a:lnTo>
                  <a:lnTo>
                    <a:pt x="914" y="404"/>
                  </a:lnTo>
                  <a:lnTo>
                    <a:pt x="906" y="394"/>
                  </a:lnTo>
                  <a:lnTo>
                    <a:pt x="900" y="384"/>
                  </a:lnTo>
                  <a:lnTo>
                    <a:pt x="896" y="372"/>
                  </a:lnTo>
                  <a:lnTo>
                    <a:pt x="894" y="360"/>
                  </a:lnTo>
                  <a:lnTo>
                    <a:pt x="894" y="346"/>
                  </a:lnTo>
                  <a:lnTo>
                    <a:pt x="896" y="334"/>
                  </a:lnTo>
                  <a:lnTo>
                    <a:pt x="898" y="322"/>
                  </a:lnTo>
                  <a:lnTo>
                    <a:pt x="904" y="310"/>
                  </a:lnTo>
                  <a:lnTo>
                    <a:pt x="910" y="298"/>
                  </a:lnTo>
                  <a:lnTo>
                    <a:pt x="920" y="288"/>
                  </a:lnTo>
                  <a:lnTo>
                    <a:pt x="920" y="288"/>
                  </a:lnTo>
                  <a:lnTo>
                    <a:pt x="920" y="288"/>
                  </a:lnTo>
                  <a:lnTo>
                    <a:pt x="930" y="274"/>
                  </a:lnTo>
                  <a:lnTo>
                    <a:pt x="940" y="258"/>
                  </a:lnTo>
                  <a:lnTo>
                    <a:pt x="944" y="242"/>
                  </a:lnTo>
                  <a:lnTo>
                    <a:pt x="946" y="226"/>
                  </a:lnTo>
                  <a:lnTo>
                    <a:pt x="944" y="208"/>
                  </a:lnTo>
                  <a:lnTo>
                    <a:pt x="940" y="192"/>
                  </a:lnTo>
                  <a:lnTo>
                    <a:pt x="930" y="178"/>
                  </a:lnTo>
                  <a:lnTo>
                    <a:pt x="920" y="164"/>
                  </a:lnTo>
                  <a:lnTo>
                    <a:pt x="906" y="150"/>
                  </a:lnTo>
                  <a:lnTo>
                    <a:pt x="906" y="150"/>
                  </a:lnTo>
                  <a:lnTo>
                    <a:pt x="892" y="138"/>
                  </a:lnTo>
                  <a:lnTo>
                    <a:pt x="876" y="130"/>
                  </a:lnTo>
                  <a:lnTo>
                    <a:pt x="860" y="126"/>
                  </a:lnTo>
                  <a:lnTo>
                    <a:pt x="844" y="124"/>
                  </a:lnTo>
                  <a:lnTo>
                    <a:pt x="826" y="126"/>
                  </a:lnTo>
                  <a:lnTo>
                    <a:pt x="810" y="130"/>
                  </a:lnTo>
                  <a:lnTo>
                    <a:pt x="796" y="138"/>
                  </a:lnTo>
                  <a:lnTo>
                    <a:pt x="782" y="150"/>
                  </a:lnTo>
                  <a:lnTo>
                    <a:pt x="782" y="150"/>
                  </a:lnTo>
                  <a:lnTo>
                    <a:pt x="782" y="150"/>
                  </a:lnTo>
                  <a:lnTo>
                    <a:pt x="770" y="158"/>
                  </a:lnTo>
                  <a:lnTo>
                    <a:pt x="760" y="166"/>
                  </a:lnTo>
                  <a:lnTo>
                    <a:pt x="748" y="172"/>
                  </a:lnTo>
                  <a:lnTo>
                    <a:pt x="734" y="174"/>
                  </a:lnTo>
                  <a:lnTo>
                    <a:pt x="722" y="176"/>
                  </a:lnTo>
                  <a:lnTo>
                    <a:pt x="710" y="174"/>
                  </a:lnTo>
                  <a:lnTo>
                    <a:pt x="698" y="172"/>
                  </a:lnTo>
                  <a:lnTo>
                    <a:pt x="686" y="168"/>
                  </a:lnTo>
                  <a:lnTo>
                    <a:pt x="676" y="164"/>
                  </a:lnTo>
                  <a:lnTo>
                    <a:pt x="664" y="156"/>
                  </a:lnTo>
                  <a:lnTo>
                    <a:pt x="656" y="148"/>
                  </a:lnTo>
                  <a:lnTo>
                    <a:pt x="648" y="138"/>
                  </a:lnTo>
                  <a:lnTo>
                    <a:pt x="642" y="128"/>
                  </a:lnTo>
                  <a:lnTo>
                    <a:pt x="636" y="114"/>
                  </a:lnTo>
                  <a:lnTo>
                    <a:pt x="634" y="102"/>
                  </a:lnTo>
                  <a:lnTo>
                    <a:pt x="632" y="88"/>
                  </a:lnTo>
                  <a:lnTo>
                    <a:pt x="632" y="88"/>
                  </a:lnTo>
                  <a:lnTo>
                    <a:pt x="632" y="88"/>
                  </a:lnTo>
                  <a:lnTo>
                    <a:pt x="630" y="70"/>
                  </a:lnTo>
                  <a:lnTo>
                    <a:pt x="626" y="54"/>
                  </a:lnTo>
                  <a:lnTo>
                    <a:pt x="616" y="38"/>
                  </a:lnTo>
                  <a:lnTo>
                    <a:pt x="606" y="26"/>
                  </a:lnTo>
                  <a:lnTo>
                    <a:pt x="594" y="14"/>
                  </a:lnTo>
                  <a:lnTo>
                    <a:pt x="578" y="6"/>
                  </a:lnTo>
                  <a:lnTo>
                    <a:pt x="562" y="2"/>
                  </a:lnTo>
                  <a:lnTo>
                    <a:pt x="544" y="0"/>
                  </a:lnTo>
                  <a:lnTo>
                    <a:pt x="524" y="0"/>
                  </a:lnTo>
                  <a:lnTo>
                    <a:pt x="524" y="0"/>
                  </a:lnTo>
                  <a:lnTo>
                    <a:pt x="506" y="2"/>
                  </a:lnTo>
                  <a:lnTo>
                    <a:pt x="490" y="6"/>
                  </a:lnTo>
                  <a:lnTo>
                    <a:pt x="476" y="14"/>
                  </a:lnTo>
                  <a:lnTo>
                    <a:pt x="462" y="26"/>
                  </a:lnTo>
                  <a:lnTo>
                    <a:pt x="452" y="38"/>
                  </a:lnTo>
                  <a:lnTo>
                    <a:pt x="444" y="54"/>
                  </a:lnTo>
                  <a:lnTo>
                    <a:pt x="438" y="70"/>
                  </a:lnTo>
                  <a:lnTo>
                    <a:pt x="436" y="88"/>
                  </a:lnTo>
                  <a:lnTo>
                    <a:pt x="436" y="88"/>
                  </a:lnTo>
                  <a:lnTo>
                    <a:pt x="436" y="88"/>
                  </a:lnTo>
                  <a:lnTo>
                    <a:pt x="436" y="102"/>
                  </a:lnTo>
                  <a:lnTo>
                    <a:pt x="432" y="114"/>
                  </a:lnTo>
                  <a:lnTo>
                    <a:pt x="428" y="128"/>
                  </a:lnTo>
                  <a:lnTo>
                    <a:pt x="422" y="138"/>
                  </a:lnTo>
                  <a:lnTo>
                    <a:pt x="414" y="148"/>
                  </a:lnTo>
                  <a:lnTo>
                    <a:pt x="404" y="156"/>
                  </a:lnTo>
                  <a:lnTo>
                    <a:pt x="394" y="164"/>
                  </a:lnTo>
                  <a:lnTo>
                    <a:pt x="382" y="168"/>
                  </a:lnTo>
                  <a:lnTo>
                    <a:pt x="370" y="172"/>
                  </a:lnTo>
                  <a:lnTo>
                    <a:pt x="358" y="174"/>
                  </a:lnTo>
                  <a:lnTo>
                    <a:pt x="346" y="176"/>
                  </a:lnTo>
                  <a:lnTo>
                    <a:pt x="334" y="174"/>
                  </a:lnTo>
                  <a:lnTo>
                    <a:pt x="322" y="172"/>
                  </a:lnTo>
                  <a:lnTo>
                    <a:pt x="310" y="166"/>
                  </a:lnTo>
                  <a:lnTo>
                    <a:pt x="298" y="158"/>
                  </a:lnTo>
                  <a:lnTo>
                    <a:pt x="288" y="150"/>
                  </a:lnTo>
                  <a:lnTo>
                    <a:pt x="286" y="150"/>
                  </a:lnTo>
                  <a:lnTo>
                    <a:pt x="286" y="150"/>
                  </a:lnTo>
                  <a:lnTo>
                    <a:pt x="274" y="138"/>
                  </a:lnTo>
                  <a:lnTo>
                    <a:pt x="258" y="130"/>
                  </a:lnTo>
                  <a:lnTo>
                    <a:pt x="242" y="126"/>
                  </a:lnTo>
                  <a:lnTo>
                    <a:pt x="224" y="124"/>
                  </a:lnTo>
                  <a:lnTo>
                    <a:pt x="208" y="126"/>
                  </a:lnTo>
                  <a:lnTo>
                    <a:pt x="192" y="130"/>
                  </a:lnTo>
                  <a:lnTo>
                    <a:pt x="176" y="138"/>
                  </a:lnTo>
                  <a:lnTo>
                    <a:pt x="162" y="150"/>
                  </a:lnTo>
                  <a:lnTo>
                    <a:pt x="148" y="164"/>
                  </a:lnTo>
                  <a:lnTo>
                    <a:pt x="148" y="164"/>
                  </a:lnTo>
                  <a:lnTo>
                    <a:pt x="138" y="178"/>
                  </a:lnTo>
                  <a:lnTo>
                    <a:pt x="130" y="192"/>
                  </a:lnTo>
                  <a:lnTo>
                    <a:pt x="124" y="208"/>
                  </a:lnTo>
                  <a:lnTo>
                    <a:pt x="124" y="226"/>
                  </a:lnTo>
                  <a:lnTo>
                    <a:pt x="124" y="242"/>
                  </a:lnTo>
                  <a:lnTo>
                    <a:pt x="130" y="258"/>
                  </a:lnTo>
                  <a:lnTo>
                    <a:pt x="138" y="274"/>
                  </a:lnTo>
                  <a:lnTo>
                    <a:pt x="148" y="288"/>
                  </a:lnTo>
                  <a:lnTo>
                    <a:pt x="148" y="288"/>
                  </a:lnTo>
                  <a:lnTo>
                    <a:pt x="148" y="288"/>
                  </a:lnTo>
                  <a:lnTo>
                    <a:pt x="158" y="298"/>
                  </a:lnTo>
                  <a:lnTo>
                    <a:pt x="166" y="310"/>
                  </a:lnTo>
                  <a:lnTo>
                    <a:pt x="170" y="322"/>
                  </a:lnTo>
                  <a:lnTo>
                    <a:pt x="174" y="334"/>
                  </a:lnTo>
                  <a:lnTo>
                    <a:pt x="174" y="346"/>
                  </a:lnTo>
                  <a:lnTo>
                    <a:pt x="174" y="360"/>
                  </a:lnTo>
                  <a:lnTo>
                    <a:pt x="172" y="372"/>
                  </a:lnTo>
                  <a:lnTo>
                    <a:pt x="168" y="384"/>
                  </a:lnTo>
                  <a:lnTo>
                    <a:pt x="162" y="394"/>
                  </a:lnTo>
                  <a:lnTo>
                    <a:pt x="156" y="404"/>
                  </a:lnTo>
                  <a:lnTo>
                    <a:pt x="148" y="414"/>
                  </a:lnTo>
                  <a:lnTo>
                    <a:pt x="138" y="422"/>
                  </a:lnTo>
                  <a:lnTo>
                    <a:pt x="126" y="428"/>
                  </a:lnTo>
                  <a:lnTo>
                    <a:pt x="114" y="434"/>
                  </a:lnTo>
                  <a:lnTo>
                    <a:pt x="102" y="436"/>
                  </a:lnTo>
                  <a:lnTo>
                    <a:pt x="86" y="438"/>
                  </a:lnTo>
                  <a:lnTo>
                    <a:pt x="86" y="438"/>
                  </a:lnTo>
                  <a:lnTo>
                    <a:pt x="86" y="438"/>
                  </a:lnTo>
                  <a:lnTo>
                    <a:pt x="70" y="440"/>
                  </a:lnTo>
                  <a:lnTo>
                    <a:pt x="52" y="444"/>
                  </a:lnTo>
                  <a:lnTo>
                    <a:pt x="38" y="452"/>
                  </a:lnTo>
                  <a:lnTo>
                    <a:pt x="24" y="464"/>
                  </a:lnTo>
                  <a:lnTo>
                    <a:pt x="14" y="476"/>
                  </a:lnTo>
                  <a:lnTo>
                    <a:pt x="6" y="490"/>
                  </a:lnTo>
                  <a:lnTo>
                    <a:pt x="2" y="508"/>
                  </a:lnTo>
                  <a:lnTo>
                    <a:pt x="0" y="526"/>
                  </a:lnTo>
                  <a:lnTo>
                    <a:pt x="0" y="544"/>
                  </a:lnTo>
                  <a:lnTo>
                    <a:pt x="0" y="544"/>
                  </a:lnTo>
                  <a:lnTo>
                    <a:pt x="2" y="562"/>
                  </a:lnTo>
                  <a:lnTo>
                    <a:pt x="6" y="580"/>
                  </a:lnTo>
                  <a:lnTo>
                    <a:pt x="14" y="594"/>
                  </a:lnTo>
                  <a:lnTo>
                    <a:pt x="24" y="606"/>
                  </a:lnTo>
                  <a:lnTo>
                    <a:pt x="38" y="618"/>
                  </a:lnTo>
                  <a:lnTo>
                    <a:pt x="52" y="626"/>
                  </a:lnTo>
                  <a:lnTo>
                    <a:pt x="70" y="630"/>
                  </a:lnTo>
                  <a:lnTo>
                    <a:pt x="86" y="632"/>
                  </a:lnTo>
                  <a:lnTo>
                    <a:pt x="86" y="632"/>
                  </a:lnTo>
                  <a:lnTo>
                    <a:pt x="86" y="632"/>
                  </a:lnTo>
                  <a:lnTo>
                    <a:pt x="102" y="634"/>
                  </a:lnTo>
                  <a:lnTo>
                    <a:pt x="114" y="636"/>
                  </a:lnTo>
                  <a:lnTo>
                    <a:pt x="126" y="642"/>
                  </a:lnTo>
                  <a:lnTo>
                    <a:pt x="138" y="648"/>
                  </a:lnTo>
                  <a:lnTo>
                    <a:pt x="148" y="656"/>
                  </a:lnTo>
                  <a:lnTo>
                    <a:pt x="156" y="666"/>
                  </a:lnTo>
                  <a:lnTo>
                    <a:pt x="162" y="676"/>
                  </a:lnTo>
                  <a:lnTo>
                    <a:pt x="168" y="686"/>
                  </a:lnTo>
                  <a:lnTo>
                    <a:pt x="172" y="698"/>
                  </a:lnTo>
                  <a:lnTo>
                    <a:pt x="174" y="710"/>
                  </a:lnTo>
                  <a:lnTo>
                    <a:pt x="174" y="724"/>
                  </a:lnTo>
                  <a:lnTo>
                    <a:pt x="174" y="736"/>
                  </a:lnTo>
                  <a:lnTo>
                    <a:pt x="170" y="748"/>
                  </a:lnTo>
                  <a:lnTo>
                    <a:pt x="166" y="760"/>
                  </a:lnTo>
                  <a:lnTo>
                    <a:pt x="158" y="772"/>
                  </a:lnTo>
                  <a:lnTo>
                    <a:pt x="148" y="782"/>
                  </a:lnTo>
                  <a:lnTo>
                    <a:pt x="148" y="782"/>
                  </a:lnTo>
                  <a:lnTo>
                    <a:pt x="148" y="782"/>
                  </a:lnTo>
                  <a:lnTo>
                    <a:pt x="138" y="796"/>
                  </a:lnTo>
                  <a:lnTo>
                    <a:pt x="130" y="812"/>
                  </a:lnTo>
                  <a:lnTo>
                    <a:pt x="124" y="828"/>
                  </a:lnTo>
                  <a:lnTo>
                    <a:pt x="124" y="844"/>
                  </a:lnTo>
                  <a:lnTo>
                    <a:pt x="124" y="862"/>
                  </a:lnTo>
                  <a:lnTo>
                    <a:pt x="130" y="878"/>
                  </a:lnTo>
                  <a:lnTo>
                    <a:pt x="138" y="892"/>
                  </a:lnTo>
                  <a:lnTo>
                    <a:pt x="148" y="906"/>
                  </a:lnTo>
                  <a:lnTo>
                    <a:pt x="162" y="920"/>
                  </a:lnTo>
                  <a:lnTo>
                    <a:pt x="162" y="920"/>
                  </a:lnTo>
                  <a:lnTo>
                    <a:pt x="176" y="932"/>
                  </a:lnTo>
                  <a:lnTo>
                    <a:pt x="192" y="940"/>
                  </a:lnTo>
                  <a:lnTo>
                    <a:pt x="208" y="944"/>
                  </a:lnTo>
                  <a:lnTo>
                    <a:pt x="224" y="946"/>
                  </a:lnTo>
                  <a:lnTo>
                    <a:pt x="242" y="944"/>
                  </a:lnTo>
                  <a:lnTo>
                    <a:pt x="258" y="940"/>
                  </a:lnTo>
                  <a:lnTo>
                    <a:pt x="274" y="932"/>
                  </a:lnTo>
                  <a:lnTo>
                    <a:pt x="286" y="920"/>
                  </a:lnTo>
                  <a:lnTo>
                    <a:pt x="288" y="920"/>
                  </a:lnTo>
                  <a:lnTo>
                    <a:pt x="288" y="920"/>
                  </a:lnTo>
                  <a:lnTo>
                    <a:pt x="298" y="912"/>
                  </a:lnTo>
                  <a:lnTo>
                    <a:pt x="310" y="904"/>
                  </a:lnTo>
                  <a:lnTo>
                    <a:pt x="322" y="898"/>
                  </a:lnTo>
                  <a:lnTo>
                    <a:pt x="334" y="896"/>
                  </a:lnTo>
                  <a:lnTo>
                    <a:pt x="346" y="894"/>
                  </a:lnTo>
                  <a:lnTo>
                    <a:pt x="358" y="896"/>
                  </a:lnTo>
                  <a:lnTo>
                    <a:pt x="370" y="898"/>
                  </a:lnTo>
                  <a:lnTo>
                    <a:pt x="382" y="902"/>
                  </a:lnTo>
                  <a:lnTo>
                    <a:pt x="394" y="906"/>
                  </a:lnTo>
                  <a:lnTo>
                    <a:pt x="404" y="914"/>
                  </a:lnTo>
                  <a:lnTo>
                    <a:pt x="414" y="922"/>
                  </a:lnTo>
                  <a:lnTo>
                    <a:pt x="422" y="932"/>
                  </a:lnTo>
                  <a:lnTo>
                    <a:pt x="428" y="942"/>
                  </a:lnTo>
                  <a:lnTo>
                    <a:pt x="432" y="956"/>
                  </a:lnTo>
                  <a:lnTo>
                    <a:pt x="436" y="968"/>
                  </a:lnTo>
                  <a:lnTo>
                    <a:pt x="436" y="982"/>
                  </a:lnTo>
                  <a:lnTo>
                    <a:pt x="436" y="982"/>
                  </a:lnTo>
                  <a:lnTo>
                    <a:pt x="436" y="982"/>
                  </a:lnTo>
                  <a:lnTo>
                    <a:pt x="438" y="1000"/>
                  </a:lnTo>
                  <a:lnTo>
                    <a:pt x="444" y="1016"/>
                  </a:lnTo>
                  <a:lnTo>
                    <a:pt x="452" y="1032"/>
                  </a:lnTo>
                  <a:lnTo>
                    <a:pt x="462" y="1044"/>
                  </a:lnTo>
                  <a:lnTo>
                    <a:pt x="476" y="1056"/>
                  </a:lnTo>
                  <a:lnTo>
                    <a:pt x="490" y="1064"/>
                  </a:lnTo>
                  <a:lnTo>
                    <a:pt x="506" y="1068"/>
                  </a:lnTo>
                  <a:lnTo>
                    <a:pt x="524" y="1070"/>
                  </a:lnTo>
                  <a:lnTo>
                    <a:pt x="544" y="1070"/>
                  </a:lnTo>
                  <a:lnTo>
                    <a:pt x="544" y="1070"/>
                  </a:lnTo>
                  <a:lnTo>
                    <a:pt x="562" y="1068"/>
                  </a:lnTo>
                  <a:lnTo>
                    <a:pt x="578" y="1064"/>
                  </a:lnTo>
                  <a:lnTo>
                    <a:pt x="594" y="1056"/>
                  </a:lnTo>
                  <a:lnTo>
                    <a:pt x="606" y="1044"/>
                  </a:lnTo>
                  <a:lnTo>
                    <a:pt x="616" y="1032"/>
                  </a:lnTo>
                  <a:lnTo>
                    <a:pt x="626" y="1016"/>
                  </a:lnTo>
                  <a:lnTo>
                    <a:pt x="630" y="1000"/>
                  </a:lnTo>
                  <a:lnTo>
                    <a:pt x="632" y="982"/>
                  </a:lnTo>
                  <a:lnTo>
                    <a:pt x="632" y="982"/>
                  </a:lnTo>
                  <a:lnTo>
                    <a:pt x="632" y="982"/>
                  </a:lnTo>
                  <a:lnTo>
                    <a:pt x="634" y="968"/>
                  </a:lnTo>
                  <a:lnTo>
                    <a:pt x="636" y="956"/>
                  </a:lnTo>
                  <a:lnTo>
                    <a:pt x="642" y="942"/>
                  </a:lnTo>
                  <a:lnTo>
                    <a:pt x="648" y="932"/>
                  </a:lnTo>
                  <a:lnTo>
                    <a:pt x="656" y="922"/>
                  </a:lnTo>
                  <a:lnTo>
                    <a:pt x="664" y="914"/>
                  </a:lnTo>
                  <a:lnTo>
                    <a:pt x="676" y="906"/>
                  </a:lnTo>
                  <a:lnTo>
                    <a:pt x="686" y="902"/>
                  </a:lnTo>
                  <a:lnTo>
                    <a:pt x="698" y="898"/>
                  </a:lnTo>
                  <a:lnTo>
                    <a:pt x="710" y="896"/>
                  </a:lnTo>
                  <a:lnTo>
                    <a:pt x="722" y="894"/>
                  </a:lnTo>
                  <a:lnTo>
                    <a:pt x="734" y="896"/>
                  </a:lnTo>
                  <a:lnTo>
                    <a:pt x="748" y="898"/>
                  </a:lnTo>
                  <a:lnTo>
                    <a:pt x="760" y="904"/>
                  </a:lnTo>
                  <a:lnTo>
                    <a:pt x="770" y="912"/>
                  </a:lnTo>
                  <a:lnTo>
                    <a:pt x="782" y="920"/>
                  </a:lnTo>
                  <a:lnTo>
                    <a:pt x="782" y="920"/>
                  </a:lnTo>
                  <a:lnTo>
                    <a:pt x="782" y="920"/>
                  </a:lnTo>
                  <a:lnTo>
                    <a:pt x="796" y="932"/>
                  </a:lnTo>
                  <a:lnTo>
                    <a:pt x="810" y="940"/>
                  </a:lnTo>
                  <a:lnTo>
                    <a:pt x="826" y="944"/>
                  </a:lnTo>
                  <a:lnTo>
                    <a:pt x="844" y="946"/>
                  </a:lnTo>
                  <a:lnTo>
                    <a:pt x="860" y="944"/>
                  </a:lnTo>
                  <a:lnTo>
                    <a:pt x="876" y="940"/>
                  </a:lnTo>
                  <a:lnTo>
                    <a:pt x="892" y="932"/>
                  </a:lnTo>
                  <a:lnTo>
                    <a:pt x="906" y="920"/>
                  </a:lnTo>
                  <a:lnTo>
                    <a:pt x="920" y="906"/>
                  </a:lnTo>
                  <a:lnTo>
                    <a:pt x="920" y="906"/>
                  </a:lnTo>
                  <a:lnTo>
                    <a:pt x="930" y="892"/>
                  </a:lnTo>
                  <a:lnTo>
                    <a:pt x="940" y="878"/>
                  </a:lnTo>
                  <a:lnTo>
                    <a:pt x="944" y="862"/>
                  </a:lnTo>
                  <a:lnTo>
                    <a:pt x="946" y="844"/>
                  </a:lnTo>
                  <a:lnTo>
                    <a:pt x="944" y="828"/>
                  </a:lnTo>
                  <a:lnTo>
                    <a:pt x="940" y="812"/>
                  </a:lnTo>
                  <a:lnTo>
                    <a:pt x="930" y="796"/>
                  </a:lnTo>
                  <a:lnTo>
                    <a:pt x="920" y="782"/>
                  </a:lnTo>
                  <a:lnTo>
                    <a:pt x="920" y="782"/>
                  </a:lnTo>
                  <a:lnTo>
                    <a:pt x="920" y="782"/>
                  </a:lnTo>
                  <a:lnTo>
                    <a:pt x="910" y="772"/>
                  </a:lnTo>
                  <a:lnTo>
                    <a:pt x="904" y="760"/>
                  </a:lnTo>
                  <a:lnTo>
                    <a:pt x="898" y="748"/>
                  </a:lnTo>
                  <a:lnTo>
                    <a:pt x="896" y="736"/>
                  </a:lnTo>
                  <a:lnTo>
                    <a:pt x="894" y="724"/>
                  </a:lnTo>
                  <a:lnTo>
                    <a:pt x="894" y="710"/>
                  </a:lnTo>
                  <a:lnTo>
                    <a:pt x="896" y="698"/>
                  </a:lnTo>
                  <a:lnTo>
                    <a:pt x="900" y="686"/>
                  </a:lnTo>
                  <a:lnTo>
                    <a:pt x="906" y="676"/>
                  </a:lnTo>
                  <a:lnTo>
                    <a:pt x="914" y="666"/>
                  </a:lnTo>
                  <a:lnTo>
                    <a:pt x="922" y="656"/>
                  </a:lnTo>
                  <a:lnTo>
                    <a:pt x="932" y="648"/>
                  </a:lnTo>
                  <a:lnTo>
                    <a:pt x="942" y="642"/>
                  </a:lnTo>
                  <a:lnTo>
                    <a:pt x="954" y="636"/>
                  </a:lnTo>
                  <a:lnTo>
                    <a:pt x="968" y="634"/>
                  </a:lnTo>
                  <a:lnTo>
                    <a:pt x="982" y="632"/>
                  </a:lnTo>
                  <a:lnTo>
                    <a:pt x="982" y="632"/>
                  </a:lnTo>
                  <a:lnTo>
                    <a:pt x="982" y="632"/>
                  </a:lnTo>
                  <a:lnTo>
                    <a:pt x="1000" y="630"/>
                  </a:lnTo>
                  <a:lnTo>
                    <a:pt x="1016" y="626"/>
                  </a:lnTo>
                  <a:lnTo>
                    <a:pt x="1030" y="618"/>
                  </a:lnTo>
                  <a:lnTo>
                    <a:pt x="1044" y="606"/>
                  </a:lnTo>
                  <a:lnTo>
                    <a:pt x="1054" y="594"/>
                  </a:lnTo>
                  <a:lnTo>
                    <a:pt x="1062" y="580"/>
                  </a:lnTo>
                  <a:lnTo>
                    <a:pt x="1068" y="562"/>
                  </a:lnTo>
                  <a:lnTo>
                    <a:pt x="1070" y="544"/>
                  </a:lnTo>
                  <a:lnTo>
                    <a:pt x="1070" y="526"/>
                  </a:lnTo>
                  <a:lnTo>
                    <a:pt x="1070" y="526"/>
                  </a:lnTo>
                  <a:lnTo>
                    <a:pt x="1068" y="508"/>
                  </a:lnTo>
                  <a:lnTo>
                    <a:pt x="1062" y="490"/>
                  </a:lnTo>
                  <a:lnTo>
                    <a:pt x="1054" y="476"/>
                  </a:lnTo>
                  <a:lnTo>
                    <a:pt x="1044" y="464"/>
                  </a:lnTo>
                  <a:lnTo>
                    <a:pt x="1030" y="452"/>
                  </a:lnTo>
                  <a:lnTo>
                    <a:pt x="1016" y="444"/>
                  </a:lnTo>
                  <a:lnTo>
                    <a:pt x="1000" y="440"/>
                  </a:lnTo>
                  <a:lnTo>
                    <a:pt x="982" y="438"/>
                  </a:lnTo>
                  <a:lnTo>
                    <a:pt x="982" y="438"/>
                  </a:lnTo>
                  <a:close/>
                </a:path>
              </a:pathLst>
            </a:custGeom>
            <a:noFill/>
            <a:ln w="6350">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13" name="42"/>
            <p:cNvSpPr/>
            <p:nvPr/>
          </p:nvSpPr>
          <p:spPr bwMode="auto">
            <a:xfrm>
              <a:off x="6230084" y="2455433"/>
              <a:ext cx="147767" cy="147784"/>
            </a:xfrm>
            <a:custGeom>
              <a:avLst/>
              <a:gdLst>
                <a:gd name="T0" fmla="*/ 426 w 426"/>
                <a:gd name="T1" fmla="*/ 212 h 426"/>
                <a:gd name="T2" fmla="*/ 422 w 426"/>
                <a:gd name="T3" fmla="*/ 256 h 426"/>
                <a:gd name="T4" fmla="*/ 408 w 426"/>
                <a:gd name="T5" fmla="*/ 296 h 426"/>
                <a:gd name="T6" fmla="*/ 390 w 426"/>
                <a:gd name="T7" fmla="*/ 332 h 426"/>
                <a:gd name="T8" fmla="*/ 364 w 426"/>
                <a:gd name="T9" fmla="*/ 364 h 426"/>
                <a:gd name="T10" fmla="*/ 332 w 426"/>
                <a:gd name="T11" fmla="*/ 390 h 426"/>
                <a:gd name="T12" fmla="*/ 296 w 426"/>
                <a:gd name="T13" fmla="*/ 410 h 426"/>
                <a:gd name="T14" fmla="*/ 256 w 426"/>
                <a:gd name="T15" fmla="*/ 422 h 426"/>
                <a:gd name="T16" fmla="*/ 212 w 426"/>
                <a:gd name="T17" fmla="*/ 426 h 426"/>
                <a:gd name="T18" fmla="*/ 190 w 426"/>
                <a:gd name="T19" fmla="*/ 426 h 426"/>
                <a:gd name="T20" fmla="*/ 148 w 426"/>
                <a:gd name="T21" fmla="*/ 416 h 426"/>
                <a:gd name="T22" fmla="*/ 110 w 426"/>
                <a:gd name="T23" fmla="*/ 400 h 426"/>
                <a:gd name="T24" fmla="*/ 76 w 426"/>
                <a:gd name="T25" fmla="*/ 378 h 426"/>
                <a:gd name="T26" fmla="*/ 48 w 426"/>
                <a:gd name="T27" fmla="*/ 348 h 426"/>
                <a:gd name="T28" fmla="*/ 24 w 426"/>
                <a:gd name="T29" fmla="*/ 314 h 426"/>
                <a:gd name="T30" fmla="*/ 8 w 426"/>
                <a:gd name="T31" fmla="*/ 276 h 426"/>
                <a:gd name="T32" fmla="*/ 0 w 426"/>
                <a:gd name="T33" fmla="*/ 234 h 426"/>
                <a:gd name="T34" fmla="*/ 0 w 426"/>
                <a:gd name="T35" fmla="*/ 212 h 426"/>
                <a:gd name="T36" fmla="*/ 4 w 426"/>
                <a:gd name="T37" fmla="*/ 170 h 426"/>
                <a:gd name="T38" fmla="*/ 16 w 426"/>
                <a:gd name="T39" fmla="*/ 130 h 426"/>
                <a:gd name="T40" fmla="*/ 36 w 426"/>
                <a:gd name="T41" fmla="*/ 94 h 426"/>
                <a:gd name="T42" fmla="*/ 62 w 426"/>
                <a:gd name="T43" fmla="*/ 62 h 426"/>
                <a:gd name="T44" fmla="*/ 94 w 426"/>
                <a:gd name="T45" fmla="*/ 36 h 426"/>
                <a:gd name="T46" fmla="*/ 130 w 426"/>
                <a:gd name="T47" fmla="*/ 16 h 426"/>
                <a:gd name="T48" fmla="*/ 170 w 426"/>
                <a:gd name="T49" fmla="*/ 4 h 426"/>
                <a:gd name="T50" fmla="*/ 212 w 426"/>
                <a:gd name="T51" fmla="*/ 0 h 426"/>
                <a:gd name="T52" fmla="*/ 234 w 426"/>
                <a:gd name="T53" fmla="*/ 0 h 426"/>
                <a:gd name="T54" fmla="*/ 276 w 426"/>
                <a:gd name="T55" fmla="*/ 10 h 426"/>
                <a:gd name="T56" fmla="*/ 314 w 426"/>
                <a:gd name="T57" fmla="*/ 26 h 426"/>
                <a:gd name="T58" fmla="*/ 348 w 426"/>
                <a:gd name="T59" fmla="*/ 48 h 426"/>
                <a:gd name="T60" fmla="*/ 376 w 426"/>
                <a:gd name="T61" fmla="*/ 78 h 426"/>
                <a:gd name="T62" fmla="*/ 400 w 426"/>
                <a:gd name="T63" fmla="*/ 112 h 426"/>
                <a:gd name="T64" fmla="*/ 416 w 426"/>
                <a:gd name="T65" fmla="*/ 150 h 426"/>
                <a:gd name="T66" fmla="*/ 424 w 426"/>
                <a:gd name="T67" fmla="*/ 192 h 426"/>
                <a:gd name="T68" fmla="*/ 426 w 426"/>
                <a:gd name="T69" fmla="*/ 212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26" h="426">
                  <a:moveTo>
                    <a:pt x="426" y="212"/>
                  </a:moveTo>
                  <a:lnTo>
                    <a:pt x="426" y="212"/>
                  </a:lnTo>
                  <a:lnTo>
                    <a:pt x="424" y="234"/>
                  </a:lnTo>
                  <a:lnTo>
                    <a:pt x="422" y="256"/>
                  </a:lnTo>
                  <a:lnTo>
                    <a:pt x="416" y="276"/>
                  </a:lnTo>
                  <a:lnTo>
                    <a:pt x="408" y="296"/>
                  </a:lnTo>
                  <a:lnTo>
                    <a:pt x="400" y="314"/>
                  </a:lnTo>
                  <a:lnTo>
                    <a:pt x="390" y="332"/>
                  </a:lnTo>
                  <a:lnTo>
                    <a:pt x="376" y="348"/>
                  </a:lnTo>
                  <a:lnTo>
                    <a:pt x="364" y="364"/>
                  </a:lnTo>
                  <a:lnTo>
                    <a:pt x="348" y="378"/>
                  </a:lnTo>
                  <a:lnTo>
                    <a:pt x="332" y="390"/>
                  </a:lnTo>
                  <a:lnTo>
                    <a:pt x="314" y="400"/>
                  </a:lnTo>
                  <a:lnTo>
                    <a:pt x="296" y="410"/>
                  </a:lnTo>
                  <a:lnTo>
                    <a:pt x="276" y="416"/>
                  </a:lnTo>
                  <a:lnTo>
                    <a:pt x="256" y="422"/>
                  </a:lnTo>
                  <a:lnTo>
                    <a:pt x="234" y="426"/>
                  </a:lnTo>
                  <a:lnTo>
                    <a:pt x="212" y="426"/>
                  </a:lnTo>
                  <a:lnTo>
                    <a:pt x="212" y="426"/>
                  </a:lnTo>
                  <a:lnTo>
                    <a:pt x="190" y="426"/>
                  </a:lnTo>
                  <a:lnTo>
                    <a:pt x="170" y="422"/>
                  </a:lnTo>
                  <a:lnTo>
                    <a:pt x="148" y="416"/>
                  </a:lnTo>
                  <a:lnTo>
                    <a:pt x="130" y="410"/>
                  </a:lnTo>
                  <a:lnTo>
                    <a:pt x="110" y="400"/>
                  </a:lnTo>
                  <a:lnTo>
                    <a:pt x="94" y="390"/>
                  </a:lnTo>
                  <a:lnTo>
                    <a:pt x="76" y="378"/>
                  </a:lnTo>
                  <a:lnTo>
                    <a:pt x="62" y="364"/>
                  </a:lnTo>
                  <a:lnTo>
                    <a:pt x="48" y="348"/>
                  </a:lnTo>
                  <a:lnTo>
                    <a:pt x="36" y="332"/>
                  </a:lnTo>
                  <a:lnTo>
                    <a:pt x="24" y="314"/>
                  </a:lnTo>
                  <a:lnTo>
                    <a:pt x="16" y="296"/>
                  </a:lnTo>
                  <a:lnTo>
                    <a:pt x="8" y="276"/>
                  </a:lnTo>
                  <a:lnTo>
                    <a:pt x="4" y="256"/>
                  </a:lnTo>
                  <a:lnTo>
                    <a:pt x="0" y="234"/>
                  </a:lnTo>
                  <a:lnTo>
                    <a:pt x="0" y="212"/>
                  </a:lnTo>
                  <a:lnTo>
                    <a:pt x="0" y="212"/>
                  </a:lnTo>
                  <a:lnTo>
                    <a:pt x="0" y="192"/>
                  </a:lnTo>
                  <a:lnTo>
                    <a:pt x="4" y="170"/>
                  </a:lnTo>
                  <a:lnTo>
                    <a:pt x="8" y="150"/>
                  </a:lnTo>
                  <a:lnTo>
                    <a:pt x="16" y="130"/>
                  </a:lnTo>
                  <a:lnTo>
                    <a:pt x="24" y="112"/>
                  </a:lnTo>
                  <a:lnTo>
                    <a:pt x="36" y="94"/>
                  </a:lnTo>
                  <a:lnTo>
                    <a:pt x="48" y="78"/>
                  </a:lnTo>
                  <a:lnTo>
                    <a:pt x="62" y="62"/>
                  </a:lnTo>
                  <a:lnTo>
                    <a:pt x="76" y="48"/>
                  </a:lnTo>
                  <a:lnTo>
                    <a:pt x="94" y="36"/>
                  </a:lnTo>
                  <a:lnTo>
                    <a:pt x="110" y="26"/>
                  </a:lnTo>
                  <a:lnTo>
                    <a:pt x="130" y="16"/>
                  </a:lnTo>
                  <a:lnTo>
                    <a:pt x="148" y="10"/>
                  </a:lnTo>
                  <a:lnTo>
                    <a:pt x="170" y="4"/>
                  </a:lnTo>
                  <a:lnTo>
                    <a:pt x="190" y="0"/>
                  </a:lnTo>
                  <a:lnTo>
                    <a:pt x="212" y="0"/>
                  </a:lnTo>
                  <a:lnTo>
                    <a:pt x="212" y="0"/>
                  </a:lnTo>
                  <a:lnTo>
                    <a:pt x="234" y="0"/>
                  </a:lnTo>
                  <a:lnTo>
                    <a:pt x="256" y="4"/>
                  </a:lnTo>
                  <a:lnTo>
                    <a:pt x="276" y="10"/>
                  </a:lnTo>
                  <a:lnTo>
                    <a:pt x="296" y="16"/>
                  </a:lnTo>
                  <a:lnTo>
                    <a:pt x="314" y="26"/>
                  </a:lnTo>
                  <a:lnTo>
                    <a:pt x="332" y="36"/>
                  </a:lnTo>
                  <a:lnTo>
                    <a:pt x="348" y="48"/>
                  </a:lnTo>
                  <a:lnTo>
                    <a:pt x="364" y="62"/>
                  </a:lnTo>
                  <a:lnTo>
                    <a:pt x="376" y="78"/>
                  </a:lnTo>
                  <a:lnTo>
                    <a:pt x="390" y="94"/>
                  </a:lnTo>
                  <a:lnTo>
                    <a:pt x="400" y="112"/>
                  </a:lnTo>
                  <a:lnTo>
                    <a:pt x="408" y="130"/>
                  </a:lnTo>
                  <a:lnTo>
                    <a:pt x="416" y="150"/>
                  </a:lnTo>
                  <a:lnTo>
                    <a:pt x="422" y="170"/>
                  </a:lnTo>
                  <a:lnTo>
                    <a:pt x="424" y="192"/>
                  </a:lnTo>
                  <a:lnTo>
                    <a:pt x="426" y="212"/>
                  </a:lnTo>
                  <a:lnTo>
                    <a:pt x="426" y="212"/>
                  </a:lnTo>
                  <a:close/>
                </a:path>
              </a:pathLst>
            </a:custGeom>
            <a:noFill/>
            <a:ln w="6350">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14" name="25"/>
            <p:cNvSpPr/>
            <p:nvPr/>
          </p:nvSpPr>
          <p:spPr bwMode="auto">
            <a:xfrm>
              <a:off x="6999244" y="3662571"/>
              <a:ext cx="373234" cy="371195"/>
            </a:xfrm>
            <a:custGeom>
              <a:avLst/>
              <a:gdLst>
                <a:gd name="T0" fmla="*/ 434 w 1076"/>
                <a:gd name="T1" fmla="*/ 404 h 1070"/>
                <a:gd name="T2" fmla="*/ 412 w 1076"/>
                <a:gd name="T3" fmla="*/ 398 h 1070"/>
                <a:gd name="T4" fmla="*/ 364 w 1076"/>
                <a:gd name="T5" fmla="*/ 392 h 1070"/>
                <a:gd name="T6" fmla="*/ 338 w 1076"/>
                <a:gd name="T7" fmla="*/ 390 h 1070"/>
                <a:gd name="T8" fmla="*/ 270 w 1076"/>
                <a:gd name="T9" fmla="*/ 398 h 1070"/>
                <a:gd name="T10" fmla="*/ 206 w 1076"/>
                <a:gd name="T11" fmla="*/ 418 h 1070"/>
                <a:gd name="T12" fmla="*/ 148 w 1076"/>
                <a:gd name="T13" fmla="*/ 448 h 1070"/>
                <a:gd name="T14" fmla="*/ 98 w 1076"/>
                <a:gd name="T15" fmla="*/ 490 h 1070"/>
                <a:gd name="T16" fmla="*/ 58 w 1076"/>
                <a:gd name="T17" fmla="*/ 540 h 1070"/>
                <a:gd name="T18" fmla="*/ 26 w 1076"/>
                <a:gd name="T19" fmla="*/ 598 h 1070"/>
                <a:gd name="T20" fmla="*/ 6 w 1076"/>
                <a:gd name="T21" fmla="*/ 662 h 1070"/>
                <a:gd name="T22" fmla="*/ 0 w 1076"/>
                <a:gd name="T23" fmla="*/ 730 h 1070"/>
                <a:gd name="T24" fmla="*/ 0 w 1076"/>
                <a:gd name="T25" fmla="*/ 764 h 1070"/>
                <a:gd name="T26" fmla="*/ 14 w 1076"/>
                <a:gd name="T27" fmla="*/ 832 h 1070"/>
                <a:gd name="T28" fmla="*/ 40 w 1076"/>
                <a:gd name="T29" fmla="*/ 892 h 1070"/>
                <a:gd name="T30" fmla="*/ 76 w 1076"/>
                <a:gd name="T31" fmla="*/ 946 h 1070"/>
                <a:gd name="T32" fmla="*/ 122 w 1076"/>
                <a:gd name="T33" fmla="*/ 992 h 1070"/>
                <a:gd name="T34" fmla="*/ 176 w 1076"/>
                <a:gd name="T35" fmla="*/ 1030 h 1070"/>
                <a:gd name="T36" fmla="*/ 238 w 1076"/>
                <a:gd name="T37" fmla="*/ 1054 h 1070"/>
                <a:gd name="T38" fmla="*/ 304 w 1076"/>
                <a:gd name="T39" fmla="*/ 1068 h 1070"/>
                <a:gd name="T40" fmla="*/ 338 w 1076"/>
                <a:gd name="T41" fmla="*/ 1070 h 1070"/>
                <a:gd name="T42" fmla="*/ 408 w 1076"/>
                <a:gd name="T43" fmla="*/ 1064 h 1070"/>
                <a:gd name="T44" fmla="*/ 472 w 1076"/>
                <a:gd name="T45" fmla="*/ 1044 h 1070"/>
                <a:gd name="T46" fmla="*/ 528 w 1076"/>
                <a:gd name="T47" fmla="*/ 1012 h 1070"/>
                <a:gd name="T48" fmla="*/ 580 w 1076"/>
                <a:gd name="T49" fmla="*/ 970 h 1070"/>
                <a:gd name="T50" fmla="*/ 620 w 1076"/>
                <a:gd name="T51" fmla="*/ 920 h 1070"/>
                <a:gd name="T52" fmla="*/ 652 w 1076"/>
                <a:gd name="T53" fmla="*/ 862 h 1070"/>
                <a:gd name="T54" fmla="*/ 672 w 1076"/>
                <a:gd name="T55" fmla="*/ 798 h 1070"/>
                <a:gd name="T56" fmla="*/ 678 w 1076"/>
                <a:gd name="T57" fmla="*/ 730 h 1070"/>
                <a:gd name="T58" fmla="*/ 678 w 1076"/>
                <a:gd name="T59" fmla="*/ 706 h 1070"/>
                <a:gd name="T60" fmla="*/ 672 w 1076"/>
                <a:gd name="T61" fmla="*/ 662 h 1070"/>
                <a:gd name="T62" fmla="*/ 786 w 1076"/>
                <a:gd name="T63" fmla="*/ 520 h 1070"/>
                <a:gd name="T64" fmla="*/ 934 w 1076"/>
                <a:gd name="T65" fmla="*/ 378 h 1070"/>
                <a:gd name="T66" fmla="*/ 1076 w 1076"/>
                <a:gd name="T67" fmla="*/ 216 h 1070"/>
                <a:gd name="T68" fmla="*/ 884 w 1076"/>
                <a:gd name="T69" fmla="*/ 0 h 10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76" h="1070">
                  <a:moveTo>
                    <a:pt x="884" y="0"/>
                  </a:moveTo>
                  <a:lnTo>
                    <a:pt x="434" y="404"/>
                  </a:lnTo>
                  <a:lnTo>
                    <a:pt x="434" y="404"/>
                  </a:lnTo>
                  <a:lnTo>
                    <a:pt x="412" y="398"/>
                  </a:lnTo>
                  <a:lnTo>
                    <a:pt x="388" y="394"/>
                  </a:lnTo>
                  <a:lnTo>
                    <a:pt x="364" y="392"/>
                  </a:lnTo>
                  <a:lnTo>
                    <a:pt x="338" y="390"/>
                  </a:lnTo>
                  <a:lnTo>
                    <a:pt x="338" y="390"/>
                  </a:lnTo>
                  <a:lnTo>
                    <a:pt x="304" y="392"/>
                  </a:lnTo>
                  <a:lnTo>
                    <a:pt x="270" y="398"/>
                  </a:lnTo>
                  <a:lnTo>
                    <a:pt x="238" y="406"/>
                  </a:lnTo>
                  <a:lnTo>
                    <a:pt x="206" y="418"/>
                  </a:lnTo>
                  <a:lnTo>
                    <a:pt x="176" y="432"/>
                  </a:lnTo>
                  <a:lnTo>
                    <a:pt x="148" y="448"/>
                  </a:lnTo>
                  <a:lnTo>
                    <a:pt x="122" y="468"/>
                  </a:lnTo>
                  <a:lnTo>
                    <a:pt x="98" y="490"/>
                  </a:lnTo>
                  <a:lnTo>
                    <a:pt x="76" y="514"/>
                  </a:lnTo>
                  <a:lnTo>
                    <a:pt x="58" y="540"/>
                  </a:lnTo>
                  <a:lnTo>
                    <a:pt x="40" y="568"/>
                  </a:lnTo>
                  <a:lnTo>
                    <a:pt x="26" y="598"/>
                  </a:lnTo>
                  <a:lnTo>
                    <a:pt x="14" y="630"/>
                  </a:lnTo>
                  <a:lnTo>
                    <a:pt x="6" y="662"/>
                  </a:lnTo>
                  <a:lnTo>
                    <a:pt x="0" y="696"/>
                  </a:lnTo>
                  <a:lnTo>
                    <a:pt x="0" y="730"/>
                  </a:lnTo>
                  <a:lnTo>
                    <a:pt x="0" y="730"/>
                  </a:lnTo>
                  <a:lnTo>
                    <a:pt x="0" y="764"/>
                  </a:lnTo>
                  <a:lnTo>
                    <a:pt x="6" y="798"/>
                  </a:lnTo>
                  <a:lnTo>
                    <a:pt x="14" y="832"/>
                  </a:lnTo>
                  <a:lnTo>
                    <a:pt x="26" y="862"/>
                  </a:lnTo>
                  <a:lnTo>
                    <a:pt x="40" y="892"/>
                  </a:lnTo>
                  <a:lnTo>
                    <a:pt x="58" y="920"/>
                  </a:lnTo>
                  <a:lnTo>
                    <a:pt x="76" y="946"/>
                  </a:lnTo>
                  <a:lnTo>
                    <a:pt x="98" y="970"/>
                  </a:lnTo>
                  <a:lnTo>
                    <a:pt x="122" y="992"/>
                  </a:lnTo>
                  <a:lnTo>
                    <a:pt x="148" y="1012"/>
                  </a:lnTo>
                  <a:lnTo>
                    <a:pt x="176" y="1030"/>
                  </a:lnTo>
                  <a:lnTo>
                    <a:pt x="206" y="1044"/>
                  </a:lnTo>
                  <a:lnTo>
                    <a:pt x="238" y="1054"/>
                  </a:lnTo>
                  <a:lnTo>
                    <a:pt x="270" y="1064"/>
                  </a:lnTo>
                  <a:lnTo>
                    <a:pt x="304" y="1068"/>
                  </a:lnTo>
                  <a:lnTo>
                    <a:pt x="338" y="1070"/>
                  </a:lnTo>
                  <a:lnTo>
                    <a:pt x="338" y="1070"/>
                  </a:lnTo>
                  <a:lnTo>
                    <a:pt x="374" y="1068"/>
                  </a:lnTo>
                  <a:lnTo>
                    <a:pt x="408" y="1064"/>
                  </a:lnTo>
                  <a:lnTo>
                    <a:pt x="440" y="1054"/>
                  </a:lnTo>
                  <a:lnTo>
                    <a:pt x="472" y="1044"/>
                  </a:lnTo>
                  <a:lnTo>
                    <a:pt x="500" y="1030"/>
                  </a:lnTo>
                  <a:lnTo>
                    <a:pt x="528" y="1012"/>
                  </a:lnTo>
                  <a:lnTo>
                    <a:pt x="556" y="992"/>
                  </a:lnTo>
                  <a:lnTo>
                    <a:pt x="580" y="970"/>
                  </a:lnTo>
                  <a:lnTo>
                    <a:pt x="602" y="946"/>
                  </a:lnTo>
                  <a:lnTo>
                    <a:pt x="620" y="920"/>
                  </a:lnTo>
                  <a:lnTo>
                    <a:pt x="638" y="892"/>
                  </a:lnTo>
                  <a:lnTo>
                    <a:pt x="652" y="862"/>
                  </a:lnTo>
                  <a:lnTo>
                    <a:pt x="664" y="832"/>
                  </a:lnTo>
                  <a:lnTo>
                    <a:pt x="672" y="798"/>
                  </a:lnTo>
                  <a:lnTo>
                    <a:pt x="678" y="764"/>
                  </a:lnTo>
                  <a:lnTo>
                    <a:pt x="678" y="730"/>
                  </a:lnTo>
                  <a:lnTo>
                    <a:pt x="678" y="730"/>
                  </a:lnTo>
                  <a:lnTo>
                    <a:pt x="678" y="706"/>
                  </a:lnTo>
                  <a:lnTo>
                    <a:pt x="676" y="684"/>
                  </a:lnTo>
                  <a:lnTo>
                    <a:pt x="672" y="662"/>
                  </a:lnTo>
                  <a:lnTo>
                    <a:pt x="666" y="640"/>
                  </a:lnTo>
                  <a:lnTo>
                    <a:pt x="786" y="520"/>
                  </a:lnTo>
                  <a:lnTo>
                    <a:pt x="786" y="378"/>
                  </a:lnTo>
                  <a:lnTo>
                    <a:pt x="934" y="378"/>
                  </a:lnTo>
                  <a:lnTo>
                    <a:pt x="934" y="208"/>
                  </a:lnTo>
                  <a:lnTo>
                    <a:pt x="1076" y="216"/>
                  </a:lnTo>
                  <a:lnTo>
                    <a:pt x="1076" y="14"/>
                  </a:lnTo>
                  <a:lnTo>
                    <a:pt x="884" y="0"/>
                  </a:lnTo>
                  <a:close/>
                </a:path>
              </a:pathLst>
            </a:custGeom>
            <a:noFill/>
            <a:ln w="6350">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15" name="26"/>
            <p:cNvSpPr/>
            <p:nvPr/>
          </p:nvSpPr>
          <p:spPr bwMode="auto">
            <a:xfrm>
              <a:off x="7058906" y="3896389"/>
              <a:ext cx="80474" cy="80483"/>
            </a:xfrm>
            <a:custGeom>
              <a:avLst/>
              <a:gdLst>
                <a:gd name="T0" fmla="*/ 232 w 232"/>
                <a:gd name="T1" fmla="*/ 116 h 232"/>
                <a:gd name="T2" fmla="*/ 232 w 232"/>
                <a:gd name="T3" fmla="*/ 116 h 232"/>
                <a:gd name="T4" fmla="*/ 232 w 232"/>
                <a:gd name="T5" fmla="*/ 128 h 232"/>
                <a:gd name="T6" fmla="*/ 230 w 232"/>
                <a:gd name="T7" fmla="*/ 138 h 232"/>
                <a:gd name="T8" fmla="*/ 222 w 232"/>
                <a:gd name="T9" fmla="*/ 160 h 232"/>
                <a:gd name="T10" fmla="*/ 212 w 232"/>
                <a:gd name="T11" fmla="*/ 180 h 232"/>
                <a:gd name="T12" fmla="*/ 198 w 232"/>
                <a:gd name="T13" fmla="*/ 198 h 232"/>
                <a:gd name="T14" fmla="*/ 180 w 232"/>
                <a:gd name="T15" fmla="*/ 212 h 232"/>
                <a:gd name="T16" fmla="*/ 162 w 232"/>
                <a:gd name="T17" fmla="*/ 222 h 232"/>
                <a:gd name="T18" fmla="*/ 140 w 232"/>
                <a:gd name="T19" fmla="*/ 228 h 232"/>
                <a:gd name="T20" fmla="*/ 128 w 232"/>
                <a:gd name="T21" fmla="*/ 230 h 232"/>
                <a:gd name="T22" fmla="*/ 116 w 232"/>
                <a:gd name="T23" fmla="*/ 232 h 232"/>
                <a:gd name="T24" fmla="*/ 116 w 232"/>
                <a:gd name="T25" fmla="*/ 232 h 232"/>
                <a:gd name="T26" fmla="*/ 104 w 232"/>
                <a:gd name="T27" fmla="*/ 230 h 232"/>
                <a:gd name="T28" fmla="*/ 92 w 232"/>
                <a:gd name="T29" fmla="*/ 228 h 232"/>
                <a:gd name="T30" fmla="*/ 72 w 232"/>
                <a:gd name="T31" fmla="*/ 222 h 232"/>
                <a:gd name="T32" fmla="*/ 52 w 232"/>
                <a:gd name="T33" fmla="*/ 212 h 232"/>
                <a:gd name="T34" fmla="*/ 34 w 232"/>
                <a:gd name="T35" fmla="*/ 198 h 232"/>
                <a:gd name="T36" fmla="*/ 20 w 232"/>
                <a:gd name="T37" fmla="*/ 180 h 232"/>
                <a:gd name="T38" fmla="*/ 10 w 232"/>
                <a:gd name="T39" fmla="*/ 160 h 232"/>
                <a:gd name="T40" fmla="*/ 2 w 232"/>
                <a:gd name="T41" fmla="*/ 138 h 232"/>
                <a:gd name="T42" fmla="*/ 2 w 232"/>
                <a:gd name="T43" fmla="*/ 128 h 232"/>
                <a:gd name="T44" fmla="*/ 0 w 232"/>
                <a:gd name="T45" fmla="*/ 116 h 232"/>
                <a:gd name="T46" fmla="*/ 0 w 232"/>
                <a:gd name="T47" fmla="*/ 116 h 232"/>
                <a:gd name="T48" fmla="*/ 2 w 232"/>
                <a:gd name="T49" fmla="*/ 104 h 232"/>
                <a:gd name="T50" fmla="*/ 2 w 232"/>
                <a:gd name="T51" fmla="*/ 92 h 232"/>
                <a:gd name="T52" fmla="*/ 10 w 232"/>
                <a:gd name="T53" fmla="*/ 70 h 232"/>
                <a:gd name="T54" fmla="*/ 20 w 232"/>
                <a:gd name="T55" fmla="*/ 50 h 232"/>
                <a:gd name="T56" fmla="*/ 34 w 232"/>
                <a:gd name="T57" fmla="*/ 34 h 232"/>
                <a:gd name="T58" fmla="*/ 52 w 232"/>
                <a:gd name="T59" fmla="*/ 20 h 232"/>
                <a:gd name="T60" fmla="*/ 72 w 232"/>
                <a:gd name="T61" fmla="*/ 8 h 232"/>
                <a:gd name="T62" fmla="*/ 92 w 232"/>
                <a:gd name="T63" fmla="*/ 2 h 232"/>
                <a:gd name="T64" fmla="*/ 104 w 232"/>
                <a:gd name="T65" fmla="*/ 0 h 232"/>
                <a:gd name="T66" fmla="*/ 116 w 232"/>
                <a:gd name="T67" fmla="*/ 0 h 232"/>
                <a:gd name="T68" fmla="*/ 116 w 232"/>
                <a:gd name="T69" fmla="*/ 0 h 232"/>
                <a:gd name="T70" fmla="*/ 128 w 232"/>
                <a:gd name="T71" fmla="*/ 0 h 232"/>
                <a:gd name="T72" fmla="*/ 140 w 232"/>
                <a:gd name="T73" fmla="*/ 2 h 232"/>
                <a:gd name="T74" fmla="*/ 162 w 232"/>
                <a:gd name="T75" fmla="*/ 8 h 232"/>
                <a:gd name="T76" fmla="*/ 180 w 232"/>
                <a:gd name="T77" fmla="*/ 20 h 232"/>
                <a:gd name="T78" fmla="*/ 198 w 232"/>
                <a:gd name="T79" fmla="*/ 34 h 232"/>
                <a:gd name="T80" fmla="*/ 212 w 232"/>
                <a:gd name="T81" fmla="*/ 50 h 232"/>
                <a:gd name="T82" fmla="*/ 222 w 232"/>
                <a:gd name="T83" fmla="*/ 70 h 232"/>
                <a:gd name="T84" fmla="*/ 230 w 232"/>
                <a:gd name="T85" fmla="*/ 92 h 232"/>
                <a:gd name="T86" fmla="*/ 232 w 232"/>
                <a:gd name="T87" fmla="*/ 104 h 232"/>
                <a:gd name="T88" fmla="*/ 232 w 232"/>
                <a:gd name="T89" fmla="*/ 116 h 232"/>
                <a:gd name="T90" fmla="*/ 232 w 232"/>
                <a:gd name="T91" fmla="*/ 116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32" h="232">
                  <a:moveTo>
                    <a:pt x="232" y="116"/>
                  </a:moveTo>
                  <a:lnTo>
                    <a:pt x="232" y="116"/>
                  </a:lnTo>
                  <a:lnTo>
                    <a:pt x="232" y="128"/>
                  </a:lnTo>
                  <a:lnTo>
                    <a:pt x="230" y="138"/>
                  </a:lnTo>
                  <a:lnTo>
                    <a:pt x="222" y="160"/>
                  </a:lnTo>
                  <a:lnTo>
                    <a:pt x="212" y="180"/>
                  </a:lnTo>
                  <a:lnTo>
                    <a:pt x="198" y="198"/>
                  </a:lnTo>
                  <a:lnTo>
                    <a:pt x="180" y="212"/>
                  </a:lnTo>
                  <a:lnTo>
                    <a:pt x="162" y="222"/>
                  </a:lnTo>
                  <a:lnTo>
                    <a:pt x="140" y="228"/>
                  </a:lnTo>
                  <a:lnTo>
                    <a:pt x="128" y="230"/>
                  </a:lnTo>
                  <a:lnTo>
                    <a:pt x="116" y="232"/>
                  </a:lnTo>
                  <a:lnTo>
                    <a:pt x="116" y="232"/>
                  </a:lnTo>
                  <a:lnTo>
                    <a:pt x="104" y="230"/>
                  </a:lnTo>
                  <a:lnTo>
                    <a:pt x="92" y="228"/>
                  </a:lnTo>
                  <a:lnTo>
                    <a:pt x="72" y="222"/>
                  </a:lnTo>
                  <a:lnTo>
                    <a:pt x="52" y="212"/>
                  </a:lnTo>
                  <a:lnTo>
                    <a:pt x="34" y="198"/>
                  </a:lnTo>
                  <a:lnTo>
                    <a:pt x="20" y="180"/>
                  </a:lnTo>
                  <a:lnTo>
                    <a:pt x="10" y="160"/>
                  </a:lnTo>
                  <a:lnTo>
                    <a:pt x="2" y="138"/>
                  </a:lnTo>
                  <a:lnTo>
                    <a:pt x="2" y="128"/>
                  </a:lnTo>
                  <a:lnTo>
                    <a:pt x="0" y="116"/>
                  </a:lnTo>
                  <a:lnTo>
                    <a:pt x="0" y="116"/>
                  </a:lnTo>
                  <a:lnTo>
                    <a:pt x="2" y="104"/>
                  </a:lnTo>
                  <a:lnTo>
                    <a:pt x="2" y="92"/>
                  </a:lnTo>
                  <a:lnTo>
                    <a:pt x="10" y="70"/>
                  </a:lnTo>
                  <a:lnTo>
                    <a:pt x="20" y="50"/>
                  </a:lnTo>
                  <a:lnTo>
                    <a:pt x="34" y="34"/>
                  </a:lnTo>
                  <a:lnTo>
                    <a:pt x="52" y="20"/>
                  </a:lnTo>
                  <a:lnTo>
                    <a:pt x="72" y="8"/>
                  </a:lnTo>
                  <a:lnTo>
                    <a:pt x="92" y="2"/>
                  </a:lnTo>
                  <a:lnTo>
                    <a:pt x="104" y="0"/>
                  </a:lnTo>
                  <a:lnTo>
                    <a:pt x="116" y="0"/>
                  </a:lnTo>
                  <a:lnTo>
                    <a:pt x="116" y="0"/>
                  </a:lnTo>
                  <a:lnTo>
                    <a:pt x="128" y="0"/>
                  </a:lnTo>
                  <a:lnTo>
                    <a:pt x="140" y="2"/>
                  </a:lnTo>
                  <a:lnTo>
                    <a:pt x="162" y="8"/>
                  </a:lnTo>
                  <a:lnTo>
                    <a:pt x="180" y="20"/>
                  </a:lnTo>
                  <a:lnTo>
                    <a:pt x="198" y="34"/>
                  </a:lnTo>
                  <a:lnTo>
                    <a:pt x="212" y="50"/>
                  </a:lnTo>
                  <a:lnTo>
                    <a:pt x="222" y="70"/>
                  </a:lnTo>
                  <a:lnTo>
                    <a:pt x="230" y="92"/>
                  </a:lnTo>
                  <a:lnTo>
                    <a:pt x="232" y="104"/>
                  </a:lnTo>
                  <a:lnTo>
                    <a:pt x="232" y="116"/>
                  </a:lnTo>
                  <a:lnTo>
                    <a:pt x="232" y="116"/>
                  </a:lnTo>
                  <a:close/>
                </a:path>
              </a:pathLst>
            </a:custGeom>
            <a:noFill/>
            <a:ln w="6350">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16" name="Line 27"/>
            <p:cNvSpPr>
              <a:spLocks noChangeShapeType="1"/>
            </p:cNvSpPr>
            <p:nvPr/>
          </p:nvSpPr>
          <p:spPr bwMode="auto">
            <a:xfrm flipH="1">
              <a:off x="7172680" y="3706282"/>
              <a:ext cx="132505" cy="119337"/>
            </a:xfrm>
            <a:prstGeom prst="line">
              <a:avLst/>
            </a:prstGeom>
            <a:noFill/>
            <a:ln w="6350">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17" name="28"/>
            <p:cNvSpPr/>
            <p:nvPr/>
          </p:nvSpPr>
          <p:spPr bwMode="auto">
            <a:xfrm>
              <a:off x="5715008" y="4684293"/>
              <a:ext cx="201878" cy="237287"/>
            </a:xfrm>
            <a:custGeom>
              <a:avLst/>
              <a:gdLst>
                <a:gd name="T0" fmla="*/ 582 w 582"/>
                <a:gd name="T1" fmla="*/ 0 h 684"/>
                <a:gd name="T2" fmla="*/ 582 w 582"/>
                <a:gd name="T3" fmla="*/ 0 h 684"/>
                <a:gd name="T4" fmla="*/ 582 w 582"/>
                <a:gd name="T5" fmla="*/ 340 h 684"/>
                <a:gd name="T6" fmla="*/ 582 w 582"/>
                <a:gd name="T7" fmla="*/ 340 h 684"/>
                <a:gd name="T8" fmla="*/ 580 w 582"/>
                <a:gd name="T9" fmla="*/ 354 h 684"/>
                <a:gd name="T10" fmla="*/ 578 w 582"/>
                <a:gd name="T11" fmla="*/ 372 h 684"/>
                <a:gd name="T12" fmla="*/ 572 w 582"/>
                <a:gd name="T13" fmla="*/ 390 h 684"/>
                <a:gd name="T14" fmla="*/ 564 w 582"/>
                <a:gd name="T15" fmla="*/ 412 h 684"/>
                <a:gd name="T16" fmla="*/ 554 w 582"/>
                <a:gd name="T17" fmla="*/ 434 h 684"/>
                <a:gd name="T18" fmla="*/ 542 w 582"/>
                <a:gd name="T19" fmla="*/ 458 h 684"/>
                <a:gd name="T20" fmla="*/ 526 w 582"/>
                <a:gd name="T21" fmla="*/ 484 h 684"/>
                <a:gd name="T22" fmla="*/ 510 w 582"/>
                <a:gd name="T23" fmla="*/ 510 h 684"/>
                <a:gd name="T24" fmla="*/ 490 w 582"/>
                <a:gd name="T25" fmla="*/ 534 h 684"/>
                <a:gd name="T26" fmla="*/ 468 w 582"/>
                <a:gd name="T27" fmla="*/ 560 h 684"/>
                <a:gd name="T28" fmla="*/ 444 w 582"/>
                <a:gd name="T29" fmla="*/ 584 h 684"/>
                <a:gd name="T30" fmla="*/ 418 w 582"/>
                <a:gd name="T31" fmla="*/ 608 h 684"/>
                <a:gd name="T32" fmla="*/ 390 w 582"/>
                <a:gd name="T33" fmla="*/ 630 h 684"/>
                <a:gd name="T34" fmla="*/ 358 w 582"/>
                <a:gd name="T35" fmla="*/ 650 h 684"/>
                <a:gd name="T36" fmla="*/ 326 w 582"/>
                <a:gd name="T37" fmla="*/ 668 h 684"/>
                <a:gd name="T38" fmla="*/ 290 w 582"/>
                <a:gd name="T39" fmla="*/ 684 h 684"/>
                <a:gd name="T40" fmla="*/ 290 w 582"/>
                <a:gd name="T41" fmla="*/ 684 h 684"/>
                <a:gd name="T42" fmla="*/ 256 w 582"/>
                <a:gd name="T43" fmla="*/ 668 h 684"/>
                <a:gd name="T44" fmla="*/ 222 w 582"/>
                <a:gd name="T45" fmla="*/ 650 h 684"/>
                <a:gd name="T46" fmla="*/ 192 w 582"/>
                <a:gd name="T47" fmla="*/ 630 h 684"/>
                <a:gd name="T48" fmla="*/ 164 w 582"/>
                <a:gd name="T49" fmla="*/ 608 h 684"/>
                <a:gd name="T50" fmla="*/ 138 w 582"/>
                <a:gd name="T51" fmla="*/ 584 h 684"/>
                <a:gd name="T52" fmla="*/ 114 w 582"/>
                <a:gd name="T53" fmla="*/ 560 h 684"/>
                <a:gd name="T54" fmla="*/ 92 w 582"/>
                <a:gd name="T55" fmla="*/ 534 h 684"/>
                <a:gd name="T56" fmla="*/ 72 w 582"/>
                <a:gd name="T57" fmla="*/ 510 h 684"/>
                <a:gd name="T58" fmla="*/ 56 w 582"/>
                <a:gd name="T59" fmla="*/ 484 h 684"/>
                <a:gd name="T60" fmla="*/ 40 w 582"/>
                <a:gd name="T61" fmla="*/ 458 h 684"/>
                <a:gd name="T62" fmla="*/ 28 w 582"/>
                <a:gd name="T63" fmla="*/ 434 h 684"/>
                <a:gd name="T64" fmla="*/ 18 w 582"/>
                <a:gd name="T65" fmla="*/ 412 h 684"/>
                <a:gd name="T66" fmla="*/ 10 w 582"/>
                <a:gd name="T67" fmla="*/ 390 h 684"/>
                <a:gd name="T68" fmla="*/ 4 w 582"/>
                <a:gd name="T69" fmla="*/ 372 h 684"/>
                <a:gd name="T70" fmla="*/ 0 w 582"/>
                <a:gd name="T71" fmla="*/ 354 h 684"/>
                <a:gd name="T72" fmla="*/ 0 w 582"/>
                <a:gd name="T73" fmla="*/ 340 h 684"/>
                <a:gd name="T74" fmla="*/ 0 w 582"/>
                <a:gd name="T75" fmla="*/ 340 h 684"/>
                <a:gd name="T76" fmla="*/ 0 w 582"/>
                <a:gd name="T77" fmla="*/ 0 h 6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82" h="684">
                  <a:moveTo>
                    <a:pt x="582" y="0"/>
                  </a:moveTo>
                  <a:lnTo>
                    <a:pt x="582" y="0"/>
                  </a:lnTo>
                  <a:lnTo>
                    <a:pt x="582" y="340"/>
                  </a:lnTo>
                  <a:lnTo>
                    <a:pt x="582" y="340"/>
                  </a:lnTo>
                  <a:lnTo>
                    <a:pt x="580" y="354"/>
                  </a:lnTo>
                  <a:lnTo>
                    <a:pt x="578" y="372"/>
                  </a:lnTo>
                  <a:lnTo>
                    <a:pt x="572" y="390"/>
                  </a:lnTo>
                  <a:lnTo>
                    <a:pt x="564" y="412"/>
                  </a:lnTo>
                  <a:lnTo>
                    <a:pt x="554" y="434"/>
                  </a:lnTo>
                  <a:lnTo>
                    <a:pt x="542" y="458"/>
                  </a:lnTo>
                  <a:lnTo>
                    <a:pt x="526" y="484"/>
                  </a:lnTo>
                  <a:lnTo>
                    <a:pt x="510" y="510"/>
                  </a:lnTo>
                  <a:lnTo>
                    <a:pt x="490" y="534"/>
                  </a:lnTo>
                  <a:lnTo>
                    <a:pt x="468" y="560"/>
                  </a:lnTo>
                  <a:lnTo>
                    <a:pt x="444" y="584"/>
                  </a:lnTo>
                  <a:lnTo>
                    <a:pt x="418" y="608"/>
                  </a:lnTo>
                  <a:lnTo>
                    <a:pt x="390" y="630"/>
                  </a:lnTo>
                  <a:lnTo>
                    <a:pt x="358" y="650"/>
                  </a:lnTo>
                  <a:lnTo>
                    <a:pt x="326" y="668"/>
                  </a:lnTo>
                  <a:lnTo>
                    <a:pt x="290" y="684"/>
                  </a:lnTo>
                  <a:lnTo>
                    <a:pt x="290" y="684"/>
                  </a:lnTo>
                  <a:lnTo>
                    <a:pt x="256" y="668"/>
                  </a:lnTo>
                  <a:lnTo>
                    <a:pt x="222" y="650"/>
                  </a:lnTo>
                  <a:lnTo>
                    <a:pt x="192" y="630"/>
                  </a:lnTo>
                  <a:lnTo>
                    <a:pt x="164" y="608"/>
                  </a:lnTo>
                  <a:lnTo>
                    <a:pt x="138" y="584"/>
                  </a:lnTo>
                  <a:lnTo>
                    <a:pt x="114" y="560"/>
                  </a:lnTo>
                  <a:lnTo>
                    <a:pt x="92" y="534"/>
                  </a:lnTo>
                  <a:lnTo>
                    <a:pt x="72" y="510"/>
                  </a:lnTo>
                  <a:lnTo>
                    <a:pt x="56" y="484"/>
                  </a:lnTo>
                  <a:lnTo>
                    <a:pt x="40" y="458"/>
                  </a:lnTo>
                  <a:lnTo>
                    <a:pt x="28" y="434"/>
                  </a:lnTo>
                  <a:lnTo>
                    <a:pt x="18" y="412"/>
                  </a:lnTo>
                  <a:lnTo>
                    <a:pt x="10" y="390"/>
                  </a:lnTo>
                  <a:lnTo>
                    <a:pt x="4" y="372"/>
                  </a:lnTo>
                  <a:lnTo>
                    <a:pt x="0" y="354"/>
                  </a:lnTo>
                  <a:lnTo>
                    <a:pt x="0" y="340"/>
                  </a:lnTo>
                  <a:lnTo>
                    <a:pt x="0" y="340"/>
                  </a:lnTo>
                  <a:lnTo>
                    <a:pt x="0" y="0"/>
                  </a:lnTo>
                </a:path>
              </a:pathLst>
            </a:custGeom>
            <a:noFill/>
            <a:ln w="6350">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18" name="29"/>
            <p:cNvSpPr/>
            <p:nvPr/>
          </p:nvSpPr>
          <p:spPr bwMode="auto">
            <a:xfrm>
              <a:off x="5626903" y="4684293"/>
              <a:ext cx="377393" cy="146397"/>
            </a:xfrm>
            <a:custGeom>
              <a:avLst/>
              <a:gdLst>
                <a:gd name="T0" fmla="*/ 892 w 1088"/>
                <a:gd name="T1" fmla="*/ 422 h 422"/>
                <a:gd name="T2" fmla="*/ 892 w 1088"/>
                <a:gd name="T3" fmla="*/ 422 h 422"/>
                <a:gd name="T4" fmla="*/ 922 w 1088"/>
                <a:gd name="T5" fmla="*/ 400 h 422"/>
                <a:gd name="T6" fmla="*/ 954 w 1088"/>
                <a:gd name="T7" fmla="*/ 374 h 422"/>
                <a:gd name="T8" fmla="*/ 990 w 1088"/>
                <a:gd name="T9" fmla="*/ 340 h 422"/>
                <a:gd name="T10" fmla="*/ 1008 w 1088"/>
                <a:gd name="T11" fmla="*/ 320 h 422"/>
                <a:gd name="T12" fmla="*/ 1026 w 1088"/>
                <a:gd name="T13" fmla="*/ 300 h 422"/>
                <a:gd name="T14" fmla="*/ 1044 w 1088"/>
                <a:gd name="T15" fmla="*/ 276 h 422"/>
                <a:gd name="T16" fmla="*/ 1058 w 1088"/>
                <a:gd name="T17" fmla="*/ 252 h 422"/>
                <a:gd name="T18" fmla="*/ 1070 w 1088"/>
                <a:gd name="T19" fmla="*/ 228 h 422"/>
                <a:gd name="T20" fmla="*/ 1080 w 1088"/>
                <a:gd name="T21" fmla="*/ 202 h 422"/>
                <a:gd name="T22" fmla="*/ 1086 w 1088"/>
                <a:gd name="T23" fmla="*/ 174 h 422"/>
                <a:gd name="T24" fmla="*/ 1088 w 1088"/>
                <a:gd name="T25" fmla="*/ 148 h 422"/>
                <a:gd name="T26" fmla="*/ 1088 w 1088"/>
                <a:gd name="T27" fmla="*/ 148 h 422"/>
                <a:gd name="T28" fmla="*/ 1086 w 1088"/>
                <a:gd name="T29" fmla="*/ 120 h 422"/>
                <a:gd name="T30" fmla="*/ 1080 w 1088"/>
                <a:gd name="T31" fmla="*/ 98 h 422"/>
                <a:gd name="T32" fmla="*/ 1070 w 1088"/>
                <a:gd name="T33" fmla="*/ 78 h 422"/>
                <a:gd name="T34" fmla="*/ 1058 w 1088"/>
                <a:gd name="T35" fmla="*/ 60 h 422"/>
                <a:gd name="T36" fmla="*/ 1042 w 1088"/>
                <a:gd name="T37" fmla="*/ 46 h 422"/>
                <a:gd name="T38" fmla="*/ 1022 w 1088"/>
                <a:gd name="T39" fmla="*/ 34 h 422"/>
                <a:gd name="T40" fmla="*/ 1002 w 1088"/>
                <a:gd name="T41" fmla="*/ 24 h 422"/>
                <a:gd name="T42" fmla="*/ 980 w 1088"/>
                <a:gd name="T43" fmla="*/ 18 h 422"/>
                <a:gd name="T44" fmla="*/ 956 w 1088"/>
                <a:gd name="T45" fmla="*/ 12 h 422"/>
                <a:gd name="T46" fmla="*/ 932 w 1088"/>
                <a:gd name="T47" fmla="*/ 6 h 422"/>
                <a:gd name="T48" fmla="*/ 882 w 1088"/>
                <a:gd name="T49" fmla="*/ 2 h 422"/>
                <a:gd name="T50" fmla="*/ 834 w 1088"/>
                <a:gd name="T51" fmla="*/ 0 h 422"/>
                <a:gd name="T52" fmla="*/ 788 w 1088"/>
                <a:gd name="T53" fmla="*/ 0 h 422"/>
                <a:gd name="T54" fmla="*/ 788 w 1088"/>
                <a:gd name="T55" fmla="*/ 0 h 422"/>
                <a:gd name="T56" fmla="*/ 544 w 1088"/>
                <a:gd name="T57" fmla="*/ 0 h 422"/>
                <a:gd name="T58" fmla="*/ 544 w 1088"/>
                <a:gd name="T59" fmla="*/ 0 h 422"/>
                <a:gd name="T60" fmla="*/ 300 w 1088"/>
                <a:gd name="T61" fmla="*/ 0 h 422"/>
                <a:gd name="T62" fmla="*/ 300 w 1088"/>
                <a:gd name="T63" fmla="*/ 0 h 422"/>
                <a:gd name="T64" fmla="*/ 256 w 1088"/>
                <a:gd name="T65" fmla="*/ 0 h 422"/>
                <a:gd name="T66" fmla="*/ 208 w 1088"/>
                <a:gd name="T67" fmla="*/ 2 h 422"/>
                <a:gd name="T68" fmla="*/ 158 w 1088"/>
                <a:gd name="T69" fmla="*/ 6 h 422"/>
                <a:gd name="T70" fmla="*/ 134 w 1088"/>
                <a:gd name="T71" fmla="*/ 12 h 422"/>
                <a:gd name="T72" fmla="*/ 110 w 1088"/>
                <a:gd name="T73" fmla="*/ 18 h 422"/>
                <a:gd name="T74" fmla="*/ 88 w 1088"/>
                <a:gd name="T75" fmla="*/ 24 h 422"/>
                <a:gd name="T76" fmla="*/ 66 w 1088"/>
                <a:gd name="T77" fmla="*/ 34 h 422"/>
                <a:gd name="T78" fmla="*/ 48 w 1088"/>
                <a:gd name="T79" fmla="*/ 46 h 422"/>
                <a:gd name="T80" fmla="*/ 32 w 1088"/>
                <a:gd name="T81" fmla="*/ 60 h 422"/>
                <a:gd name="T82" fmla="*/ 18 w 1088"/>
                <a:gd name="T83" fmla="*/ 78 h 422"/>
                <a:gd name="T84" fmla="*/ 8 w 1088"/>
                <a:gd name="T85" fmla="*/ 98 h 422"/>
                <a:gd name="T86" fmla="*/ 2 w 1088"/>
                <a:gd name="T87" fmla="*/ 120 h 422"/>
                <a:gd name="T88" fmla="*/ 0 w 1088"/>
                <a:gd name="T89" fmla="*/ 148 h 422"/>
                <a:gd name="T90" fmla="*/ 0 w 1088"/>
                <a:gd name="T91" fmla="*/ 148 h 422"/>
                <a:gd name="T92" fmla="*/ 2 w 1088"/>
                <a:gd name="T93" fmla="*/ 174 h 422"/>
                <a:gd name="T94" fmla="*/ 10 w 1088"/>
                <a:gd name="T95" fmla="*/ 202 h 422"/>
                <a:gd name="T96" fmla="*/ 18 w 1088"/>
                <a:gd name="T97" fmla="*/ 228 h 422"/>
                <a:gd name="T98" fmla="*/ 32 w 1088"/>
                <a:gd name="T99" fmla="*/ 252 h 422"/>
                <a:gd name="T100" fmla="*/ 46 w 1088"/>
                <a:gd name="T101" fmla="*/ 276 h 422"/>
                <a:gd name="T102" fmla="*/ 64 w 1088"/>
                <a:gd name="T103" fmla="*/ 300 h 422"/>
                <a:gd name="T104" fmla="*/ 80 w 1088"/>
                <a:gd name="T105" fmla="*/ 320 h 422"/>
                <a:gd name="T106" fmla="*/ 100 w 1088"/>
                <a:gd name="T107" fmla="*/ 340 h 422"/>
                <a:gd name="T108" fmla="*/ 136 w 1088"/>
                <a:gd name="T109" fmla="*/ 374 h 422"/>
                <a:gd name="T110" fmla="*/ 168 w 1088"/>
                <a:gd name="T111" fmla="*/ 400 h 422"/>
                <a:gd name="T112" fmla="*/ 198 w 1088"/>
                <a:gd name="T113" fmla="*/ 422 h 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88" h="422">
                  <a:moveTo>
                    <a:pt x="892" y="422"/>
                  </a:moveTo>
                  <a:lnTo>
                    <a:pt x="892" y="422"/>
                  </a:lnTo>
                  <a:lnTo>
                    <a:pt x="922" y="400"/>
                  </a:lnTo>
                  <a:lnTo>
                    <a:pt x="954" y="374"/>
                  </a:lnTo>
                  <a:lnTo>
                    <a:pt x="990" y="340"/>
                  </a:lnTo>
                  <a:lnTo>
                    <a:pt x="1008" y="320"/>
                  </a:lnTo>
                  <a:lnTo>
                    <a:pt x="1026" y="300"/>
                  </a:lnTo>
                  <a:lnTo>
                    <a:pt x="1044" y="276"/>
                  </a:lnTo>
                  <a:lnTo>
                    <a:pt x="1058" y="252"/>
                  </a:lnTo>
                  <a:lnTo>
                    <a:pt x="1070" y="228"/>
                  </a:lnTo>
                  <a:lnTo>
                    <a:pt x="1080" y="202"/>
                  </a:lnTo>
                  <a:lnTo>
                    <a:pt x="1086" y="174"/>
                  </a:lnTo>
                  <a:lnTo>
                    <a:pt x="1088" y="148"/>
                  </a:lnTo>
                  <a:lnTo>
                    <a:pt x="1088" y="148"/>
                  </a:lnTo>
                  <a:lnTo>
                    <a:pt x="1086" y="120"/>
                  </a:lnTo>
                  <a:lnTo>
                    <a:pt x="1080" y="98"/>
                  </a:lnTo>
                  <a:lnTo>
                    <a:pt x="1070" y="78"/>
                  </a:lnTo>
                  <a:lnTo>
                    <a:pt x="1058" y="60"/>
                  </a:lnTo>
                  <a:lnTo>
                    <a:pt x="1042" y="46"/>
                  </a:lnTo>
                  <a:lnTo>
                    <a:pt x="1022" y="34"/>
                  </a:lnTo>
                  <a:lnTo>
                    <a:pt x="1002" y="24"/>
                  </a:lnTo>
                  <a:lnTo>
                    <a:pt x="980" y="18"/>
                  </a:lnTo>
                  <a:lnTo>
                    <a:pt x="956" y="12"/>
                  </a:lnTo>
                  <a:lnTo>
                    <a:pt x="932" y="6"/>
                  </a:lnTo>
                  <a:lnTo>
                    <a:pt x="882" y="2"/>
                  </a:lnTo>
                  <a:lnTo>
                    <a:pt x="834" y="0"/>
                  </a:lnTo>
                  <a:lnTo>
                    <a:pt x="788" y="0"/>
                  </a:lnTo>
                  <a:lnTo>
                    <a:pt x="788" y="0"/>
                  </a:lnTo>
                  <a:lnTo>
                    <a:pt x="544" y="0"/>
                  </a:lnTo>
                  <a:lnTo>
                    <a:pt x="544" y="0"/>
                  </a:lnTo>
                  <a:lnTo>
                    <a:pt x="300" y="0"/>
                  </a:lnTo>
                  <a:lnTo>
                    <a:pt x="300" y="0"/>
                  </a:lnTo>
                  <a:lnTo>
                    <a:pt x="256" y="0"/>
                  </a:lnTo>
                  <a:lnTo>
                    <a:pt x="208" y="2"/>
                  </a:lnTo>
                  <a:lnTo>
                    <a:pt x="158" y="6"/>
                  </a:lnTo>
                  <a:lnTo>
                    <a:pt x="134" y="12"/>
                  </a:lnTo>
                  <a:lnTo>
                    <a:pt x="110" y="18"/>
                  </a:lnTo>
                  <a:lnTo>
                    <a:pt x="88" y="24"/>
                  </a:lnTo>
                  <a:lnTo>
                    <a:pt x="66" y="34"/>
                  </a:lnTo>
                  <a:lnTo>
                    <a:pt x="48" y="46"/>
                  </a:lnTo>
                  <a:lnTo>
                    <a:pt x="32" y="60"/>
                  </a:lnTo>
                  <a:lnTo>
                    <a:pt x="18" y="78"/>
                  </a:lnTo>
                  <a:lnTo>
                    <a:pt x="8" y="98"/>
                  </a:lnTo>
                  <a:lnTo>
                    <a:pt x="2" y="120"/>
                  </a:lnTo>
                  <a:lnTo>
                    <a:pt x="0" y="148"/>
                  </a:lnTo>
                  <a:lnTo>
                    <a:pt x="0" y="148"/>
                  </a:lnTo>
                  <a:lnTo>
                    <a:pt x="2" y="174"/>
                  </a:lnTo>
                  <a:lnTo>
                    <a:pt x="10" y="202"/>
                  </a:lnTo>
                  <a:lnTo>
                    <a:pt x="18" y="228"/>
                  </a:lnTo>
                  <a:lnTo>
                    <a:pt x="32" y="252"/>
                  </a:lnTo>
                  <a:lnTo>
                    <a:pt x="46" y="276"/>
                  </a:lnTo>
                  <a:lnTo>
                    <a:pt x="64" y="300"/>
                  </a:lnTo>
                  <a:lnTo>
                    <a:pt x="80" y="320"/>
                  </a:lnTo>
                  <a:lnTo>
                    <a:pt x="100" y="340"/>
                  </a:lnTo>
                  <a:lnTo>
                    <a:pt x="136" y="374"/>
                  </a:lnTo>
                  <a:lnTo>
                    <a:pt x="168" y="400"/>
                  </a:lnTo>
                  <a:lnTo>
                    <a:pt x="198" y="422"/>
                  </a:lnTo>
                </a:path>
              </a:pathLst>
            </a:custGeom>
            <a:noFill/>
            <a:ln w="6350">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19" name="Line 30"/>
            <p:cNvSpPr>
              <a:spLocks noChangeShapeType="1"/>
            </p:cNvSpPr>
            <p:nvPr/>
          </p:nvSpPr>
          <p:spPr bwMode="auto">
            <a:xfrm>
              <a:off x="5715008" y="4656540"/>
              <a:ext cx="201878" cy="0"/>
            </a:xfrm>
            <a:prstGeom prst="line">
              <a:avLst/>
            </a:prstGeom>
            <a:noFill/>
            <a:ln w="6350">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20" name="Line 31"/>
            <p:cNvSpPr>
              <a:spLocks noChangeShapeType="1"/>
            </p:cNvSpPr>
            <p:nvPr/>
          </p:nvSpPr>
          <p:spPr bwMode="auto">
            <a:xfrm>
              <a:off x="5815600" y="4921580"/>
              <a:ext cx="0" cy="40242"/>
            </a:xfrm>
            <a:prstGeom prst="line">
              <a:avLst/>
            </a:prstGeom>
            <a:noFill/>
            <a:ln w="6350">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21" name="32"/>
            <p:cNvSpPr/>
            <p:nvPr/>
          </p:nvSpPr>
          <p:spPr bwMode="auto">
            <a:xfrm>
              <a:off x="5738595" y="4980555"/>
              <a:ext cx="154703" cy="47180"/>
            </a:xfrm>
            <a:custGeom>
              <a:avLst/>
              <a:gdLst>
                <a:gd name="T0" fmla="*/ 0 w 446"/>
                <a:gd name="T1" fmla="*/ 136 h 136"/>
                <a:gd name="T2" fmla="*/ 0 w 446"/>
                <a:gd name="T3" fmla="*/ 64 h 136"/>
                <a:gd name="T4" fmla="*/ 0 w 446"/>
                <a:gd name="T5" fmla="*/ 64 h 136"/>
                <a:gd name="T6" fmla="*/ 0 w 446"/>
                <a:gd name="T7" fmla="*/ 50 h 136"/>
                <a:gd name="T8" fmla="*/ 4 w 446"/>
                <a:gd name="T9" fmla="*/ 38 h 136"/>
                <a:gd name="T10" fmla="*/ 10 w 446"/>
                <a:gd name="T11" fmla="*/ 28 h 136"/>
                <a:gd name="T12" fmla="*/ 18 w 446"/>
                <a:gd name="T13" fmla="*/ 20 h 136"/>
                <a:gd name="T14" fmla="*/ 26 w 446"/>
                <a:gd name="T15" fmla="*/ 12 h 136"/>
                <a:gd name="T16" fmla="*/ 38 w 446"/>
                <a:gd name="T17" fmla="*/ 6 h 136"/>
                <a:gd name="T18" fmla="*/ 48 w 446"/>
                <a:gd name="T19" fmla="*/ 2 h 136"/>
                <a:gd name="T20" fmla="*/ 62 w 446"/>
                <a:gd name="T21" fmla="*/ 0 h 136"/>
                <a:gd name="T22" fmla="*/ 384 w 446"/>
                <a:gd name="T23" fmla="*/ 0 h 136"/>
                <a:gd name="T24" fmla="*/ 384 w 446"/>
                <a:gd name="T25" fmla="*/ 0 h 136"/>
                <a:gd name="T26" fmla="*/ 396 w 446"/>
                <a:gd name="T27" fmla="*/ 2 h 136"/>
                <a:gd name="T28" fmla="*/ 408 w 446"/>
                <a:gd name="T29" fmla="*/ 6 h 136"/>
                <a:gd name="T30" fmla="*/ 418 w 446"/>
                <a:gd name="T31" fmla="*/ 12 h 136"/>
                <a:gd name="T32" fmla="*/ 428 w 446"/>
                <a:gd name="T33" fmla="*/ 20 h 136"/>
                <a:gd name="T34" fmla="*/ 436 w 446"/>
                <a:gd name="T35" fmla="*/ 28 h 136"/>
                <a:gd name="T36" fmla="*/ 442 w 446"/>
                <a:gd name="T37" fmla="*/ 38 h 136"/>
                <a:gd name="T38" fmla="*/ 446 w 446"/>
                <a:gd name="T39" fmla="*/ 50 h 136"/>
                <a:gd name="T40" fmla="*/ 446 w 446"/>
                <a:gd name="T41" fmla="*/ 64 h 136"/>
                <a:gd name="T42" fmla="*/ 446 w 446"/>
                <a:gd name="T43" fmla="*/ 136 h 136"/>
                <a:gd name="T44" fmla="*/ 0 w 446"/>
                <a:gd name="T45" fmla="*/ 136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46" h="136">
                  <a:moveTo>
                    <a:pt x="0" y="136"/>
                  </a:moveTo>
                  <a:lnTo>
                    <a:pt x="0" y="64"/>
                  </a:lnTo>
                  <a:lnTo>
                    <a:pt x="0" y="64"/>
                  </a:lnTo>
                  <a:lnTo>
                    <a:pt x="0" y="50"/>
                  </a:lnTo>
                  <a:lnTo>
                    <a:pt x="4" y="38"/>
                  </a:lnTo>
                  <a:lnTo>
                    <a:pt x="10" y="28"/>
                  </a:lnTo>
                  <a:lnTo>
                    <a:pt x="18" y="20"/>
                  </a:lnTo>
                  <a:lnTo>
                    <a:pt x="26" y="12"/>
                  </a:lnTo>
                  <a:lnTo>
                    <a:pt x="38" y="6"/>
                  </a:lnTo>
                  <a:lnTo>
                    <a:pt x="48" y="2"/>
                  </a:lnTo>
                  <a:lnTo>
                    <a:pt x="62" y="0"/>
                  </a:lnTo>
                  <a:lnTo>
                    <a:pt x="384" y="0"/>
                  </a:lnTo>
                  <a:lnTo>
                    <a:pt x="384" y="0"/>
                  </a:lnTo>
                  <a:lnTo>
                    <a:pt x="396" y="2"/>
                  </a:lnTo>
                  <a:lnTo>
                    <a:pt x="408" y="6"/>
                  </a:lnTo>
                  <a:lnTo>
                    <a:pt x="418" y="12"/>
                  </a:lnTo>
                  <a:lnTo>
                    <a:pt x="428" y="20"/>
                  </a:lnTo>
                  <a:lnTo>
                    <a:pt x="436" y="28"/>
                  </a:lnTo>
                  <a:lnTo>
                    <a:pt x="442" y="38"/>
                  </a:lnTo>
                  <a:lnTo>
                    <a:pt x="446" y="50"/>
                  </a:lnTo>
                  <a:lnTo>
                    <a:pt x="446" y="64"/>
                  </a:lnTo>
                  <a:lnTo>
                    <a:pt x="446" y="136"/>
                  </a:lnTo>
                  <a:lnTo>
                    <a:pt x="0" y="136"/>
                  </a:lnTo>
                  <a:close/>
                </a:path>
              </a:pathLst>
            </a:custGeom>
            <a:noFill/>
            <a:ln w="6350">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22" name="22"/>
            <p:cNvSpPr/>
            <p:nvPr/>
          </p:nvSpPr>
          <p:spPr bwMode="auto">
            <a:xfrm>
              <a:off x="4701365" y="3249042"/>
              <a:ext cx="414855" cy="371195"/>
            </a:xfrm>
            <a:custGeom>
              <a:avLst/>
              <a:gdLst>
                <a:gd name="T0" fmla="*/ 18 w 1196"/>
                <a:gd name="T1" fmla="*/ 876 h 1070"/>
                <a:gd name="T2" fmla="*/ 486 w 1196"/>
                <a:gd name="T3" fmla="*/ 64 h 1070"/>
                <a:gd name="T4" fmla="*/ 486 w 1196"/>
                <a:gd name="T5" fmla="*/ 64 h 1070"/>
                <a:gd name="T6" fmla="*/ 496 w 1196"/>
                <a:gd name="T7" fmla="*/ 50 h 1070"/>
                <a:gd name="T8" fmla="*/ 508 w 1196"/>
                <a:gd name="T9" fmla="*/ 36 h 1070"/>
                <a:gd name="T10" fmla="*/ 520 w 1196"/>
                <a:gd name="T11" fmla="*/ 26 h 1070"/>
                <a:gd name="T12" fmla="*/ 534 w 1196"/>
                <a:gd name="T13" fmla="*/ 16 h 1070"/>
                <a:gd name="T14" fmla="*/ 550 w 1196"/>
                <a:gd name="T15" fmla="*/ 8 h 1070"/>
                <a:gd name="T16" fmla="*/ 566 w 1196"/>
                <a:gd name="T17" fmla="*/ 4 h 1070"/>
                <a:gd name="T18" fmla="*/ 582 w 1196"/>
                <a:gd name="T19" fmla="*/ 0 h 1070"/>
                <a:gd name="T20" fmla="*/ 598 w 1196"/>
                <a:gd name="T21" fmla="*/ 0 h 1070"/>
                <a:gd name="T22" fmla="*/ 614 w 1196"/>
                <a:gd name="T23" fmla="*/ 0 h 1070"/>
                <a:gd name="T24" fmla="*/ 630 w 1196"/>
                <a:gd name="T25" fmla="*/ 4 h 1070"/>
                <a:gd name="T26" fmla="*/ 646 w 1196"/>
                <a:gd name="T27" fmla="*/ 8 h 1070"/>
                <a:gd name="T28" fmla="*/ 660 w 1196"/>
                <a:gd name="T29" fmla="*/ 16 h 1070"/>
                <a:gd name="T30" fmla="*/ 674 w 1196"/>
                <a:gd name="T31" fmla="*/ 26 h 1070"/>
                <a:gd name="T32" fmla="*/ 688 w 1196"/>
                <a:gd name="T33" fmla="*/ 36 h 1070"/>
                <a:gd name="T34" fmla="*/ 700 w 1196"/>
                <a:gd name="T35" fmla="*/ 50 h 1070"/>
                <a:gd name="T36" fmla="*/ 710 w 1196"/>
                <a:gd name="T37" fmla="*/ 64 h 1070"/>
                <a:gd name="T38" fmla="*/ 1178 w 1196"/>
                <a:gd name="T39" fmla="*/ 876 h 1070"/>
                <a:gd name="T40" fmla="*/ 1178 w 1196"/>
                <a:gd name="T41" fmla="*/ 876 h 1070"/>
                <a:gd name="T42" fmla="*/ 1186 w 1196"/>
                <a:gd name="T43" fmla="*/ 892 h 1070"/>
                <a:gd name="T44" fmla="*/ 1192 w 1196"/>
                <a:gd name="T45" fmla="*/ 910 h 1070"/>
                <a:gd name="T46" fmla="*/ 1196 w 1196"/>
                <a:gd name="T47" fmla="*/ 926 h 1070"/>
                <a:gd name="T48" fmla="*/ 1196 w 1196"/>
                <a:gd name="T49" fmla="*/ 944 h 1070"/>
                <a:gd name="T50" fmla="*/ 1194 w 1196"/>
                <a:gd name="T51" fmla="*/ 960 h 1070"/>
                <a:gd name="T52" fmla="*/ 1192 w 1196"/>
                <a:gd name="T53" fmla="*/ 976 h 1070"/>
                <a:gd name="T54" fmla="*/ 1186 w 1196"/>
                <a:gd name="T55" fmla="*/ 990 h 1070"/>
                <a:gd name="T56" fmla="*/ 1178 w 1196"/>
                <a:gd name="T57" fmla="*/ 1006 h 1070"/>
                <a:gd name="T58" fmla="*/ 1170 w 1196"/>
                <a:gd name="T59" fmla="*/ 1020 h 1070"/>
                <a:gd name="T60" fmla="*/ 1158 w 1196"/>
                <a:gd name="T61" fmla="*/ 1032 h 1070"/>
                <a:gd name="T62" fmla="*/ 1146 w 1196"/>
                <a:gd name="T63" fmla="*/ 1042 h 1070"/>
                <a:gd name="T64" fmla="*/ 1132 w 1196"/>
                <a:gd name="T65" fmla="*/ 1052 h 1070"/>
                <a:gd name="T66" fmla="*/ 1118 w 1196"/>
                <a:gd name="T67" fmla="*/ 1060 h 1070"/>
                <a:gd name="T68" fmla="*/ 1102 w 1196"/>
                <a:gd name="T69" fmla="*/ 1066 h 1070"/>
                <a:gd name="T70" fmla="*/ 1084 w 1196"/>
                <a:gd name="T71" fmla="*/ 1068 h 1070"/>
                <a:gd name="T72" fmla="*/ 1066 w 1196"/>
                <a:gd name="T73" fmla="*/ 1070 h 1070"/>
                <a:gd name="T74" fmla="*/ 128 w 1196"/>
                <a:gd name="T75" fmla="*/ 1070 h 1070"/>
                <a:gd name="T76" fmla="*/ 128 w 1196"/>
                <a:gd name="T77" fmla="*/ 1070 h 1070"/>
                <a:gd name="T78" fmla="*/ 110 w 1196"/>
                <a:gd name="T79" fmla="*/ 1068 h 1070"/>
                <a:gd name="T80" fmla="*/ 94 w 1196"/>
                <a:gd name="T81" fmla="*/ 1066 h 1070"/>
                <a:gd name="T82" fmla="*/ 78 w 1196"/>
                <a:gd name="T83" fmla="*/ 1060 h 1070"/>
                <a:gd name="T84" fmla="*/ 62 w 1196"/>
                <a:gd name="T85" fmla="*/ 1052 h 1070"/>
                <a:gd name="T86" fmla="*/ 48 w 1196"/>
                <a:gd name="T87" fmla="*/ 1042 h 1070"/>
                <a:gd name="T88" fmla="*/ 36 w 1196"/>
                <a:gd name="T89" fmla="*/ 1032 h 1070"/>
                <a:gd name="T90" fmla="*/ 26 w 1196"/>
                <a:gd name="T91" fmla="*/ 1020 h 1070"/>
                <a:gd name="T92" fmla="*/ 18 w 1196"/>
                <a:gd name="T93" fmla="*/ 1006 h 1070"/>
                <a:gd name="T94" fmla="*/ 10 w 1196"/>
                <a:gd name="T95" fmla="*/ 990 h 1070"/>
                <a:gd name="T96" fmla="*/ 4 w 1196"/>
                <a:gd name="T97" fmla="*/ 976 h 1070"/>
                <a:gd name="T98" fmla="*/ 2 w 1196"/>
                <a:gd name="T99" fmla="*/ 960 h 1070"/>
                <a:gd name="T100" fmla="*/ 0 w 1196"/>
                <a:gd name="T101" fmla="*/ 944 h 1070"/>
                <a:gd name="T102" fmla="*/ 0 w 1196"/>
                <a:gd name="T103" fmla="*/ 926 h 1070"/>
                <a:gd name="T104" fmla="*/ 4 w 1196"/>
                <a:gd name="T105" fmla="*/ 910 h 1070"/>
                <a:gd name="T106" fmla="*/ 10 w 1196"/>
                <a:gd name="T107" fmla="*/ 892 h 1070"/>
                <a:gd name="T108" fmla="*/ 18 w 1196"/>
                <a:gd name="T109" fmla="*/ 876 h 1070"/>
                <a:gd name="T110" fmla="*/ 18 w 1196"/>
                <a:gd name="T111" fmla="*/ 876 h 10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96" h="1070">
                  <a:moveTo>
                    <a:pt x="18" y="876"/>
                  </a:moveTo>
                  <a:lnTo>
                    <a:pt x="486" y="64"/>
                  </a:lnTo>
                  <a:lnTo>
                    <a:pt x="486" y="64"/>
                  </a:lnTo>
                  <a:lnTo>
                    <a:pt x="496" y="50"/>
                  </a:lnTo>
                  <a:lnTo>
                    <a:pt x="508" y="36"/>
                  </a:lnTo>
                  <a:lnTo>
                    <a:pt x="520" y="26"/>
                  </a:lnTo>
                  <a:lnTo>
                    <a:pt x="534" y="16"/>
                  </a:lnTo>
                  <a:lnTo>
                    <a:pt x="550" y="8"/>
                  </a:lnTo>
                  <a:lnTo>
                    <a:pt x="566" y="4"/>
                  </a:lnTo>
                  <a:lnTo>
                    <a:pt x="582" y="0"/>
                  </a:lnTo>
                  <a:lnTo>
                    <a:pt x="598" y="0"/>
                  </a:lnTo>
                  <a:lnTo>
                    <a:pt x="614" y="0"/>
                  </a:lnTo>
                  <a:lnTo>
                    <a:pt x="630" y="4"/>
                  </a:lnTo>
                  <a:lnTo>
                    <a:pt x="646" y="8"/>
                  </a:lnTo>
                  <a:lnTo>
                    <a:pt x="660" y="16"/>
                  </a:lnTo>
                  <a:lnTo>
                    <a:pt x="674" y="26"/>
                  </a:lnTo>
                  <a:lnTo>
                    <a:pt x="688" y="36"/>
                  </a:lnTo>
                  <a:lnTo>
                    <a:pt x="700" y="50"/>
                  </a:lnTo>
                  <a:lnTo>
                    <a:pt x="710" y="64"/>
                  </a:lnTo>
                  <a:lnTo>
                    <a:pt x="1178" y="876"/>
                  </a:lnTo>
                  <a:lnTo>
                    <a:pt x="1178" y="876"/>
                  </a:lnTo>
                  <a:lnTo>
                    <a:pt x="1186" y="892"/>
                  </a:lnTo>
                  <a:lnTo>
                    <a:pt x="1192" y="910"/>
                  </a:lnTo>
                  <a:lnTo>
                    <a:pt x="1196" y="926"/>
                  </a:lnTo>
                  <a:lnTo>
                    <a:pt x="1196" y="944"/>
                  </a:lnTo>
                  <a:lnTo>
                    <a:pt x="1194" y="960"/>
                  </a:lnTo>
                  <a:lnTo>
                    <a:pt x="1192" y="976"/>
                  </a:lnTo>
                  <a:lnTo>
                    <a:pt x="1186" y="990"/>
                  </a:lnTo>
                  <a:lnTo>
                    <a:pt x="1178" y="1006"/>
                  </a:lnTo>
                  <a:lnTo>
                    <a:pt x="1170" y="1020"/>
                  </a:lnTo>
                  <a:lnTo>
                    <a:pt x="1158" y="1032"/>
                  </a:lnTo>
                  <a:lnTo>
                    <a:pt x="1146" y="1042"/>
                  </a:lnTo>
                  <a:lnTo>
                    <a:pt x="1132" y="1052"/>
                  </a:lnTo>
                  <a:lnTo>
                    <a:pt x="1118" y="1060"/>
                  </a:lnTo>
                  <a:lnTo>
                    <a:pt x="1102" y="1066"/>
                  </a:lnTo>
                  <a:lnTo>
                    <a:pt x="1084" y="1068"/>
                  </a:lnTo>
                  <a:lnTo>
                    <a:pt x="1066" y="1070"/>
                  </a:lnTo>
                  <a:lnTo>
                    <a:pt x="128" y="1070"/>
                  </a:lnTo>
                  <a:lnTo>
                    <a:pt x="128" y="1070"/>
                  </a:lnTo>
                  <a:lnTo>
                    <a:pt x="110" y="1068"/>
                  </a:lnTo>
                  <a:lnTo>
                    <a:pt x="94" y="1066"/>
                  </a:lnTo>
                  <a:lnTo>
                    <a:pt x="78" y="1060"/>
                  </a:lnTo>
                  <a:lnTo>
                    <a:pt x="62" y="1052"/>
                  </a:lnTo>
                  <a:lnTo>
                    <a:pt x="48" y="1042"/>
                  </a:lnTo>
                  <a:lnTo>
                    <a:pt x="36" y="1032"/>
                  </a:lnTo>
                  <a:lnTo>
                    <a:pt x="26" y="1020"/>
                  </a:lnTo>
                  <a:lnTo>
                    <a:pt x="18" y="1006"/>
                  </a:lnTo>
                  <a:lnTo>
                    <a:pt x="10" y="990"/>
                  </a:lnTo>
                  <a:lnTo>
                    <a:pt x="4" y="976"/>
                  </a:lnTo>
                  <a:lnTo>
                    <a:pt x="2" y="960"/>
                  </a:lnTo>
                  <a:lnTo>
                    <a:pt x="0" y="944"/>
                  </a:lnTo>
                  <a:lnTo>
                    <a:pt x="0" y="926"/>
                  </a:lnTo>
                  <a:lnTo>
                    <a:pt x="4" y="910"/>
                  </a:lnTo>
                  <a:lnTo>
                    <a:pt x="10" y="892"/>
                  </a:lnTo>
                  <a:lnTo>
                    <a:pt x="18" y="876"/>
                  </a:lnTo>
                  <a:lnTo>
                    <a:pt x="18" y="876"/>
                  </a:lnTo>
                  <a:close/>
                </a:path>
              </a:pathLst>
            </a:custGeom>
            <a:noFill/>
            <a:ln w="6350">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23" name="Line 23"/>
            <p:cNvSpPr>
              <a:spLocks noChangeShapeType="1"/>
            </p:cNvSpPr>
            <p:nvPr/>
          </p:nvSpPr>
          <p:spPr bwMode="auto">
            <a:xfrm>
              <a:off x="4908793" y="3353809"/>
              <a:ext cx="0" cy="124194"/>
            </a:xfrm>
            <a:prstGeom prst="line">
              <a:avLst/>
            </a:prstGeom>
            <a:noFill/>
            <a:ln w="6350">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24" name="24"/>
            <p:cNvSpPr/>
            <p:nvPr/>
          </p:nvSpPr>
          <p:spPr bwMode="auto">
            <a:xfrm>
              <a:off x="4885205" y="3511307"/>
              <a:ext cx="47174" cy="47874"/>
            </a:xfrm>
            <a:custGeom>
              <a:avLst/>
              <a:gdLst>
                <a:gd name="T0" fmla="*/ 136 w 136"/>
                <a:gd name="T1" fmla="*/ 68 h 138"/>
                <a:gd name="T2" fmla="*/ 136 w 136"/>
                <a:gd name="T3" fmla="*/ 68 h 138"/>
                <a:gd name="T4" fmla="*/ 134 w 136"/>
                <a:gd name="T5" fmla="*/ 82 h 138"/>
                <a:gd name="T6" fmla="*/ 130 w 136"/>
                <a:gd name="T7" fmla="*/ 96 h 138"/>
                <a:gd name="T8" fmla="*/ 124 w 136"/>
                <a:gd name="T9" fmla="*/ 108 h 138"/>
                <a:gd name="T10" fmla="*/ 116 w 136"/>
                <a:gd name="T11" fmla="*/ 118 h 138"/>
                <a:gd name="T12" fmla="*/ 106 w 136"/>
                <a:gd name="T13" fmla="*/ 126 h 138"/>
                <a:gd name="T14" fmla="*/ 94 w 136"/>
                <a:gd name="T15" fmla="*/ 132 h 138"/>
                <a:gd name="T16" fmla="*/ 82 w 136"/>
                <a:gd name="T17" fmla="*/ 136 h 138"/>
                <a:gd name="T18" fmla="*/ 68 w 136"/>
                <a:gd name="T19" fmla="*/ 138 h 138"/>
                <a:gd name="T20" fmla="*/ 68 w 136"/>
                <a:gd name="T21" fmla="*/ 138 h 138"/>
                <a:gd name="T22" fmla="*/ 54 w 136"/>
                <a:gd name="T23" fmla="*/ 136 h 138"/>
                <a:gd name="T24" fmla="*/ 42 w 136"/>
                <a:gd name="T25" fmla="*/ 132 h 138"/>
                <a:gd name="T26" fmla="*/ 30 w 136"/>
                <a:gd name="T27" fmla="*/ 126 h 138"/>
                <a:gd name="T28" fmla="*/ 20 w 136"/>
                <a:gd name="T29" fmla="*/ 118 h 138"/>
                <a:gd name="T30" fmla="*/ 10 w 136"/>
                <a:gd name="T31" fmla="*/ 108 h 138"/>
                <a:gd name="T32" fmla="*/ 4 w 136"/>
                <a:gd name="T33" fmla="*/ 96 h 138"/>
                <a:gd name="T34" fmla="*/ 0 w 136"/>
                <a:gd name="T35" fmla="*/ 82 h 138"/>
                <a:gd name="T36" fmla="*/ 0 w 136"/>
                <a:gd name="T37" fmla="*/ 68 h 138"/>
                <a:gd name="T38" fmla="*/ 0 w 136"/>
                <a:gd name="T39" fmla="*/ 68 h 138"/>
                <a:gd name="T40" fmla="*/ 0 w 136"/>
                <a:gd name="T41" fmla="*/ 56 h 138"/>
                <a:gd name="T42" fmla="*/ 4 w 136"/>
                <a:gd name="T43" fmla="*/ 42 h 138"/>
                <a:gd name="T44" fmla="*/ 10 w 136"/>
                <a:gd name="T45" fmla="*/ 30 h 138"/>
                <a:gd name="T46" fmla="*/ 20 w 136"/>
                <a:gd name="T47" fmla="*/ 20 h 138"/>
                <a:gd name="T48" fmla="*/ 30 w 136"/>
                <a:gd name="T49" fmla="*/ 12 h 138"/>
                <a:gd name="T50" fmla="*/ 42 w 136"/>
                <a:gd name="T51" fmla="*/ 6 h 138"/>
                <a:gd name="T52" fmla="*/ 54 w 136"/>
                <a:gd name="T53" fmla="*/ 2 h 138"/>
                <a:gd name="T54" fmla="*/ 68 w 136"/>
                <a:gd name="T55" fmla="*/ 0 h 138"/>
                <a:gd name="T56" fmla="*/ 68 w 136"/>
                <a:gd name="T57" fmla="*/ 0 h 138"/>
                <a:gd name="T58" fmla="*/ 82 w 136"/>
                <a:gd name="T59" fmla="*/ 2 h 138"/>
                <a:gd name="T60" fmla="*/ 94 w 136"/>
                <a:gd name="T61" fmla="*/ 6 h 138"/>
                <a:gd name="T62" fmla="*/ 106 w 136"/>
                <a:gd name="T63" fmla="*/ 12 h 138"/>
                <a:gd name="T64" fmla="*/ 116 w 136"/>
                <a:gd name="T65" fmla="*/ 20 h 138"/>
                <a:gd name="T66" fmla="*/ 124 w 136"/>
                <a:gd name="T67" fmla="*/ 30 h 138"/>
                <a:gd name="T68" fmla="*/ 130 w 136"/>
                <a:gd name="T69" fmla="*/ 42 h 138"/>
                <a:gd name="T70" fmla="*/ 134 w 136"/>
                <a:gd name="T71" fmla="*/ 56 h 138"/>
                <a:gd name="T72" fmla="*/ 136 w 136"/>
                <a:gd name="T73" fmla="*/ 68 h 138"/>
                <a:gd name="T74" fmla="*/ 136 w 136"/>
                <a:gd name="T75" fmla="*/ 6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6" h="138">
                  <a:moveTo>
                    <a:pt x="136" y="68"/>
                  </a:moveTo>
                  <a:lnTo>
                    <a:pt x="136" y="68"/>
                  </a:lnTo>
                  <a:lnTo>
                    <a:pt x="134" y="82"/>
                  </a:lnTo>
                  <a:lnTo>
                    <a:pt x="130" y="96"/>
                  </a:lnTo>
                  <a:lnTo>
                    <a:pt x="124" y="108"/>
                  </a:lnTo>
                  <a:lnTo>
                    <a:pt x="116" y="118"/>
                  </a:lnTo>
                  <a:lnTo>
                    <a:pt x="106" y="126"/>
                  </a:lnTo>
                  <a:lnTo>
                    <a:pt x="94" y="132"/>
                  </a:lnTo>
                  <a:lnTo>
                    <a:pt x="82" y="136"/>
                  </a:lnTo>
                  <a:lnTo>
                    <a:pt x="68" y="138"/>
                  </a:lnTo>
                  <a:lnTo>
                    <a:pt x="68" y="138"/>
                  </a:lnTo>
                  <a:lnTo>
                    <a:pt x="54" y="136"/>
                  </a:lnTo>
                  <a:lnTo>
                    <a:pt x="42" y="132"/>
                  </a:lnTo>
                  <a:lnTo>
                    <a:pt x="30" y="126"/>
                  </a:lnTo>
                  <a:lnTo>
                    <a:pt x="20" y="118"/>
                  </a:lnTo>
                  <a:lnTo>
                    <a:pt x="10" y="108"/>
                  </a:lnTo>
                  <a:lnTo>
                    <a:pt x="4" y="96"/>
                  </a:lnTo>
                  <a:lnTo>
                    <a:pt x="0" y="82"/>
                  </a:lnTo>
                  <a:lnTo>
                    <a:pt x="0" y="68"/>
                  </a:lnTo>
                  <a:lnTo>
                    <a:pt x="0" y="68"/>
                  </a:lnTo>
                  <a:lnTo>
                    <a:pt x="0" y="56"/>
                  </a:lnTo>
                  <a:lnTo>
                    <a:pt x="4" y="42"/>
                  </a:lnTo>
                  <a:lnTo>
                    <a:pt x="10" y="30"/>
                  </a:lnTo>
                  <a:lnTo>
                    <a:pt x="20" y="20"/>
                  </a:lnTo>
                  <a:lnTo>
                    <a:pt x="30" y="12"/>
                  </a:lnTo>
                  <a:lnTo>
                    <a:pt x="42" y="6"/>
                  </a:lnTo>
                  <a:lnTo>
                    <a:pt x="54" y="2"/>
                  </a:lnTo>
                  <a:lnTo>
                    <a:pt x="68" y="0"/>
                  </a:lnTo>
                  <a:lnTo>
                    <a:pt x="68" y="0"/>
                  </a:lnTo>
                  <a:lnTo>
                    <a:pt x="82" y="2"/>
                  </a:lnTo>
                  <a:lnTo>
                    <a:pt x="94" y="6"/>
                  </a:lnTo>
                  <a:lnTo>
                    <a:pt x="106" y="12"/>
                  </a:lnTo>
                  <a:lnTo>
                    <a:pt x="116" y="20"/>
                  </a:lnTo>
                  <a:lnTo>
                    <a:pt x="124" y="30"/>
                  </a:lnTo>
                  <a:lnTo>
                    <a:pt x="130" y="42"/>
                  </a:lnTo>
                  <a:lnTo>
                    <a:pt x="134" y="56"/>
                  </a:lnTo>
                  <a:lnTo>
                    <a:pt x="136" y="68"/>
                  </a:lnTo>
                  <a:lnTo>
                    <a:pt x="136" y="68"/>
                  </a:lnTo>
                  <a:close/>
                </a:path>
              </a:pathLst>
            </a:custGeom>
            <a:noFill/>
            <a:ln w="6350">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grpSp>
      <p:grpSp>
        <p:nvGrpSpPr>
          <p:cNvPr id="25" name="组合 24"/>
          <p:cNvGrpSpPr/>
          <p:nvPr/>
        </p:nvGrpSpPr>
        <p:grpSpPr>
          <a:xfrm>
            <a:off x="8733035" y="2209521"/>
            <a:ext cx="2930130" cy="954802"/>
            <a:chOff x="8350619" y="1599442"/>
            <a:chExt cx="2930130" cy="954802"/>
          </a:xfrm>
        </p:grpSpPr>
        <p:sp>
          <p:nvSpPr>
            <p:cNvPr id="26" name="MH_Text_1"/>
            <p:cNvSpPr txBox="1"/>
            <p:nvPr>
              <p:custDataLst>
                <p:tags r:id="rId7"/>
              </p:custDataLst>
            </p:nvPr>
          </p:nvSpPr>
          <p:spPr>
            <a:xfrm>
              <a:off x="8350619" y="2142242"/>
              <a:ext cx="2930130" cy="412002"/>
            </a:xfrm>
            <a:prstGeom prst="rect">
              <a:avLst/>
            </a:prstGeom>
            <a:noFill/>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点击此处更换文本添加文字</a:t>
              </a:r>
              <a:endParaRPr kumimoji="0" lang="zh-CN" altLang="en-US" sz="1600" b="0" i="0" u="none" strike="noStrike" kern="1200" cap="none" spc="0" normalizeH="0" baseline="0" noProof="0" dirty="0">
                <a:ln>
                  <a:noFill/>
                </a:ln>
                <a:solidFill>
                  <a:prstClr val="black">
                    <a:lumMod val="50000"/>
                    <a:lumOff val="50000"/>
                  </a:prstClr>
                </a:solidFill>
                <a:effectLst/>
                <a:uLnTx/>
                <a:uFillTx/>
                <a:latin typeface="微软雅黑" panose="020B0503020204020204" pitchFamily="34" charset="-122"/>
                <a:ea typeface="微软雅黑" panose="020B0503020204020204" pitchFamily="34" charset="-122"/>
                <a:cs typeface="+mn-cs"/>
              </a:endParaRPr>
            </a:p>
          </p:txBody>
        </p:sp>
        <p:sp>
          <p:nvSpPr>
            <p:cNvPr id="27" name="MH_SubTitle_1"/>
            <p:cNvSpPr txBox="1"/>
            <p:nvPr>
              <p:custDataLst>
                <p:tags r:id="rId8"/>
              </p:custDataLst>
            </p:nvPr>
          </p:nvSpPr>
          <p:spPr>
            <a:xfrm>
              <a:off x="8350619" y="1599442"/>
              <a:ext cx="2662525" cy="398488"/>
            </a:xfrm>
            <a:prstGeom prst="rect">
              <a:avLst/>
            </a:prstGeom>
            <a:noFill/>
          </p:spPr>
          <p:txBody>
            <a:bodyPr wrap="square" rtlCol="0" anchor="ctr" anchorCtr="0">
              <a:noAutofit/>
            </a:bodyPr>
            <a:lstStyle/>
            <a:p>
              <a:pPr marL="0" marR="0" lvl="0" indent="0" algn="l" defTabSz="914400" rtl="0" eaLnBrk="1" fontAlgn="auto" latinLnBrk="0" hangingPunct="1">
                <a:lnSpc>
                  <a:spcPct val="170000"/>
                </a:lnSpc>
                <a:spcBef>
                  <a:spcPts val="0"/>
                </a:spcBef>
                <a:spcAft>
                  <a:spcPts val="0"/>
                </a:spcAft>
                <a:buClrTx/>
                <a:buSzTx/>
                <a:buFontTx/>
                <a:buNone/>
                <a:defRPr/>
              </a:pPr>
              <a:r>
                <a:rPr kumimoji="0" lang="zh-CN" altLang="en-US" sz="1800" b="1" i="0" u="none" strike="noStrike" kern="1200" cap="none" spc="0" normalizeH="0" baseline="0" noProof="0" dirty="0">
                  <a:ln>
                    <a:noFill/>
                  </a:ln>
                  <a:solidFill>
                    <a:srgbClr val="002060"/>
                  </a:solidFill>
                  <a:effectLst/>
                  <a:uLnTx/>
                  <a:uFillTx/>
                  <a:latin typeface="微软雅黑" panose="020B0503020204020204" pitchFamily="34" charset="-122"/>
                  <a:ea typeface="微软雅黑" panose="020B0503020204020204" pitchFamily="34" charset="-122"/>
                  <a:cs typeface="+mn-cs"/>
                </a:rPr>
                <a:t>输入您的文字内容</a:t>
              </a:r>
            </a:p>
          </p:txBody>
        </p:sp>
      </p:grpSp>
      <p:grpSp>
        <p:nvGrpSpPr>
          <p:cNvPr id="28" name="组合 27"/>
          <p:cNvGrpSpPr/>
          <p:nvPr/>
        </p:nvGrpSpPr>
        <p:grpSpPr>
          <a:xfrm>
            <a:off x="566413" y="2209521"/>
            <a:ext cx="2930130" cy="954802"/>
            <a:chOff x="316090" y="4191297"/>
            <a:chExt cx="2930130" cy="954802"/>
          </a:xfrm>
        </p:grpSpPr>
        <p:sp>
          <p:nvSpPr>
            <p:cNvPr id="29" name="MH_Text_1"/>
            <p:cNvSpPr txBox="1"/>
            <p:nvPr>
              <p:custDataLst>
                <p:tags r:id="rId5"/>
              </p:custDataLst>
            </p:nvPr>
          </p:nvSpPr>
          <p:spPr>
            <a:xfrm>
              <a:off x="316090" y="4734097"/>
              <a:ext cx="2930130" cy="412002"/>
            </a:xfrm>
            <a:prstGeom prst="rect">
              <a:avLst/>
            </a:prstGeom>
            <a:noFill/>
          </p:spPr>
          <p:txBody>
            <a:bodyPr wrap="square" rtlCol="0">
              <a:no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点击此处更换文本添加文字</a:t>
              </a:r>
              <a:endParaRPr kumimoji="0" lang="zh-CN" altLang="en-US" sz="1600" b="0" i="0" u="none" strike="noStrike" kern="1200" cap="none" spc="0" normalizeH="0" baseline="0" noProof="0" dirty="0">
                <a:ln>
                  <a:noFill/>
                </a:ln>
                <a:solidFill>
                  <a:prstClr val="black">
                    <a:lumMod val="50000"/>
                    <a:lumOff val="50000"/>
                  </a:prstClr>
                </a:solidFill>
                <a:effectLst/>
                <a:uLnTx/>
                <a:uFillTx/>
                <a:latin typeface="微软雅黑" panose="020B0503020204020204" pitchFamily="34" charset="-122"/>
                <a:ea typeface="微软雅黑" panose="020B0503020204020204" pitchFamily="34" charset="-122"/>
                <a:cs typeface="+mn-cs"/>
              </a:endParaRPr>
            </a:p>
          </p:txBody>
        </p:sp>
        <p:sp>
          <p:nvSpPr>
            <p:cNvPr id="30" name="MH_SubTitle_1"/>
            <p:cNvSpPr txBox="1"/>
            <p:nvPr>
              <p:custDataLst>
                <p:tags r:id="rId6"/>
              </p:custDataLst>
            </p:nvPr>
          </p:nvSpPr>
          <p:spPr>
            <a:xfrm>
              <a:off x="583695" y="4191297"/>
              <a:ext cx="2662525" cy="398488"/>
            </a:xfrm>
            <a:prstGeom prst="rect">
              <a:avLst/>
            </a:prstGeom>
            <a:noFill/>
          </p:spPr>
          <p:txBody>
            <a:bodyPr wrap="square" rtlCol="0" anchor="ctr" anchorCtr="0">
              <a:noAutofit/>
            </a:bodyPr>
            <a:lstStyle/>
            <a:p>
              <a:pPr marL="0" marR="0" lvl="0" indent="0" algn="r" defTabSz="914400" rtl="0" eaLnBrk="1" fontAlgn="auto" latinLnBrk="0" hangingPunct="1">
                <a:lnSpc>
                  <a:spcPct val="170000"/>
                </a:lnSpc>
                <a:spcBef>
                  <a:spcPts val="0"/>
                </a:spcBef>
                <a:spcAft>
                  <a:spcPts val="0"/>
                </a:spcAft>
                <a:buClrTx/>
                <a:buSzTx/>
                <a:buFontTx/>
                <a:buNone/>
                <a:defRPr/>
              </a:pPr>
              <a:r>
                <a:rPr kumimoji="0" lang="zh-CN" altLang="en-US" sz="1800" b="1" i="0" u="none" strike="noStrike" kern="1200" cap="none" spc="0" normalizeH="0" baseline="0" noProof="0" dirty="0">
                  <a:ln>
                    <a:noFill/>
                  </a:ln>
                  <a:solidFill>
                    <a:srgbClr val="002060"/>
                  </a:solidFill>
                  <a:effectLst/>
                  <a:uLnTx/>
                  <a:uFillTx/>
                  <a:latin typeface="微软雅黑" panose="020B0503020204020204" pitchFamily="34" charset="-122"/>
                  <a:ea typeface="微软雅黑" panose="020B0503020204020204" pitchFamily="34" charset="-122"/>
                  <a:cs typeface="+mn-cs"/>
                </a:rPr>
                <a:t>输入您的文字内容</a:t>
              </a:r>
            </a:p>
          </p:txBody>
        </p:sp>
      </p:grpSp>
      <p:grpSp>
        <p:nvGrpSpPr>
          <p:cNvPr id="31" name="组合 30"/>
          <p:cNvGrpSpPr/>
          <p:nvPr/>
        </p:nvGrpSpPr>
        <p:grpSpPr>
          <a:xfrm>
            <a:off x="8733035" y="4260502"/>
            <a:ext cx="2930130" cy="954802"/>
            <a:chOff x="8350619" y="1599442"/>
            <a:chExt cx="2930130" cy="954802"/>
          </a:xfrm>
        </p:grpSpPr>
        <p:sp>
          <p:nvSpPr>
            <p:cNvPr id="32" name="MH_Text_1"/>
            <p:cNvSpPr txBox="1"/>
            <p:nvPr>
              <p:custDataLst>
                <p:tags r:id="rId3"/>
              </p:custDataLst>
            </p:nvPr>
          </p:nvSpPr>
          <p:spPr>
            <a:xfrm>
              <a:off x="8350619" y="2142242"/>
              <a:ext cx="2930130" cy="412002"/>
            </a:xfrm>
            <a:prstGeom prst="rect">
              <a:avLst/>
            </a:prstGeom>
            <a:noFill/>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点击此处更换文本添加文字</a:t>
              </a:r>
              <a:endParaRPr kumimoji="0" lang="zh-CN" altLang="en-US" sz="1600" b="0" i="0" u="none" strike="noStrike" kern="1200" cap="none" spc="0" normalizeH="0" baseline="0" noProof="0" dirty="0">
                <a:ln>
                  <a:noFill/>
                </a:ln>
                <a:solidFill>
                  <a:prstClr val="black">
                    <a:lumMod val="50000"/>
                    <a:lumOff val="50000"/>
                  </a:prstClr>
                </a:solidFill>
                <a:effectLst/>
                <a:uLnTx/>
                <a:uFillTx/>
                <a:latin typeface="微软雅黑" panose="020B0503020204020204" pitchFamily="34" charset="-122"/>
                <a:ea typeface="微软雅黑" panose="020B0503020204020204" pitchFamily="34" charset="-122"/>
                <a:cs typeface="+mn-cs"/>
              </a:endParaRPr>
            </a:p>
          </p:txBody>
        </p:sp>
        <p:sp>
          <p:nvSpPr>
            <p:cNvPr id="33" name="MH_SubTitle_1"/>
            <p:cNvSpPr txBox="1"/>
            <p:nvPr>
              <p:custDataLst>
                <p:tags r:id="rId4"/>
              </p:custDataLst>
            </p:nvPr>
          </p:nvSpPr>
          <p:spPr>
            <a:xfrm>
              <a:off x="8350619" y="1599442"/>
              <a:ext cx="2662525" cy="398488"/>
            </a:xfrm>
            <a:prstGeom prst="rect">
              <a:avLst/>
            </a:prstGeom>
            <a:noFill/>
          </p:spPr>
          <p:txBody>
            <a:bodyPr wrap="square" rtlCol="0" anchor="ctr" anchorCtr="0">
              <a:noAutofit/>
            </a:bodyPr>
            <a:lstStyle/>
            <a:p>
              <a:pPr marL="0" marR="0" lvl="0" indent="0" algn="l" defTabSz="914400" rtl="0" eaLnBrk="1" fontAlgn="auto" latinLnBrk="0" hangingPunct="1">
                <a:lnSpc>
                  <a:spcPct val="170000"/>
                </a:lnSpc>
                <a:spcBef>
                  <a:spcPts val="0"/>
                </a:spcBef>
                <a:spcAft>
                  <a:spcPts val="0"/>
                </a:spcAft>
                <a:buClrTx/>
                <a:buSzTx/>
                <a:buFontTx/>
                <a:buNone/>
                <a:defRPr/>
              </a:pPr>
              <a:r>
                <a:rPr kumimoji="0" lang="zh-CN" altLang="en-US" sz="1800" b="1" i="0" u="none" strike="noStrike" kern="1200" cap="none" spc="0" normalizeH="0" baseline="0" noProof="0" dirty="0">
                  <a:ln>
                    <a:noFill/>
                  </a:ln>
                  <a:solidFill>
                    <a:srgbClr val="005AAA"/>
                  </a:solidFill>
                  <a:effectLst/>
                  <a:uLnTx/>
                  <a:uFillTx/>
                  <a:latin typeface="微软雅黑" panose="020B0503020204020204" pitchFamily="34" charset="-122"/>
                  <a:ea typeface="微软雅黑" panose="020B0503020204020204" pitchFamily="34" charset="-122"/>
                  <a:cs typeface="+mn-cs"/>
                </a:rPr>
                <a:t>输入您的文字内容</a:t>
              </a:r>
            </a:p>
          </p:txBody>
        </p:sp>
      </p:grpSp>
      <p:grpSp>
        <p:nvGrpSpPr>
          <p:cNvPr id="34" name="组合 33"/>
          <p:cNvGrpSpPr/>
          <p:nvPr/>
        </p:nvGrpSpPr>
        <p:grpSpPr>
          <a:xfrm>
            <a:off x="566413" y="4260502"/>
            <a:ext cx="2930130" cy="954802"/>
            <a:chOff x="316090" y="4191297"/>
            <a:chExt cx="2930130" cy="954802"/>
          </a:xfrm>
        </p:grpSpPr>
        <p:sp>
          <p:nvSpPr>
            <p:cNvPr id="35" name="MH_Text_1"/>
            <p:cNvSpPr txBox="1"/>
            <p:nvPr>
              <p:custDataLst>
                <p:tags r:id="rId1"/>
              </p:custDataLst>
            </p:nvPr>
          </p:nvSpPr>
          <p:spPr>
            <a:xfrm>
              <a:off x="316090" y="4734097"/>
              <a:ext cx="2930130" cy="412002"/>
            </a:xfrm>
            <a:prstGeom prst="rect">
              <a:avLst/>
            </a:prstGeom>
            <a:noFill/>
          </p:spPr>
          <p:txBody>
            <a:bodyPr wrap="square" rtlCol="0">
              <a:no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点击此处更换文本添加文字</a:t>
              </a:r>
              <a:endParaRPr kumimoji="0" lang="zh-CN" altLang="en-US" sz="1600" b="0" i="0" u="none" strike="noStrike" kern="1200" cap="none" spc="0" normalizeH="0" baseline="0" noProof="0" dirty="0">
                <a:ln>
                  <a:noFill/>
                </a:ln>
                <a:solidFill>
                  <a:prstClr val="black">
                    <a:lumMod val="50000"/>
                    <a:lumOff val="50000"/>
                  </a:prstClr>
                </a:solidFill>
                <a:effectLst/>
                <a:uLnTx/>
                <a:uFillTx/>
                <a:latin typeface="微软雅黑" panose="020B0503020204020204" pitchFamily="34" charset="-122"/>
                <a:ea typeface="微软雅黑" panose="020B0503020204020204" pitchFamily="34" charset="-122"/>
                <a:cs typeface="+mn-cs"/>
              </a:endParaRPr>
            </a:p>
          </p:txBody>
        </p:sp>
        <p:sp>
          <p:nvSpPr>
            <p:cNvPr id="36" name="MH_SubTitle_1"/>
            <p:cNvSpPr txBox="1"/>
            <p:nvPr>
              <p:custDataLst>
                <p:tags r:id="rId2"/>
              </p:custDataLst>
            </p:nvPr>
          </p:nvSpPr>
          <p:spPr>
            <a:xfrm>
              <a:off x="583695" y="4191297"/>
              <a:ext cx="2662525" cy="398488"/>
            </a:xfrm>
            <a:prstGeom prst="rect">
              <a:avLst/>
            </a:prstGeom>
            <a:noFill/>
          </p:spPr>
          <p:txBody>
            <a:bodyPr wrap="square" rtlCol="0" anchor="ctr" anchorCtr="0">
              <a:noAutofit/>
            </a:bodyPr>
            <a:lstStyle/>
            <a:p>
              <a:pPr marL="0" marR="0" lvl="0" indent="0" algn="r" defTabSz="914400" rtl="0" eaLnBrk="1" fontAlgn="auto" latinLnBrk="0" hangingPunct="1">
                <a:lnSpc>
                  <a:spcPct val="170000"/>
                </a:lnSpc>
                <a:spcBef>
                  <a:spcPts val="0"/>
                </a:spcBef>
                <a:spcAft>
                  <a:spcPts val="0"/>
                </a:spcAft>
                <a:buClrTx/>
                <a:buSzTx/>
                <a:buFontTx/>
                <a:buNone/>
                <a:defRPr/>
              </a:pPr>
              <a:r>
                <a:rPr kumimoji="0" lang="zh-CN" altLang="en-US" sz="1800" b="1" i="0" u="none" strike="noStrike" kern="1200" cap="none" spc="0" normalizeH="0" baseline="0" noProof="0" dirty="0">
                  <a:ln>
                    <a:noFill/>
                  </a:ln>
                  <a:solidFill>
                    <a:srgbClr val="005AAA"/>
                  </a:solidFill>
                  <a:effectLst/>
                  <a:uLnTx/>
                  <a:uFillTx/>
                  <a:latin typeface="微软雅黑" panose="020B0503020204020204" pitchFamily="34" charset="-122"/>
                  <a:ea typeface="微软雅黑" panose="020B0503020204020204" pitchFamily="34" charset="-122"/>
                  <a:cs typeface="+mn-cs"/>
                </a:rPr>
                <a:t>输入您的文字内容</a:t>
              </a:r>
            </a:p>
          </p:txBody>
        </p:sp>
      </p:gr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2" presetClass="entr" presetSubtype="2" fill="hold" nodeType="afterEffect">
                                  <p:stCondLst>
                                    <p:cond delay="0"/>
                                  </p:stCondLst>
                                  <p:childTnLst>
                                    <p:set>
                                      <p:cBhvr>
                                        <p:cTn id="12" dur="1" fill="hold">
                                          <p:stCondLst>
                                            <p:cond delay="0"/>
                                          </p:stCondLst>
                                        </p:cTn>
                                        <p:tgtEl>
                                          <p:spTgt spid="25"/>
                                        </p:tgtEl>
                                        <p:attrNameLst>
                                          <p:attrName>style.visibility</p:attrName>
                                        </p:attrNameLst>
                                      </p:cBhvr>
                                      <p:to>
                                        <p:strVal val="visible"/>
                                      </p:to>
                                    </p:set>
                                    <p:anim calcmode="lin" valueType="num">
                                      <p:cBhvr additive="base">
                                        <p:cTn id="13" dur="500" fill="hold"/>
                                        <p:tgtEl>
                                          <p:spTgt spid="25"/>
                                        </p:tgtEl>
                                        <p:attrNameLst>
                                          <p:attrName>ppt_x</p:attrName>
                                        </p:attrNameLst>
                                      </p:cBhvr>
                                      <p:tavLst>
                                        <p:tav tm="0">
                                          <p:val>
                                            <p:strVal val="1+#ppt_w/2"/>
                                          </p:val>
                                        </p:tav>
                                        <p:tav tm="100000">
                                          <p:val>
                                            <p:strVal val="#ppt_x"/>
                                          </p:val>
                                        </p:tav>
                                      </p:tavLst>
                                    </p:anim>
                                    <p:anim calcmode="lin" valueType="num">
                                      <p:cBhvr additive="base">
                                        <p:cTn id="14" dur="500" fill="hold"/>
                                        <p:tgtEl>
                                          <p:spTgt spid="25"/>
                                        </p:tgtEl>
                                        <p:attrNameLst>
                                          <p:attrName>ppt_y</p:attrName>
                                        </p:attrNameLst>
                                      </p:cBhvr>
                                      <p:tavLst>
                                        <p:tav tm="0">
                                          <p:val>
                                            <p:strVal val="#ppt_y"/>
                                          </p:val>
                                        </p:tav>
                                        <p:tav tm="100000">
                                          <p:val>
                                            <p:strVal val="#ppt_y"/>
                                          </p:val>
                                        </p:tav>
                                      </p:tavLst>
                                    </p:anim>
                                  </p:childTnLst>
                                </p:cTn>
                              </p:par>
                            </p:childTnLst>
                          </p:cTn>
                        </p:par>
                        <p:par>
                          <p:cTn id="15" fill="hold">
                            <p:stCondLst>
                              <p:cond delay="1000"/>
                            </p:stCondLst>
                            <p:childTnLst>
                              <p:par>
                                <p:cTn id="16" presetID="2" presetClass="entr" presetSubtype="8" fill="hold" nodeType="afterEffect">
                                  <p:stCondLst>
                                    <p:cond delay="0"/>
                                  </p:stCondLst>
                                  <p:childTnLst>
                                    <p:set>
                                      <p:cBhvr>
                                        <p:cTn id="17" dur="1" fill="hold">
                                          <p:stCondLst>
                                            <p:cond delay="0"/>
                                          </p:stCondLst>
                                        </p:cTn>
                                        <p:tgtEl>
                                          <p:spTgt spid="28"/>
                                        </p:tgtEl>
                                        <p:attrNameLst>
                                          <p:attrName>style.visibility</p:attrName>
                                        </p:attrNameLst>
                                      </p:cBhvr>
                                      <p:to>
                                        <p:strVal val="visible"/>
                                      </p:to>
                                    </p:set>
                                    <p:anim calcmode="lin" valueType="num">
                                      <p:cBhvr additive="base">
                                        <p:cTn id="18" dur="500" fill="hold"/>
                                        <p:tgtEl>
                                          <p:spTgt spid="28"/>
                                        </p:tgtEl>
                                        <p:attrNameLst>
                                          <p:attrName>ppt_x</p:attrName>
                                        </p:attrNameLst>
                                      </p:cBhvr>
                                      <p:tavLst>
                                        <p:tav tm="0">
                                          <p:val>
                                            <p:strVal val="0-#ppt_w/2"/>
                                          </p:val>
                                        </p:tav>
                                        <p:tav tm="100000">
                                          <p:val>
                                            <p:strVal val="#ppt_x"/>
                                          </p:val>
                                        </p:tav>
                                      </p:tavLst>
                                    </p:anim>
                                    <p:anim calcmode="lin" valueType="num">
                                      <p:cBhvr additive="base">
                                        <p:cTn id="19" dur="500" fill="hold"/>
                                        <p:tgtEl>
                                          <p:spTgt spid="28"/>
                                        </p:tgtEl>
                                        <p:attrNameLst>
                                          <p:attrName>ppt_y</p:attrName>
                                        </p:attrNameLst>
                                      </p:cBhvr>
                                      <p:tavLst>
                                        <p:tav tm="0">
                                          <p:val>
                                            <p:strVal val="#ppt_y"/>
                                          </p:val>
                                        </p:tav>
                                        <p:tav tm="100000">
                                          <p:val>
                                            <p:strVal val="#ppt_y"/>
                                          </p:val>
                                        </p:tav>
                                      </p:tavLst>
                                    </p:anim>
                                  </p:childTnLst>
                                </p:cTn>
                              </p:par>
                            </p:childTnLst>
                          </p:cTn>
                        </p:par>
                        <p:par>
                          <p:cTn id="20" fill="hold">
                            <p:stCondLst>
                              <p:cond delay="1500"/>
                            </p:stCondLst>
                            <p:childTnLst>
                              <p:par>
                                <p:cTn id="21" presetID="2" presetClass="entr" presetSubtype="2" fill="hold" nodeType="afterEffect">
                                  <p:stCondLst>
                                    <p:cond delay="0"/>
                                  </p:stCondLst>
                                  <p:childTnLst>
                                    <p:set>
                                      <p:cBhvr>
                                        <p:cTn id="22" dur="1" fill="hold">
                                          <p:stCondLst>
                                            <p:cond delay="0"/>
                                          </p:stCondLst>
                                        </p:cTn>
                                        <p:tgtEl>
                                          <p:spTgt spid="31"/>
                                        </p:tgtEl>
                                        <p:attrNameLst>
                                          <p:attrName>style.visibility</p:attrName>
                                        </p:attrNameLst>
                                      </p:cBhvr>
                                      <p:to>
                                        <p:strVal val="visible"/>
                                      </p:to>
                                    </p:set>
                                    <p:anim calcmode="lin" valueType="num">
                                      <p:cBhvr additive="base">
                                        <p:cTn id="23" dur="500" fill="hold"/>
                                        <p:tgtEl>
                                          <p:spTgt spid="31"/>
                                        </p:tgtEl>
                                        <p:attrNameLst>
                                          <p:attrName>ppt_x</p:attrName>
                                        </p:attrNameLst>
                                      </p:cBhvr>
                                      <p:tavLst>
                                        <p:tav tm="0">
                                          <p:val>
                                            <p:strVal val="1+#ppt_w/2"/>
                                          </p:val>
                                        </p:tav>
                                        <p:tav tm="100000">
                                          <p:val>
                                            <p:strVal val="#ppt_x"/>
                                          </p:val>
                                        </p:tav>
                                      </p:tavLst>
                                    </p:anim>
                                    <p:anim calcmode="lin" valueType="num">
                                      <p:cBhvr additive="base">
                                        <p:cTn id="24" dur="500" fill="hold"/>
                                        <p:tgtEl>
                                          <p:spTgt spid="31"/>
                                        </p:tgtEl>
                                        <p:attrNameLst>
                                          <p:attrName>ppt_y</p:attrName>
                                        </p:attrNameLst>
                                      </p:cBhvr>
                                      <p:tavLst>
                                        <p:tav tm="0">
                                          <p:val>
                                            <p:strVal val="#ppt_y"/>
                                          </p:val>
                                        </p:tav>
                                        <p:tav tm="100000">
                                          <p:val>
                                            <p:strVal val="#ppt_y"/>
                                          </p:val>
                                        </p:tav>
                                      </p:tavLst>
                                    </p:anim>
                                  </p:childTnLst>
                                </p:cTn>
                              </p:par>
                            </p:childTnLst>
                          </p:cTn>
                        </p:par>
                        <p:par>
                          <p:cTn id="25" fill="hold">
                            <p:stCondLst>
                              <p:cond delay="2000"/>
                            </p:stCondLst>
                            <p:childTnLst>
                              <p:par>
                                <p:cTn id="26" presetID="2" presetClass="entr" presetSubtype="8" fill="hold"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0-#ppt_w/2"/>
                                          </p:val>
                                        </p:tav>
                                        <p:tav tm="100000">
                                          <p:val>
                                            <p:strVal val="#ppt_x"/>
                                          </p:val>
                                        </p:tav>
                                      </p:tavLst>
                                    </p:anim>
                                    <p:anim calcmode="lin" valueType="num">
                                      <p:cBhvr additive="base">
                                        <p:cTn id="29" dur="5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6"/>
          <p:cNvSpPr/>
          <p:nvPr/>
        </p:nvSpPr>
        <p:spPr bwMode="auto">
          <a:xfrm rot="20191043">
            <a:off x="6618625" y="4307045"/>
            <a:ext cx="2609084" cy="1452575"/>
          </a:xfrm>
          <a:custGeom>
            <a:avLst/>
            <a:gdLst/>
            <a:ahLst/>
            <a:cxnLst>
              <a:cxn ang="0">
                <a:pos x="18666" y="3700"/>
              </a:cxn>
              <a:cxn ang="0">
                <a:pos x="18297" y="3933"/>
              </a:cxn>
              <a:cxn ang="0">
                <a:pos x="17898" y="4115"/>
              </a:cxn>
              <a:cxn ang="0">
                <a:pos x="17482" y="4252"/>
              </a:cxn>
              <a:cxn ang="0">
                <a:pos x="17005" y="4363"/>
              </a:cxn>
              <a:cxn ang="0">
                <a:pos x="16235" y="4463"/>
              </a:cxn>
              <a:cxn ang="0">
                <a:pos x="15583" y="4488"/>
              </a:cxn>
              <a:cxn ang="0">
                <a:pos x="5281" y="4488"/>
              </a:cxn>
              <a:cxn ang="0">
                <a:pos x="4629" y="4463"/>
              </a:cxn>
              <a:cxn ang="0">
                <a:pos x="3858" y="4363"/>
              </a:cxn>
              <a:cxn ang="0">
                <a:pos x="3382" y="4252"/>
              </a:cxn>
              <a:cxn ang="0">
                <a:pos x="2966" y="4115"/>
              </a:cxn>
              <a:cxn ang="0">
                <a:pos x="2566" y="3933"/>
              </a:cxn>
              <a:cxn ang="0">
                <a:pos x="2198" y="3700"/>
              </a:cxn>
              <a:cxn ang="0">
                <a:pos x="1903" y="3442"/>
              </a:cxn>
              <a:cxn ang="0">
                <a:pos x="866" y="2394"/>
              </a:cxn>
              <a:cxn ang="0">
                <a:pos x="491" y="1968"/>
              </a:cxn>
              <a:cxn ang="0">
                <a:pos x="368" y="1752"/>
              </a:cxn>
              <a:cxn ang="0">
                <a:pos x="246" y="1454"/>
              </a:cxn>
              <a:cxn ang="0">
                <a:pos x="141" y="1049"/>
              </a:cxn>
              <a:cxn ang="0">
                <a:pos x="48" y="450"/>
              </a:cxn>
              <a:cxn ang="0">
                <a:pos x="1" y="161"/>
              </a:cxn>
              <a:cxn ang="0">
                <a:pos x="47" y="882"/>
              </a:cxn>
              <a:cxn ang="0">
                <a:pos x="155" y="1455"/>
              </a:cxn>
              <a:cxn ang="0">
                <a:pos x="310" y="1897"/>
              </a:cxn>
              <a:cxn ang="0">
                <a:pos x="498" y="2224"/>
              </a:cxn>
              <a:cxn ang="0">
                <a:pos x="808" y="2567"/>
              </a:cxn>
              <a:cxn ang="0">
                <a:pos x="3856" y="5626"/>
              </a:cxn>
              <a:cxn ang="0">
                <a:pos x="6923" y="8648"/>
              </a:cxn>
              <a:cxn ang="0">
                <a:pos x="7811" y="9490"/>
              </a:cxn>
              <a:cxn ang="0">
                <a:pos x="8163" y="9753"/>
              </a:cxn>
              <a:cxn ang="0">
                <a:pos x="8534" y="9956"/>
              </a:cxn>
              <a:cxn ang="0">
                <a:pos x="8906" y="10107"/>
              </a:cxn>
              <a:cxn ang="0">
                <a:pos x="9269" y="10214"/>
              </a:cxn>
              <a:cxn ang="0">
                <a:pos x="9865" y="10319"/>
              </a:cxn>
              <a:cxn ang="0">
                <a:pos x="10311" y="10347"/>
              </a:cxn>
              <a:cxn ang="0">
                <a:pos x="10653" y="10344"/>
              </a:cxn>
              <a:cxn ang="0">
                <a:pos x="11168" y="10297"/>
              </a:cxn>
              <a:cxn ang="0">
                <a:pos x="11697" y="10187"/>
              </a:cxn>
              <a:cxn ang="0">
                <a:pos x="12063" y="10069"/>
              </a:cxn>
              <a:cxn ang="0">
                <a:pos x="12437" y="9903"/>
              </a:cxn>
              <a:cxn ang="0">
                <a:pos x="12803" y="9684"/>
              </a:cxn>
              <a:cxn ang="0">
                <a:pos x="13101" y="9447"/>
              </a:cxn>
              <a:cxn ang="0">
                <a:pos x="14412" y="8189"/>
              </a:cxn>
              <a:cxn ang="0">
                <a:pos x="18175" y="4462"/>
              </a:cxn>
              <a:cxn ang="0">
                <a:pos x="20232" y="2383"/>
              </a:cxn>
              <a:cxn ang="0">
                <a:pos x="20422" y="2141"/>
              </a:cxn>
              <a:cxn ang="0">
                <a:pos x="20603" y="1782"/>
              </a:cxn>
              <a:cxn ang="0">
                <a:pos x="20746" y="1305"/>
              </a:cxn>
              <a:cxn ang="0">
                <a:pos x="20838" y="691"/>
              </a:cxn>
              <a:cxn ang="0">
                <a:pos x="20859" y="0"/>
              </a:cxn>
              <a:cxn ang="0">
                <a:pos x="20791" y="644"/>
              </a:cxn>
              <a:cxn ang="0">
                <a:pos x="20694" y="1182"/>
              </a:cxn>
              <a:cxn ang="0">
                <a:pos x="20586" y="1543"/>
              </a:cxn>
              <a:cxn ang="0">
                <a:pos x="20439" y="1860"/>
              </a:cxn>
              <a:cxn ang="0">
                <a:pos x="20307" y="2051"/>
              </a:cxn>
              <a:cxn ang="0">
                <a:pos x="19738" y="2665"/>
              </a:cxn>
              <a:cxn ang="0">
                <a:pos x="18901" y="3501"/>
              </a:cxn>
            </a:cxnLst>
            <a:rect l="0" t="0" r="r" b="b"/>
            <a:pathLst>
              <a:path w="20864" h="10347">
                <a:moveTo>
                  <a:pt x="18901" y="3501"/>
                </a:moveTo>
                <a:lnTo>
                  <a:pt x="18901" y="3501"/>
                </a:lnTo>
                <a:lnTo>
                  <a:pt x="18856" y="3543"/>
                </a:lnTo>
                <a:lnTo>
                  <a:pt x="18810" y="3584"/>
                </a:lnTo>
                <a:lnTo>
                  <a:pt x="18763" y="3624"/>
                </a:lnTo>
                <a:lnTo>
                  <a:pt x="18714" y="3663"/>
                </a:lnTo>
                <a:lnTo>
                  <a:pt x="18666" y="3700"/>
                </a:lnTo>
                <a:lnTo>
                  <a:pt x="18615" y="3737"/>
                </a:lnTo>
                <a:lnTo>
                  <a:pt x="18564" y="3772"/>
                </a:lnTo>
                <a:lnTo>
                  <a:pt x="18512" y="3807"/>
                </a:lnTo>
                <a:lnTo>
                  <a:pt x="18460" y="3840"/>
                </a:lnTo>
                <a:lnTo>
                  <a:pt x="18406" y="3872"/>
                </a:lnTo>
                <a:lnTo>
                  <a:pt x="18352" y="3903"/>
                </a:lnTo>
                <a:lnTo>
                  <a:pt x="18297" y="3933"/>
                </a:lnTo>
                <a:lnTo>
                  <a:pt x="18242" y="3962"/>
                </a:lnTo>
                <a:lnTo>
                  <a:pt x="18185" y="3990"/>
                </a:lnTo>
                <a:lnTo>
                  <a:pt x="18129" y="4016"/>
                </a:lnTo>
                <a:lnTo>
                  <a:pt x="18071" y="4042"/>
                </a:lnTo>
                <a:lnTo>
                  <a:pt x="18014" y="4068"/>
                </a:lnTo>
                <a:lnTo>
                  <a:pt x="17956" y="4092"/>
                </a:lnTo>
                <a:lnTo>
                  <a:pt x="17898" y="4115"/>
                </a:lnTo>
                <a:lnTo>
                  <a:pt x="17839" y="4137"/>
                </a:lnTo>
                <a:lnTo>
                  <a:pt x="17779" y="4159"/>
                </a:lnTo>
                <a:lnTo>
                  <a:pt x="17721" y="4179"/>
                </a:lnTo>
                <a:lnTo>
                  <a:pt x="17661" y="4198"/>
                </a:lnTo>
                <a:lnTo>
                  <a:pt x="17602" y="4217"/>
                </a:lnTo>
                <a:lnTo>
                  <a:pt x="17541" y="4235"/>
                </a:lnTo>
                <a:lnTo>
                  <a:pt x="17482" y="4252"/>
                </a:lnTo>
                <a:lnTo>
                  <a:pt x="17422" y="4268"/>
                </a:lnTo>
                <a:lnTo>
                  <a:pt x="17363" y="4284"/>
                </a:lnTo>
                <a:lnTo>
                  <a:pt x="17302" y="4299"/>
                </a:lnTo>
                <a:lnTo>
                  <a:pt x="17242" y="4313"/>
                </a:lnTo>
                <a:lnTo>
                  <a:pt x="17183" y="4326"/>
                </a:lnTo>
                <a:lnTo>
                  <a:pt x="17123" y="4340"/>
                </a:lnTo>
                <a:lnTo>
                  <a:pt x="17005" y="4363"/>
                </a:lnTo>
                <a:lnTo>
                  <a:pt x="16889" y="4384"/>
                </a:lnTo>
                <a:lnTo>
                  <a:pt x="16774" y="4402"/>
                </a:lnTo>
                <a:lnTo>
                  <a:pt x="16661" y="4418"/>
                </a:lnTo>
                <a:lnTo>
                  <a:pt x="16550" y="4432"/>
                </a:lnTo>
                <a:lnTo>
                  <a:pt x="16442" y="4444"/>
                </a:lnTo>
                <a:lnTo>
                  <a:pt x="16337" y="4454"/>
                </a:lnTo>
                <a:lnTo>
                  <a:pt x="16235" y="4463"/>
                </a:lnTo>
                <a:lnTo>
                  <a:pt x="16137" y="4470"/>
                </a:lnTo>
                <a:lnTo>
                  <a:pt x="16043" y="4475"/>
                </a:lnTo>
                <a:lnTo>
                  <a:pt x="15954" y="4480"/>
                </a:lnTo>
                <a:lnTo>
                  <a:pt x="15869" y="4483"/>
                </a:lnTo>
                <a:lnTo>
                  <a:pt x="15789" y="4485"/>
                </a:lnTo>
                <a:lnTo>
                  <a:pt x="15714" y="4487"/>
                </a:lnTo>
                <a:lnTo>
                  <a:pt x="15583" y="4488"/>
                </a:lnTo>
                <a:lnTo>
                  <a:pt x="15583" y="4488"/>
                </a:lnTo>
                <a:lnTo>
                  <a:pt x="10448" y="4488"/>
                </a:lnTo>
                <a:lnTo>
                  <a:pt x="10448" y="4488"/>
                </a:lnTo>
                <a:lnTo>
                  <a:pt x="10415" y="4488"/>
                </a:lnTo>
                <a:lnTo>
                  <a:pt x="10415" y="4488"/>
                </a:lnTo>
                <a:lnTo>
                  <a:pt x="5281" y="4488"/>
                </a:lnTo>
                <a:lnTo>
                  <a:pt x="5281" y="4488"/>
                </a:lnTo>
                <a:lnTo>
                  <a:pt x="5149" y="4487"/>
                </a:lnTo>
                <a:lnTo>
                  <a:pt x="5076" y="4485"/>
                </a:lnTo>
                <a:lnTo>
                  <a:pt x="4995" y="4483"/>
                </a:lnTo>
                <a:lnTo>
                  <a:pt x="4910" y="4480"/>
                </a:lnTo>
                <a:lnTo>
                  <a:pt x="4821" y="4475"/>
                </a:lnTo>
                <a:lnTo>
                  <a:pt x="4726" y="4470"/>
                </a:lnTo>
                <a:lnTo>
                  <a:pt x="4629" y="4463"/>
                </a:lnTo>
                <a:lnTo>
                  <a:pt x="4527" y="4454"/>
                </a:lnTo>
                <a:lnTo>
                  <a:pt x="4422" y="4444"/>
                </a:lnTo>
                <a:lnTo>
                  <a:pt x="4314" y="4432"/>
                </a:lnTo>
                <a:lnTo>
                  <a:pt x="4203" y="4418"/>
                </a:lnTo>
                <a:lnTo>
                  <a:pt x="4090" y="4402"/>
                </a:lnTo>
                <a:lnTo>
                  <a:pt x="3975" y="4384"/>
                </a:lnTo>
                <a:lnTo>
                  <a:pt x="3858" y="4363"/>
                </a:lnTo>
                <a:lnTo>
                  <a:pt x="3740" y="4340"/>
                </a:lnTo>
                <a:lnTo>
                  <a:pt x="3681" y="4326"/>
                </a:lnTo>
                <a:lnTo>
                  <a:pt x="3621" y="4313"/>
                </a:lnTo>
                <a:lnTo>
                  <a:pt x="3562" y="4299"/>
                </a:lnTo>
                <a:lnTo>
                  <a:pt x="3502" y="4284"/>
                </a:lnTo>
                <a:lnTo>
                  <a:pt x="3442" y="4268"/>
                </a:lnTo>
                <a:lnTo>
                  <a:pt x="3382" y="4252"/>
                </a:lnTo>
                <a:lnTo>
                  <a:pt x="3322" y="4235"/>
                </a:lnTo>
                <a:lnTo>
                  <a:pt x="3263" y="4217"/>
                </a:lnTo>
                <a:lnTo>
                  <a:pt x="3202" y="4198"/>
                </a:lnTo>
                <a:lnTo>
                  <a:pt x="3144" y="4179"/>
                </a:lnTo>
                <a:lnTo>
                  <a:pt x="3084" y="4159"/>
                </a:lnTo>
                <a:lnTo>
                  <a:pt x="3025" y="4137"/>
                </a:lnTo>
                <a:lnTo>
                  <a:pt x="2966" y="4115"/>
                </a:lnTo>
                <a:lnTo>
                  <a:pt x="2908" y="4092"/>
                </a:lnTo>
                <a:lnTo>
                  <a:pt x="2850" y="4068"/>
                </a:lnTo>
                <a:lnTo>
                  <a:pt x="2793" y="4042"/>
                </a:lnTo>
                <a:lnTo>
                  <a:pt x="2735" y="4016"/>
                </a:lnTo>
                <a:lnTo>
                  <a:pt x="2679" y="3990"/>
                </a:lnTo>
                <a:lnTo>
                  <a:pt x="2622" y="3962"/>
                </a:lnTo>
                <a:lnTo>
                  <a:pt x="2566" y="3933"/>
                </a:lnTo>
                <a:lnTo>
                  <a:pt x="2512" y="3903"/>
                </a:lnTo>
                <a:lnTo>
                  <a:pt x="2457" y="3872"/>
                </a:lnTo>
                <a:lnTo>
                  <a:pt x="2404" y="3840"/>
                </a:lnTo>
                <a:lnTo>
                  <a:pt x="2351" y="3807"/>
                </a:lnTo>
                <a:lnTo>
                  <a:pt x="2300" y="3772"/>
                </a:lnTo>
                <a:lnTo>
                  <a:pt x="2249" y="3737"/>
                </a:lnTo>
                <a:lnTo>
                  <a:pt x="2198" y="3700"/>
                </a:lnTo>
                <a:lnTo>
                  <a:pt x="2150" y="3663"/>
                </a:lnTo>
                <a:lnTo>
                  <a:pt x="2101" y="3624"/>
                </a:lnTo>
                <a:lnTo>
                  <a:pt x="2054" y="3584"/>
                </a:lnTo>
                <a:lnTo>
                  <a:pt x="2008" y="3543"/>
                </a:lnTo>
                <a:lnTo>
                  <a:pt x="1963" y="3501"/>
                </a:lnTo>
                <a:lnTo>
                  <a:pt x="1963" y="3501"/>
                </a:lnTo>
                <a:lnTo>
                  <a:pt x="1903" y="3442"/>
                </a:lnTo>
                <a:lnTo>
                  <a:pt x="1747" y="3289"/>
                </a:lnTo>
                <a:lnTo>
                  <a:pt x="1523" y="3066"/>
                </a:lnTo>
                <a:lnTo>
                  <a:pt x="1395" y="2937"/>
                </a:lnTo>
                <a:lnTo>
                  <a:pt x="1261" y="2803"/>
                </a:lnTo>
                <a:lnTo>
                  <a:pt x="1126" y="2665"/>
                </a:lnTo>
                <a:lnTo>
                  <a:pt x="993" y="2527"/>
                </a:lnTo>
                <a:lnTo>
                  <a:pt x="866" y="2394"/>
                </a:lnTo>
                <a:lnTo>
                  <a:pt x="748" y="2267"/>
                </a:lnTo>
                <a:lnTo>
                  <a:pt x="694" y="2208"/>
                </a:lnTo>
                <a:lnTo>
                  <a:pt x="644" y="2152"/>
                </a:lnTo>
                <a:lnTo>
                  <a:pt x="598" y="2100"/>
                </a:lnTo>
                <a:lnTo>
                  <a:pt x="557" y="2051"/>
                </a:lnTo>
                <a:lnTo>
                  <a:pt x="522" y="2007"/>
                </a:lnTo>
                <a:lnTo>
                  <a:pt x="491" y="1968"/>
                </a:lnTo>
                <a:lnTo>
                  <a:pt x="468" y="1935"/>
                </a:lnTo>
                <a:lnTo>
                  <a:pt x="458" y="1920"/>
                </a:lnTo>
                <a:lnTo>
                  <a:pt x="451" y="1907"/>
                </a:lnTo>
                <a:lnTo>
                  <a:pt x="451" y="1907"/>
                </a:lnTo>
                <a:lnTo>
                  <a:pt x="425" y="1860"/>
                </a:lnTo>
                <a:lnTo>
                  <a:pt x="396" y="1808"/>
                </a:lnTo>
                <a:lnTo>
                  <a:pt x="368" y="1752"/>
                </a:lnTo>
                <a:lnTo>
                  <a:pt x="338" y="1690"/>
                </a:lnTo>
                <a:lnTo>
                  <a:pt x="323" y="1657"/>
                </a:lnTo>
                <a:lnTo>
                  <a:pt x="308" y="1621"/>
                </a:lnTo>
                <a:lnTo>
                  <a:pt x="292" y="1583"/>
                </a:lnTo>
                <a:lnTo>
                  <a:pt x="277" y="1543"/>
                </a:lnTo>
                <a:lnTo>
                  <a:pt x="262" y="1500"/>
                </a:lnTo>
                <a:lnTo>
                  <a:pt x="246" y="1454"/>
                </a:lnTo>
                <a:lnTo>
                  <a:pt x="231" y="1406"/>
                </a:lnTo>
                <a:lnTo>
                  <a:pt x="216" y="1355"/>
                </a:lnTo>
                <a:lnTo>
                  <a:pt x="201" y="1301"/>
                </a:lnTo>
                <a:lnTo>
                  <a:pt x="185" y="1243"/>
                </a:lnTo>
                <a:lnTo>
                  <a:pt x="170" y="1182"/>
                </a:lnTo>
                <a:lnTo>
                  <a:pt x="155" y="1118"/>
                </a:lnTo>
                <a:lnTo>
                  <a:pt x="141" y="1049"/>
                </a:lnTo>
                <a:lnTo>
                  <a:pt x="126" y="976"/>
                </a:lnTo>
                <a:lnTo>
                  <a:pt x="113" y="900"/>
                </a:lnTo>
                <a:lnTo>
                  <a:pt x="99" y="819"/>
                </a:lnTo>
                <a:lnTo>
                  <a:pt x="85" y="734"/>
                </a:lnTo>
                <a:lnTo>
                  <a:pt x="72" y="644"/>
                </a:lnTo>
                <a:lnTo>
                  <a:pt x="60" y="550"/>
                </a:lnTo>
                <a:lnTo>
                  <a:pt x="48" y="450"/>
                </a:lnTo>
                <a:lnTo>
                  <a:pt x="36" y="345"/>
                </a:lnTo>
                <a:lnTo>
                  <a:pt x="25" y="236"/>
                </a:lnTo>
                <a:lnTo>
                  <a:pt x="15" y="120"/>
                </a:lnTo>
                <a:lnTo>
                  <a:pt x="5" y="0"/>
                </a:lnTo>
                <a:lnTo>
                  <a:pt x="0" y="44"/>
                </a:lnTo>
                <a:lnTo>
                  <a:pt x="0" y="44"/>
                </a:lnTo>
                <a:lnTo>
                  <a:pt x="1" y="161"/>
                </a:lnTo>
                <a:lnTo>
                  <a:pt x="3" y="273"/>
                </a:lnTo>
                <a:lnTo>
                  <a:pt x="7" y="382"/>
                </a:lnTo>
                <a:lnTo>
                  <a:pt x="12" y="489"/>
                </a:lnTo>
                <a:lnTo>
                  <a:pt x="19" y="592"/>
                </a:lnTo>
                <a:lnTo>
                  <a:pt x="27" y="691"/>
                </a:lnTo>
                <a:lnTo>
                  <a:pt x="36" y="788"/>
                </a:lnTo>
                <a:lnTo>
                  <a:pt x="47" y="882"/>
                </a:lnTo>
                <a:lnTo>
                  <a:pt x="58" y="972"/>
                </a:lnTo>
                <a:lnTo>
                  <a:pt x="72" y="1060"/>
                </a:lnTo>
                <a:lnTo>
                  <a:pt x="86" y="1144"/>
                </a:lnTo>
                <a:lnTo>
                  <a:pt x="102" y="1226"/>
                </a:lnTo>
                <a:lnTo>
                  <a:pt x="119" y="1305"/>
                </a:lnTo>
                <a:lnTo>
                  <a:pt x="136" y="1381"/>
                </a:lnTo>
                <a:lnTo>
                  <a:pt x="155" y="1455"/>
                </a:lnTo>
                <a:lnTo>
                  <a:pt x="174" y="1525"/>
                </a:lnTo>
                <a:lnTo>
                  <a:pt x="194" y="1594"/>
                </a:lnTo>
                <a:lnTo>
                  <a:pt x="217" y="1659"/>
                </a:lnTo>
                <a:lnTo>
                  <a:pt x="239" y="1722"/>
                </a:lnTo>
                <a:lnTo>
                  <a:pt x="262" y="1782"/>
                </a:lnTo>
                <a:lnTo>
                  <a:pt x="285" y="1841"/>
                </a:lnTo>
                <a:lnTo>
                  <a:pt x="310" y="1897"/>
                </a:lnTo>
                <a:lnTo>
                  <a:pt x="335" y="1950"/>
                </a:lnTo>
                <a:lnTo>
                  <a:pt x="361" y="2001"/>
                </a:lnTo>
                <a:lnTo>
                  <a:pt x="387" y="2049"/>
                </a:lnTo>
                <a:lnTo>
                  <a:pt x="415" y="2096"/>
                </a:lnTo>
                <a:lnTo>
                  <a:pt x="442" y="2141"/>
                </a:lnTo>
                <a:lnTo>
                  <a:pt x="470" y="2184"/>
                </a:lnTo>
                <a:lnTo>
                  <a:pt x="498" y="2224"/>
                </a:lnTo>
                <a:lnTo>
                  <a:pt x="528" y="2262"/>
                </a:lnTo>
                <a:lnTo>
                  <a:pt x="557" y="2299"/>
                </a:lnTo>
                <a:lnTo>
                  <a:pt x="586" y="2333"/>
                </a:lnTo>
                <a:lnTo>
                  <a:pt x="586" y="2333"/>
                </a:lnTo>
                <a:lnTo>
                  <a:pt x="631" y="2383"/>
                </a:lnTo>
                <a:lnTo>
                  <a:pt x="706" y="2461"/>
                </a:lnTo>
                <a:lnTo>
                  <a:pt x="808" y="2567"/>
                </a:lnTo>
                <a:lnTo>
                  <a:pt x="937" y="2699"/>
                </a:lnTo>
                <a:lnTo>
                  <a:pt x="1265" y="3032"/>
                </a:lnTo>
                <a:lnTo>
                  <a:pt x="1677" y="3447"/>
                </a:lnTo>
                <a:lnTo>
                  <a:pt x="2156" y="3928"/>
                </a:lnTo>
                <a:lnTo>
                  <a:pt x="2689" y="4462"/>
                </a:lnTo>
                <a:lnTo>
                  <a:pt x="3260" y="5033"/>
                </a:lnTo>
                <a:lnTo>
                  <a:pt x="3856" y="5626"/>
                </a:lnTo>
                <a:lnTo>
                  <a:pt x="4462" y="6228"/>
                </a:lnTo>
                <a:lnTo>
                  <a:pt x="5064" y="6824"/>
                </a:lnTo>
                <a:lnTo>
                  <a:pt x="5646" y="7398"/>
                </a:lnTo>
                <a:lnTo>
                  <a:pt x="6194" y="7937"/>
                </a:lnTo>
                <a:lnTo>
                  <a:pt x="6451" y="8189"/>
                </a:lnTo>
                <a:lnTo>
                  <a:pt x="6695" y="8427"/>
                </a:lnTo>
                <a:lnTo>
                  <a:pt x="6923" y="8648"/>
                </a:lnTo>
                <a:lnTo>
                  <a:pt x="7133" y="8851"/>
                </a:lnTo>
                <a:lnTo>
                  <a:pt x="7324" y="9034"/>
                </a:lnTo>
                <a:lnTo>
                  <a:pt x="7494" y="9196"/>
                </a:lnTo>
                <a:lnTo>
                  <a:pt x="7640" y="9334"/>
                </a:lnTo>
                <a:lnTo>
                  <a:pt x="7763" y="9447"/>
                </a:lnTo>
                <a:lnTo>
                  <a:pt x="7763" y="9447"/>
                </a:lnTo>
                <a:lnTo>
                  <a:pt x="7811" y="9490"/>
                </a:lnTo>
                <a:lnTo>
                  <a:pt x="7860" y="9531"/>
                </a:lnTo>
                <a:lnTo>
                  <a:pt x="7909" y="9571"/>
                </a:lnTo>
                <a:lnTo>
                  <a:pt x="7959" y="9610"/>
                </a:lnTo>
                <a:lnTo>
                  <a:pt x="8010" y="9647"/>
                </a:lnTo>
                <a:lnTo>
                  <a:pt x="8060" y="9684"/>
                </a:lnTo>
                <a:lnTo>
                  <a:pt x="8112" y="9719"/>
                </a:lnTo>
                <a:lnTo>
                  <a:pt x="8163" y="9753"/>
                </a:lnTo>
                <a:lnTo>
                  <a:pt x="8216" y="9785"/>
                </a:lnTo>
                <a:lnTo>
                  <a:pt x="8268" y="9816"/>
                </a:lnTo>
                <a:lnTo>
                  <a:pt x="8321" y="9847"/>
                </a:lnTo>
                <a:lnTo>
                  <a:pt x="8374" y="9875"/>
                </a:lnTo>
                <a:lnTo>
                  <a:pt x="8427" y="9903"/>
                </a:lnTo>
                <a:lnTo>
                  <a:pt x="8480" y="9931"/>
                </a:lnTo>
                <a:lnTo>
                  <a:pt x="8534" y="9956"/>
                </a:lnTo>
                <a:lnTo>
                  <a:pt x="8587" y="9981"/>
                </a:lnTo>
                <a:lnTo>
                  <a:pt x="8641" y="10004"/>
                </a:lnTo>
                <a:lnTo>
                  <a:pt x="8693" y="10027"/>
                </a:lnTo>
                <a:lnTo>
                  <a:pt x="8747" y="10048"/>
                </a:lnTo>
                <a:lnTo>
                  <a:pt x="8800" y="10069"/>
                </a:lnTo>
                <a:lnTo>
                  <a:pt x="8854" y="10088"/>
                </a:lnTo>
                <a:lnTo>
                  <a:pt x="8906" y="10107"/>
                </a:lnTo>
                <a:lnTo>
                  <a:pt x="8959" y="10124"/>
                </a:lnTo>
                <a:lnTo>
                  <a:pt x="9011" y="10141"/>
                </a:lnTo>
                <a:lnTo>
                  <a:pt x="9064" y="10157"/>
                </a:lnTo>
                <a:lnTo>
                  <a:pt x="9115" y="10172"/>
                </a:lnTo>
                <a:lnTo>
                  <a:pt x="9167" y="10187"/>
                </a:lnTo>
                <a:lnTo>
                  <a:pt x="9218" y="10200"/>
                </a:lnTo>
                <a:lnTo>
                  <a:pt x="9269" y="10214"/>
                </a:lnTo>
                <a:lnTo>
                  <a:pt x="9319" y="10226"/>
                </a:lnTo>
                <a:lnTo>
                  <a:pt x="9417" y="10247"/>
                </a:lnTo>
                <a:lnTo>
                  <a:pt x="9513" y="10267"/>
                </a:lnTo>
                <a:lnTo>
                  <a:pt x="9607" y="10283"/>
                </a:lnTo>
                <a:lnTo>
                  <a:pt x="9697" y="10297"/>
                </a:lnTo>
                <a:lnTo>
                  <a:pt x="9782" y="10309"/>
                </a:lnTo>
                <a:lnTo>
                  <a:pt x="9865" y="10319"/>
                </a:lnTo>
                <a:lnTo>
                  <a:pt x="9944" y="10327"/>
                </a:lnTo>
                <a:lnTo>
                  <a:pt x="10019" y="10333"/>
                </a:lnTo>
                <a:lnTo>
                  <a:pt x="10087" y="10338"/>
                </a:lnTo>
                <a:lnTo>
                  <a:pt x="10152" y="10342"/>
                </a:lnTo>
                <a:lnTo>
                  <a:pt x="10210" y="10344"/>
                </a:lnTo>
                <a:lnTo>
                  <a:pt x="10264" y="10346"/>
                </a:lnTo>
                <a:lnTo>
                  <a:pt x="10311" y="10347"/>
                </a:lnTo>
                <a:lnTo>
                  <a:pt x="10386" y="10346"/>
                </a:lnTo>
                <a:lnTo>
                  <a:pt x="10432" y="10345"/>
                </a:lnTo>
                <a:lnTo>
                  <a:pt x="10432" y="10345"/>
                </a:lnTo>
                <a:lnTo>
                  <a:pt x="10479" y="10346"/>
                </a:lnTo>
                <a:lnTo>
                  <a:pt x="10553" y="10347"/>
                </a:lnTo>
                <a:lnTo>
                  <a:pt x="10600" y="10346"/>
                </a:lnTo>
                <a:lnTo>
                  <a:pt x="10653" y="10344"/>
                </a:lnTo>
                <a:lnTo>
                  <a:pt x="10712" y="10342"/>
                </a:lnTo>
                <a:lnTo>
                  <a:pt x="10777" y="10338"/>
                </a:lnTo>
                <a:lnTo>
                  <a:pt x="10846" y="10333"/>
                </a:lnTo>
                <a:lnTo>
                  <a:pt x="10920" y="10327"/>
                </a:lnTo>
                <a:lnTo>
                  <a:pt x="10999" y="10319"/>
                </a:lnTo>
                <a:lnTo>
                  <a:pt x="11081" y="10309"/>
                </a:lnTo>
                <a:lnTo>
                  <a:pt x="11168" y="10297"/>
                </a:lnTo>
                <a:lnTo>
                  <a:pt x="11258" y="10283"/>
                </a:lnTo>
                <a:lnTo>
                  <a:pt x="11351" y="10267"/>
                </a:lnTo>
                <a:lnTo>
                  <a:pt x="11447" y="10247"/>
                </a:lnTo>
                <a:lnTo>
                  <a:pt x="11546" y="10226"/>
                </a:lnTo>
                <a:lnTo>
                  <a:pt x="11595" y="10214"/>
                </a:lnTo>
                <a:lnTo>
                  <a:pt x="11646" y="10200"/>
                </a:lnTo>
                <a:lnTo>
                  <a:pt x="11697" y="10187"/>
                </a:lnTo>
                <a:lnTo>
                  <a:pt x="11749" y="10172"/>
                </a:lnTo>
                <a:lnTo>
                  <a:pt x="11800" y="10157"/>
                </a:lnTo>
                <a:lnTo>
                  <a:pt x="11853" y="10141"/>
                </a:lnTo>
                <a:lnTo>
                  <a:pt x="11905" y="10124"/>
                </a:lnTo>
                <a:lnTo>
                  <a:pt x="11957" y="10107"/>
                </a:lnTo>
                <a:lnTo>
                  <a:pt x="12010" y="10088"/>
                </a:lnTo>
                <a:lnTo>
                  <a:pt x="12063" y="10069"/>
                </a:lnTo>
                <a:lnTo>
                  <a:pt x="12117" y="10048"/>
                </a:lnTo>
                <a:lnTo>
                  <a:pt x="12170" y="10027"/>
                </a:lnTo>
                <a:lnTo>
                  <a:pt x="12224" y="10004"/>
                </a:lnTo>
                <a:lnTo>
                  <a:pt x="12276" y="9981"/>
                </a:lnTo>
                <a:lnTo>
                  <a:pt x="12330" y="9956"/>
                </a:lnTo>
                <a:lnTo>
                  <a:pt x="12383" y="9931"/>
                </a:lnTo>
                <a:lnTo>
                  <a:pt x="12437" y="9903"/>
                </a:lnTo>
                <a:lnTo>
                  <a:pt x="12490" y="9875"/>
                </a:lnTo>
                <a:lnTo>
                  <a:pt x="12543" y="9847"/>
                </a:lnTo>
                <a:lnTo>
                  <a:pt x="12595" y="9816"/>
                </a:lnTo>
                <a:lnTo>
                  <a:pt x="12648" y="9785"/>
                </a:lnTo>
                <a:lnTo>
                  <a:pt x="12700" y="9753"/>
                </a:lnTo>
                <a:lnTo>
                  <a:pt x="12752" y="9719"/>
                </a:lnTo>
                <a:lnTo>
                  <a:pt x="12803" y="9684"/>
                </a:lnTo>
                <a:lnTo>
                  <a:pt x="12854" y="9647"/>
                </a:lnTo>
                <a:lnTo>
                  <a:pt x="12904" y="9610"/>
                </a:lnTo>
                <a:lnTo>
                  <a:pt x="12955" y="9571"/>
                </a:lnTo>
                <a:lnTo>
                  <a:pt x="13004" y="9531"/>
                </a:lnTo>
                <a:lnTo>
                  <a:pt x="13053" y="9490"/>
                </a:lnTo>
                <a:lnTo>
                  <a:pt x="13101" y="9447"/>
                </a:lnTo>
                <a:lnTo>
                  <a:pt x="13101" y="9447"/>
                </a:lnTo>
                <a:lnTo>
                  <a:pt x="13223" y="9334"/>
                </a:lnTo>
                <a:lnTo>
                  <a:pt x="13370" y="9196"/>
                </a:lnTo>
                <a:lnTo>
                  <a:pt x="13540" y="9034"/>
                </a:lnTo>
                <a:lnTo>
                  <a:pt x="13731" y="8851"/>
                </a:lnTo>
                <a:lnTo>
                  <a:pt x="13941" y="8648"/>
                </a:lnTo>
                <a:lnTo>
                  <a:pt x="14169" y="8427"/>
                </a:lnTo>
                <a:lnTo>
                  <a:pt x="14412" y="8189"/>
                </a:lnTo>
                <a:lnTo>
                  <a:pt x="14670" y="7937"/>
                </a:lnTo>
                <a:lnTo>
                  <a:pt x="15218" y="7398"/>
                </a:lnTo>
                <a:lnTo>
                  <a:pt x="15800" y="6824"/>
                </a:lnTo>
                <a:lnTo>
                  <a:pt x="16402" y="6228"/>
                </a:lnTo>
                <a:lnTo>
                  <a:pt x="17007" y="5626"/>
                </a:lnTo>
                <a:lnTo>
                  <a:pt x="17604" y="5033"/>
                </a:lnTo>
                <a:lnTo>
                  <a:pt x="18175" y="4462"/>
                </a:lnTo>
                <a:lnTo>
                  <a:pt x="18708" y="3928"/>
                </a:lnTo>
                <a:lnTo>
                  <a:pt x="19186" y="3447"/>
                </a:lnTo>
                <a:lnTo>
                  <a:pt x="19598" y="3032"/>
                </a:lnTo>
                <a:lnTo>
                  <a:pt x="19926" y="2699"/>
                </a:lnTo>
                <a:lnTo>
                  <a:pt x="20056" y="2567"/>
                </a:lnTo>
                <a:lnTo>
                  <a:pt x="20157" y="2461"/>
                </a:lnTo>
                <a:lnTo>
                  <a:pt x="20232" y="2383"/>
                </a:lnTo>
                <a:lnTo>
                  <a:pt x="20278" y="2333"/>
                </a:lnTo>
                <a:lnTo>
                  <a:pt x="20278" y="2333"/>
                </a:lnTo>
                <a:lnTo>
                  <a:pt x="20307" y="2299"/>
                </a:lnTo>
                <a:lnTo>
                  <a:pt x="20336" y="2262"/>
                </a:lnTo>
                <a:lnTo>
                  <a:pt x="20365" y="2224"/>
                </a:lnTo>
                <a:lnTo>
                  <a:pt x="20394" y="2184"/>
                </a:lnTo>
                <a:lnTo>
                  <a:pt x="20422" y="2141"/>
                </a:lnTo>
                <a:lnTo>
                  <a:pt x="20449" y="2096"/>
                </a:lnTo>
                <a:lnTo>
                  <a:pt x="20476" y="2049"/>
                </a:lnTo>
                <a:lnTo>
                  <a:pt x="20503" y="2001"/>
                </a:lnTo>
                <a:lnTo>
                  <a:pt x="20529" y="1950"/>
                </a:lnTo>
                <a:lnTo>
                  <a:pt x="20554" y="1897"/>
                </a:lnTo>
                <a:lnTo>
                  <a:pt x="20578" y="1841"/>
                </a:lnTo>
                <a:lnTo>
                  <a:pt x="20603" y="1782"/>
                </a:lnTo>
                <a:lnTo>
                  <a:pt x="20625" y="1722"/>
                </a:lnTo>
                <a:lnTo>
                  <a:pt x="20647" y="1659"/>
                </a:lnTo>
                <a:lnTo>
                  <a:pt x="20669" y="1594"/>
                </a:lnTo>
                <a:lnTo>
                  <a:pt x="20689" y="1525"/>
                </a:lnTo>
                <a:lnTo>
                  <a:pt x="20710" y="1455"/>
                </a:lnTo>
                <a:lnTo>
                  <a:pt x="20728" y="1381"/>
                </a:lnTo>
                <a:lnTo>
                  <a:pt x="20746" y="1305"/>
                </a:lnTo>
                <a:lnTo>
                  <a:pt x="20762" y="1226"/>
                </a:lnTo>
                <a:lnTo>
                  <a:pt x="20777" y="1144"/>
                </a:lnTo>
                <a:lnTo>
                  <a:pt x="20792" y="1060"/>
                </a:lnTo>
                <a:lnTo>
                  <a:pt x="20805" y="972"/>
                </a:lnTo>
                <a:lnTo>
                  <a:pt x="20818" y="882"/>
                </a:lnTo>
                <a:lnTo>
                  <a:pt x="20828" y="788"/>
                </a:lnTo>
                <a:lnTo>
                  <a:pt x="20838" y="691"/>
                </a:lnTo>
                <a:lnTo>
                  <a:pt x="20846" y="592"/>
                </a:lnTo>
                <a:lnTo>
                  <a:pt x="20852" y="489"/>
                </a:lnTo>
                <a:lnTo>
                  <a:pt x="20858" y="382"/>
                </a:lnTo>
                <a:lnTo>
                  <a:pt x="20861" y="273"/>
                </a:lnTo>
                <a:lnTo>
                  <a:pt x="20864" y="161"/>
                </a:lnTo>
                <a:lnTo>
                  <a:pt x="20864" y="44"/>
                </a:lnTo>
                <a:lnTo>
                  <a:pt x="20859" y="0"/>
                </a:lnTo>
                <a:lnTo>
                  <a:pt x="20859" y="0"/>
                </a:lnTo>
                <a:lnTo>
                  <a:pt x="20849" y="120"/>
                </a:lnTo>
                <a:lnTo>
                  <a:pt x="20839" y="236"/>
                </a:lnTo>
                <a:lnTo>
                  <a:pt x="20828" y="345"/>
                </a:lnTo>
                <a:lnTo>
                  <a:pt x="20816" y="450"/>
                </a:lnTo>
                <a:lnTo>
                  <a:pt x="20804" y="550"/>
                </a:lnTo>
                <a:lnTo>
                  <a:pt x="20791" y="644"/>
                </a:lnTo>
                <a:lnTo>
                  <a:pt x="20778" y="734"/>
                </a:lnTo>
                <a:lnTo>
                  <a:pt x="20765" y="819"/>
                </a:lnTo>
                <a:lnTo>
                  <a:pt x="20752" y="900"/>
                </a:lnTo>
                <a:lnTo>
                  <a:pt x="20738" y="976"/>
                </a:lnTo>
                <a:lnTo>
                  <a:pt x="20724" y="1049"/>
                </a:lnTo>
                <a:lnTo>
                  <a:pt x="20709" y="1118"/>
                </a:lnTo>
                <a:lnTo>
                  <a:pt x="20694" y="1182"/>
                </a:lnTo>
                <a:lnTo>
                  <a:pt x="20679" y="1243"/>
                </a:lnTo>
                <a:lnTo>
                  <a:pt x="20664" y="1301"/>
                </a:lnTo>
                <a:lnTo>
                  <a:pt x="20649" y="1355"/>
                </a:lnTo>
                <a:lnTo>
                  <a:pt x="20633" y="1406"/>
                </a:lnTo>
                <a:lnTo>
                  <a:pt x="20618" y="1454"/>
                </a:lnTo>
                <a:lnTo>
                  <a:pt x="20603" y="1500"/>
                </a:lnTo>
                <a:lnTo>
                  <a:pt x="20586" y="1543"/>
                </a:lnTo>
                <a:lnTo>
                  <a:pt x="20571" y="1583"/>
                </a:lnTo>
                <a:lnTo>
                  <a:pt x="20556" y="1621"/>
                </a:lnTo>
                <a:lnTo>
                  <a:pt x="20541" y="1657"/>
                </a:lnTo>
                <a:lnTo>
                  <a:pt x="20526" y="1690"/>
                </a:lnTo>
                <a:lnTo>
                  <a:pt x="20496" y="1752"/>
                </a:lnTo>
                <a:lnTo>
                  <a:pt x="20467" y="1808"/>
                </a:lnTo>
                <a:lnTo>
                  <a:pt x="20439" y="1860"/>
                </a:lnTo>
                <a:lnTo>
                  <a:pt x="20413" y="1907"/>
                </a:lnTo>
                <a:lnTo>
                  <a:pt x="20413" y="1907"/>
                </a:lnTo>
                <a:lnTo>
                  <a:pt x="20406" y="1920"/>
                </a:lnTo>
                <a:lnTo>
                  <a:pt x="20396" y="1935"/>
                </a:lnTo>
                <a:lnTo>
                  <a:pt x="20372" y="1968"/>
                </a:lnTo>
                <a:lnTo>
                  <a:pt x="20342" y="2007"/>
                </a:lnTo>
                <a:lnTo>
                  <a:pt x="20307" y="2051"/>
                </a:lnTo>
                <a:lnTo>
                  <a:pt x="20265" y="2100"/>
                </a:lnTo>
                <a:lnTo>
                  <a:pt x="20220" y="2152"/>
                </a:lnTo>
                <a:lnTo>
                  <a:pt x="20170" y="2208"/>
                </a:lnTo>
                <a:lnTo>
                  <a:pt x="20115" y="2267"/>
                </a:lnTo>
                <a:lnTo>
                  <a:pt x="19998" y="2394"/>
                </a:lnTo>
                <a:lnTo>
                  <a:pt x="19871" y="2527"/>
                </a:lnTo>
                <a:lnTo>
                  <a:pt x="19738" y="2665"/>
                </a:lnTo>
                <a:lnTo>
                  <a:pt x="19602" y="2803"/>
                </a:lnTo>
                <a:lnTo>
                  <a:pt x="19469" y="2937"/>
                </a:lnTo>
                <a:lnTo>
                  <a:pt x="19341" y="3066"/>
                </a:lnTo>
                <a:lnTo>
                  <a:pt x="19117" y="3289"/>
                </a:lnTo>
                <a:lnTo>
                  <a:pt x="18960" y="3442"/>
                </a:lnTo>
                <a:lnTo>
                  <a:pt x="18901" y="3501"/>
                </a:lnTo>
                <a:lnTo>
                  <a:pt x="18901" y="3501"/>
                </a:lnTo>
                <a:close/>
              </a:path>
            </a:pathLst>
          </a:custGeom>
          <a:solidFill>
            <a:schemeClr val="bg1">
              <a:lumMod val="85000"/>
            </a:schemeClr>
          </a:solidFill>
          <a:ln w="9525">
            <a:noFill/>
            <a:round/>
          </a:ln>
        </p:spPr>
        <p:txBody>
          <a:bodyPr vert="horz" wrap="square" lIns="96435" tIns="48218" rIns="96435" bIns="48218"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fr-FR" sz="1800" b="0" i="0" u="none" strike="noStrike" kern="0" cap="none" spc="0" normalizeH="0" baseline="0" noProof="0">
              <a:ln>
                <a:noFill/>
              </a:ln>
              <a:solidFill>
                <a:sysClr val="windowText" lastClr="000000"/>
              </a:solidFill>
              <a:effectLst/>
              <a:uLnTx/>
              <a:uFillTx/>
              <a:latin typeface="等线" panose="02010600030101010101" charset="-122"/>
              <a:ea typeface="+mn-ea"/>
              <a:cs typeface="+mn-cs"/>
            </a:endParaRPr>
          </a:p>
        </p:txBody>
      </p:sp>
      <p:sp>
        <p:nvSpPr>
          <p:cNvPr id="8" name="Freeform 8"/>
          <p:cNvSpPr/>
          <p:nvPr/>
        </p:nvSpPr>
        <p:spPr bwMode="auto">
          <a:xfrm rot="20191043">
            <a:off x="5415792" y="2461448"/>
            <a:ext cx="3122576" cy="2077091"/>
          </a:xfrm>
          <a:custGeom>
            <a:avLst/>
            <a:gdLst/>
            <a:ahLst/>
            <a:cxnLst>
              <a:cxn ang="0">
                <a:pos x="4996" y="4484"/>
              </a:cxn>
              <a:cxn ang="0">
                <a:pos x="4315" y="4432"/>
              </a:cxn>
              <a:cxn ang="0">
                <a:pos x="3622" y="4314"/>
              </a:cxn>
              <a:cxn ang="0">
                <a:pos x="3204" y="4198"/>
              </a:cxn>
              <a:cxn ang="0">
                <a:pos x="2793" y="4043"/>
              </a:cxn>
              <a:cxn ang="0">
                <a:pos x="2405" y="3840"/>
              </a:cxn>
              <a:cxn ang="0">
                <a:pos x="2055" y="3584"/>
              </a:cxn>
              <a:cxn ang="0">
                <a:pos x="1395" y="2938"/>
              </a:cxn>
              <a:cxn ang="0">
                <a:pos x="646" y="2153"/>
              </a:cxn>
              <a:cxn ang="0">
                <a:pos x="452" y="1907"/>
              </a:cxn>
              <a:cxn ang="0">
                <a:pos x="308" y="1621"/>
              </a:cxn>
              <a:cxn ang="0">
                <a:pos x="200" y="1301"/>
              </a:cxn>
              <a:cxn ang="0">
                <a:pos x="99" y="819"/>
              </a:cxn>
              <a:cxn ang="0">
                <a:pos x="16" y="121"/>
              </a:cxn>
              <a:cxn ang="0">
                <a:pos x="13" y="489"/>
              </a:cxn>
              <a:cxn ang="0">
                <a:pos x="86" y="1146"/>
              </a:cxn>
              <a:cxn ang="0">
                <a:pos x="217" y="1659"/>
              </a:cxn>
              <a:cxn ang="0">
                <a:pos x="388" y="2051"/>
              </a:cxn>
              <a:cxn ang="0">
                <a:pos x="587" y="2334"/>
              </a:cxn>
              <a:cxn ang="0">
                <a:pos x="1678" y="3448"/>
              </a:cxn>
              <a:cxn ang="0">
                <a:pos x="5647" y="7399"/>
              </a:cxn>
              <a:cxn ang="0">
                <a:pos x="7495" y="9196"/>
              </a:cxn>
              <a:cxn ang="0">
                <a:pos x="7972" y="9620"/>
              </a:cxn>
              <a:cxn ang="0">
                <a:pos x="8358" y="9867"/>
              </a:cxn>
              <a:cxn ang="0">
                <a:pos x="8754" y="10050"/>
              </a:cxn>
              <a:cxn ang="0">
                <a:pos x="9144" y="10181"/>
              </a:cxn>
              <a:cxn ang="0">
                <a:pos x="9612" y="10284"/>
              </a:cxn>
              <a:cxn ang="0">
                <a:pos x="10182" y="10343"/>
              </a:cxn>
              <a:cxn ang="0">
                <a:pos x="14532" y="10340"/>
              </a:cxn>
              <a:cxn ang="0">
                <a:pos x="20159" y="10354"/>
              </a:cxn>
              <a:cxn ang="0">
                <a:pos x="20891" y="10427"/>
              </a:cxn>
              <a:cxn ang="0">
                <a:pos x="21479" y="10544"/>
              </a:cxn>
              <a:cxn ang="0">
                <a:pos x="21896" y="10671"/>
              </a:cxn>
              <a:cxn ang="0">
                <a:pos x="22302" y="10838"/>
              </a:cxn>
              <a:cxn ang="0">
                <a:pos x="22681" y="11056"/>
              </a:cxn>
              <a:cxn ang="0">
                <a:pos x="23018" y="11328"/>
              </a:cxn>
              <a:cxn ang="0">
                <a:pos x="23855" y="12164"/>
              </a:cxn>
              <a:cxn ang="0">
                <a:pos x="24423" y="12777"/>
              </a:cxn>
              <a:cxn ang="0">
                <a:pos x="24556" y="12969"/>
              </a:cxn>
              <a:cxn ang="0">
                <a:pos x="24703" y="13286"/>
              </a:cxn>
              <a:cxn ang="0">
                <a:pos x="24810" y="13646"/>
              </a:cxn>
              <a:cxn ang="0">
                <a:pos x="24908" y="14184"/>
              </a:cxn>
              <a:cxn ang="0">
                <a:pos x="24981" y="14784"/>
              </a:cxn>
              <a:cxn ang="0">
                <a:pos x="24955" y="14137"/>
              </a:cxn>
              <a:cxn ang="0">
                <a:pos x="24863" y="13523"/>
              </a:cxn>
              <a:cxn ang="0">
                <a:pos x="24720" y="13046"/>
              </a:cxn>
              <a:cxn ang="0">
                <a:pos x="24539" y="12688"/>
              </a:cxn>
              <a:cxn ang="0">
                <a:pos x="24349" y="12446"/>
              </a:cxn>
              <a:cxn ang="0">
                <a:pos x="22292" y="10367"/>
              </a:cxn>
              <a:cxn ang="0">
                <a:pos x="18528" y="6639"/>
              </a:cxn>
              <a:cxn ang="0">
                <a:pos x="17217" y="5382"/>
              </a:cxn>
              <a:cxn ang="0">
                <a:pos x="16901" y="5132"/>
              </a:cxn>
              <a:cxn ang="0">
                <a:pos x="16511" y="4904"/>
              </a:cxn>
              <a:cxn ang="0">
                <a:pos x="16115" y="4736"/>
              </a:cxn>
              <a:cxn ang="0">
                <a:pos x="15728" y="4619"/>
              </a:cxn>
              <a:cxn ang="0">
                <a:pos x="15183" y="4518"/>
              </a:cxn>
              <a:cxn ang="0">
                <a:pos x="14687" y="4483"/>
              </a:cxn>
            </a:cxnLst>
            <a:rect l="0" t="0" r="r" b="b"/>
            <a:pathLst>
              <a:path w="24981" h="14829">
                <a:moveTo>
                  <a:pt x="10449" y="4489"/>
                </a:moveTo>
                <a:lnTo>
                  <a:pt x="10449" y="4489"/>
                </a:lnTo>
                <a:lnTo>
                  <a:pt x="5281" y="4489"/>
                </a:lnTo>
                <a:lnTo>
                  <a:pt x="5281" y="4489"/>
                </a:lnTo>
                <a:lnTo>
                  <a:pt x="5150" y="4488"/>
                </a:lnTo>
                <a:lnTo>
                  <a:pt x="5076" y="4486"/>
                </a:lnTo>
                <a:lnTo>
                  <a:pt x="4996" y="4484"/>
                </a:lnTo>
                <a:lnTo>
                  <a:pt x="4911" y="4480"/>
                </a:lnTo>
                <a:lnTo>
                  <a:pt x="4821" y="4475"/>
                </a:lnTo>
                <a:lnTo>
                  <a:pt x="4727" y="4470"/>
                </a:lnTo>
                <a:lnTo>
                  <a:pt x="4629" y="4463"/>
                </a:lnTo>
                <a:lnTo>
                  <a:pt x="4527" y="4454"/>
                </a:lnTo>
                <a:lnTo>
                  <a:pt x="4423" y="4444"/>
                </a:lnTo>
                <a:lnTo>
                  <a:pt x="4315" y="4432"/>
                </a:lnTo>
                <a:lnTo>
                  <a:pt x="4203" y="4418"/>
                </a:lnTo>
                <a:lnTo>
                  <a:pt x="4090" y="4402"/>
                </a:lnTo>
                <a:lnTo>
                  <a:pt x="3975" y="4384"/>
                </a:lnTo>
                <a:lnTo>
                  <a:pt x="3859" y="4363"/>
                </a:lnTo>
                <a:lnTo>
                  <a:pt x="3741" y="4340"/>
                </a:lnTo>
                <a:lnTo>
                  <a:pt x="3682" y="4327"/>
                </a:lnTo>
                <a:lnTo>
                  <a:pt x="3622" y="4314"/>
                </a:lnTo>
                <a:lnTo>
                  <a:pt x="3563" y="4300"/>
                </a:lnTo>
                <a:lnTo>
                  <a:pt x="3503" y="4285"/>
                </a:lnTo>
                <a:lnTo>
                  <a:pt x="3442" y="4269"/>
                </a:lnTo>
                <a:lnTo>
                  <a:pt x="3383" y="4253"/>
                </a:lnTo>
                <a:lnTo>
                  <a:pt x="3323" y="4236"/>
                </a:lnTo>
                <a:lnTo>
                  <a:pt x="3264" y="4218"/>
                </a:lnTo>
                <a:lnTo>
                  <a:pt x="3204" y="4198"/>
                </a:lnTo>
                <a:lnTo>
                  <a:pt x="3145" y="4179"/>
                </a:lnTo>
                <a:lnTo>
                  <a:pt x="3085" y="4159"/>
                </a:lnTo>
                <a:lnTo>
                  <a:pt x="3026" y="4137"/>
                </a:lnTo>
                <a:lnTo>
                  <a:pt x="2967" y="4115"/>
                </a:lnTo>
                <a:lnTo>
                  <a:pt x="2908" y="4092"/>
                </a:lnTo>
                <a:lnTo>
                  <a:pt x="2851" y="4068"/>
                </a:lnTo>
                <a:lnTo>
                  <a:pt x="2793" y="4043"/>
                </a:lnTo>
                <a:lnTo>
                  <a:pt x="2736" y="4018"/>
                </a:lnTo>
                <a:lnTo>
                  <a:pt x="2679" y="3991"/>
                </a:lnTo>
                <a:lnTo>
                  <a:pt x="2623" y="3963"/>
                </a:lnTo>
                <a:lnTo>
                  <a:pt x="2567" y="3934"/>
                </a:lnTo>
                <a:lnTo>
                  <a:pt x="2513" y="3903"/>
                </a:lnTo>
                <a:lnTo>
                  <a:pt x="2458" y="3872"/>
                </a:lnTo>
                <a:lnTo>
                  <a:pt x="2405" y="3840"/>
                </a:lnTo>
                <a:lnTo>
                  <a:pt x="2352" y="3807"/>
                </a:lnTo>
                <a:lnTo>
                  <a:pt x="2301" y="3773"/>
                </a:lnTo>
                <a:lnTo>
                  <a:pt x="2249" y="3738"/>
                </a:lnTo>
                <a:lnTo>
                  <a:pt x="2200" y="3702"/>
                </a:lnTo>
                <a:lnTo>
                  <a:pt x="2150" y="3664"/>
                </a:lnTo>
                <a:lnTo>
                  <a:pt x="2102" y="3624"/>
                </a:lnTo>
                <a:lnTo>
                  <a:pt x="2055" y="3584"/>
                </a:lnTo>
                <a:lnTo>
                  <a:pt x="2009" y="3543"/>
                </a:lnTo>
                <a:lnTo>
                  <a:pt x="1964" y="3501"/>
                </a:lnTo>
                <a:lnTo>
                  <a:pt x="1964" y="3501"/>
                </a:lnTo>
                <a:lnTo>
                  <a:pt x="1905" y="3444"/>
                </a:lnTo>
                <a:lnTo>
                  <a:pt x="1748" y="3289"/>
                </a:lnTo>
                <a:lnTo>
                  <a:pt x="1524" y="3066"/>
                </a:lnTo>
                <a:lnTo>
                  <a:pt x="1395" y="2938"/>
                </a:lnTo>
                <a:lnTo>
                  <a:pt x="1262" y="2803"/>
                </a:lnTo>
                <a:lnTo>
                  <a:pt x="1127" y="2665"/>
                </a:lnTo>
                <a:lnTo>
                  <a:pt x="994" y="2528"/>
                </a:lnTo>
                <a:lnTo>
                  <a:pt x="867" y="2394"/>
                </a:lnTo>
                <a:lnTo>
                  <a:pt x="749" y="2268"/>
                </a:lnTo>
                <a:lnTo>
                  <a:pt x="695" y="2208"/>
                </a:lnTo>
                <a:lnTo>
                  <a:pt x="646" y="2153"/>
                </a:lnTo>
                <a:lnTo>
                  <a:pt x="599" y="2100"/>
                </a:lnTo>
                <a:lnTo>
                  <a:pt x="559" y="2052"/>
                </a:lnTo>
                <a:lnTo>
                  <a:pt x="522" y="2008"/>
                </a:lnTo>
                <a:lnTo>
                  <a:pt x="492" y="1969"/>
                </a:lnTo>
                <a:lnTo>
                  <a:pt x="469" y="1935"/>
                </a:lnTo>
                <a:lnTo>
                  <a:pt x="460" y="1920"/>
                </a:lnTo>
                <a:lnTo>
                  <a:pt x="452" y="1907"/>
                </a:lnTo>
                <a:lnTo>
                  <a:pt x="452" y="1907"/>
                </a:lnTo>
                <a:lnTo>
                  <a:pt x="425" y="1860"/>
                </a:lnTo>
                <a:lnTo>
                  <a:pt x="398" y="1809"/>
                </a:lnTo>
                <a:lnTo>
                  <a:pt x="369" y="1753"/>
                </a:lnTo>
                <a:lnTo>
                  <a:pt x="340" y="1691"/>
                </a:lnTo>
                <a:lnTo>
                  <a:pt x="325" y="1657"/>
                </a:lnTo>
                <a:lnTo>
                  <a:pt x="308" y="1621"/>
                </a:lnTo>
                <a:lnTo>
                  <a:pt x="293" y="1583"/>
                </a:lnTo>
                <a:lnTo>
                  <a:pt x="278" y="1543"/>
                </a:lnTo>
                <a:lnTo>
                  <a:pt x="263" y="1501"/>
                </a:lnTo>
                <a:lnTo>
                  <a:pt x="247" y="1455"/>
                </a:lnTo>
                <a:lnTo>
                  <a:pt x="232" y="1407"/>
                </a:lnTo>
                <a:lnTo>
                  <a:pt x="217" y="1355"/>
                </a:lnTo>
                <a:lnTo>
                  <a:pt x="200" y="1301"/>
                </a:lnTo>
                <a:lnTo>
                  <a:pt x="185" y="1244"/>
                </a:lnTo>
                <a:lnTo>
                  <a:pt x="171" y="1183"/>
                </a:lnTo>
                <a:lnTo>
                  <a:pt x="156" y="1118"/>
                </a:lnTo>
                <a:lnTo>
                  <a:pt x="142" y="1049"/>
                </a:lnTo>
                <a:lnTo>
                  <a:pt x="127" y="977"/>
                </a:lnTo>
                <a:lnTo>
                  <a:pt x="114" y="901"/>
                </a:lnTo>
                <a:lnTo>
                  <a:pt x="99" y="819"/>
                </a:lnTo>
                <a:lnTo>
                  <a:pt x="86" y="734"/>
                </a:lnTo>
                <a:lnTo>
                  <a:pt x="73" y="645"/>
                </a:lnTo>
                <a:lnTo>
                  <a:pt x="61" y="550"/>
                </a:lnTo>
                <a:lnTo>
                  <a:pt x="49" y="451"/>
                </a:lnTo>
                <a:lnTo>
                  <a:pt x="37" y="346"/>
                </a:lnTo>
                <a:lnTo>
                  <a:pt x="27" y="236"/>
                </a:lnTo>
                <a:lnTo>
                  <a:pt x="16" y="121"/>
                </a:lnTo>
                <a:lnTo>
                  <a:pt x="6" y="0"/>
                </a:lnTo>
                <a:lnTo>
                  <a:pt x="0" y="46"/>
                </a:lnTo>
                <a:lnTo>
                  <a:pt x="0" y="46"/>
                </a:lnTo>
                <a:lnTo>
                  <a:pt x="1" y="161"/>
                </a:lnTo>
                <a:lnTo>
                  <a:pt x="4" y="274"/>
                </a:lnTo>
                <a:lnTo>
                  <a:pt x="7" y="384"/>
                </a:lnTo>
                <a:lnTo>
                  <a:pt x="13" y="489"/>
                </a:lnTo>
                <a:lnTo>
                  <a:pt x="19" y="593"/>
                </a:lnTo>
                <a:lnTo>
                  <a:pt x="27" y="692"/>
                </a:lnTo>
                <a:lnTo>
                  <a:pt x="37" y="789"/>
                </a:lnTo>
                <a:lnTo>
                  <a:pt x="47" y="883"/>
                </a:lnTo>
                <a:lnTo>
                  <a:pt x="59" y="973"/>
                </a:lnTo>
                <a:lnTo>
                  <a:pt x="72" y="1060"/>
                </a:lnTo>
                <a:lnTo>
                  <a:pt x="86" y="1146"/>
                </a:lnTo>
                <a:lnTo>
                  <a:pt x="102" y="1227"/>
                </a:lnTo>
                <a:lnTo>
                  <a:pt x="119" y="1306"/>
                </a:lnTo>
                <a:lnTo>
                  <a:pt x="137" y="1382"/>
                </a:lnTo>
                <a:lnTo>
                  <a:pt x="155" y="1456"/>
                </a:lnTo>
                <a:lnTo>
                  <a:pt x="175" y="1526"/>
                </a:lnTo>
                <a:lnTo>
                  <a:pt x="195" y="1594"/>
                </a:lnTo>
                <a:lnTo>
                  <a:pt x="217" y="1659"/>
                </a:lnTo>
                <a:lnTo>
                  <a:pt x="239" y="1723"/>
                </a:lnTo>
                <a:lnTo>
                  <a:pt x="262" y="1783"/>
                </a:lnTo>
                <a:lnTo>
                  <a:pt x="286" y="1841"/>
                </a:lnTo>
                <a:lnTo>
                  <a:pt x="310" y="1897"/>
                </a:lnTo>
                <a:lnTo>
                  <a:pt x="336" y="1950"/>
                </a:lnTo>
                <a:lnTo>
                  <a:pt x="362" y="2002"/>
                </a:lnTo>
                <a:lnTo>
                  <a:pt x="388" y="2051"/>
                </a:lnTo>
                <a:lnTo>
                  <a:pt x="415" y="2097"/>
                </a:lnTo>
                <a:lnTo>
                  <a:pt x="443" y="2141"/>
                </a:lnTo>
                <a:lnTo>
                  <a:pt x="471" y="2184"/>
                </a:lnTo>
                <a:lnTo>
                  <a:pt x="499" y="2224"/>
                </a:lnTo>
                <a:lnTo>
                  <a:pt x="528" y="2263"/>
                </a:lnTo>
                <a:lnTo>
                  <a:pt x="558" y="2300"/>
                </a:lnTo>
                <a:lnTo>
                  <a:pt x="587" y="2334"/>
                </a:lnTo>
                <a:lnTo>
                  <a:pt x="587" y="2334"/>
                </a:lnTo>
                <a:lnTo>
                  <a:pt x="632" y="2383"/>
                </a:lnTo>
                <a:lnTo>
                  <a:pt x="707" y="2461"/>
                </a:lnTo>
                <a:lnTo>
                  <a:pt x="809" y="2568"/>
                </a:lnTo>
                <a:lnTo>
                  <a:pt x="938" y="2699"/>
                </a:lnTo>
                <a:lnTo>
                  <a:pt x="1267" y="3032"/>
                </a:lnTo>
                <a:lnTo>
                  <a:pt x="1678" y="3448"/>
                </a:lnTo>
                <a:lnTo>
                  <a:pt x="2158" y="3930"/>
                </a:lnTo>
                <a:lnTo>
                  <a:pt x="2689" y="4462"/>
                </a:lnTo>
                <a:lnTo>
                  <a:pt x="3261" y="5033"/>
                </a:lnTo>
                <a:lnTo>
                  <a:pt x="3857" y="5628"/>
                </a:lnTo>
                <a:lnTo>
                  <a:pt x="4463" y="6229"/>
                </a:lnTo>
                <a:lnTo>
                  <a:pt x="5064" y="6825"/>
                </a:lnTo>
                <a:lnTo>
                  <a:pt x="5647" y="7399"/>
                </a:lnTo>
                <a:lnTo>
                  <a:pt x="6196" y="7939"/>
                </a:lnTo>
                <a:lnTo>
                  <a:pt x="6452" y="8190"/>
                </a:lnTo>
                <a:lnTo>
                  <a:pt x="6697" y="8428"/>
                </a:lnTo>
                <a:lnTo>
                  <a:pt x="6924" y="8648"/>
                </a:lnTo>
                <a:lnTo>
                  <a:pt x="7134" y="8851"/>
                </a:lnTo>
                <a:lnTo>
                  <a:pt x="7325" y="9035"/>
                </a:lnTo>
                <a:lnTo>
                  <a:pt x="7495" y="9196"/>
                </a:lnTo>
                <a:lnTo>
                  <a:pt x="7641" y="9335"/>
                </a:lnTo>
                <a:lnTo>
                  <a:pt x="7763" y="9447"/>
                </a:lnTo>
                <a:lnTo>
                  <a:pt x="7763" y="9447"/>
                </a:lnTo>
                <a:lnTo>
                  <a:pt x="7815" y="9492"/>
                </a:lnTo>
                <a:lnTo>
                  <a:pt x="7867" y="9537"/>
                </a:lnTo>
                <a:lnTo>
                  <a:pt x="7920" y="9580"/>
                </a:lnTo>
                <a:lnTo>
                  <a:pt x="7972" y="9620"/>
                </a:lnTo>
                <a:lnTo>
                  <a:pt x="8026" y="9660"/>
                </a:lnTo>
                <a:lnTo>
                  <a:pt x="8080" y="9698"/>
                </a:lnTo>
                <a:lnTo>
                  <a:pt x="8135" y="9734"/>
                </a:lnTo>
                <a:lnTo>
                  <a:pt x="8190" y="9769"/>
                </a:lnTo>
                <a:lnTo>
                  <a:pt x="8246" y="9804"/>
                </a:lnTo>
                <a:lnTo>
                  <a:pt x="8301" y="9836"/>
                </a:lnTo>
                <a:lnTo>
                  <a:pt x="8358" y="9867"/>
                </a:lnTo>
                <a:lnTo>
                  <a:pt x="8415" y="9897"/>
                </a:lnTo>
                <a:lnTo>
                  <a:pt x="8471" y="9926"/>
                </a:lnTo>
                <a:lnTo>
                  <a:pt x="8528" y="9953"/>
                </a:lnTo>
                <a:lnTo>
                  <a:pt x="8584" y="9979"/>
                </a:lnTo>
                <a:lnTo>
                  <a:pt x="8641" y="10004"/>
                </a:lnTo>
                <a:lnTo>
                  <a:pt x="8697" y="10028"/>
                </a:lnTo>
                <a:lnTo>
                  <a:pt x="8754" y="10050"/>
                </a:lnTo>
                <a:lnTo>
                  <a:pt x="8810" y="10072"/>
                </a:lnTo>
                <a:lnTo>
                  <a:pt x="8867" y="10094"/>
                </a:lnTo>
                <a:lnTo>
                  <a:pt x="8923" y="10113"/>
                </a:lnTo>
                <a:lnTo>
                  <a:pt x="8979" y="10132"/>
                </a:lnTo>
                <a:lnTo>
                  <a:pt x="9034" y="10149"/>
                </a:lnTo>
                <a:lnTo>
                  <a:pt x="9090" y="10166"/>
                </a:lnTo>
                <a:lnTo>
                  <a:pt x="9144" y="10181"/>
                </a:lnTo>
                <a:lnTo>
                  <a:pt x="9199" y="10196"/>
                </a:lnTo>
                <a:lnTo>
                  <a:pt x="9253" y="10210"/>
                </a:lnTo>
                <a:lnTo>
                  <a:pt x="9306" y="10223"/>
                </a:lnTo>
                <a:lnTo>
                  <a:pt x="9359" y="10235"/>
                </a:lnTo>
                <a:lnTo>
                  <a:pt x="9411" y="10246"/>
                </a:lnTo>
                <a:lnTo>
                  <a:pt x="9513" y="10266"/>
                </a:lnTo>
                <a:lnTo>
                  <a:pt x="9612" y="10284"/>
                </a:lnTo>
                <a:lnTo>
                  <a:pt x="9707" y="10299"/>
                </a:lnTo>
                <a:lnTo>
                  <a:pt x="9798" y="10311"/>
                </a:lnTo>
                <a:lnTo>
                  <a:pt x="9885" y="10321"/>
                </a:lnTo>
                <a:lnTo>
                  <a:pt x="9968" y="10329"/>
                </a:lnTo>
                <a:lnTo>
                  <a:pt x="10045" y="10335"/>
                </a:lnTo>
                <a:lnTo>
                  <a:pt x="10116" y="10340"/>
                </a:lnTo>
                <a:lnTo>
                  <a:pt x="10182" y="10343"/>
                </a:lnTo>
                <a:lnTo>
                  <a:pt x="10241" y="10345"/>
                </a:lnTo>
                <a:lnTo>
                  <a:pt x="10294" y="10346"/>
                </a:lnTo>
                <a:lnTo>
                  <a:pt x="10379" y="10347"/>
                </a:lnTo>
                <a:lnTo>
                  <a:pt x="10431" y="10345"/>
                </a:lnTo>
                <a:lnTo>
                  <a:pt x="10449" y="10345"/>
                </a:lnTo>
                <a:lnTo>
                  <a:pt x="14532" y="10340"/>
                </a:lnTo>
                <a:lnTo>
                  <a:pt x="14532" y="10340"/>
                </a:lnTo>
                <a:lnTo>
                  <a:pt x="19700" y="10340"/>
                </a:lnTo>
                <a:lnTo>
                  <a:pt x="19700" y="10340"/>
                </a:lnTo>
                <a:lnTo>
                  <a:pt x="19831" y="10341"/>
                </a:lnTo>
                <a:lnTo>
                  <a:pt x="19905" y="10343"/>
                </a:lnTo>
                <a:lnTo>
                  <a:pt x="19986" y="10345"/>
                </a:lnTo>
                <a:lnTo>
                  <a:pt x="20071" y="10348"/>
                </a:lnTo>
                <a:lnTo>
                  <a:pt x="20159" y="10354"/>
                </a:lnTo>
                <a:lnTo>
                  <a:pt x="20254" y="10359"/>
                </a:lnTo>
                <a:lnTo>
                  <a:pt x="20352" y="10366"/>
                </a:lnTo>
                <a:lnTo>
                  <a:pt x="20453" y="10375"/>
                </a:lnTo>
                <a:lnTo>
                  <a:pt x="20559" y="10385"/>
                </a:lnTo>
                <a:lnTo>
                  <a:pt x="20667" y="10397"/>
                </a:lnTo>
                <a:lnTo>
                  <a:pt x="20778" y="10411"/>
                </a:lnTo>
                <a:lnTo>
                  <a:pt x="20891" y="10427"/>
                </a:lnTo>
                <a:lnTo>
                  <a:pt x="21006" y="10445"/>
                </a:lnTo>
                <a:lnTo>
                  <a:pt x="21122" y="10466"/>
                </a:lnTo>
                <a:lnTo>
                  <a:pt x="21240" y="10489"/>
                </a:lnTo>
                <a:lnTo>
                  <a:pt x="21300" y="10502"/>
                </a:lnTo>
                <a:lnTo>
                  <a:pt x="21359" y="10515"/>
                </a:lnTo>
                <a:lnTo>
                  <a:pt x="21419" y="10530"/>
                </a:lnTo>
                <a:lnTo>
                  <a:pt x="21479" y="10544"/>
                </a:lnTo>
                <a:lnTo>
                  <a:pt x="21538" y="10560"/>
                </a:lnTo>
                <a:lnTo>
                  <a:pt x="21599" y="10576"/>
                </a:lnTo>
                <a:lnTo>
                  <a:pt x="21658" y="10593"/>
                </a:lnTo>
                <a:lnTo>
                  <a:pt x="21718" y="10611"/>
                </a:lnTo>
                <a:lnTo>
                  <a:pt x="21777" y="10630"/>
                </a:lnTo>
                <a:lnTo>
                  <a:pt x="21837" y="10650"/>
                </a:lnTo>
                <a:lnTo>
                  <a:pt x="21896" y="10671"/>
                </a:lnTo>
                <a:lnTo>
                  <a:pt x="21955" y="10692"/>
                </a:lnTo>
                <a:lnTo>
                  <a:pt x="22015" y="10714"/>
                </a:lnTo>
                <a:lnTo>
                  <a:pt x="22072" y="10737"/>
                </a:lnTo>
                <a:lnTo>
                  <a:pt x="22131" y="10761"/>
                </a:lnTo>
                <a:lnTo>
                  <a:pt x="22188" y="10786"/>
                </a:lnTo>
                <a:lnTo>
                  <a:pt x="22246" y="10812"/>
                </a:lnTo>
                <a:lnTo>
                  <a:pt x="22302" y="10838"/>
                </a:lnTo>
                <a:lnTo>
                  <a:pt x="22358" y="10866"/>
                </a:lnTo>
                <a:lnTo>
                  <a:pt x="22413" y="10895"/>
                </a:lnTo>
                <a:lnTo>
                  <a:pt x="22469" y="10926"/>
                </a:lnTo>
                <a:lnTo>
                  <a:pt x="22522" y="10957"/>
                </a:lnTo>
                <a:lnTo>
                  <a:pt x="22576" y="10989"/>
                </a:lnTo>
                <a:lnTo>
                  <a:pt x="22629" y="11022"/>
                </a:lnTo>
                <a:lnTo>
                  <a:pt x="22681" y="11056"/>
                </a:lnTo>
                <a:lnTo>
                  <a:pt x="22732" y="11091"/>
                </a:lnTo>
                <a:lnTo>
                  <a:pt x="22782" y="11127"/>
                </a:lnTo>
                <a:lnTo>
                  <a:pt x="22831" y="11165"/>
                </a:lnTo>
                <a:lnTo>
                  <a:pt x="22880" y="11205"/>
                </a:lnTo>
                <a:lnTo>
                  <a:pt x="22926" y="11245"/>
                </a:lnTo>
                <a:lnTo>
                  <a:pt x="22972" y="11286"/>
                </a:lnTo>
                <a:lnTo>
                  <a:pt x="23018" y="11328"/>
                </a:lnTo>
                <a:lnTo>
                  <a:pt x="23018" y="11328"/>
                </a:lnTo>
                <a:lnTo>
                  <a:pt x="23076" y="11386"/>
                </a:lnTo>
                <a:lnTo>
                  <a:pt x="23234" y="11540"/>
                </a:lnTo>
                <a:lnTo>
                  <a:pt x="23458" y="11763"/>
                </a:lnTo>
                <a:lnTo>
                  <a:pt x="23586" y="11891"/>
                </a:lnTo>
                <a:lnTo>
                  <a:pt x="23719" y="12025"/>
                </a:lnTo>
                <a:lnTo>
                  <a:pt x="23855" y="12164"/>
                </a:lnTo>
                <a:lnTo>
                  <a:pt x="23988" y="12301"/>
                </a:lnTo>
                <a:lnTo>
                  <a:pt x="24115" y="12435"/>
                </a:lnTo>
                <a:lnTo>
                  <a:pt x="24232" y="12561"/>
                </a:lnTo>
                <a:lnTo>
                  <a:pt x="24287" y="12621"/>
                </a:lnTo>
                <a:lnTo>
                  <a:pt x="24336" y="12677"/>
                </a:lnTo>
                <a:lnTo>
                  <a:pt x="24382" y="12729"/>
                </a:lnTo>
                <a:lnTo>
                  <a:pt x="24423" y="12777"/>
                </a:lnTo>
                <a:lnTo>
                  <a:pt x="24459" y="12821"/>
                </a:lnTo>
                <a:lnTo>
                  <a:pt x="24488" y="12860"/>
                </a:lnTo>
                <a:lnTo>
                  <a:pt x="24513" y="12894"/>
                </a:lnTo>
                <a:lnTo>
                  <a:pt x="24522" y="12909"/>
                </a:lnTo>
                <a:lnTo>
                  <a:pt x="24530" y="12922"/>
                </a:lnTo>
                <a:lnTo>
                  <a:pt x="24530" y="12922"/>
                </a:lnTo>
                <a:lnTo>
                  <a:pt x="24556" y="12969"/>
                </a:lnTo>
                <a:lnTo>
                  <a:pt x="24583" y="13020"/>
                </a:lnTo>
                <a:lnTo>
                  <a:pt x="24613" y="13076"/>
                </a:lnTo>
                <a:lnTo>
                  <a:pt x="24642" y="13138"/>
                </a:lnTo>
                <a:lnTo>
                  <a:pt x="24657" y="13172"/>
                </a:lnTo>
                <a:lnTo>
                  <a:pt x="24672" y="13208"/>
                </a:lnTo>
                <a:lnTo>
                  <a:pt x="24688" y="13246"/>
                </a:lnTo>
                <a:lnTo>
                  <a:pt x="24703" y="13286"/>
                </a:lnTo>
                <a:lnTo>
                  <a:pt x="24719" y="13328"/>
                </a:lnTo>
                <a:lnTo>
                  <a:pt x="24735" y="13374"/>
                </a:lnTo>
                <a:lnTo>
                  <a:pt x="24750" y="13422"/>
                </a:lnTo>
                <a:lnTo>
                  <a:pt x="24765" y="13474"/>
                </a:lnTo>
                <a:lnTo>
                  <a:pt x="24780" y="13528"/>
                </a:lnTo>
                <a:lnTo>
                  <a:pt x="24795" y="13585"/>
                </a:lnTo>
                <a:lnTo>
                  <a:pt x="24810" y="13646"/>
                </a:lnTo>
                <a:lnTo>
                  <a:pt x="24826" y="13712"/>
                </a:lnTo>
                <a:lnTo>
                  <a:pt x="24840" y="13780"/>
                </a:lnTo>
                <a:lnTo>
                  <a:pt x="24854" y="13852"/>
                </a:lnTo>
                <a:lnTo>
                  <a:pt x="24868" y="13928"/>
                </a:lnTo>
                <a:lnTo>
                  <a:pt x="24882" y="14010"/>
                </a:lnTo>
                <a:lnTo>
                  <a:pt x="24895" y="14095"/>
                </a:lnTo>
                <a:lnTo>
                  <a:pt x="24908" y="14184"/>
                </a:lnTo>
                <a:lnTo>
                  <a:pt x="24920" y="14279"/>
                </a:lnTo>
                <a:lnTo>
                  <a:pt x="24933" y="14379"/>
                </a:lnTo>
                <a:lnTo>
                  <a:pt x="24944" y="14483"/>
                </a:lnTo>
                <a:lnTo>
                  <a:pt x="24955" y="14593"/>
                </a:lnTo>
                <a:lnTo>
                  <a:pt x="24966" y="14708"/>
                </a:lnTo>
                <a:lnTo>
                  <a:pt x="24975" y="14829"/>
                </a:lnTo>
                <a:lnTo>
                  <a:pt x="24981" y="14784"/>
                </a:lnTo>
                <a:lnTo>
                  <a:pt x="24981" y="14784"/>
                </a:lnTo>
                <a:lnTo>
                  <a:pt x="24981" y="14668"/>
                </a:lnTo>
                <a:lnTo>
                  <a:pt x="24978" y="14556"/>
                </a:lnTo>
                <a:lnTo>
                  <a:pt x="24975" y="14446"/>
                </a:lnTo>
                <a:lnTo>
                  <a:pt x="24969" y="14340"/>
                </a:lnTo>
                <a:lnTo>
                  <a:pt x="24963" y="14236"/>
                </a:lnTo>
                <a:lnTo>
                  <a:pt x="24955" y="14137"/>
                </a:lnTo>
                <a:lnTo>
                  <a:pt x="24945" y="14040"/>
                </a:lnTo>
                <a:lnTo>
                  <a:pt x="24935" y="13946"/>
                </a:lnTo>
                <a:lnTo>
                  <a:pt x="24922" y="13856"/>
                </a:lnTo>
                <a:lnTo>
                  <a:pt x="24909" y="13769"/>
                </a:lnTo>
                <a:lnTo>
                  <a:pt x="24894" y="13683"/>
                </a:lnTo>
                <a:lnTo>
                  <a:pt x="24879" y="13602"/>
                </a:lnTo>
                <a:lnTo>
                  <a:pt x="24863" y="13523"/>
                </a:lnTo>
                <a:lnTo>
                  <a:pt x="24845" y="13448"/>
                </a:lnTo>
                <a:lnTo>
                  <a:pt x="24827" y="13373"/>
                </a:lnTo>
                <a:lnTo>
                  <a:pt x="24806" y="13303"/>
                </a:lnTo>
                <a:lnTo>
                  <a:pt x="24786" y="13235"/>
                </a:lnTo>
                <a:lnTo>
                  <a:pt x="24764" y="13170"/>
                </a:lnTo>
                <a:lnTo>
                  <a:pt x="24742" y="13106"/>
                </a:lnTo>
                <a:lnTo>
                  <a:pt x="24720" y="13046"/>
                </a:lnTo>
                <a:lnTo>
                  <a:pt x="24695" y="12988"/>
                </a:lnTo>
                <a:lnTo>
                  <a:pt x="24671" y="12932"/>
                </a:lnTo>
                <a:lnTo>
                  <a:pt x="24646" y="12879"/>
                </a:lnTo>
                <a:lnTo>
                  <a:pt x="24620" y="12827"/>
                </a:lnTo>
                <a:lnTo>
                  <a:pt x="24593" y="12778"/>
                </a:lnTo>
                <a:lnTo>
                  <a:pt x="24566" y="12732"/>
                </a:lnTo>
                <a:lnTo>
                  <a:pt x="24539" y="12688"/>
                </a:lnTo>
                <a:lnTo>
                  <a:pt x="24511" y="12645"/>
                </a:lnTo>
                <a:lnTo>
                  <a:pt x="24482" y="12605"/>
                </a:lnTo>
                <a:lnTo>
                  <a:pt x="24453" y="12566"/>
                </a:lnTo>
                <a:lnTo>
                  <a:pt x="24424" y="12529"/>
                </a:lnTo>
                <a:lnTo>
                  <a:pt x="24395" y="12495"/>
                </a:lnTo>
                <a:lnTo>
                  <a:pt x="24395" y="12495"/>
                </a:lnTo>
                <a:lnTo>
                  <a:pt x="24349" y="12446"/>
                </a:lnTo>
                <a:lnTo>
                  <a:pt x="24274" y="12368"/>
                </a:lnTo>
                <a:lnTo>
                  <a:pt x="24171" y="12261"/>
                </a:lnTo>
                <a:lnTo>
                  <a:pt x="24043" y="12130"/>
                </a:lnTo>
                <a:lnTo>
                  <a:pt x="23714" y="11797"/>
                </a:lnTo>
                <a:lnTo>
                  <a:pt x="23303" y="11381"/>
                </a:lnTo>
                <a:lnTo>
                  <a:pt x="22824" y="10900"/>
                </a:lnTo>
                <a:lnTo>
                  <a:pt x="22292" y="10367"/>
                </a:lnTo>
                <a:lnTo>
                  <a:pt x="21720" y="9796"/>
                </a:lnTo>
                <a:lnTo>
                  <a:pt x="21124" y="9202"/>
                </a:lnTo>
                <a:lnTo>
                  <a:pt x="20519" y="8600"/>
                </a:lnTo>
                <a:lnTo>
                  <a:pt x="19917" y="8004"/>
                </a:lnTo>
                <a:lnTo>
                  <a:pt x="19335" y="7430"/>
                </a:lnTo>
                <a:lnTo>
                  <a:pt x="18786" y="6891"/>
                </a:lnTo>
                <a:lnTo>
                  <a:pt x="18528" y="6639"/>
                </a:lnTo>
                <a:lnTo>
                  <a:pt x="18285" y="6401"/>
                </a:lnTo>
                <a:lnTo>
                  <a:pt x="18058" y="6181"/>
                </a:lnTo>
                <a:lnTo>
                  <a:pt x="17847" y="5978"/>
                </a:lnTo>
                <a:lnTo>
                  <a:pt x="17656" y="5794"/>
                </a:lnTo>
                <a:lnTo>
                  <a:pt x="17487" y="5633"/>
                </a:lnTo>
                <a:lnTo>
                  <a:pt x="17339" y="5494"/>
                </a:lnTo>
                <a:lnTo>
                  <a:pt x="17217" y="5382"/>
                </a:lnTo>
                <a:lnTo>
                  <a:pt x="17217" y="5382"/>
                </a:lnTo>
                <a:lnTo>
                  <a:pt x="17167" y="5337"/>
                </a:lnTo>
                <a:lnTo>
                  <a:pt x="17114" y="5292"/>
                </a:lnTo>
                <a:lnTo>
                  <a:pt x="17062" y="5250"/>
                </a:lnTo>
                <a:lnTo>
                  <a:pt x="17009" y="5209"/>
                </a:lnTo>
                <a:lnTo>
                  <a:pt x="16955" y="5169"/>
                </a:lnTo>
                <a:lnTo>
                  <a:pt x="16901" y="5132"/>
                </a:lnTo>
                <a:lnTo>
                  <a:pt x="16846" y="5095"/>
                </a:lnTo>
                <a:lnTo>
                  <a:pt x="16791" y="5060"/>
                </a:lnTo>
                <a:lnTo>
                  <a:pt x="16736" y="5025"/>
                </a:lnTo>
                <a:lnTo>
                  <a:pt x="16680" y="4993"/>
                </a:lnTo>
                <a:lnTo>
                  <a:pt x="16624" y="4962"/>
                </a:lnTo>
                <a:lnTo>
                  <a:pt x="16567" y="4932"/>
                </a:lnTo>
                <a:lnTo>
                  <a:pt x="16511" y="4904"/>
                </a:lnTo>
                <a:lnTo>
                  <a:pt x="16454" y="4876"/>
                </a:lnTo>
                <a:lnTo>
                  <a:pt x="16397" y="4850"/>
                </a:lnTo>
                <a:lnTo>
                  <a:pt x="16341" y="4825"/>
                </a:lnTo>
                <a:lnTo>
                  <a:pt x="16284" y="4801"/>
                </a:lnTo>
                <a:lnTo>
                  <a:pt x="16228" y="4779"/>
                </a:lnTo>
                <a:lnTo>
                  <a:pt x="16170" y="4756"/>
                </a:lnTo>
                <a:lnTo>
                  <a:pt x="16115" y="4736"/>
                </a:lnTo>
                <a:lnTo>
                  <a:pt x="16058" y="4716"/>
                </a:lnTo>
                <a:lnTo>
                  <a:pt x="16003" y="4698"/>
                </a:lnTo>
                <a:lnTo>
                  <a:pt x="15947" y="4680"/>
                </a:lnTo>
                <a:lnTo>
                  <a:pt x="15892" y="4664"/>
                </a:lnTo>
                <a:lnTo>
                  <a:pt x="15837" y="4648"/>
                </a:lnTo>
                <a:lnTo>
                  <a:pt x="15783" y="4633"/>
                </a:lnTo>
                <a:lnTo>
                  <a:pt x="15728" y="4619"/>
                </a:lnTo>
                <a:lnTo>
                  <a:pt x="15675" y="4607"/>
                </a:lnTo>
                <a:lnTo>
                  <a:pt x="15622" y="4594"/>
                </a:lnTo>
                <a:lnTo>
                  <a:pt x="15571" y="4583"/>
                </a:lnTo>
                <a:lnTo>
                  <a:pt x="15469" y="4563"/>
                </a:lnTo>
                <a:lnTo>
                  <a:pt x="15370" y="4545"/>
                </a:lnTo>
                <a:lnTo>
                  <a:pt x="15274" y="4531"/>
                </a:lnTo>
                <a:lnTo>
                  <a:pt x="15183" y="4518"/>
                </a:lnTo>
                <a:lnTo>
                  <a:pt x="15096" y="4508"/>
                </a:lnTo>
                <a:lnTo>
                  <a:pt x="15014" y="4500"/>
                </a:lnTo>
                <a:lnTo>
                  <a:pt x="14937" y="4494"/>
                </a:lnTo>
                <a:lnTo>
                  <a:pt x="14865" y="4489"/>
                </a:lnTo>
                <a:lnTo>
                  <a:pt x="14800" y="4486"/>
                </a:lnTo>
                <a:lnTo>
                  <a:pt x="14740" y="4484"/>
                </a:lnTo>
                <a:lnTo>
                  <a:pt x="14687" y="4483"/>
                </a:lnTo>
                <a:lnTo>
                  <a:pt x="14603" y="4483"/>
                </a:lnTo>
                <a:lnTo>
                  <a:pt x="14550" y="4484"/>
                </a:lnTo>
                <a:lnTo>
                  <a:pt x="14532" y="4485"/>
                </a:lnTo>
                <a:lnTo>
                  <a:pt x="10449" y="4489"/>
                </a:lnTo>
                <a:close/>
              </a:path>
            </a:pathLst>
          </a:custGeom>
          <a:solidFill>
            <a:schemeClr val="bg1">
              <a:lumMod val="85000"/>
            </a:schemeClr>
          </a:solidFill>
          <a:ln w="9525">
            <a:noFill/>
            <a:round/>
          </a:ln>
        </p:spPr>
        <p:txBody>
          <a:bodyPr vert="horz" wrap="square" lIns="96435" tIns="48218" rIns="96435" bIns="48218"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fr-FR" sz="1800" b="0" i="0" u="none" strike="noStrike" kern="0" cap="none" spc="0" normalizeH="0" baseline="0" noProof="0">
              <a:ln>
                <a:noFill/>
              </a:ln>
              <a:solidFill>
                <a:sysClr val="windowText" lastClr="000000"/>
              </a:solidFill>
              <a:effectLst/>
              <a:uLnTx/>
              <a:uFillTx/>
              <a:latin typeface="等线" panose="02010600030101010101" charset="-122"/>
              <a:ea typeface="+mn-ea"/>
              <a:cs typeface="+mn-cs"/>
            </a:endParaRPr>
          </a:p>
        </p:txBody>
      </p:sp>
      <p:sp>
        <p:nvSpPr>
          <p:cNvPr id="9" name="Freeform 9"/>
          <p:cNvSpPr/>
          <p:nvPr/>
        </p:nvSpPr>
        <p:spPr bwMode="auto">
          <a:xfrm rot="20191043">
            <a:off x="6272717" y="3466194"/>
            <a:ext cx="902079" cy="1896674"/>
          </a:xfrm>
          <a:custGeom>
            <a:avLst/>
            <a:gdLst/>
            <a:ahLst/>
            <a:cxnLst>
              <a:cxn ang="0">
                <a:pos x="6304" y="4449"/>
              </a:cxn>
              <a:cxn ang="0">
                <a:pos x="6114" y="4449"/>
              </a:cxn>
              <a:cxn ang="0">
                <a:pos x="5918" y="4439"/>
              </a:cxn>
              <a:cxn ang="0">
                <a:pos x="5671" y="4415"/>
              </a:cxn>
              <a:cxn ang="0">
                <a:pos x="5386" y="4370"/>
              </a:cxn>
              <a:cxn ang="0">
                <a:pos x="5179" y="4327"/>
              </a:cxn>
              <a:cxn ang="0">
                <a:pos x="5017" y="4285"/>
              </a:cxn>
              <a:cxn ang="0">
                <a:pos x="4852" y="4236"/>
              </a:cxn>
              <a:cxn ang="0">
                <a:pos x="4683" y="4176"/>
              </a:cxn>
              <a:cxn ang="0">
                <a:pos x="4514" y="4108"/>
              </a:cxn>
              <a:cxn ang="0">
                <a:pos x="4344" y="4030"/>
              </a:cxn>
              <a:cxn ang="0">
                <a:pos x="4174" y="3940"/>
              </a:cxn>
              <a:cxn ang="0">
                <a:pos x="4008" y="3838"/>
              </a:cxn>
              <a:cxn ang="0">
                <a:pos x="3845" y="3724"/>
              </a:cxn>
              <a:cxn ang="0">
                <a:pos x="3688" y="3596"/>
              </a:cxn>
              <a:cxn ang="0">
                <a:pos x="3522" y="3446"/>
              </a:cxn>
              <a:cxn ang="0">
                <a:pos x="3051" y="2998"/>
              </a:cxn>
              <a:cxn ang="0">
                <a:pos x="2185" y="2156"/>
              </a:cxn>
              <a:cxn ang="0">
                <a:pos x="572" y="568"/>
              </a:cxn>
              <a:cxn ang="0">
                <a:pos x="0" y="9117"/>
              </a:cxn>
              <a:cxn ang="0">
                <a:pos x="10" y="9249"/>
              </a:cxn>
              <a:cxn ang="0">
                <a:pos x="43" y="9565"/>
              </a:cxn>
              <a:cxn ang="0">
                <a:pos x="81" y="9838"/>
              </a:cxn>
              <a:cxn ang="0">
                <a:pos x="122" y="10072"/>
              </a:cxn>
              <a:cxn ang="0">
                <a:pos x="164" y="10270"/>
              </a:cxn>
              <a:cxn ang="0">
                <a:pos x="210" y="10437"/>
              </a:cxn>
              <a:cxn ang="0">
                <a:pos x="255" y="10577"/>
              </a:cxn>
              <a:cxn ang="0">
                <a:pos x="301" y="10695"/>
              </a:cxn>
              <a:cxn ang="0">
                <a:pos x="359" y="10823"/>
              </a:cxn>
              <a:cxn ang="0">
                <a:pos x="441" y="10975"/>
              </a:cxn>
              <a:cxn ang="0">
                <a:pos x="458" y="11003"/>
              </a:cxn>
              <a:cxn ang="0">
                <a:pos x="547" y="11119"/>
              </a:cxn>
              <a:cxn ang="0">
                <a:pos x="684" y="11276"/>
              </a:cxn>
              <a:cxn ang="0">
                <a:pos x="983" y="11595"/>
              </a:cxn>
              <a:cxn ang="0">
                <a:pos x="1385" y="12005"/>
              </a:cxn>
              <a:cxn ang="0">
                <a:pos x="1893" y="12510"/>
              </a:cxn>
              <a:cxn ang="0">
                <a:pos x="1998" y="12611"/>
              </a:cxn>
              <a:cxn ang="0">
                <a:pos x="2140" y="12731"/>
              </a:cxn>
              <a:cxn ang="0">
                <a:pos x="2290" y="12840"/>
              </a:cxn>
              <a:cxn ang="0">
                <a:pos x="2447" y="12940"/>
              </a:cxn>
              <a:cxn ang="0">
                <a:pos x="2612" y="13030"/>
              </a:cxn>
              <a:cxn ang="0">
                <a:pos x="2783" y="13110"/>
              </a:cxn>
              <a:cxn ang="0">
                <a:pos x="2956" y="13183"/>
              </a:cxn>
              <a:cxn ang="0">
                <a:pos x="3134" y="13247"/>
              </a:cxn>
              <a:cxn ang="0">
                <a:pos x="3312" y="13303"/>
              </a:cxn>
              <a:cxn ang="0">
                <a:pos x="3492" y="13352"/>
              </a:cxn>
              <a:cxn ang="0">
                <a:pos x="3671" y="13394"/>
              </a:cxn>
              <a:cxn ang="0">
                <a:pos x="3965" y="13452"/>
              </a:cxn>
              <a:cxn ang="0">
                <a:pos x="4304" y="13500"/>
              </a:cxn>
              <a:cxn ang="0">
                <a:pos x="4619" y="13531"/>
              </a:cxn>
              <a:cxn ang="0">
                <a:pos x="4900" y="13548"/>
              </a:cxn>
              <a:cxn ang="0">
                <a:pos x="5139" y="13555"/>
              </a:cxn>
              <a:cxn ang="0">
                <a:pos x="7183" y="13556"/>
              </a:cxn>
            </a:cxnLst>
            <a:rect l="0" t="0" r="r" b="b"/>
            <a:pathLst>
              <a:path w="7183" h="13556">
                <a:moveTo>
                  <a:pt x="6322" y="4449"/>
                </a:moveTo>
                <a:lnTo>
                  <a:pt x="6322" y="4449"/>
                </a:lnTo>
                <a:lnTo>
                  <a:pt x="6304" y="4449"/>
                </a:lnTo>
                <a:lnTo>
                  <a:pt x="6252" y="4451"/>
                </a:lnTo>
                <a:lnTo>
                  <a:pt x="6167" y="4450"/>
                </a:lnTo>
                <a:lnTo>
                  <a:pt x="6114" y="4449"/>
                </a:lnTo>
                <a:lnTo>
                  <a:pt x="6055" y="4447"/>
                </a:lnTo>
                <a:lnTo>
                  <a:pt x="5989" y="4444"/>
                </a:lnTo>
                <a:lnTo>
                  <a:pt x="5918" y="4439"/>
                </a:lnTo>
                <a:lnTo>
                  <a:pt x="5841" y="4433"/>
                </a:lnTo>
                <a:lnTo>
                  <a:pt x="5758" y="4425"/>
                </a:lnTo>
                <a:lnTo>
                  <a:pt x="5671" y="4415"/>
                </a:lnTo>
                <a:lnTo>
                  <a:pt x="5580" y="4403"/>
                </a:lnTo>
                <a:lnTo>
                  <a:pt x="5485" y="4388"/>
                </a:lnTo>
                <a:lnTo>
                  <a:pt x="5386" y="4370"/>
                </a:lnTo>
                <a:lnTo>
                  <a:pt x="5284" y="4350"/>
                </a:lnTo>
                <a:lnTo>
                  <a:pt x="5232" y="4339"/>
                </a:lnTo>
                <a:lnTo>
                  <a:pt x="5179" y="4327"/>
                </a:lnTo>
                <a:lnTo>
                  <a:pt x="5126" y="4314"/>
                </a:lnTo>
                <a:lnTo>
                  <a:pt x="5072" y="4300"/>
                </a:lnTo>
                <a:lnTo>
                  <a:pt x="5017" y="4285"/>
                </a:lnTo>
                <a:lnTo>
                  <a:pt x="4963" y="4270"/>
                </a:lnTo>
                <a:lnTo>
                  <a:pt x="4907" y="4253"/>
                </a:lnTo>
                <a:lnTo>
                  <a:pt x="4852" y="4236"/>
                </a:lnTo>
                <a:lnTo>
                  <a:pt x="4796" y="4217"/>
                </a:lnTo>
                <a:lnTo>
                  <a:pt x="4740" y="4198"/>
                </a:lnTo>
                <a:lnTo>
                  <a:pt x="4683" y="4176"/>
                </a:lnTo>
                <a:lnTo>
                  <a:pt x="4627" y="4154"/>
                </a:lnTo>
                <a:lnTo>
                  <a:pt x="4570" y="4132"/>
                </a:lnTo>
                <a:lnTo>
                  <a:pt x="4514" y="4108"/>
                </a:lnTo>
                <a:lnTo>
                  <a:pt x="4457" y="4083"/>
                </a:lnTo>
                <a:lnTo>
                  <a:pt x="4401" y="4057"/>
                </a:lnTo>
                <a:lnTo>
                  <a:pt x="4344" y="4030"/>
                </a:lnTo>
                <a:lnTo>
                  <a:pt x="4288" y="4001"/>
                </a:lnTo>
                <a:lnTo>
                  <a:pt x="4231" y="3971"/>
                </a:lnTo>
                <a:lnTo>
                  <a:pt x="4174" y="3940"/>
                </a:lnTo>
                <a:lnTo>
                  <a:pt x="4119" y="3908"/>
                </a:lnTo>
                <a:lnTo>
                  <a:pt x="4063" y="3873"/>
                </a:lnTo>
                <a:lnTo>
                  <a:pt x="4008" y="3838"/>
                </a:lnTo>
                <a:lnTo>
                  <a:pt x="3953" y="3802"/>
                </a:lnTo>
                <a:lnTo>
                  <a:pt x="3899" y="3764"/>
                </a:lnTo>
                <a:lnTo>
                  <a:pt x="3845" y="3724"/>
                </a:lnTo>
                <a:lnTo>
                  <a:pt x="3793" y="3684"/>
                </a:lnTo>
                <a:lnTo>
                  <a:pt x="3740" y="3641"/>
                </a:lnTo>
                <a:lnTo>
                  <a:pt x="3688" y="3596"/>
                </a:lnTo>
                <a:lnTo>
                  <a:pt x="3636" y="3551"/>
                </a:lnTo>
                <a:lnTo>
                  <a:pt x="3636" y="3551"/>
                </a:lnTo>
                <a:lnTo>
                  <a:pt x="3522" y="3446"/>
                </a:lnTo>
                <a:lnTo>
                  <a:pt x="3385" y="3317"/>
                </a:lnTo>
                <a:lnTo>
                  <a:pt x="3228" y="3168"/>
                </a:lnTo>
                <a:lnTo>
                  <a:pt x="3051" y="2998"/>
                </a:lnTo>
                <a:lnTo>
                  <a:pt x="2857" y="2811"/>
                </a:lnTo>
                <a:lnTo>
                  <a:pt x="2647" y="2607"/>
                </a:lnTo>
                <a:lnTo>
                  <a:pt x="2185" y="2156"/>
                </a:lnTo>
                <a:lnTo>
                  <a:pt x="1677" y="1657"/>
                </a:lnTo>
                <a:lnTo>
                  <a:pt x="1135" y="1124"/>
                </a:lnTo>
                <a:lnTo>
                  <a:pt x="572" y="568"/>
                </a:lnTo>
                <a:lnTo>
                  <a:pt x="0" y="0"/>
                </a:lnTo>
                <a:lnTo>
                  <a:pt x="0" y="9117"/>
                </a:lnTo>
                <a:lnTo>
                  <a:pt x="0" y="9117"/>
                </a:lnTo>
                <a:lnTo>
                  <a:pt x="0" y="9132"/>
                </a:lnTo>
                <a:lnTo>
                  <a:pt x="0" y="9132"/>
                </a:lnTo>
                <a:lnTo>
                  <a:pt x="10" y="9249"/>
                </a:lnTo>
                <a:lnTo>
                  <a:pt x="21" y="9359"/>
                </a:lnTo>
                <a:lnTo>
                  <a:pt x="32" y="9464"/>
                </a:lnTo>
                <a:lnTo>
                  <a:pt x="43" y="9565"/>
                </a:lnTo>
                <a:lnTo>
                  <a:pt x="55" y="9660"/>
                </a:lnTo>
                <a:lnTo>
                  <a:pt x="68" y="9751"/>
                </a:lnTo>
                <a:lnTo>
                  <a:pt x="81" y="9838"/>
                </a:lnTo>
                <a:lnTo>
                  <a:pt x="94" y="9920"/>
                </a:lnTo>
                <a:lnTo>
                  <a:pt x="108" y="9997"/>
                </a:lnTo>
                <a:lnTo>
                  <a:pt x="122" y="10072"/>
                </a:lnTo>
                <a:lnTo>
                  <a:pt x="136" y="10141"/>
                </a:lnTo>
                <a:lnTo>
                  <a:pt x="150" y="10207"/>
                </a:lnTo>
                <a:lnTo>
                  <a:pt x="164" y="10270"/>
                </a:lnTo>
                <a:lnTo>
                  <a:pt x="179" y="10329"/>
                </a:lnTo>
                <a:lnTo>
                  <a:pt x="195" y="10385"/>
                </a:lnTo>
                <a:lnTo>
                  <a:pt x="210" y="10437"/>
                </a:lnTo>
                <a:lnTo>
                  <a:pt x="225" y="10487"/>
                </a:lnTo>
                <a:lnTo>
                  <a:pt x="240" y="10533"/>
                </a:lnTo>
                <a:lnTo>
                  <a:pt x="255" y="10577"/>
                </a:lnTo>
                <a:lnTo>
                  <a:pt x="270" y="10619"/>
                </a:lnTo>
                <a:lnTo>
                  <a:pt x="285" y="10658"/>
                </a:lnTo>
                <a:lnTo>
                  <a:pt x="301" y="10695"/>
                </a:lnTo>
                <a:lnTo>
                  <a:pt x="316" y="10730"/>
                </a:lnTo>
                <a:lnTo>
                  <a:pt x="330" y="10763"/>
                </a:lnTo>
                <a:lnTo>
                  <a:pt x="359" y="10823"/>
                </a:lnTo>
                <a:lnTo>
                  <a:pt x="387" y="10878"/>
                </a:lnTo>
                <a:lnTo>
                  <a:pt x="415" y="10929"/>
                </a:lnTo>
                <a:lnTo>
                  <a:pt x="441" y="10975"/>
                </a:lnTo>
                <a:lnTo>
                  <a:pt x="441" y="10975"/>
                </a:lnTo>
                <a:lnTo>
                  <a:pt x="448" y="10988"/>
                </a:lnTo>
                <a:lnTo>
                  <a:pt x="458" y="11003"/>
                </a:lnTo>
                <a:lnTo>
                  <a:pt x="481" y="11036"/>
                </a:lnTo>
                <a:lnTo>
                  <a:pt x="512" y="11075"/>
                </a:lnTo>
                <a:lnTo>
                  <a:pt x="547" y="11119"/>
                </a:lnTo>
                <a:lnTo>
                  <a:pt x="588" y="11168"/>
                </a:lnTo>
                <a:lnTo>
                  <a:pt x="634" y="11220"/>
                </a:lnTo>
                <a:lnTo>
                  <a:pt x="684" y="11276"/>
                </a:lnTo>
                <a:lnTo>
                  <a:pt x="738" y="11335"/>
                </a:lnTo>
                <a:lnTo>
                  <a:pt x="856" y="11462"/>
                </a:lnTo>
                <a:lnTo>
                  <a:pt x="983" y="11595"/>
                </a:lnTo>
                <a:lnTo>
                  <a:pt x="1116" y="11733"/>
                </a:lnTo>
                <a:lnTo>
                  <a:pt x="1251" y="11871"/>
                </a:lnTo>
                <a:lnTo>
                  <a:pt x="1385" y="12005"/>
                </a:lnTo>
                <a:lnTo>
                  <a:pt x="1513" y="12134"/>
                </a:lnTo>
                <a:lnTo>
                  <a:pt x="1737" y="12357"/>
                </a:lnTo>
                <a:lnTo>
                  <a:pt x="1893" y="12510"/>
                </a:lnTo>
                <a:lnTo>
                  <a:pt x="1953" y="12569"/>
                </a:lnTo>
                <a:lnTo>
                  <a:pt x="1953" y="12569"/>
                </a:lnTo>
                <a:lnTo>
                  <a:pt x="1998" y="12611"/>
                </a:lnTo>
                <a:lnTo>
                  <a:pt x="2044" y="12652"/>
                </a:lnTo>
                <a:lnTo>
                  <a:pt x="2091" y="12692"/>
                </a:lnTo>
                <a:lnTo>
                  <a:pt x="2140" y="12731"/>
                </a:lnTo>
                <a:lnTo>
                  <a:pt x="2188" y="12768"/>
                </a:lnTo>
                <a:lnTo>
                  <a:pt x="2239" y="12805"/>
                </a:lnTo>
                <a:lnTo>
                  <a:pt x="2290" y="12840"/>
                </a:lnTo>
                <a:lnTo>
                  <a:pt x="2341" y="12875"/>
                </a:lnTo>
                <a:lnTo>
                  <a:pt x="2394" y="12908"/>
                </a:lnTo>
                <a:lnTo>
                  <a:pt x="2447" y="12940"/>
                </a:lnTo>
                <a:lnTo>
                  <a:pt x="2502" y="12971"/>
                </a:lnTo>
                <a:lnTo>
                  <a:pt x="2556" y="13001"/>
                </a:lnTo>
                <a:lnTo>
                  <a:pt x="2612" y="13030"/>
                </a:lnTo>
                <a:lnTo>
                  <a:pt x="2669" y="13058"/>
                </a:lnTo>
                <a:lnTo>
                  <a:pt x="2725" y="13084"/>
                </a:lnTo>
                <a:lnTo>
                  <a:pt x="2783" y="13110"/>
                </a:lnTo>
                <a:lnTo>
                  <a:pt x="2840" y="13136"/>
                </a:lnTo>
                <a:lnTo>
                  <a:pt x="2898" y="13160"/>
                </a:lnTo>
                <a:lnTo>
                  <a:pt x="2956" y="13183"/>
                </a:lnTo>
                <a:lnTo>
                  <a:pt x="3015" y="13205"/>
                </a:lnTo>
                <a:lnTo>
                  <a:pt x="3074" y="13227"/>
                </a:lnTo>
                <a:lnTo>
                  <a:pt x="3134" y="13247"/>
                </a:lnTo>
                <a:lnTo>
                  <a:pt x="3192" y="13266"/>
                </a:lnTo>
                <a:lnTo>
                  <a:pt x="3253" y="13285"/>
                </a:lnTo>
                <a:lnTo>
                  <a:pt x="3312" y="13303"/>
                </a:lnTo>
                <a:lnTo>
                  <a:pt x="3372" y="13320"/>
                </a:lnTo>
                <a:lnTo>
                  <a:pt x="3432" y="13336"/>
                </a:lnTo>
                <a:lnTo>
                  <a:pt x="3492" y="13352"/>
                </a:lnTo>
                <a:lnTo>
                  <a:pt x="3552" y="13367"/>
                </a:lnTo>
                <a:lnTo>
                  <a:pt x="3611" y="13381"/>
                </a:lnTo>
                <a:lnTo>
                  <a:pt x="3671" y="13394"/>
                </a:lnTo>
                <a:lnTo>
                  <a:pt x="3730" y="13408"/>
                </a:lnTo>
                <a:lnTo>
                  <a:pt x="3848" y="13431"/>
                </a:lnTo>
                <a:lnTo>
                  <a:pt x="3965" y="13452"/>
                </a:lnTo>
                <a:lnTo>
                  <a:pt x="4080" y="13470"/>
                </a:lnTo>
                <a:lnTo>
                  <a:pt x="4193" y="13486"/>
                </a:lnTo>
                <a:lnTo>
                  <a:pt x="4304" y="13500"/>
                </a:lnTo>
                <a:lnTo>
                  <a:pt x="4412" y="13512"/>
                </a:lnTo>
                <a:lnTo>
                  <a:pt x="4517" y="13522"/>
                </a:lnTo>
                <a:lnTo>
                  <a:pt x="4619" y="13531"/>
                </a:lnTo>
                <a:lnTo>
                  <a:pt x="4716" y="13538"/>
                </a:lnTo>
                <a:lnTo>
                  <a:pt x="4811" y="13543"/>
                </a:lnTo>
                <a:lnTo>
                  <a:pt x="4900" y="13548"/>
                </a:lnTo>
                <a:lnTo>
                  <a:pt x="4985" y="13551"/>
                </a:lnTo>
                <a:lnTo>
                  <a:pt x="5066" y="13553"/>
                </a:lnTo>
                <a:lnTo>
                  <a:pt x="5139" y="13555"/>
                </a:lnTo>
                <a:lnTo>
                  <a:pt x="5271" y="13556"/>
                </a:lnTo>
                <a:lnTo>
                  <a:pt x="5271" y="13556"/>
                </a:lnTo>
                <a:lnTo>
                  <a:pt x="7183" y="13556"/>
                </a:lnTo>
                <a:lnTo>
                  <a:pt x="7183" y="4448"/>
                </a:lnTo>
                <a:lnTo>
                  <a:pt x="6322" y="4449"/>
                </a:lnTo>
                <a:close/>
              </a:path>
            </a:pathLst>
          </a:custGeom>
          <a:solidFill>
            <a:srgbClr val="002060"/>
          </a:solidFill>
          <a:ln w="9525">
            <a:noFill/>
            <a:round/>
          </a:ln>
        </p:spPr>
        <p:txBody>
          <a:bodyPr vert="horz" wrap="square" lIns="96435" tIns="48218" rIns="96435" bIns="48218"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fr-FR" sz="1800" b="0" i="0" u="none" strike="noStrike" kern="0" cap="none" spc="0" normalizeH="0" baseline="0" noProof="0">
              <a:ln>
                <a:noFill/>
              </a:ln>
              <a:solidFill>
                <a:sysClr val="windowText" lastClr="000000"/>
              </a:solidFill>
              <a:effectLst/>
              <a:uLnTx/>
              <a:uFillTx/>
              <a:latin typeface="等线" panose="02010600030101010101" charset="-122"/>
              <a:ea typeface="+mn-ea"/>
              <a:cs typeface="+mn-cs"/>
            </a:endParaRPr>
          </a:p>
        </p:txBody>
      </p:sp>
      <p:sp>
        <p:nvSpPr>
          <p:cNvPr id="10" name="Freeform 10"/>
          <p:cNvSpPr/>
          <p:nvPr/>
        </p:nvSpPr>
        <p:spPr bwMode="auto">
          <a:xfrm rot="20191043">
            <a:off x="7966290" y="3379300"/>
            <a:ext cx="897451" cy="1276786"/>
          </a:xfrm>
          <a:custGeom>
            <a:avLst/>
            <a:gdLst/>
            <a:ahLst/>
            <a:cxnLst>
              <a:cxn ang="0">
                <a:pos x="6715" y="2554"/>
              </a:cxn>
              <a:cxn ang="0">
                <a:pos x="6584" y="2389"/>
              </a:cxn>
              <a:cxn ang="0">
                <a:pos x="6317" y="2095"/>
              </a:cxn>
              <a:cxn ang="0">
                <a:pos x="5788" y="1551"/>
              </a:cxn>
              <a:cxn ang="0">
                <a:pos x="5220" y="988"/>
              </a:cxn>
              <a:cxn ang="0">
                <a:pos x="5082" y="865"/>
              </a:cxn>
              <a:cxn ang="0">
                <a:pos x="4883" y="716"/>
              </a:cxn>
              <a:cxn ang="0">
                <a:pos x="4671" y="586"/>
              </a:cxn>
              <a:cxn ang="0">
                <a:pos x="4448" y="472"/>
              </a:cxn>
              <a:cxn ang="0">
                <a:pos x="4217" y="374"/>
              </a:cxn>
              <a:cxn ang="0">
                <a:pos x="3979" y="290"/>
              </a:cxn>
              <a:cxn ang="0">
                <a:pos x="3740" y="220"/>
              </a:cxn>
              <a:cxn ang="0">
                <a:pos x="3502" y="162"/>
              </a:cxn>
              <a:cxn ang="0">
                <a:pos x="3093" y="87"/>
              </a:cxn>
              <a:cxn ang="0">
                <a:pos x="2655" y="35"/>
              </a:cxn>
              <a:cxn ang="0">
                <a:pos x="2273" y="8"/>
              </a:cxn>
              <a:cxn ang="0">
                <a:pos x="1902" y="0"/>
              </a:cxn>
              <a:cxn ang="0">
                <a:pos x="0" y="9112"/>
              </a:cxn>
              <a:cxn ang="0">
                <a:pos x="2108" y="9109"/>
              </a:cxn>
              <a:cxn ang="0">
                <a:pos x="2456" y="9094"/>
              </a:cxn>
              <a:cxn ang="0">
                <a:pos x="2869" y="9056"/>
              </a:cxn>
              <a:cxn ang="0">
                <a:pos x="3324" y="8987"/>
              </a:cxn>
              <a:cxn ang="0">
                <a:pos x="3621" y="8923"/>
              </a:cxn>
              <a:cxn ang="0">
                <a:pos x="3860" y="8859"/>
              </a:cxn>
              <a:cxn ang="0">
                <a:pos x="4098" y="8783"/>
              </a:cxn>
              <a:cxn ang="0">
                <a:pos x="4333" y="8692"/>
              </a:cxn>
              <a:cxn ang="0">
                <a:pos x="4561" y="8586"/>
              </a:cxn>
              <a:cxn ang="0">
                <a:pos x="4779" y="8464"/>
              </a:cxn>
              <a:cxn ang="0">
                <a:pos x="4985" y="8324"/>
              </a:cxn>
              <a:cxn ang="0">
                <a:pos x="5175" y="8167"/>
              </a:cxn>
              <a:cxn ang="0">
                <a:pos x="5436" y="7913"/>
              </a:cxn>
              <a:cxn ang="0">
                <a:pos x="6057" y="7289"/>
              </a:cxn>
              <a:cxn ang="0">
                <a:pos x="6489" y="6832"/>
              </a:cxn>
              <a:cxn ang="0">
                <a:pos x="6661" y="6631"/>
              </a:cxn>
              <a:cxn ang="0">
                <a:pos x="6732" y="6531"/>
              </a:cxn>
              <a:cxn ang="0">
                <a:pos x="6815" y="6376"/>
              </a:cxn>
              <a:cxn ang="0">
                <a:pos x="6890" y="6207"/>
              </a:cxn>
              <a:cxn ang="0">
                <a:pos x="6952" y="6030"/>
              </a:cxn>
              <a:cxn ang="0">
                <a:pos x="7013" y="5806"/>
              </a:cxn>
              <a:cxn ang="0">
                <a:pos x="7071" y="5524"/>
              </a:cxn>
              <a:cxn ang="0">
                <a:pos x="7123" y="5174"/>
              </a:cxn>
              <a:cxn ang="0">
                <a:pos x="7168" y="4744"/>
              </a:cxn>
              <a:cxn ang="0">
                <a:pos x="7182" y="4540"/>
              </a:cxn>
              <a:cxn ang="0">
                <a:pos x="7168" y="4368"/>
              </a:cxn>
              <a:cxn ang="0">
                <a:pos x="7122" y="3939"/>
              </a:cxn>
              <a:cxn ang="0">
                <a:pos x="7070" y="3588"/>
              </a:cxn>
              <a:cxn ang="0">
                <a:pos x="7012" y="3306"/>
              </a:cxn>
              <a:cxn ang="0">
                <a:pos x="6952" y="3082"/>
              </a:cxn>
              <a:cxn ang="0">
                <a:pos x="6890" y="2906"/>
              </a:cxn>
              <a:cxn ang="0">
                <a:pos x="6815" y="2736"/>
              </a:cxn>
              <a:cxn ang="0">
                <a:pos x="6732" y="2582"/>
              </a:cxn>
            </a:cxnLst>
            <a:rect l="0" t="0" r="r" b="b"/>
            <a:pathLst>
              <a:path w="7183" h="9112">
                <a:moveTo>
                  <a:pt x="6732" y="2582"/>
                </a:moveTo>
                <a:lnTo>
                  <a:pt x="6732" y="2582"/>
                </a:lnTo>
                <a:lnTo>
                  <a:pt x="6724" y="2569"/>
                </a:lnTo>
                <a:lnTo>
                  <a:pt x="6715" y="2554"/>
                </a:lnTo>
                <a:lnTo>
                  <a:pt x="6690" y="2520"/>
                </a:lnTo>
                <a:lnTo>
                  <a:pt x="6661" y="2481"/>
                </a:lnTo>
                <a:lnTo>
                  <a:pt x="6625" y="2437"/>
                </a:lnTo>
                <a:lnTo>
                  <a:pt x="6584" y="2389"/>
                </a:lnTo>
                <a:lnTo>
                  <a:pt x="6538" y="2337"/>
                </a:lnTo>
                <a:lnTo>
                  <a:pt x="6489" y="2281"/>
                </a:lnTo>
                <a:lnTo>
                  <a:pt x="6434" y="2221"/>
                </a:lnTo>
                <a:lnTo>
                  <a:pt x="6317" y="2095"/>
                </a:lnTo>
                <a:lnTo>
                  <a:pt x="6190" y="1961"/>
                </a:lnTo>
                <a:lnTo>
                  <a:pt x="6057" y="1824"/>
                </a:lnTo>
                <a:lnTo>
                  <a:pt x="5921" y="1685"/>
                </a:lnTo>
                <a:lnTo>
                  <a:pt x="5788" y="1551"/>
                </a:lnTo>
                <a:lnTo>
                  <a:pt x="5660" y="1423"/>
                </a:lnTo>
                <a:lnTo>
                  <a:pt x="5436" y="1200"/>
                </a:lnTo>
                <a:lnTo>
                  <a:pt x="5278" y="1046"/>
                </a:lnTo>
                <a:lnTo>
                  <a:pt x="5220" y="988"/>
                </a:lnTo>
                <a:lnTo>
                  <a:pt x="5220" y="988"/>
                </a:lnTo>
                <a:lnTo>
                  <a:pt x="5174" y="946"/>
                </a:lnTo>
                <a:lnTo>
                  <a:pt x="5128" y="905"/>
                </a:lnTo>
                <a:lnTo>
                  <a:pt x="5082" y="865"/>
                </a:lnTo>
                <a:lnTo>
                  <a:pt x="5033" y="825"/>
                </a:lnTo>
                <a:lnTo>
                  <a:pt x="4984" y="787"/>
                </a:lnTo>
                <a:lnTo>
                  <a:pt x="4934" y="751"/>
                </a:lnTo>
                <a:lnTo>
                  <a:pt x="4883" y="716"/>
                </a:lnTo>
                <a:lnTo>
                  <a:pt x="4831" y="682"/>
                </a:lnTo>
                <a:lnTo>
                  <a:pt x="4778" y="649"/>
                </a:lnTo>
                <a:lnTo>
                  <a:pt x="4724" y="617"/>
                </a:lnTo>
                <a:lnTo>
                  <a:pt x="4671" y="586"/>
                </a:lnTo>
                <a:lnTo>
                  <a:pt x="4615" y="555"/>
                </a:lnTo>
                <a:lnTo>
                  <a:pt x="4560" y="526"/>
                </a:lnTo>
                <a:lnTo>
                  <a:pt x="4504" y="498"/>
                </a:lnTo>
                <a:lnTo>
                  <a:pt x="4448" y="472"/>
                </a:lnTo>
                <a:lnTo>
                  <a:pt x="4390" y="446"/>
                </a:lnTo>
                <a:lnTo>
                  <a:pt x="4333" y="421"/>
                </a:lnTo>
                <a:lnTo>
                  <a:pt x="4274" y="397"/>
                </a:lnTo>
                <a:lnTo>
                  <a:pt x="4217" y="374"/>
                </a:lnTo>
                <a:lnTo>
                  <a:pt x="4157" y="352"/>
                </a:lnTo>
                <a:lnTo>
                  <a:pt x="4098" y="331"/>
                </a:lnTo>
                <a:lnTo>
                  <a:pt x="4039" y="310"/>
                </a:lnTo>
                <a:lnTo>
                  <a:pt x="3979" y="290"/>
                </a:lnTo>
                <a:lnTo>
                  <a:pt x="3920" y="271"/>
                </a:lnTo>
                <a:lnTo>
                  <a:pt x="3860" y="253"/>
                </a:lnTo>
                <a:lnTo>
                  <a:pt x="3801" y="236"/>
                </a:lnTo>
                <a:lnTo>
                  <a:pt x="3740" y="220"/>
                </a:lnTo>
                <a:lnTo>
                  <a:pt x="3681" y="204"/>
                </a:lnTo>
                <a:lnTo>
                  <a:pt x="3621" y="190"/>
                </a:lnTo>
                <a:lnTo>
                  <a:pt x="3561" y="175"/>
                </a:lnTo>
                <a:lnTo>
                  <a:pt x="3502" y="162"/>
                </a:lnTo>
                <a:lnTo>
                  <a:pt x="3442" y="149"/>
                </a:lnTo>
                <a:lnTo>
                  <a:pt x="3324" y="126"/>
                </a:lnTo>
                <a:lnTo>
                  <a:pt x="3208" y="105"/>
                </a:lnTo>
                <a:lnTo>
                  <a:pt x="3093" y="87"/>
                </a:lnTo>
                <a:lnTo>
                  <a:pt x="2980" y="71"/>
                </a:lnTo>
                <a:lnTo>
                  <a:pt x="2869" y="57"/>
                </a:lnTo>
                <a:lnTo>
                  <a:pt x="2761" y="45"/>
                </a:lnTo>
                <a:lnTo>
                  <a:pt x="2655" y="35"/>
                </a:lnTo>
                <a:lnTo>
                  <a:pt x="2554" y="26"/>
                </a:lnTo>
                <a:lnTo>
                  <a:pt x="2456" y="19"/>
                </a:lnTo>
                <a:lnTo>
                  <a:pt x="2361" y="14"/>
                </a:lnTo>
                <a:lnTo>
                  <a:pt x="2273" y="8"/>
                </a:lnTo>
                <a:lnTo>
                  <a:pt x="2188" y="5"/>
                </a:lnTo>
                <a:lnTo>
                  <a:pt x="2107" y="3"/>
                </a:lnTo>
                <a:lnTo>
                  <a:pt x="2033" y="1"/>
                </a:lnTo>
                <a:lnTo>
                  <a:pt x="1902" y="0"/>
                </a:lnTo>
                <a:lnTo>
                  <a:pt x="1902" y="0"/>
                </a:lnTo>
                <a:lnTo>
                  <a:pt x="0" y="0"/>
                </a:lnTo>
                <a:lnTo>
                  <a:pt x="0" y="9112"/>
                </a:lnTo>
                <a:lnTo>
                  <a:pt x="0" y="9112"/>
                </a:lnTo>
                <a:lnTo>
                  <a:pt x="1902" y="9112"/>
                </a:lnTo>
                <a:lnTo>
                  <a:pt x="1902" y="9112"/>
                </a:lnTo>
                <a:lnTo>
                  <a:pt x="2033" y="9111"/>
                </a:lnTo>
                <a:lnTo>
                  <a:pt x="2108" y="9109"/>
                </a:lnTo>
                <a:lnTo>
                  <a:pt x="2188" y="9107"/>
                </a:lnTo>
                <a:lnTo>
                  <a:pt x="2273" y="9104"/>
                </a:lnTo>
                <a:lnTo>
                  <a:pt x="2362" y="9099"/>
                </a:lnTo>
                <a:lnTo>
                  <a:pt x="2456" y="9094"/>
                </a:lnTo>
                <a:lnTo>
                  <a:pt x="2554" y="9087"/>
                </a:lnTo>
                <a:lnTo>
                  <a:pt x="2656" y="9078"/>
                </a:lnTo>
                <a:lnTo>
                  <a:pt x="2761" y="9068"/>
                </a:lnTo>
                <a:lnTo>
                  <a:pt x="2869" y="9056"/>
                </a:lnTo>
                <a:lnTo>
                  <a:pt x="2980" y="9042"/>
                </a:lnTo>
                <a:lnTo>
                  <a:pt x="3093" y="9026"/>
                </a:lnTo>
                <a:lnTo>
                  <a:pt x="3208" y="9008"/>
                </a:lnTo>
                <a:lnTo>
                  <a:pt x="3324" y="8987"/>
                </a:lnTo>
                <a:lnTo>
                  <a:pt x="3442" y="8964"/>
                </a:lnTo>
                <a:lnTo>
                  <a:pt x="3502" y="8950"/>
                </a:lnTo>
                <a:lnTo>
                  <a:pt x="3561" y="8937"/>
                </a:lnTo>
                <a:lnTo>
                  <a:pt x="3621" y="8923"/>
                </a:lnTo>
                <a:lnTo>
                  <a:pt x="3682" y="8908"/>
                </a:lnTo>
                <a:lnTo>
                  <a:pt x="3741" y="8892"/>
                </a:lnTo>
                <a:lnTo>
                  <a:pt x="3801" y="8876"/>
                </a:lnTo>
                <a:lnTo>
                  <a:pt x="3860" y="8859"/>
                </a:lnTo>
                <a:lnTo>
                  <a:pt x="3921" y="8841"/>
                </a:lnTo>
                <a:lnTo>
                  <a:pt x="3980" y="8822"/>
                </a:lnTo>
                <a:lnTo>
                  <a:pt x="4040" y="8803"/>
                </a:lnTo>
                <a:lnTo>
                  <a:pt x="4098" y="8783"/>
                </a:lnTo>
                <a:lnTo>
                  <a:pt x="4158" y="8761"/>
                </a:lnTo>
                <a:lnTo>
                  <a:pt x="4217" y="8739"/>
                </a:lnTo>
                <a:lnTo>
                  <a:pt x="4275" y="8716"/>
                </a:lnTo>
                <a:lnTo>
                  <a:pt x="4333" y="8692"/>
                </a:lnTo>
                <a:lnTo>
                  <a:pt x="4390" y="8666"/>
                </a:lnTo>
                <a:lnTo>
                  <a:pt x="4448" y="8640"/>
                </a:lnTo>
                <a:lnTo>
                  <a:pt x="4504" y="8614"/>
                </a:lnTo>
                <a:lnTo>
                  <a:pt x="4561" y="8586"/>
                </a:lnTo>
                <a:lnTo>
                  <a:pt x="4616" y="8557"/>
                </a:lnTo>
                <a:lnTo>
                  <a:pt x="4671" y="8527"/>
                </a:lnTo>
                <a:lnTo>
                  <a:pt x="4725" y="8496"/>
                </a:lnTo>
                <a:lnTo>
                  <a:pt x="4779" y="8464"/>
                </a:lnTo>
                <a:lnTo>
                  <a:pt x="4831" y="8431"/>
                </a:lnTo>
                <a:lnTo>
                  <a:pt x="4883" y="8396"/>
                </a:lnTo>
                <a:lnTo>
                  <a:pt x="4934" y="8361"/>
                </a:lnTo>
                <a:lnTo>
                  <a:pt x="4985" y="8324"/>
                </a:lnTo>
                <a:lnTo>
                  <a:pt x="5033" y="8287"/>
                </a:lnTo>
                <a:lnTo>
                  <a:pt x="5082" y="8248"/>
                </a:lnTo>
                <a:lnTo>
                  <a:pt x="5129" y="8208"/>
                </a:lnTo>
                <a:lnTo>
                  <a:pt x="5175" y="8167"/>
                </a:lnTo>
                <a:lnTo>
                  <a:pt x="5220" y="8125"/>
                </a:lnTo>
                <a:lnTo>
                  <a:pt x="5220" y="8125"/>
                </a:lnTo>
                <a:lnTo>
                  <a:pt x="5279" y="8066"/>
                </a:lnTo>
                <a:lnTo>
                  <a:pt x="5436" y="7913"/>
                </a:lnTo>
                <a:lnTo>
                  <a:pt x="5660" y="7690"/>
                </a:lnTo>
                <a:lnTo>
                  <a:pt x="5788" y="7561"/>
                </a:lnTo>
                <a:lnTo>
                  <a:pt x="5921" y="7427"/>
                </a:lnTo>
                <a:lnTo>
                  <a:pt x="6057" y="7289"/>
                </a:lnTo>
                <a:lnTo>
                  <a:pt x="6190" y="7151"/>
                </a:lnTo>
                <a:lnTo>
                  <a:pt x="6317" y="7018"/>
                </a:lnTo>
                <a:lnTo>
                  <a:pt x="6434" y="6891"/>
                </a:lnTo>
                <a:lnTo>
                  <a:pt x="6489" y="6832"/>
                </a:lnTo>
                <a:lnTo>
                  <a:pt x="6539" y="6776"/>
                </a:lnTo>
                <a:lnTo>
                  <a:pt x="6584" y="6724"/>
                </a:lnTo>
                <a:lnTo>
                  <a:pt x="6626" y="6675"/>
                </a:lnTo>
                <a:lnTo>
                  <a:pt x="6661" y="6631"/>
                </a:lnTo>
                <a:lnTo>
                  <a:pt x="6691" y="6592"/>
                </a:lnTo>
                <a:lnTo>
                  <a:pt x="6715" y="6559"/>
                </a:lnTo>
                <a:lnTo>
                  <a:pt x="6725" y="6544"/>
                </a:lnTo>
                <a:lnTo>
                  <a:pt x="6732" y="6531"/>
                </a:lnTo>
                <a:lnTo>
                  <a:pt x="6732" y="6531"/>
                </a:lnTo>
                <a:lnTo>
                  <a:pt x="6758" y="6484"/>
                </a:lnTo>
                <a:lnTo>
                  <a:pt x="6786" y="6432"/>
                </a:lnTo>
                <a:lnTo>
                  <a:pt x="6815" y="6376"/>
                </a:lnTo>
                <a:lnTo>
                  <a:pt x="6845" y="6314"/>
                </a:lnTo>
                <a:lnTo>
                  <a:pt x="6860" y="6281"/>
                </a:lnTo>
                <a:lnTo>
                  <a:pt x="6875" y="6245"/>
                </a:lnTo>
                <a:lnTo>
                  <a:pt x="6890" y="6207"/>
                </a:lnTo>
                <a:lnTo>
                  <a:pt x="6905" y="6167"/>
                </a:lnTo>
                <a:lnTo>
                  <a:pt x="6922" y="6124"/>
                </a:lnTo>
                <a:lnTo>
                  <a:pt x="6937" y="6078"/>
                </a:lnTo>
                <a:lnTo>
                  <a:pt x="6952" y="6030"/>
                </a:lnTo>
                <a:lnTo>
                  <a:pt x="6968" y="5979"/>
                </a:lnTo>
                <a:lnTo>
                  <a:pt x="6983" y="5925"/>
                </a:lnTo>
                <a:lnTo>
                  <a:pt x="6998" y="5867"/>
                </a:lnTo>
                <a:lnTo>
                  <a:pt x="7013" y="5806"/>
                </a:lnTo>
                <a:lnTo>
                  <a:pt x="7028" y="5742"/>
                </a:lnTo>
                <a:lnTo>
                  <a:pt x="7043" y="5673"/>
                </a:lnTo>
                <a:lnTo>
                  <a:pt x="7057" y="5600"/>
                </a:lnTo>
                <a:lnTo>
                  <a:pt x="7071" y="5524"/>
                </a:lnTo>
                <a:lnTo>
                  <a:pt x="7084" y="5443"/>
                </a:lnTo>
                <a:lnTo>
                  <a:pt x="7097" y="5358"/>
                </a:lnTo>
                <a:lnTo>
                  <a:pt x="7110" y="5268"/>
                </a:lnTo>
                <a:lnTo>
                  <a:pt x="7123" y="5174"/>
                </a:lnTo>
                <a:lnTo>
                  <a:pt x="7135" y="5074"/>
                </a:lnTo>
                <a:lnTo>
                  <a:pt x="7147" y="4969"/>
                </a:lnTo>
                <a:lnTo>
                  <a:pt x="7158" y="4860"/>
                </a:lnTo>
                <a:lnTo>
                  <a:pt x="7168" y="4744"/>
                </a:lnTo>
                <a:lnTo>
                  <a:pt x="7178" y="4624"/>
                </a:lnTo>
                <a:lnTo>
                  <a:pt x="7179" y="4636"/>
                </a:lnTo>
                <a:lnTo>
                  <a:pt x="7179" y="4636"/>
                </a:lnTo>
                <a:lnTo>
                  <a:pt x="7182" y="4540"/>
                </a:lnTo>
                <a:lnTo>
                  <a:pt x="7183" y="4444"/>
                </a:lnTo>
                <a:lnTo>
                  <a:pt x="7177" y="4489"/>
                </a:lnTo>
                <a:lnTo>
                  <a:pt x="7177" y="4489"/>
                </a:lnTo>
                <a:lnTo>
                  <a:pt x="7168" y="4368"/>
                </a:lnTo>
                <a:lnTo>
                  <a:pt x="7157" y="4253"/>
                </a:lnTo>
                <a:lnTo>
                  <a:pt x="7146" y="4143"/>
                </a:lnTo>
                <a:lnTo>
                  <a:pt x="7135" y="4039"/>
                </a:lnTo>
                <a:lnTo>
                  <a:pt x="7122" y="3939"/>
                </a:lnTo>
                <a:lnTo>
                  <a:pt x="7110" y="3844"/>
                </a:lnTo>
                <a:lnTo>
                  <a:pt x="7097" y="3755"/>
                </a:lnTo>
                <a:lnTo>
                  <a:pt x="7084" y="3670"/>
                </a:lnTo>
                <a:lnTo>
                  <a:pt x="7070" y="3588"/>
                </a:lnTo>
                <a:lnTo>
                  <a:pt x="7056" y="3512"/>
                </a:lnTo>
                <a:lnTo>
                  <a:pt x="7042" y="3440"/>
                </a:lnTo>
                <a:lnTo>
                  <a:pt x="7028" y="3372"/>
                </a:lnTo>
                <a:lnTo>
                  <a:pt x="7012" y="3306"/>
                </a:lnTo>
                <a:lnTo>
                  <a:pt x="6997" y="3245"/>
                </a:lnTo>
                <a:lnTo>
                  <a:pt x="6982" y="3188"/>
                </a:lnTo>
                <a:lnTo>
                  <a:pt x="6967" y="3134"/>
                </a:lnTo>
                <a:lnTo>
                  <a:pt x="6952" y="3082"/>
                </a:lnTo>
                <a:lnTo>
                  <a:pt x="6937" y="3034"/>
                </a:lnTo>
                <a:lnTo>
                  <a:pt x="6921" y="2988"/>
                </a:lnTo>
                <a:lnTo>
                  <a:pt x="6905" y="2946"/>
                </a:lnTo>
                <a:lnTo>
                  <a:pt x="6890" y="2906"/>
                </a:lnTo>
                <a:lnTo>
                  <a:pt x="6874" y="2868"/>
                </a:lnTo>
                <a:lnTo>
                  <a:pt x="6859" y="2832"/>
                </a:lnTo>
                <a:lnTo>
                  <a:pt x="6844" y="2798"/>
                </a:lnTo>
                <a:lnTo>
                  <a:pt x="6815" y="2736"/>
                </a:lnTo>
                <a:lnTo>
                  <a:pt x="6785" y="2680"/>
                </a:lnTo>
                <a:lnTo>
                  <a:pt x="6758" y="2629"/>
                </a:lnTo>
                <a:lnTo>
                  <a:pt x="6732" y="2582"/>
                </a:lnTo>
                <a:lnTo>
                  <a:pt x="6732" y="2582"/>
                </a:lnTo>
                <a:close/>
              </a:path>
            </a:pathLst>
          </a:custGeom>
          <a:solidFill>
            <a:srgbClr val="0070C0"/>
          </a:solidFill>
          <a:ln w="9525">
            <a:noFill/>
            <a:round/>
          </a:ln>
        </p:spPr>
        <p:txBody>
          <a:bodyPr vert="horz" wrap="square" lIns="96435" tIns="48218" rIns="96435" bIns="48218"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fr-FR" sz="1800" b="0" i="0" u="none" strike="noStrike" kern="0" cap="none" spc="0" normalizeH="0" baseline="0" noProof="0">
              <a:ln>
                <a:noFill/>
              </a:ln>
              <a:solidFill>
                <a:sysClr val="windowText" lastClr="000000"/>
              </a:solidFill>
              <a:effectLst/>
              <a:uLnTx/>
              <a:uFillTx/>
              <a:latin typeface="等线" panose="02010600030101010101" charset="-122"/>
              <a:ea typeface="+mn-ea"/>
              <a:cs typeface="+mn-cs"/>
            </a:endParaRPr>
          </a:p>
        </p:txBody>
      </p:sp>
      <p:sp>
        <p:nvSpPr>
          <p:cNvPr id="11" name="Freeform 12"/>
          <p:cNvSpPr/>
          <p:nvPr/>
        </p:nvSpPr>
        <p:spPr bwMode="auto">
          <a:xfrm rot="20191043">
            <a:off x="4964184" y="1736557"/>
            <a:ext cx="874322" cy="1915179"/>
          </a:xfrm>
          <a:custGeom>
            <a:avLst/>
            <a:gdLst/>
            <a:ahLst/>
            <a:cxnLst>
              <a:cxn ang="0">
                <a:pos x="454" y="11093"/>
              </a:cxn>
              <a:cxn ang="0">
                <a:pos x="584" y="11258"/>
              </a:cxn>
              <a:cxn ang="0">
                <a:pos x="852" y="11552"/>
              </a:cxn>
              <a:cxn ang="0">
                <a:pos x="1380" y="12096"/>
              </a:cxn>
              <a:cxn ang="0">
                <a:pos x="1949" y="12659"/>
              </a:cxn>
              <a:cxn ang="0">
                <a:pos x="2087" y="12782"/>
              </a:cxn>
              <a:cxn ang="0">
                <a:pos x="2286" y="12931"/>
              </a:cxn>
              <a:cxn ang="0">
                <a:pos x="2498" y="13061"/>
              </a:cxn>
              <a:cxn ang="0">
                <a:pos x="2721" y="13176"/>
              </a:cxn>
              <a:cxn ang="0">
                <a:pos x="2952" y="13273"/>
              </a:cxn>
              <a:cxn ang="0">
                <a:pos x="3189" y="13356"/>
              </a:cxn>
              <a:cxn ang="0">
                <a:pos x="3427" y="13427"/>
              </a:cxn>
              <a:cxn ang="0">
                <a:pos x="3667" y="13485"/>
              </a:cxn>
              <a:cxn ang="0">
                <a:pos x="4075" y="13560"/>
              </a:cxn>
              <a:cxn ang="0">
                <a:pos x="4512" y="13612"/>
              </a:cxn>
              <a:cxn ang="0">
                <a:pos x="4896" y="13638"/>
              </a:cxn>
              <a:cxn ang="0">
                <a:pos x="5266" y="13647"/>
              </a:cxn>
              <a:cxn ang="0">
                <a:pos x="6982" y="4488"/>
              </a:cxn>
              <a:cxn ang="0">
                <a:pos x="6939" y="4037"/>
              </a:cxn>
              <a:cxn ang="0">
                <a:pos x="6889" y="3668"/>
              </a:cxn>
              <a:cxn ang="0">
                <a:pos x="6832" y="3370"/>
              </a:cxn>
              <a:cxn ang="0">
                <a:pos x="6772" y="3132"/>
              </a:cxn>
              <a:cxn ang="0">
                <a:pos x="6710" y="2944"/>
              </a:cxn>
              <a:cxn ang="0">
                <a:pos x="6649" y="2797"/>
              </a:cxn>
              <a:cxn ang="0">
                <a:pos x="6536" y="2580"/>
              </a:cxn>
              <a:cxn ang="0">
                <a:pos x="6496" y="2519"/>
              </a:cxn>
              <a:cxn ang="0">
                <a:pos x="6343" y="2335"/>
              </a:cxn>
              <a:cxn ang="0">
                <a:pos x="5994" y="1960"/>
              </a:cxn>
              <a:cxn ang="0">
                <a:pos x="5464" y="1422"/>
              </a:cxn>
              <a:cxn ang="0">
                <a:pos x="5024" y="987"/>
              </a:cxn>
              <a:cxn ang="0">
                <a:pos x="4838" y="824"/>
              </a:cxn>
              <a:cxn ang="0">
                <a:pos x="4636" y="680"/>
              </a:cxn>
              <a:cxn ang="0">
                <a:pos x="4421" y="554"/>
              </a:cxn>
              <a:cxn ang="0">
                <a:pos x="4196" y="444"/>
              </a:cxn>
              <a:cxn ang="0">
                <a:pos x="3962" y="350"/>
              </a:cxn>
              <a:cxn ang="0">
                <a:pos x="3725" y="270"/>
              </a:cxn>
              <a:cxn ang="0">
                <a:pos x="3486" y="203"/>
              </a:cxn>
              <a:cxn ang="0">
                <a:pos x="3247" y="148"/>
              </a:cxn>
              <a:cxn ang="0">
                <a:pos x="2784" y="69"/>
              </a:cxn>
              <a:cxn ang="0">
                <a:pos x="2359" y="24"/>
              </a:cxn>
              <a:cxn ang="0">
                <a:pos x="1992" y="4"/>
              </a:cxn>
              <a:cxn ang="0">
                <a:pos x="1706" y="0"/>
              </a:cxn>
              <a:cxn ang="0">
                <a:pos x="10" y="9378"/>
              </a:cxn>
              <a:cxn ang="0">
                <a:pos x="55" y="9780"/>
              </a:cxn>
              <a:cxn ang="0">
                <a:pos x="107" y="10108"/>
              </a:cxn>
              <a:cxn ang="0">
                <a:pos x="163" y="10374"/>
              </a:cxn>
              <a:cxn ang="0">
                <a:pos x="223" y="10586"/>
              </a:cxn>
              <a:cxn ang="0">
                <a:pos x="283" y="10753"/>
              </a:cxn>
              <a:cxn ang="0">
                <a:pos x="356" y="10916"/>
              </a:cxn>
              <a:cxn ang="0">
                <a:pos x="437" y="11065"/>
              </a:cxn>
            </a:cxnLst>
            <a:rect l="0" t="0" r="r" b="b"/>
            <a:pathLst>
              <a:path w="6982" h="13647">
                <a:moveTo>
                  <a:pt x="437" y="11065"/>
                </a:moveTo>
                <a:lnTo>
                  <a:pt x="437" y="11065"/>
                </a:lnTo>
                <a:lnTo>
                  <a:pt x="445" y="11078"/>
                </a:lnTo>
                <a:lnTo>
                  <a:pt x="454" y="11093"/>
                </a:lnTo>
                <a:lnTo>
                  <a:pt x="477" y="11127"/>
                </a:lnTo>
                <a:lnTo>
                  <a:pt x="507" y="11166"/>
                </a:lnTo>
                <a:lnTo>
                  <a:pt x="544" y="11210"/>
                </a:lnTo>
                <a:lnTo>
                  <a:pt x="584" y="11258"/>
                </a:lnTo>
                <a:lnTo>
                  <a:pt x="631" y="11311"/>
                </a:lnTo>
                <a:lnTo>
                  <a:pt x="680" y="11366"/>
                </a:lnTo>
                <a:lnTo>
                  <a:pt x="734" y="11426"/>
                </a:lnTo>
                <a:lnTo>
                  <a:pt x="852" y="11552"/>
                </a:lnTo>
                <a:lnTo>
                  <a:pt x="979" y="11686"/>
                </a:lnTo>
                <a:lnTo>
                  <a:pt x="1112" y="11823"/>
                </a:lnTo>
                <a:lnTo>
                  <a:pt x="1247" y="11961"/>
                </a:lnTo>
                <a:lnTo>
                  <a:pt x="1380" y="12096"/>
                </a:lnTo>
                <a:lnTo>
                  <a:pt x="1509" y="12224"/>
                </a:lnTo>
                <a:lnTo>
                  <a:pt x="1733" y="12447"/>
                </a:lnTo>
                <a:lnTo>
                  <a:pt x="1890" y="12602"/>
                </a:lnTo>
                <a:lnTo>
                  <a:pt x="1949" y="12659"/>
                </a:lnTo>
                <a:lnTo>
                  <a:pt x="1949" y="12659"/>
                </a:lnTo>
                <a:lnTo>
                  <a:pt x="1994" y="12701"/>
                </a:lnTo>
                <a:lnTo>
                  <a:pt x="2040" y="12742"/>
                </a:lnTo>
                <a:lnTo>
                  <a:pt x="2087" y="12782"/>
                </a:lnTo>
                <a:lnTo>
                  <a:pt x="2135" y="12822"/>
                </a:lnTo>
                <a:lnTo>
                  <a:pt x="2185" y="12860"/>
                </a:lnTo>
                <a:lnTo>
                  <a:pt x="2234" y="12896"/>
                </a:lnTo>
                <a:lnTo>
                  <a:pt x="2286" y="12931"/>
                </a:lnTo>
                <a:lnTo>
                  <a:pt x="2337" y="12965"/>
                </a:lnTo>
                <a:lnTo>
                  <a:pt x="2390" y="12998"/>
                </a:lnTo>
                <a:lnTo>
                  <a:pt x="2443" y="13030"/>
                </a:lnTo>
                <a:lnTo>
                  <a:pt x="2498" y="13061"/>
                </a:lnTo>
                <a:lnTo>
                  <a:pt x="2552" y="13092"/>
                </a:lnTo>
                <a:lnTo>
                  <a:pt x="2608" y="13121"/>
                </a:lnTo>
                <a:lnTo>
                  <a:pt x="2664" y="13149"/>
                </a:lnTo>
                <a:lnTo>
                  <a:pt x="2721" y="13176"/>
                </a:lnTo>
                <a:lnTo>
                  <a:pt x="2778" y="13201"/>
                </a:lnTo>
                <a:lnTo>
                  <a:pt x="2836" y="13226"/>
                </a:lnTo>
                <a:lnTo>
                  <a:pt x="2893" y="13250"/>
                </a:lnTo>
                <a:lnTo>
                  <a:pt x="2952" y="13273"/>
                </a:lnTo>
                <a:lnTo>
                  <a:pt x="3011" y="13295"/>
                </a:lnTo>
                <a:lnTo>
                  <a:pt x="3070" y="13317"/>
                </a:lnTo>
                <a:lnTo>
                  <a:pt x="3130" y="13337"/>
                </a:lnTo>
                <a:lnTo>
                  <a:pt x="3189" y="13356"/>
                </a:lnTo>
                <a:lnTo>
                  <a:pt x="3249" y="13376"/>
                </a:lnTo>
                <a:lnTo>
                  <a:pt x="3308" y="13394"/>
                </a:lnTo>
                <a:lnTo>
                  <a:pt x="3368" y="13411"/>
                </a:lnTo>
                <a:lnTo>
                  <a:pt x="3427" y="13427"/>
                </a:lnTo>
                <a:lnTo>
                  <a:pt x="3488" y="13443"/>
                </a:lnTo>
                <a:lnTo>
                  <a:pt x="3548" y="13458"/>
                </a:lnTo>
                <a:lnTo>
                  <a:pt x="3607" y="13472"/>
                </a:lnTo>
                <a:lnTo>
                  <a:pt x="3667" y="13485"/>
                </a:lnTo>
                <a:lnTo>
                  <a:pt x="3726" y="13498"/>
                </a:lnTo>
                <a:lnTo>
                  <a:pt x="3844" y="13521"/>
                </a:lnTo>
                <a:lnTo>
                  <a:pt x="3960" y="13542"/>
                </a:lnTo>
                <a:lnTo>
                  <a:pt x="4075" y="13560"/>
                </a:lnTo>
                <a:lnTo>
                  <a:pt x="4188" y="13576"/>
                </a:lnTo>
                <a:lnTo>
                  <a:pt x="4300" y="13590"/>
                </a:lnTo>
                <a:lnTo>
                  <a:pt x="4408" y="13602"/>
                </a:lnTo>
                <a:lnTo>
                  <a:pt x="4512" y="13612"/>
                </a:lnTo>
                <a:lnTo>
                  <a:pt x="4614" y="13621"/>
                </a:lnTo>
                <a:lnTo>
                  <a:pt x="4712" y="13628"/>
                </a:lnTo>
                <a:lnTo>
                  <a:pt x="4806" y="13633"/>
                </a:lnTo>
                <a:lnTo>
                  <a:pt x="4896" y="13638"/>
                </a:lnTo>
                <a:lnTo>
                  <a:pt x="4981" y="13642"/>
                </a:lnTo>
                <a:lnTo>
                  <a:pt x="5061" y="13644"/>
                </a:lnTo>
                <a:lnTo>
                  <a:pt x="5135" y="13646"/>
                </a:lnTo>
                <a:lnTo>
                  <a:pt x="5266" y="13647"/>
                </a:lnTo>
                <a:lnTo>
                  <a:pt x="5266" y="13647"/>
                </a:lnTo>
                <a:lnTo>
                  <a:pt x="6982" y="13647"/>
                </a:lnTo>
                <a:lnTo>
                  <a:pt x="6982" y="4488"/>
                </a:lnTo>
                <a:lnTo>
                  <a:pt x="6982" y="4488"/>
                </a:lnTo>
                <a:lnTo>
                  <a:pt x="6972" y="4366"/>
                </a:lnTo>
                <a:lnTo>
                  <a:pt x="6962" y="4252"/>
                </a:lnTo>
                <a:lnTo>
                  <a:pt x="6951" y="4142"/>
                </a:lnTo>
                <a:lnTo>
                  <a:pt x="6939" y="4037"/>
                </a:lnTo>
                <a:lnTo>
                  <a:pt x="6927" y="3938"/>
                </a:lnTo>
                <a:lnTo>
                  <a:pt x="6915" y="3843"/>
                </a:lnTo>
                <a:lnTo>
                  <a:pt x="6902" y="3753"/>
                </a:lnTo>
                <a:lnTo>
                  <a:pt x="6889" y="3668"/>
                </a:lnTo>
                <a:lnTo>
                  <a:pt x="6875" y="3588"/>
                </a:lnTo>
                <a:lnTo>
                  <a:pt x="6861" y="3510"/>
                </a:lnTo>
                <a:lnTo>
                  <a:pt x="6847" y="3438"/>
                </a:lnTo>
                <a:lnTo>
                  <a:pt x="6832" y="3370"/>
                </a:lnTo>
                <a:lnTo>
                  <a:pt x="6817" y="3305"/>
                </a:lnTo>
                <a:lnTo>
                  <a:pt x="6803" y="3244"/>
                </a:lnTo>
                <a:lnTo>
                  <a:pt x="6788" y="3186"/>
                </a:lnTo>
                <a:lnTo>
                  <a:pt x="6772" y="3132"/>
                </a:lnTo>
                <a:lnTo>
                  <a:pt x="6756" y="3081"/>
                </a:lnTo>
                <a:lnTo>
                  <a:pt x="6741" y="3033"/>
                </a:lnTo>
                <a:lnTo>
                  <a:pt x="6726" y="2987"/>
                </a:lnTo>
                <a:lnTo>
                  <a:pt x="6710" y="2944"/>
                </a:lnTo>
                <a:lnTo>
                  <a:pt x="6695" y="2904"/>
                </a:lnTo>
                <a:lnTo>
                  <a:pt x="6680" y="2866"/>
                </a:lnTo>
                <a:lnTo>
                  <a:pt x="6664" y="2831"/>
                </a:lnTo>
                <a:lnTo>
                  <a:pt x="6649" y="2797"/>
                </a:lnTo>
                <a:lnTo>
                  <a:pt x="6619" y="2734"/>
                </a:lnTo>
                <a:lnTo>
                  <a:pt x="6591" y="2679"/>
                </a:lnTo>
                <a:lnTo>
                  <a:pt x="6562" y="2628"/>
                </a:lnTo>
                <a:lnTo>
                  <a:pt x="6536" y="2580"/>
                </a:lnTo>
                <a:lnTo>
                  <a:pt x="6536" y="2580"/>
                </a:lnTo>
                <a:lnTo>
                  <a:pt x="6529" y="2567"/>
                </a:lnTo>
                <a:lnTo>
                  <a:pt x="6519" y="2552"/>
                </a:lnTo>
                <a:lnTo>
                  <a:pt x="6496" y="2519"/>
                </a:lnTo>
                <a:lnTo>
                  <a:pt x="6466" y="2480"/>
                </a:lnTo>
                <a:lnTo>
                  <a:pt x="6430" y="2435"/>
                </a:lnTo>
                <a:lnTo>
                  <a:pt x="6389" y="2387"/>
                </a:lnTo>
                <a:lnTo>
                  <a:pt x="6343" y="2335"/>
                </a:lnTo>
                <a:lnTo>
                  <a:pt x="6293" y="2279"/>
                </a:lnTo>
                <a:lnTo>
                  <a:pt x="6239" y="2220"/>
                </a:lnTo>
                <a:lnTo>
                  <a:pt x="6121" y="2093"/>
                </a:lnTo>
                <a:lnTo>
                  <a:pt x="5994" y="1960"/>
                </a:lnTo>
                <a:lnTo>
                  <a:pt x="5861" y="1822"/>
                </a:lnTo>
                <a:lnTo>
                  <a:pt x="5726" y="1685"/>
                </a:lnTo>
                <a:lnTo>
                  <a:pt x="5592" y="1549"/>
                </a:lnTo>
                <a:lnTo>
                  <a:pt x="5464" y="1422"/>
                </a:lnTo>
                <a:lnTo>
                  <a:pt x="5240" y="1199"/>
                </a:lnTo>
                <a:lnTo>
                  <a:pt x="5084" y="1044"/>
                </a:lnTo>
                <a:lnTo>
                  <a:pt x="5024" y="987"/>
                </a:lnTo>
                <a:lnTo>
                  <a:pt x="5024" y="987"/>
                </a:lnTo>
                <a:lnTo>
                  <a:pt x="4980" y="944"/>
                </a:lnTo>
                <a:lnTo>
                  <a:pt x="4933" y="903"/>
                </a:lnTo>
                <a:lnTo>
                  <a:pt x="4886" y="863"/>
                </a:lnTo>
                <a:lnTo>
                  <a:pt x="4838" y="824"/>
                </a:lnTo>
                <a:lnTo>
                  <a:pt x="4789" y="787"/>
                </a:lnTo>
                <a:lnTo>
                  <a:pt x="4739" y="750"/>
                </a:lnTo>
                <a:lnTo>
                  <a:pt x="4687" y="714"/>
                </a:lnTo>
                <a:lnTo>
                  <a:pt x="4636" y="680"/>
                </a:lnTo>
                <a:lnTo>
                  <a:pt x="4583" y="647"/>
                </a:lnTo>
                <a:lnTo>
                  <a:pt x="4530" y="615"/>
                </a:lnTo>
                <a:lnTo>
                  <a:pt x="4475" y="584"/>
                </a:lnTo>
                <a:lnTo>
                  <a:pt x="4421" y="554"/>
                </a:lnTo>
                <a:lnTo>
                  <a:pt x="4365" y="525"/>
                </a:lnTo>
                <a:lnTo>
                  <a:pt x="4309" y="497"/>
                </a:lnTo>
                <a:lnTo>
                  <a:pt x="4252" y="470"/>
                </a:lnTo>
                <a:lnTo>
                  <a:pt x="4196" y="444"/>
                </a:lnTo>
                <a:lnTo>
                  <a:pt x="4137" y="419"/>
                </a:lnTo>
                <a:lnTo>
                  <a:pt x="4079" y="395"/>
                </a:lnTo>
                <a:lnTo>
                  <a:pt x="4021" y="372"/>
                </a:lnTo>
                <a:lnTo>
                  <a:pt x="3962" y="350"/>
                </a:lnTo>
                <a:lnTo>
                  <a:pt x="3903" y="329"/>
                </a:lnTo>
                <a:lnTo>
                  <a:pt x="3844" y="308"/>
                </a:lnTo>
                <a:lnTo>
                  <a:pt x="3785" y="289"/>
                </a:lnTo>
                <a:lnTo>
                  <a:pt x="3725" y="270"/>
                </a:lnTo>
                <a:lnTo>
                  <a:pt x="3665" y="252"/>
                </a:lnTo>
                <a:lnTo>
                  <a:pt x="3605" y="235"/>
                </a:lnTo>
                <a:lnTo>
                  <a:pt x="3546" y="218"/>
                </a:lnTo>
                <a:lnTo>
                  <a:pt x="3486" y="203"/>
                </a:lnTo>
                <a:lnTo>
                  <a:pt x="3425" y="188"/>
                </a:lnTo>
                <a:lnTo>
                  <a:pt x="3366" y="174"/>
                </a:lnTo>
                <a:lnTo>
                  <a:pt x="3306" y="160"/>
                </a:lnTo>
                <a:lnTo>
                  <a:pt x="3247" y="148"/>
                </a:lnTo>
                <a:lnTo>
                  <a:pt x="3130" y="124"/>
                </a:lnTo>
                <a:lnTo>
                  <a:pt x="3013" y="104"/>
                </a:lnTo>
                <a:lnTo>
                  <a:pt x="2898" y="85"/>
                </a:lnTo>
                <a:lnTo>
                  <a:pt x="2784" y="69"/>
                </a:lnTo>
                <a:lnTo>
                  <a:pt x="2673" y="55"/>
                </a:lnTo>
                <a:lnTo>
                  <a:pt x="2565" y="43"/>
                </a:lnTo>
                <a:lnTo>
                  <a:pt x="2460" y="33"/>
                </a:lnTo>
                <a:lnTo>
                  <a:pt x="2359" y="24"/>
                </a:lnTo>
                <a:lnTo>
                  <a:pt x="2261" y="17"/>
                </a:lnTo>
                <a:lnTo>
                  <a:pt x="2167" y="12"/>
                </a:lnTo>
                <a:lnTo>
                  <a:pt x="2077" y="8"/>
                </a:lnTo>
                <a:lnTo>
                  <a:pt x="1992" y="4"/>
                </a:lnTo>
                <a:lnTo>
                  <a:pt x="1912" y="2"/>
                </a:lnTo>
                <a:lnTo>
                  <a:pt x="1838" y="1"/>
                </a:lnTo>
                <a:lnTo>
                  <a:pt x="1706" y="0"/>
                </a:lnTo>
                <a:lnTo>
                  <a:pt x="1706" y="0"/>
                </a:lnTo>
                <a:lnTo>
                  <a:pt x="0" y="0"/>
                </a:lnTo>
                <a:lnTo>
                  <a:pt x="0" y="9266"/>
                </a:lnTo>
                <a:lnTo>
                  <a:pt x="0" y="9266"/>
                </a:lnTo>
                <a:lnTo>
                  <a:pt x="10" y="9378"/>
                </a:lnTo>
                <a:lnTo>
                  <a:pt x="21" y="9486"/>
                </a:lnTo>
                <a:lnTo>
                  <a:pt x="32" y="9589"/>
                </a:lnTo>
                <a:lnTo>
                  <a:pt x="43" y="9686"/>
                </a:lnTo>
                <a:lnTo>
                  <a:pt x="55" y="9780"/>
                </a:lnTo>
                <a:lnTo>
                  <a:pt x="67" y="9868"/>
                </a:lnTo>
                <a:lnTo>
                  <a:pt x="80" y="9952"/>
                </a:lnTo>
                <a:lnTo>
                  <a:pt x="94" y="10032"/>
                </a:lnTo>
                <a:lnTo>
                  <a:pt x="107" y="10108"/>
                </a:lnTo>
                <a:lnTo>
                  <a:pt x="121" y="10180"/>
                </a:lnTo>
                <a:lnTo>
                  <a:pt x="135" y="10248"/>
                </a:lnTo>
                <a:lnTo>
                  <a:pt x="149" y="10313"/>
                </a:lnTo>
                <a:lnTo>
                  <a:pt x="163" y="10374"/>
                </a:lnTo>
                <a:lnTo>
                  <a:pt x="178" y="10431"/>
                </a:lnTo>
                <a:lnTo>
                  <a:pt x="193" y="10485"/>
                </a:lnTo>
                <a:lnTo>
                  <a:pt x="208" y="10536"/>
                </a:lnTo>
                <a:lnTo>
                  <a:pt x="223" y="10586"/>
                </a:lnTo>
                <a:lnTo>
                  <a:pt x="238" y="10631"/>
                </a:lnTo>
                <a:lnTo>
                  <a:pt x="253" y="10674"/>
                </a:lnTo>
                <a:lnTo>
                  <a:pt x="268" y="10715"/>
                </a:lnTo>
                <a:lnTo>
                  <a:pt x="283" y="10753"/>
                </a:lnTo>
                <a:lnTo>
                  <a:pt x="298" y="10789"/>
                </a:lnTo>
                <a:lnTo>
                  <a:pt x="313" y="10823"/>
                </a:lnTo>
                <a:lnTo>
                  <a:pt x="328" y="10856"/>
                </a:lnTo>
                <a:lnTo>
                  <a:pt x="356" y="10916"/>
                </a:lnTo>
                <a:lnTo>
                  <a:pt x="384" y="10970"/>
                </a:lnTo>
                <a:lnTo>
                  <a:pt x="411" y="11019"/>
                </a:lnTo>
                <a:lnTo>
                  <a:pt x="437" y="11065"/>
                </a:lnTo>
                <a:lnTo>
                  <a:pt x="437" y="11065"/>
                </a:lnTo>
                <a:close/>
              </a:path>
            </a:pathLst>
          </a:custGeom>
          <a:solidFill>
            <a:srgbClr val="002060"/>
          </a:solidFill>
          <a:ln w="9525">
            <a:noFill/>
            <a:round/>
          </a:ln>
        </p:spPr>
        <p:txBody>
          <a:bodyPr vert="horz" wrap="square" lIns="96435" tIns="48218" rIns="96435" bIns="48218"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fr-FR" sz="1800" b="0" i="0" u="none" strike="noStrike" kern="0" cap="none" spc="0" normalizeH="0" baseline="0" noProof="0">
              <a:ln>
                <a:noFill/>
              </a:ln>
              <a:solidFill>
                <a:sysClr val="windowText" lastClr="000000"/>
              </a:solidFill>
              <a:effectLst/>
              <a:uLnTx/>
              <a:uFillTx/>
              <a:latin typeface="等线" panose="02010600030101010101" charset="-122"/>
              <a:ea typeface="+mn-ea"/>
              <a:cs typeface="+mn-cs"/>
            </a:endParaRPr>
          </a:p>
        </p:txBody>
      </p:sp>
      <p:sp>
        <p:nvSpPr>
          <p:cNvPr id="12" name="Freeform 13"/>
          <p:cNvSpPr/>
          <p:nvPr/>
        </p:nvSpPr>
        <p:spPr bwMode="auto">
          <a:xfrm rot="20191043">
            <a:off x="3483402" y="2773513"/>
            <a:ext cx="2239001" cy="1447951"/>
          </a:xfrm>
          <a:custGeom>
            <a:avLst/>
            <a:gdLst/>
            <a:ahLst/>
            <a:cxnLst>
              <a:cxn ang="0">
                <a:pos x="707" y="2461"/>
              </a:cxn>
              <a:cxn ang="0">
                <a:pos x="1678" y="3448"/>
              </a:cxn>
              <a:cxn ang="0">
                <a:pos x="3857" y="5627"/>
              </a:cxn>
              <a:cxn ang="0">
                <a:pos x="6196" y="7939"/>
              </a:cxn>
              <a:cxn ang="0">
                <a:pos x="7134" y="8852"/>
              </a:cxn>
              <a:cxn ang="0">
                <a:pos x="7764" y="9447"/>
              </a:cxn>
              <a:cxn ang="0">
                <a:pos x="7919" y="9580"/>
              </a:cxn>
              <a:cxn ang="0">
                <a:pos x="8135" y="9734"/>
              </a:cxn>
              <a:cxn ang="0">
                <a:pos x="8358" y="9868"/>
              </a:cxn>
              <a:cxn ang="0">
                <a:pos x="8584" y="9979"/>
              </a:cxn>
              <a:cxn ang="0">
                <a:pos x="8811" y="10072"/>
              </a:cxn>
              <a:cxn ang="0">
                <a:pos x="9035" y="10149"/>
              </a:cxn>
              <a:cxn ang="0">
                <a:pos x="9253" y="10210"/>
              </a:cxn>
              <a:cxn ang="0">
                <a:pos x="9513" y="10267"/>
              </a:cxn>
              <a:cxn ang="0">
                <a:pos x="9886" y="10321"/>
              </a:cxn>
              <a:cxn ang="0">
                <a:pos x="10182" y="10343"/>
              </a:cxn>
              <a:cxn ang="0">
                <a:pos x="10431" y="10346"/>
              </a:cxn>
              <a:cxn ang="0">
                <a:pos x="17898" y="10341"/>
              </a:cxn>
              <a:cxn ang="0">
                <a:pos x="16113" y="8560"/>
              </a:cxn>
              <a:cxn ang="0">
                <a:pos x="14684" y="7117"/>
              </a:cxn>
              <a:cxn ang="0">
                <a:pos x="14449" y="6870"/>
              </a:cxn>
              <a:cxn ang="0">
                <a:pos x="14333" y="6720"/>
              </a:cxn>
              <a:cxn ang="0">
                <a:pos x="14224" y="6538"/>
              </a:cxn>
              <a:cxn ang="0">
                <a:pos x="14124" y="6319"/>
              </a:cxn>
              <a:cxn ang="0">
                <a:pos x="14037" y="6062"/>
              </a:cxn>
              <a:cxn ang="0">
                <a:pos x="13964" y="5763"/>
              </a:cxn>
              <a:cxn ang="0">
                <a:pos x="13909" y="5419"/>
              </a:cxn>
              <a:cxn ang="0">
                <a:pos x="13875" y="5025"/>
              </a:cxn>
              <a:cxn ang="0">
                <a:pos x="13862" y="4582"/>
              </a:cxn>
              <a:cxn ang="0">
                <a:pos x="13877" y="4484"/>
              </a:cxn>
              <a:cxn ang="0">
                <a:pos x="5281" y="4488"/>
              </a:cxn>
              <a:cxn ang="0">
                <a:pos x="4912" y="4480"/>
              </a:cxn>
              <a:cxn ang="0">
                <a:pos x="4528" y="4455"/>
              </a:cxn>
              <a:cxn ang="0">
                <a:pos x="4091" y="4402"/>
              </a:cxn>
              <a:cxn ang="0">
                <a:pos x="3681" y="4327"/>
              </a:cxn>
              <a:cxn ang="0">
                <a:pos x="3443" y="4270"/>
              </a:cxn>
              <a:cxn ang="0">
                <a:pos x="3204" y="4199"/>
              </a:cxn>
              <a:cxn ang="0">
                <a:pos x="2968" y="4116"/>
              </a:cxn>
              <a:cxn ang="0">
                <a:pos x="2736" y="4018"/>
              </a:cxn>
              <a:cxn ang="0">
                <a:pos x="2512" y="3904"/>
              </a:cxn>
              <a:cxn ang="0">
                <a:pos x="2300" y="3774"/>
              </a:cxn>
              <a:cxn ang="0">
                <a:pos x="2102" y="3625"/>
              </a:cxn>
              <a:cxn ang="0">
                <a:pos x="1963" y="3501"/>
              </a:cxn>
              <a:cxn ang="0">
                <a:pos x="1395" y="2939"/>
              </a:cxn>
              <a:cxn ang="0">
                <a:pos x="866" y="2394"/>
              </a:cxn>
              <a:cxn ang="0">
                <a:pos x="600" y="2101"/>
              </a:cxn>
              <a:cxn ang="0">
                <a:pos x="468" y="1935"/>
              </a:cxn>
              <a:cxn ang="0">
                <a:pos x="425" y="1860"/>
              </a:cxn>
              <a:cxn ang="0">
                <a:pos x="324" y="1657"/>
              </a:cxn>
              <a:cxn ang="0">
                <a:pos x="263" y="1501"/>
              </a:cxn>
              <a:cxn ang="0">
                <a:pos x="201" y="1302"/>
              </a:cxn>
              <a:cxn ang="0">
                <a:pos x="141" y="1050"/>
              </a:cxn>
              <a:cxn ang="0">
                <a:pos x="86" y="735"/>
              </a:cxn>
              <a:cxn ang="0">
                <a:pos x="37" y="346"/>
              </a:cxn>
              <a:cxn ang="0">
                <a:pos x="0" y="45"/>
              </a:cxn>
              <a:cxn ang="0">
                <a:pos x="7" y="384"/>
              </a:cxn>
              <a:cxn ang="0">
                <a:pos x="36" y="789"/>
              </a:cxn>
              <a:cxn ang="0">
                <a:pos x="87" y="1145"/>
              </a:cxn>
              <a:cxn ang="0">
                <a:pos x="156" y="1455"/>
              </a:cxn>
              <a:cxn ang="0">
                <a:pos x="239" y="1722"/>
              </a:cxn>
              <a:cxn ang="0">
                <a:pos x="336" y="1950"/>
              </a:cxn>
              <a:cxn ang="0">
                <a:pos x="443" y="2142"/>
              </a:cxn>
              <a:cxn ang="0">
                <a:pos x="557" y="2299"/>
              </a:cxn>
            </a:cxnLst>
            <a:rect l="0" t="0" r="r" b="b"/>
            <a:pathLst>
              <a:path w="17898" h="10347">
                <a:moveTo>
                  <a:pt x="587" y="2334"/>
                </a:moveTo>
                <a:lnTo>
                  <a:pt x="587" y="2334"/>
                </a:lnTo>
                <a:lnTo>
                  <a:pt x="632" y="2383"/>
                </a:lnTo>
                <a:lnTo>
                  <a:pt x="707" y="2461"/>
                </a:lnTo>
                <a:lnTo>
                  <a:pt x="810" y="2567"/>
                </a:lnTo>
                <a:lnTo>
                  <a:pt x="938" y="2699"/>
                </a:lnTo>
                <a:lnTo>
                  <a:pt x="1267" y="3033"/>
                </a:lnTo>
                <a:lnTo>
                  <a:pt x="1678" y="3448"/>
                </a:lnTo>
                <a:lnTo>
                  <a:pt x="2157" y="3929"/>
                </a:lnTo>
                <a:lnTo>
                  <a:pt x="2690" y="4462"/>
                </a:lnTo>
                <a:lnTo>
                  <a:pt x="3261" y="5033"/>
                </a:lnTo>
                <a:lnTo>
                  <a:pt x="3857" y="5627"/>
                </a:lnTo>
                <a:lnTo>
                  <a:pt x="4463" y="6230"/>
                </a:lnTo>
                <a:lnTo>
                  <a:pt x="5064" y="6825"/>
                </a:lnTo>
                <a:lnTo>
                  <a:pt x="5646" y="7400"/>
                </a:lnTo>
                <a:lnTo>
                  <a:pt x="6196" y="7939"/>
                </a:lnTo>
                <a:lnTo>
                  <a:pt x="6453" y="8191"/>
                </a:lnTo>
                <a:lnTo>
                  <a:pt x="6696" y="8427"/>
                </a:lnTo>
                <a:lnTo>
                  <a:pt x="6923" y="8648"/>
                </a:lnTo>
                <a:lnTo>
                  <a:pt x="7134" y="8852"/>
                </a:lnTo>
                <a:lnTo>
                  <a:pt x="7325" y="9035"/>
                </a:lnTo>
                <a:lnTo>
                  <a:pt x="7495" y="9196"/>
                </a:lnTo>
                <a:lnTo>
                  <a:pt x="7642" y="9335"/>
                </a:lnTo>
                <a:lnTo>
                  <a:pt x="7764" y="9447"/>
                </a:lnTo>
                <a:lnTo>
                  <a:pt x="7764" y="9447"/>
                </a:lnTo>
                <a:lnTo>
                  <a:pt x="7815" y="9493"/>
                </a:lnTo>
                <a:lnTo>
                  <a:pt x="7867" y="9537"/>
                </a:lnTo>
                <a:lnTo>
                  <a:pt x="7919" y="9580"/>
                </a:lnTo>
                <a:lnTo>
                  <a:pt x="7973" y="9621"/>
                </a:lnTo>
                <a:lnTo>
                  <a:pt x="8026" y="9660"/>
                </a:lnTo>
                <a:lnTo>
                  <a:pt x="8081" y="9698"/>
                </a:lnTo>
                <a:lnTo>
                  <a:pt x="8135" y="9734"/>
                </a:lnTo>
                <a:lnTo>
                  <a:pt x="8190" y="9769"/>
                </a:lnTo>
                <a:lnTo>
                  <a:pt x="8246" y="9803"/>
                </a:lnTo>
                <a:lnTo>
                  <a:pt x="8302" y="9835"/>
                </a:lnTo>
                <a:lnTo>
                  <a:pt x="8358" y="9868"/>
                </a:lnTo>
                <a:lnTo>
                  <a:pt x="8414" y="9897"/>
                </a:lnTo>
                <a:lnTo>
                  <a:pt x="8471" y="9926"/>
                </a:lnTo>
                <a:lnTo>
                  <a:pt x="8527" y="9953"/>
                </a:lnTo>
                <a:lnTo>
                  <a:pt x="8584" y="9979"/>
                </a:lnTo>
                <a:lnTo>
                  <a:pt x="8640" y="10004"/>
                </a:lnTo>
                <a:lnTo>
                  <a:pt x="8698" y="10028"/>
                </a:lnTo>
                <a:lnTo>
                  <a:pt x="8754" y="10051"/>
                </a:lnTo>
                <a:lnTo>
                  <a:pt x="8811" y="10072"/>
                </a:lnTo>
                <a:lnTo>
                  <a:pt x="8867" y="10093"/>
                </a:lnTo>
                <a:lnTo>
                  <a:pt x="8923" y="10112"/>
                </a:lnTo>
                <a:lnTo>
                  <a:pt x="8979" y="10131"/>
                </a:lnTo>
                <a:lnTo>
                  <a:pt x="9035" y="10149"/>
                </a:lnTo>
                <a:lnTo>
                  <a:pt x="9089" y="10166"/>
                </a:lnTo>
                <a:lnTo>
                  <a:pt x="9145" y="10181"/>
                </a:lnTo>
                <a:lnTo>
                  <a:pt x="9199" y="10196"/>
                </a:lnTo>
                <a:lnTo>
                  <a:pt x="9253" y="10210"/>
                </a:lnTo>
                <a:lnTo>
                  <a:pt x="9306" y="10223"/>
                </a:lnTo>
                <a:lnTo>
                  <a:pt x="9359" y="10235"/>
                </a:lnTo>
                <a:lnTo>
                  <a:pt x="9411" y="10246"/>
                </a:lnTo>
                <a:lnTo>
                  <a:pt x="9513" y="10267"/>
                </a:lnTo>
                <a:lnTo>
                  <a:pt x="9612" y="10284"/>
                </a:lnTo>
                <a:lnTo>
                  <a:pt x="9707" y="10299"/>
                </a:lnTo>
                <a:lnTo>
                  <a:pt x="9798" y="10311"/>
                </a:lnTo>
                <a:lnTo>
                  <a:pt x="9886" y="10321"/>
                </a:lnTo>
                <a:lnTo>
                  <a:pt x="9967" y="10329"/>
                </a:lnTo>
                <a:lnTo>
                  <a:pt x="10044" y="10336"/>
                </a:lnTo>
                <a:lnTo>
                  <a:pt x="10116" y="10340"/>
                </a:lnTo>
                <a:lnTo>
                  <a:pt x="10182" y="10343"/>
                </a:lnTo>
                <a:lnTo>
                  <a:pt x="10242" y="10346"/>
                </a:lnTo>
                <a:lnTo>
                  <a:pt x="10294" y="10347"/>
                </a:lnTo>
                <a:lnTo>
                  <a:pt x="10378" y="10347"/>
                </a:lnTo>
                <a:lnTo>
                  <a:pt x="10431" y="10346"/>
                </a:lnTo>
                <a:lnTo>
                  <a:pt x="10449" y="10345"/>
                </a:lnTo>
                <a:lnTo>
                  <a:pt x="14532" y="10341"/>
                </a:lnTo>
                <a:lnTo>
                  <a:pt x="14532" y="10341"/>
                </a:lnTo>
                <a:lnTo>
                  <a:pt x="17898" y="10341"/>
                </a:lnTo>
                <a:lnTo>
                  <a:pt x="17898" y="10341"/>
                </a:lnTo>
                <a:lnTo>
                  <a:pt x="17275" y="9721"/>
                </a:lnTo>
                <a:lnTo>
                  <a:pt x="16676" y="9122"/>
                </a:lnTo>
                <a:lnTo>
                  <a:pt x="16113" y="8560"/>
                </a:lnTo>
                <a:lnTo>
                  <a:pt x="15607" y="8051"/>
                </a:lnTo>
                <a:lnTo>
                  <a:pt x="15171" y="7611"/>
                </a:lnTo>
                <a:lnTo>
                  <a:pt x="14821" y="7257"/>
                </a:lnTo>
                <a:lnTo>
                  <a:pt x="14684" y="7117"/>
                </a:lnTo>
                <a:lnTo>
                  <a:pt x="14575" y="7004"/>
                </a:lnTo>
                <a:lnTo>
                  <a:pt x="14496" y="6921"/>
                </a:lnTo>
                <a:lnTo>
                  <a:pt x="14449" y="6870"/>
                </a:lnTo>
                <a:lnTo>
                  <a:pt x="14449" y="6870"/>
                </a:lnTo>
                <a:lnTo>
                  <a:pt x="14420" y="6836"/>
                </a:lnTo>
                <a:lnTo>
                  <a:pt x="14390" y="6799"/>
                </a:lnTo>
                <a:lnTo>
                  <a:pt x="14361" y="6760"/>
                </a:lnTo>
                <a:lnTo>
                  <a:pt x="14333" y="6720"/>
                </a:lnTo>
                <a:lnTo>
                  <a:pt x="14305" y="6677"/>
                </a:lnTo>
                <a:lnTo>
                  <a:pt x="14277" y="6633"/>
                </a:lnTo>
                <a:lnTo>
                  <a:pt x="14250" y="6587"/>
                </a:lnTo>
                <a:lnTo>
                  <a:pt x="14224" y="6538"/>
                </a:lnTo>
                <a:lnTo>
                  <a:pt x="14198" y="6486"/>
                </a:lnTo>
                <a:lnTo>
                  <a:pt x="14172" y="6433"/>
                </a:lnTo>
                <a:lnTo>
                  <a:pt x="14148" y="6377"/>
                </a:lnTo>
                <a:lnTo>
                  <a:pt x="14124" y="6319"/>
                </a:lnTo>
                <a:lnTo>
                  <a:pt x="14101" y="6259"/>
                </a:lnTo>
                <a:lnTo>
                  <a:pt x="14079" y="6195"/>
                </a:lnTo>
                <a:lnTo>
                  <a:pt x="14057" y="6130"/>
                </a:lnTo>
                <a:lnTo>
                  <a:pt x="14037" y="6062"/>
                </a:lnTo>
                <a:lnTo>
                  <a:pt x="14017" y="5992"/>
                </a:lnTo>
                <a:lnTo>
                  <a:pt x="13999" y="5918"/>
                </a:lnTo>
                <a:lnTo>
                  <a:pt x="13981" y="5842"/>
                </a:lnTo>
                <a:lnTo>
                  <a:pt x="13964" y="5763"/>
                </a:lnTo>
                <a:lnTo>
                  <a:pt x="13948" y="5682"/>
                </a:lnTo>
                <a:lnTo>
                  <a:pt x="13934" y="5596"/>
                </a:lnTo>
                <a:lnTo>
                  <a:pt x="13921" y="5509"/>
                </a:lnTo>
                <a:lnTo>
                  <a:pt x="13909" y="5419"/>
                </a:lnTo>
                <a:lnTo>
                  <a:pt x="13899" y="5325"/>
                </a:lnTo>
                <a:lnTo>
                  <a:pt x="13889" y="5228"/>
                </a:lnTo>
                <a:lnTo>
                  <a:pt x="13881" y="5129"/>
                </a:lnTo>
                <a:lnTo>
                  <a:pt x="13875" y="5025"/>
                </a:lnTo>
                <a:lnTo>
                  <a:pt x="13869" y="4920"/>
                </a:lnTo>
                <a:lnTo>
                  <a:pt x="13866" y="4810"/>
                </a:lnTo>
                <a:lnTo>
                  <a:pt x="13863" y="4697"/>
                </a:lnTo>
                <a:lnTo>
                  <a:pt x="13862" y="4582"/>
                </a:lnTo>
                <a:lnTo>
                  <a:pt x="13868" y="4536"/>
                </a:lnTo>
                <a:lnTo>
                  <a:pt x="13868" y="4536"/>
                </a:lnTo>
                <a:lnTo>
                  <a:pt x="13877" y="4644"/>
                </a:lnTo>
                <a:lnTo>
                  <a:pt x="13877" y="4484"/>
                </a:lnTo>
                <a:lnTo>
                  <a:pt x="10449" y="4488"/>
                </a:lnTo>
                <a:lnTo>
                  <a:pt x="10449" y="4488"/>
                </a:lnTo>
                <a:lnTo>
                  <a:pt x="5281" y="4488"/>
                </a:lnTo>
                <a:lnTo>
                  <a:pt x="5281" y="4488"/>
                </a:lnTo>
                <a:lnTo>
                  <a:pt x="5150" y="4487"/>
                </a:lnTo>
                <a:lnTo>
                  <a:pt x="5076" y="4486"/>
                </a:lnTo>
                <a:lnTo>
                  <a:pt x="4996" y="4483"/>
                </a:lnTo>
                <a:lnTo>
                  <a:pt x="4912" y="4480"/>
                </a:lnTo>
                <a:lnTo>
                  <a:pt x="4822" y="4476"/>
                </a:lnTo>
                <a:lnTo>
                  <a:pt x="4728" y="4470"/>
                </a:lnTo>
                <a:lnTo>
                  <a:pt x="4630" y="4463"/>
                </a:lnTo>
                <a:lnTo>
                  <a:pt x="4528" y="4455"/>
                </a:lnTo>
                <a:lnTo>
                  <a:pt x="4423" y="4444"/>
                </a:lnTo>
                <a:lnTo>
                  <a:pt x="4314" y="4432"/>
                </a:lnTo>
                <a:lnTo>
                  <a:pt x="4204" y="4418"/>
                </a:lnTo>
                <a:lnTo>
                  <a:pt x="4091" y="4402"/>
                </a:lnTo>
                <a:lnTo>
                  <a:pt x="3976" y="4384"/>
                </a:lnTo>
                <a:lnTo>
                  <a:pt x="3859" y="4363"/>
                </a:lnTo>
                <a:lnTo>
                  <a:pt x="3741" y="4340"/>
                </a:lnTo>
                <a:lnTo>
                  <a:pt x="3681" y="4327"/>
                </a:lnTo>
                <a:lnTo>
                  <a:pt x="3622" y="4314"/>
                </a:lnTo>
                <a:lnTo>
                  <a:pt x="3562" y="4300"/>
                </a:lnTo>
                <a:lnTo>
                  <a:pt x="3503" y="4285"/>
                </a:lnTo>
                <a:lnTo>
                  <a:pt x="3443" y="4270"/>
                </a:lnTo>
                <a:lnTo>
                  <a:pt x="3382" y="4252"/>
                </a:lnTo>
                <a:lnTo>
                  <a:pt x="3323" y="4235"/>
                </a:lnTo>
                <a:lnTo>
                  <a:pt x="3263" y="4217"/>
                </a:lnTo>
                <a:lnTo>
                  <a:pt x="3204" y="4199"/>
                </a:lnTo>
                <a:lnTo>
                  <a:pt x="3144" y="4179"/>
                </a:lnTo>
                <a:lnTo>
                  <a:pt x="3085" y="4159"/>
                </a:lnTo>
                <a:lnTo>
                  <a:pt x="3026" y="4138"/>
                </a:lnTo>
                <a:lnTo>
                  <a:pt x="2968" y="4116"/>
                </a:lnTo>
                <a:lnTo>
                  <a:pt x="2909" y="4093"/>
                </a:lnTo>
                <a:lnTo>
                  <a:pt x="2851" y="4069"/>
                </a:lnTo>
                <a:lnTo>
                  <a:pt x="2793" y="4044"/>
                </a:lnTo>
                <a:lnTo>
                  <a:pt x="2736" y="4018"/>
                </a:lnTo>
                <a:lnTo>
                  <a:pt x="2679" y="3991"/>
                </a:lnTo>
                <a:lnTo>
                  <a:pt x="2623" y="3962"/>
                </a:lnTo>
                <a:lnTo>
                  <a:pt x="2568" y="3933"/>
                </a:lnTo>
                <a:lnTo>
                  <a:pt x="2512" y="3904"/>
                </a:lnTo>
                <a:lnTo>
                  <a:pt x="2459" y="3873"/>
                </a:lnTo>
                <a:lnTo>
                  <a:pt x="2405" y="3841"/>
                </a:lnTo>
                <a:lnTo>
                  <a:pt x="2353" y="3808"/>
                </a:lnTo>
                <a:lnTo>
                  <a:pt x="2300" y="3774"/>
                </a:lnTo>
                <a:lnTo>
                  <a:pt x="2250" y="3738"/>
                </a:lnTo>
                <a:lnTo>
                  <a:pt x="2199" y="3701"/>
                </a:lnTo>
                <a:lnTo>
                  <a:pt x="2150" y="3663"/>
                </a:lnTo>
                <a:lnTo>
                  <a:pt x="2102" y="3625"/>
                </a:lnTo>
                <a:lnTo>
                  <a:pt x="2055" y="3585"/>
                </a:lnTo>
                <a:lnTo>
                  <a:pt x="2009" y="3544"/>
                </a:lnTo>
                <a:lnTo>
                  <a:pt x="1963" y="3501"/>
                </a:lnTo>
                <a:lnTo>
                  <a:pt x="1963" y="3501"/>
                </a:lnTo>
                <a:lnTo>
                  <a:pt x="1905" y="3444"/>
                </a:lnTo>
                <a:lnTo>
                  <a:pt x="1748" y="3289"/>
                </a:lnTo>
                <a:lnTo>
                  <a:pt x="1523" y="3066"/>
                </a:lnTo>
                <a:lnTo>
                  <a:pt x="1395" y="2939"/>
                </a:lnTo>
                <a:lnTo>
                  <a:pt x="1262" y="2803"/>
                </a:lnTo>
                <a:lnTo>
                  <a:pt x="1127" y="2666"/>
                </a:lnTo>
                <a:lnTo>
                  <a:pt x="993" y="2528"/>
                </a:lnTo>
                <a:lnTo>
                  <a:pt x="866" y="2394"/>
                </a:lnTo>
                <a:lnTo>
                  <a:pt x="749" y="2268"/>
                </a:lnTo>
                <a:lnTo>
                  <a:pt x="696" y="2209"/>
                </a:lnTo>
                <a:lnTo>
                  <a:pt x="645" y="2153"/>
                </a:lnTo>
                <a:lnTo>
                  <a:pt x="600" y="2101"/>
                </a:lnTo>
                <a:lnTo>
                  <a:pt x="558" y="2052"/>
                </a:lnTo>
                <a:lnTo>
                  <a:pt x="522" y="2008"/>
                </a:lnTo>
                <a:lnTo>
                  <a:pt x="493" y="1969"/>
                </a:lnTo>
                <a:lnTo>
                  <a:pt x="468" y="1935"/>
                </a:lnTo>
                <a:lnTo>
                  <a:pt x="459" y="1921"/>
                </a:lnTo>
                <a:lnTo>
                  <a:pt x="451" y="1907"/>
                </a:lnTo>
                <a:lnTo>
                  <a:pt x="451" y="1907"/>
                </a:lnTo>
                <a:lnTo>
                  <a:pt x="425" y="1860"/>
                </a:lnTo>
                <a:lnTo>
                  <a:pt x="398" y="1809"/>
                </a:lnTo>
                <a:lnTo>
                  <a:pt x="369" y="1753"/>
                </a:lnTo>
                <a:lnTo>
                  <a:pt x="339" y="1691"/>
                </a:lnTo>
                <a:lnTo>
                  <a:pt x="324" y="1657"/>
                </a:lnTo>
                <a:lnTo>
                  <a:pt x="309" y="1621"/>
                </a:lnTo>
                <a:lnTo>
                  <a:pt x="293" y="1584"/>
                </a:lnTo>
                <a:lnTo>
                  <a:pt x="278" y="1544"/>
                </a:lnTo>
                <a:lnTo>
                  <a:pt x="263" y="1501"/>
                </a:lnTo>
                <a:lnTo>
                  <a:pt x="247" y="1455"/>
                </a:lnTo>
                <a:lnTo>
                  <a:pt x="231" y="1407"/>
                </a:lnTo>
                <a:lnTo>
                  <a:pt x="216" y="1356"/>
                </a:lnTo>
                <a:lnTo>
                  <a:pt x="201" y="1302"/>
                </a:lnTo>
                <a:lnTo>
                  <a:pt x="186" y="1244"/>
                </a:lnTo>
                <a:lnTo>
                  <a:pt x="171" y="1182"/>
                </a:lnTo>
                <a:lnTo>
                  <a:pt x="156" y="1118"/>
                </a:lnTo>
                <a:lnTo>
                  <a:pt x="141" y="1050"/>
                </a:lnTo>
                <a:lnTo>
                  <a:pt x="127" y="977"/>
                </a:lnTo>
                <a:lnTo>
                  <a:pt x="113" y="900"/>
                </a:lnTo>
                <a:lnTo>
                  <a:pt x="99" y="820"/>
                </a:lnTo>
                <a:lnTo>
                  <a:pt x="86" y="735"/>
                </a:lnTo>
                <a:lnTo>
                  <a:pt x="73" y="645"/>
                </a:lnTo>
                <a:lnTo>
                  <a:pt x="61" y="550"/>
                </a:lnTo>
                <a:lnTo>
                  <a:pt x="49" y="451"/>
                </a:lnTo>
                <a:lnTo>
                  <a:pt x="37" y="346"/>
                </a:lnTo>
                <a:lnTo>
                  <a:pt x="26" y="236"/>
                </a:lnTo>
                <a:lnTo>
                  <a:pt x="16" y="121"/>
                </a:lnTo>
                <a:lnTo>
                  <a:pt x="6" y="0"/>
                </a:lnTo>
                <a:lnTo>
                  <a:pt x="0" y="45"/>
                </a:lnTo>
                <a:lnTo>
                  <a:pt x="0" y="45"/>
                </a:lnTo>
                <a:lnTo>
                  <a:pt x="1" y="161"/>
                </a:lnTo>
                <a:lnTo>
                  <a:pt x="3" y="274"/>
                </a:lnTo>
                <a:lnTo>
                  <a:pt x="7" y="384"/>
                </a:lnTo>
                <a:lnTo>
                  <a:pt x="12" y="490"/>
                </a:lnTo>
                <a:lnTo>
                  <a:pt x="19" y="592"/>
                </a:lnTo>
                <a:lnTo>
                  <a:pt x="27" y="693"/>
                </a:lnTo>
                <a:lnTo>
                  <a:pt x="36" y="789"/>
                </a:lnTo>
                <a:lnTo>
                  <a:pt x="48" y="882"/>
                </a:lnTo>
                <a:lnTo>
                  <a:pt x="59" y="973"/>
                </a:lnTo>
                <a:lnTo>
                  <a:pt x="73" y="1061"/>
                </a:lnTo>
                <a:lnTo>
                  <a:pt x="87" y="1145"/>
                </a:lnTo>
                <a:lnTo>
                  <a:pt x="102" y="1227"/>
                </a:lnTo>
                <a:lnTo>
                  <a:pt x="119" y="1306"/>
                </a:lnTo>
                <a:lnTo>
                  <a:pt x="136" y="1382"/>
                </a:lnTo>
                <a:lnTo>
                  <a:pt x="156" y="1455"/>
                </a:lnTo>
                <a:lnTo>
                  <a:pt x="175" y="1527"/>
                </a:lnTo>
                <a:lnTo>
                  <a:pt x="195" y="1594"/>
                </a:lnTo>
                <a:lnTo>
                  <a:pt x="217" y="1660"/>
                </a:lnTo>
                <a:lnTo>
                  <a:pt x="239" y="1722"/>
                </a:lnTo>
                <a:lnTo>
                  <a:pt x="263" y="1784"/>
                </a:lnTo>
                <a:lnTo>
                  <a:pt x="286" y="1842"/>
                </a:lnTo>
                <a:lnTo>
                  <a:pt x="311" y="1897"/>
                </a:lnTo>
                <a:lnTo>
                  <a:pt x="336" y="1950"/>
                </a:lnTo>
                <a:lnTo>
                  <a:pt x="361" y="2001"/>
                </a:lnTo>
                <a:lnTo>
                  <a:pt x="389" y="2051"/>
                </a:lnTo>
                <a:lnTo>
                  <a:pt x="415" y="2097"/>
                </a:lnTo>
                <a:lnTo>
                  <a:pt x="443" y="2142"/>
                </a:lnTo>
                <a:lnTo>
                  <a:pt x="470" y="2184"/>
                </a:lnTo>
                <a:lnTo>
                  <a:pt x="500" y="2224"/>
                </a:lnTo>
                <a:lnTo>
                  <a:pt x="528" y="2263"/>
                </a:lnTo>
                <a:lnTo>
                  <a:pt x="557" y="2299"/>
                </a:lnTo>
                <a:lnTo>
                  <a:pt x="587" y="2334"/>
                </a:lnTo>
                <a:lnTo>
                  <a:pt x="587" y="2334"/>
                </a:lnTo>
                <a:close/>
              </a:path>
            </a:pathLst>
          </a:custGeom>
          <a:solidFill>
            <a:schemeClr val="bg1">
              <a:lumMod val="85000"/>
            </a:schemeClr>
          </a:solidFill>
          <a:ln w="9525">
            <a:noFill/>
            <a:round/>
          </a:ln>
        </p:spPr>
        <p:txBody>
          <a:bodyPr vert="horz" wrap="square" lIns="96435" tIns="48218" rIns="96435" bIns="48218"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fr-FR" sz="1800" b="0" i="0" u="none" strike="noStrike" kern="0" cap="none" spc="0" normalizeH="0" baseline="0" noProof="0">
              <a:ln>
                <a:noFill/>
              </a:ln>
              <a:solidFill>
                <a:sysClr val="windowText" lastClr="000000"/>
              </a:solidFill>
              <a:effectLst/>
              <a:uLnTx/>
              <a:uFillTx/>
              <a:latin typeface="等线" panose="02010600030101010101" charset="-122"/>
              <a:ea typeface="+mn-ea"/>
              <a:cs typeface="+mn-cs"/>
            </a:endParaRPr>
          </a:p>
        </p:txBody>
      </p:sp>
      <p:sp>
        <p:nvSpPr>
          <p:cNvPr id="13" name="Freeform 14"/>
          <p:cNvSpPr/>
          <p:nvPr/>
        </p:nvSpPr>
        <p:spPr bwMode="auto">
          <a:xfrm rot="20191043">
            <a:off x="3245864" y="2449444"/>
            <a:ext cx="897451" cy="1281413"/>
          </a:xfrm>
          <a:custGeom>
            <a:avLst/>
            <a:gdLst/>
            <a:ahLst/>
            <a:cxnLst>
              <a:cxn ang="0">
                <a:pos x="5070" y="2"/>
              </a:cxn>
              <a:cxn ang="0">
                <a:pos x="4722" y="17"/>
              </a:cxn>
              <a:cxn ang="0">
                <a:pos x="4308" y="55"/>
              </a:cxn>
              <a:cxn ang="0">
                <a:pos x="3853" y="124"/>
              </a:cxn>
              <a:cxn ang="0">
                <a:pos x="3556" y="188"/>
              </a:cxn>
              <a:cxn ang="0">
                <a:pos x="3317" y="252"/>
              </a:cxn>
              <a:cxn ang="0">
                <a:pos x="3079" y="329"/>
              </a:cxn>
              <a:cxn ang="0">
                <a:pos x="2845" y="419"/>
              </a:cxn>
              <a:cxn ang="0">
                <a:pos x="2616" y="525"/>
              </a:cxn>
              <a:cxn ang="0">
                <a:pos x="2398" y="647"/>
              </a:cxn>
              <a:cxn ang="0">
                <a:pos x="2193" y="787"/>
              </a:cxn>
              <a:cxn ang="0">
                <a:pos x="2003" y="944"/>
              </a:cxn>
              <a:cxn ang="0">
                <a:pos x="1741" y="1199"/>
              </a:cxn>
              <a:cxn ang="0">
                <a:pos x="1121" y="1822"/>
              </a:cxn>
              <a:cxn ang="0">
                <a:pos x="689" y="2279"/>
              </a:cxn>
              <a:cxn ang="0">
                <a:pos x="516" y="2480"/>
              </a:cxn>
              <a:cxn ang="0">
                <a:pos x="445" y="2580"/>
              </a:cxn>
              <a:cxn ang="0">
                <a:pos x="366" y="2728"/>
              </a:cxn>
              <a:cxn ang="0">
                <a:pos x="293" y="2890"/>
              </a:cxn>
              <a:cxn ang="0">
                <a:pos x="233" y="3056"/>
              </a:cxn>
              <a:cxn ang="0">
                <a:pos x="174" y="3265"/>
              </a:cxn>
              <a:cxn ang="0">
                <a:pos x="117" y="3527"/>
              </a:cxn>
              <a:cxn ang="0">
                <a:pos x="66" y="3851"/>
              </a:cxn>
              <a:cxn ang="0">
                <a:pos x="20" y="4247"/>
              </a:cxn>
              <a:cxn ang="0">
                <a:pos x="4" y="4493"/>
              </a:cxn>
              <a:cxn ang="0">
                <a:pos x="10" y="4749"/>
              </a:cxn>
              <a:cxn ang="0">
                <a:pos x="56" y="5176"/>
              </a:cxn>
              <a:cxn ang="0">
                <a:pos x="107" y="5525"/>
              </a:cxn>
              <a:cxn ang="0">
                <a:pos x="165" y="5806"/>
              </a:cxn>
              <a:cxn ang="0">
                <a:pos x="226" y="6030"/>
              </a:cxn>
              <a:cxn ang="0">
                <a:pos x="288" y="6206"/>
              </a:cxn>
              <a:cxn ang="0">
                <a:pos x="363" y="6376"/>
              </a:cxn>
              <a:cxn ang="0">
                <a:pos x="445" y="6529"/>
              </a:cxn>
              <a:cxn ang="0">
                <a:pos x="516" y="6630"/>
              </a:cxn>
              <a:cxn ang="0">
                <a:pos x="690" y="6831"/>
              </a:cxn>
              <a:cxn ang="0">
                <a:pos x="1121" y="7288"/>
              </a:cxn>
              <a:cxn ang="0">
                <a:pos x="1742" y="7911"/>
              </a:cxn>
              <a:cxn ang="0">
                <a:pos x="2003" y="8166"/>
              </a:cxn>
              <a:cxn ang="0">
                <a:pos x="2193" y="8323"/>
              </a:cxn>
              <a:cxn ang="0">
                <a:pos x="2399" y="8463"/>
              </a:cxn>
              <a:cxn ang="0">
                <a:pos x="2617" y="8584"/>
              </a:cxn>
              <a:cxn ang="0">
                <a:pos x="2845" y="8691"/>
              </a:cxn>
              <a:cxn ang="0">
                <a:pos x="3079" y="8781"/>
              </a:cxn>
              <a:cxn ang="0">
                <a:pos x="3317" y="8857"/>
              </a:cxn>
              <a:cxn ang="0">
                <a:pos x="3556" y="8922"/>
              </a:cxn>
              <a:cxn ang="0">
                <a:pos x="3853" y="8985"/>
              </a:cxn>
              <a:cxn ang="0">
                <a:pos x="4308" y="9054"/>
              </a:cxn>
              <a:cxn ang="0">
                <a:pos x="4722" y="9092"/>
              </a:cxn>
              <a:cxn ang="0">
                <a:pos x="5070" y="9108"/>
              </a:cxn>
              <a:cxn ang="0">
                <a:pos x="7183" y="9110"/>
              </a:cxn>
              <a:cxn ang="0">
                <a:pos x="5275" y="0"/>
              </a:cxn>
            </a:cxnLst>
            <a:rect l="0" t="0" r="r" b="b"/>
            <a:pathLst>
              <a:path w="7183" h="9110">
                <a:moveTo>
                  <a:pt x="5275" y="0"/>
                </a:moveTo>
                <a:lnTo>
                  <a:pt x="5275" y="0"/>
                </a:lnTo>
                <a:lnTo>
                  <a:pt x="5144" y="1"/>
                </a:lnTo>
                <a:lnTo>
                  <a:pt x="5070" y="2"/>
                </a:lnTo>
                <a:lnTo>
                  <a:pt x="4990" y="4"/>
                </a:lnTo>
                <a:lnTo>
                  <a:pt x="4906" y="8"/>
                </a:lnTo>
                <a:lnTo>
                  <a:pt x="4816" y="12"/>
                </a:lnTo>
                <a:lnTo>
                  <a:pt x="4722" y="17"/>
                </a:lnTo>
                <a:lnTo>
                  <a:pt x="4623" y="24"/>
                </a:lnTo>
                <a:lnTo>
                  <a:pt x="4522" y="33"/>
                </a:lnTo>
                <a:lnTo>
                  <a:pt x="4416" y="43"/>
                </a:lnTo>
                <a:lnTo>
                  <a:pt x="4308" y="55"/>
                </a:lnTo>
                <a:lnTo>
                  <a:pt x="4198" y="69"/>
                </a:lnTo>
                <a:lnTo>
                  <a:pt x="4084" y="85"/>
                </a:lnTo>
                <a:lnTo>
                  <a:pt x="3969" y="104"/>
                </a:lnTo>
                <a:lnTo>
                  <a:pt x="3853" y="124"/>
                </a:lnTo>
                <a:lnTo>
                  <a:pt x="3735" y="148"/>
                </a:lnTo>
                <a:lnTo>
                  <a:pt x="3675" y="160"/>
                </a:lnTo>
                <a:lnTo>
                  <a:pt x="3616" y="174"/>
                </a:lnTo>
                <a:lnTo>
                  <a:pt x="3556" y="188"/>
                </a:lnTo>
                <a:lnTo>
                  <a:pt x="3497" y="203"/>
                </a:lnTo>
                <a:lnTo>
                  <a:pt x="3436" y="218"/>
                </a:lnTo>
                <a:lnTo>
                  <a:pt x="3376" y="235"/>
                </a:lnTo>
                <a:lnTo>
                  <a:pt x="3317" y="252"/>
                </a:lnTo>
                <a:lnTo>
                  <a:pt x="3257" y="270"/>
                </a:lnTo>
                <a:lnTo>
                  <a:pt x="3198" y="289"/>
                </a:lnTo>
                <a:lnTo>
                  <a:pt x="3138" y="308"/>
                </a:lnTo>
                <a:lnTo>
                  <a:pt x="3079" y="329"/>
                </a:lnTo>
                <a:lnTo>
                  <a:pt x="3019" y="350"/>
                </a:lnTo>
                <a:lnTo>
                  <a:pt x="2961" y="372"/>
                </a:lnTo>
                <a:lnTo>
                  <a:pt x="2902" y="395"/>
                </a:lnTo>
                <a:lnTo>
                  <a:pt x="2845" y="419"/>
                </a:lnTo>
                <a:lnTo>
                  <a:pt x="2787" y="444"/>
                </a:lnTo>
                <a:lnTo>
                  <a:pt x="2729" y="470"/>
                </a:lnTo>
                <a:lnTo>
                  <a:pt x="2673" y="497"/>
                </a:lnTo>
                <a:lnTo>
                  <a:pt x="2616" y="525"/>
                </a:lnTo>
                <a:lnTo>
                  <a:pt x="2561" y="554"/>
                </a:lnTo>
                <a:lnTo>
                  <a:pt x="2506" y="584"/>
                </a:lnTo>
                <a:lnTo>
                  <a:pt x="2452" y="615"/>
                </a:lnTo>
                <a:lnTo>
                  <a:pt x="2398" y="647"/>
                </a:lnTo>
                <a:lnTo>
                  <a:pt x="2346" y="680"/>
                </a:lnTo>
                <a:lnTo>
                  <a:pt x="2294" y="714"/>
                </a:lnTo>
                <a:lnTo>
                  <a:pt x="2243" y="750"/>
                </a:lnTo>
                <a:lnTo>
                  <a:pt x="2193" y="787"/>
                </a:lnTo>
                <a:lnTo>
                  <a:pt x="2144" y="824"/>
                </a:lnTo>
                <a:lnTo>
                  <a:pt x="2096" y="863"/>
                </a:lnTo>
                <a:lnTo>
                  <a:pt x="2048" y="903"/>
                </a:lnTo>
                <a:lnTo>
                  <a:pt x="2003" y="944"/>
                </a:lnTo>
                <a:lnTo>
                  <a:pt x="1957" y="987"/>
                </a:lnTo>
                <a:lnTo>
                  <a:pt x="1957" y="987"/>
                </a:lnTo>
                <a:lnTo>
                  <a:pt x="1899" y="1044"/>
                </a:lnTo>
                <a:lnTo>
                  <a:pt x="1741" y="1199"/>
                </a:lnTo>
                <a:lnTo>
                  <a:pt x="1517" y="1422"/>
                </a:lnTo>
                <a:lnTo>
                  <a:pt x="1389" y="1549"/>
                </a:lnTo>
                <a:lnTo>
                  <a:pt x="1256" y="1685"/>
                </a:lnTo>
                <a:lnTo>
                  <a:pt x="1121" y="1822"/>
                </a:lnTo>
                <a:lnTo>
                  <a:pt x="987" y="1960"/>
                </a:lnTo>
                <a:lnTo>
                  <a:pt x="860" y="2093"/>
                </a:lnTo>
                <a:lnTo>
                  <a:pt x="743" y="2220"/>
                </a:lnTo>
                <a:lnTo>
                  <a:pt x="689" y="2279"/>
                </a:lnTo>
                <a:lnTo>
                  <a:pt x="639" y="2335"/>
                </a:lnTo>
                <a:lnTo>
                  <a:pt x="593" y="2387"/>
                </a:lnTo>
                <a:lnTo>
                  <a:pt x="552" y="2435"/>
                </a:lnTo>
                <a:lnTo>
                  <a:pt x="516" y="2480"/>
                </a:lnTo>
                <a:lnTo>
                  <a:pt x="486" y="2519"/>
                </a:lnTo>
                <a:lnTo>
                  <a:pt x="462" y="2552"/>
                </a:lnTo>
                <a:lnTo>
                  <a:pt x="452" y="2567"/>
                </a:lnTo>
                <a:lnTo>
                  <a:pt x="445" y="2580"/>
                </a:lnTo>
                <a:lnTo>
                  <a:pt x="445" y="2580"/>
                </a:lnTo>
                <a:lnTo>
                  <a:pt x="420" y="2626"/>
                </a:lnTo>
                <a:lnTo>
                  <a:pt x="393" y="2675"/>
                </a:lnTo>
                <a:lnTo>
                  <a:pt x="366" y="2728"/>
                </a:lnTo>
                <a:lnTo>
                  <a:pt x="336" y="2788"/>
                </a:lnTo>
                <a:lnTo>
                  <a:pt x="322" y="2820"/>
                </a:lnTo>
                <a:lnTo>
                  <a:pt x="307" y="2854"/>
                </a:lnTo>
                <a:lnTo>
                  <a:pt x="293" y="2890"/>
                </a:lnTo>
                <a:lnTo>
                  <a:pt x="278" y="2928"/>
                </a:lnTo>
                <a:lnTo>
                  <a:pt x="263" y="2968"/>
                </a:lnTo>
                <a:lnTo>
                  <a:pt x="247" y="3010"/>
                </a:lnTo>
                <a:lnTo>
                  <a:pt x="233" y="3056"/>
                </a:lnTo>
                <a:lnTo>
                  <a:pt x="218" y="3104"/>
                </a:lnTo>
                <a:lnTo>
                  <a:pt x="203" y="3155"/>
                </a:lnTo>
                <a:lnTo>
                  <a:pt x="189" y="3208"/>
                </a:lnTo>
                <a:lnTo>
                  <a:pt x="174" y="3265"/>
                </a:lnTo>
                <a:lnTo>
                  <a:pt x="160" y="3326"/>
                </a:lnTo>
                <a:lnTo>
                  <a:pt x="146" y="3390"/>
                </a:lnTo>
                <a:lnTo>
                  <a:pt x="131" y="3457"/>
                </a:lnTo>
                <a:lnTo>
                  <a:pt x="117" y="3527"/>
                </a:lnTo>
                <a:lnTo>
                  <a:pt x="104" y="3603"/>
                </a:lnTo>
                <a:lnTo>
                  <a:pt x="91" y="3681"/>
                </a:lnTo>
                <a:lnTo>
                  <a:pt x="78" y="3764"/>
                </a:lnTo>
                <a:lnTo>
                  <a:pt x="66" y="3851"/>
                </a:lnTo>
                <a:lnTo>
                  <a:pt x="54" y="3943"/>
                </a:lnTo>
                <a:lnTo>
                  <a:pt x="43" y="4040"/>
                </a:lnTo>
                <a:lnTo>
                  <a:pt x="30" y="4141"/>
                </a:lnTo>
                <a:lnTo>
                  <a:pt x="20" y="4247"/>
                </a:lnTo>
                <a:lnTo>
                  <a:pt x="10" y="4358"/>
                </a:lnTo>
                <a:lnTo>
                  <a:pt x="10" y="4358"/>
                </a:lnTo>
                <a:lnTo>
                  <a:pt x="6" y="4426"/>
                </a:lnTo>
                <a:lnTo>
                  <a:pt x="4" y="4493"/>
                </a:lnTo>
                <a:lnTo>
                  <a:pt x="2" y="4561"/>
                </a:lnTo>
                <a:lnTo>
                  <a:pt x="0" y="4628"/>
                </a:lnTo>
                <a:lnTo>
                  <a:pt x="0" y="4628"/>
                </a:lnTo>
                <a:lnTo>
                  <a:pt x="10" y="4749"/>
                </a:lnTo>
                <a:lnTo>
                  <a:pt x="20" y="4863"/>
                </a:lnTo>
                <a:lnTo>
                  <a:pt x="31" y="4973"/>
                </a:lnTo>
                <a:lnTo>
                  <a:pt x="44" y="5077"/>
                </a:lnTo>
                <a:lnTo>
                  <a:pt x="56" y="5176"/>
                </a:lnTo>
                <a:lnTo>
                  <a:pt x="68" y="5271"/>
                </a:lnTo>
                <a:lnTo>
                  <a:pt x="81" y="5360"/>
                </a:lnTo>
                <a:lnTo>
                  <a:pt x="94" y="5444"/>
                </a:lnTo>
                <a:lnTo>
                  <a:pt x="107" y="5525"/>
                </a:lnTo>
                <a:lnTo>
                  <a:pt x="121" y="5602"/>
                </a:lnTo>
                <a:lnTo>
                  <a:pt x="135" y="5674"/>
                </a:lnTo>
                <a:lnTo>
                  <a:pt x="151" y="5742"/>
                </a:lnTo>
                <a:lnTo>
                  <a:pt x="165" y="5806"/>
                </a:lnTo>
                <a:lnTo>
                  <a:pt x="180" y="5868"/>
                </a:lnTo>
                <a:lnTo>
                  <a:pt x="195" y="5925"/>
                </a:lnTo>
                <a:lnTo>
                  <a:pt x="210" y="5979"/>
                </a:lnTo>
                <a:lnTo>
                  <a:pt x="226" y="6030"/>
                </a:lnTo>
                <a:lnTo>
                  <a:pt x="241" y="6078"/>
                </a:lnTo>
                <a:lnTo>
                  <a:pt x="257" y="6124"/>
                </a:lnTo>
                <a:lnTo>
                  <a:pt x="272" y="6166"/>
                </a:lnTo>
                <a:lnTo>
                  <a:pt x="288" y="6206"/>
                </a:lnTo>
                <a:lnTo>
                  <a:pt x="303" y="6244"/>
                </a:lnTo>
                <a:lnTo>
                  <a:pt x="318" y="6279"/>
                </a:lnTo>
                <a:lnTo>
                  <a:pt x="333" y="6313"/>
                </a:lnTo>
                <a:lnTo>
                  <a:pt x="363" y="6376"/>
                </a:lnTo>
                <a:lnTo>
                  <a:pt x="392" y="6431"/>
                </a:lnTo>
                <a:lnTo>
                  <a:pt x="419" y="6482"/>
                </a:lnTo>
                <a:lnTo>
                  <a:pt x="445" y="6529"/>
                </a:lnTo>
                <a:lnTo>
                  <a:pt x="445" y="6529"/>
                </a:lnTo>
                <a:lnTo>
                  <a:pt x="453" y="6543"/>
                </a:lnTo>
                <a:lnTo>
                  <a:pt x="462" y="6557"/>
                </a:lnTo>
                <a:lnTo>
                  <a:pt x="487" y="6591"/>
                </a:lnTo>
                <a:lnTo>
                  <a:pt x="516" y="6630"/>
                </a:lnTo>
                <a:lnTo>
                  <a:pt x="552" y="6674"/>
                </a:lnTo>
                <a:lnTo>
                  <a:pt x="594" y="6723"/>
                </a:lnTo>
                <a:lnTo>
                  <a:pt x="639" y="6775"/>
                </a:lnTo>
                <a:lnTo>
                  <a:pt x="690" y="6831"/>
                </a:lnTo>
                <a:lnTo>
                  <a:pt x="743" y="6890"/>
                </a:lnTo>
                <a:lnTo>
                  <a:pt x="860" y="7016"/>
                </a:lnTo>
                <a:lnTo>
                  <a:pt x="987" y="7150"/>
                </a:lnTo>
                <a:lnTo>
                  <a:pt x="1121" y="7288"/>
                </a:lnTo>
                <a:lnTo>
                  <a:pt x="1256" y="7425"/>
                </a:lnTo>
                <a:lnTo>
                  <a:pt x="1389" y="7561"/>
                </a:lnTo>
                <a:lnTo>
                  <a:pt x="1517" y="7688"/>
                </a:lnTo>
                <a:lnTo>
                  <a:pt x="1742" y="7911"/>
                </a:lnTo>
                <a:lnTo>
                  <a:pt x="1899" y="8066"/>
                </a:lnTo>
                <a:lnTo>
                  <a:pt x="1957" y="8123"/>
                </a:lnTo>
                <a:lnTo>
                  <a:pt x="1957" y="8123"/>
                </a:lnTo>
                <a:lnTo>
                  <a:pt x="2003" y="8166"/>
                </a:lnTo>
                <a:lnTo>
                  <a:pt x="2049" y="8207"/>
                </a:lnTo>
                <a:lnTo>
                  <a:pt x="2096" y="8247"/>
                </a:lnTo>
                <a:lnTo>
                  <a:pt x="2144" y="8285"/>
                </a:lnTo>
                <a:lnTo>
                  <a:pt x="2193" y="8323"/>
                </a:lnTo>
                <a:lnTo>
                  <a:pt x="2244" y="8360"/>
                </a:lnTo>
                <a:lnTo>
                  <a:pt x="2294" y="8396"/>
                </a:lnTo>
                <a:lnTo>
                  <a:pt x="2347" y="8430"/>
                </a:lnTo>
                <a:lnTo>
                  <a:pt x="2399" y="8463"/>
                </a:lnTo>
                <a:lnTo>
                  <a:pt x="2453" y="8495"/>
                </a:lnTo>
                <a:lnTo>
                  <a:pt x="2506" y="8526"/>
                </a:lnTo>
                <a:lnTo>
                  <a:pt x="2562" y="8555"/>
                </a:lnTo>
                <a:lnTo>
                  <a:pt x="2617" y="8584"/>
                </a:lnTo>
                <a:lnTo>
                  <a:pt x="2673" y="8613"/>
                </a:lnTo>
                <a:lnTo>
                  <a:pt x="2730" y="8640"/>
                </a:lnTo>
                <a:lnTo>
                  <a:pt x="2787" y="8666"/>
                </a:lnTo>
                <a:lnTo>
                  <a:pt x="2845" y="8691"/>
                </a:lnTo>
                <a:lnTo>
                  <a:pt x="2903" y="8715"/>
                </a:lnTo>
                <a:lnTo>
                  <a:pt x="2962" y="8738"/>
                </a:lnTo>
                <a:lnTo>
                  <a:pt x="3020" y="8760"/>
                </a:lnTo>
                <a:lnTo>
                  <a:pt x="3079" y="8781"/>
                </a:lnTo>
                <a:lnTo>
                  <a:pt x="3138" y="8801"/>
                </a:lnTo>
                <a:lnTo>
                  <a:pt x="3198" y="8821"/>
                </a:lnTo>
                <a:lnTo>
                  <a:pt x="3257" y="8839"/>
                </a:lnTo>
                <a:lnTo>
                  <a:pt x="3317" y="8857"/>
                </a:lnTo>
                <a:lnTo>
                  <a:pt x="3376" y="8874"/>
                </a:lnTo>
                <a:lnTo>
                  <a:pt x="3437" y="8892"/>
                </a:lnTo>
                <a:lnTo>
                  <a:pt x="3497" y="8907"/>
                </a:lnTo>
                <a:lnTo>
                  <a:pt x="3556" y="8922"/>
                </a:lnTo>
                <a:lnTo>
                  <a:pt x="3616" y="8936"/>
                </a:lnTo>
                <a:lnTo>
                  <a:pt x="3675" y="8949"/>
                </a:lnTo>
                <a:lnTo>
                  <a:pt x="3735" y="8962"/>
                </a:lnTo>
                <a:lnTo>
                  <a:pt x="3853" y="8985"/>
                </a:lnTo>
                <a:lnTo>
                  <a:pt x="3970" y="9006"/>
                </a:lnTo>
                <a:lnTo>
                  <a:pt x="4085" y="9024"/>
                </a:lnTo>
                <a:lnTo>
                  <a:pt x="4198" y="9040"/>
                </a:lnTo>
                <a:lnTo>
                  <a:pt x="4308" y="9054"/>
                </a:lnTo>
                <a:lnTo>
                  <a:pt x="4417" y="9066"/>
                </a:lnTo>
                <a:lnTo>
                  <a:pt x="4522" y="9077"/>
                </a:lnTo>
                <a:lnTo>
                  <a:pt x="4624" y="9085"/>
                </a:lnTo>
                <a:lnTo>
                  <a:pt x="4722" y="9092"/>
                </a:lnTo>
                <a:lnTo>
                  <a:pt x="4816" y="9098"/>
                </a:lnTo>
                <a:lnTo>
                  <a:pt x="4906" y="9102"/>
                </a:lnTo>
                <a:lnTo>
                  <a:pt x="4990" y="9105"/>
                </a:lnTo>
                <a:lnTo>
                  <a:pt x="5070" y="9108"/>
                </a:lnTo>
                <a:lnTo>
                  <a:pt x="5144" y="9109"/>
                </a:lnTo>
                <a:lnTo>
                  <a:pt x="5275" y="9110"/>
                </a:lnTo>
                <a:lnTo>
                  <a:pt x="5275" y="9110"/>
                </a:lnTo>
                <a:lnTo>
                  <a:pt x="7183" y="9110"/>
                </a:lnTo>
                <a:lnTo>
                  <a:pt x="7183" y="0"/>
                </a:lnTo>
                <a:lnTo>
                  <a:pt x="7183" y="0"/>
                </a:lnTo>
                <a:lnTo>
                  <a:pt x="5275" y="0"/>
                </a:lnTo>
                <a:lnTo>
                  <a:pt x="5275" y="0"/>
                </a:lnTo>
                <a:close/>
              </a:path>
            </a:pathLst>
          </a:custGeom>
          <a:solidFill>
            <a:srgbClr val="0070C0"/>
          </a:solidFill>
          <a:ln w="9525">
            <a:noFill/>
            <a:round/>
          </a:ln>
        </p:spPr>
        <p:txBody>
          <a:bodyPr vert="horz" wrap="square" lIns="96435" tIns="48218" rIns="96435" bIns="48218"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fr-FR" sz="1800" b="0" i="0" u="none" strike="noStrike" kern="0" cap="none" spc="0" normalizeH="0" baseline="0" noProof="0">
              <a:ln>
                <a:noFill/>
              </a:ln>
              <a:solidFill>
                <a:sysClr val="windowText" lastClr="000000"/>
              </a:solidFill>
              <a:effectLst/>
              <a:uLnTx/>
              <a:uFillTx/>
              <a:latin typeface="等线" panose="02010600030101010101" charset="-122"/>
              <a:ea typeface="+mn-ea"/>
              <a:cs typeface="+mn-cs"/>
            </a:endParaRPr>
          </a:p>
        </p:txBody>
      </p:sp>
      <p:sp>
        <p:nvSpPr>
          <p:cNvPr id="14" name="TextBox 17"/>
          <p:cNvSpPr txBox="1"/>
          <p:nvPr/>
        </p:nvSpPr>
        <p:spPr>
          <a:xfrm rot="20191043">
            <a:off x="3302983" y="2509096"/>
            <a:ext cx="671979" cy="96872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fr-FR" sz="5695" b="1" i="0" u="none" strike="noStrike" kern="0" cap="none" spc="0" normalizeH="0" baseline="0" noProof="0" dirty="0">
                <a:ln>
                  <a:noFill/>
                </a:ln>
                <a:solidFill>
                  <a:sysClr val="window" lastClr="FFFFFF"/>
                </a:solidFill>
                <a:effectLst>
                  <a:outerShdw blurRad="38100" dist="38100" dir="2700000" algn="tl">
                    <a:srgbClr val="000000">
                      <a:alpha val="43137"/>
                    </a:srgbClr>
                  </a:outerShdw>
                </a:effectLst>
                <a:uLnTx/>
                <a:uFillTx/>
                <a:latin typeface="Arial Black" panose="020B0A04020102020204" pitchFamily="34" charset="0"/>
                <a:ea typeface="+mn-ea"/>
                <a:cs typeface="+mn-cs"/>
              </a:rPr>
              <a:t>1</a:t>
            </a:r>
          </a:p>
        </p:txBody>
      </p:sp>
      <p:sp>
        <p:nvSpPr>
          <p:cNvPr id="15" name="TextBox 19"/>
          <p:cNvSpPr txBox="1"/>
          <p:nvPr/>
        </p:nvSpPr>
        <p:spPr>
          <a:xfrm rot="20191043">
            <a:off x="5023712" y="2212499"/>
            <a:ext cx="671979" cy="96872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fr-FR" sz="5695" b="1" i="0" u="none" strike="noStrike" kern="0" cap="none" spc="0" normalizeH="0" baseline="0" noProof="0" dirty="0">
                <a:ln>
                  <a:noFill/>
                </a:ln>
                <a:solidFill>
                  <a:sysClr val="window" lastClr="FFFFFF"/>
                </a:solidFill>
                <a:effectLst>
                  <a:outerShdw blurRad="38100" dist="38100" dir="2700000" algn="tl">
                    <a:srgbClr val="000000">
                      <a:alpha val="43137"/>
                    </a:srgbClr>
                  </a:outerShdw>
                </a:effectLst>
                <a:uLnTx/>
                <a:uFillTx/>
                <a:latin typeface="Arial Black" panose="020B0A04020102020204" pitchFamily="34" charset="0"/>
                <a:ea typeface="+mn-ea"/>
                <a:cs typeface="+mn-cs"/>
              </a:rPr>
              <a:t>2</a:t>
            </a:r>
          </a:p>
        </p:txBody>
      </p:sp>
      <p:sp>
        <p:nvSpPr>
          <p:cNvPr id="16" name="TextBox 20"/>
          <p:cNvSpPr txBox="1"/>
          <p:nvPr/>
        </p:nvSpPr>
        <p:spPr>
          <a:xfrm rot="20191043">
            <a:off x="6486792" y="4165202"/>
            <a:ext cx="671979" cy="96872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fr-FR" sz="5695" b="1" i="0" u="none" strike="noStrike" kern="0" cap="none" spc="0" normalizeH="0" baseline="0" noProof="0" dirty="0">
                <a:ln>
                  <a:noFill/>
                </a:ln>
                <a:solidFill>
                  <a:sysClr val="window" lastClr="FFFFFF"/>
                </a:solidFill>
                <a:effectLst>
                  <a:outerShdw blurRad="38100" dist="38100" dir="2700000" algn="tl">
                    <a:srgbClr val="000000">
                      <a:alpha val="43137"/>
                    </a:srgbClr>
                  </a:outerShdw>
                </a:effectLst>
                <a:uLnTx/>
                <a:uFillTx/>
                <a:latin typeface="Arial Black" panose="020B0A04020102020204" pitchFamily="34" charset="0"/>
                <a:ea typeface="+mn-ea"/>
                <a:cs typeface="+mn-cs"/>
              </a:rPr>
              <a:t>3</a:t>
            </a:r>
          </a:p>
        </p:txBody>
      </p:sp>
      <p:sp>
        <p:nvSpPr>
          <p:cNvPr id="17" name="TextBox 21"/>
          <p:cNvSpPr txBox="1"/>
          <p:nvPr/>
        </p:nvSpPr>
        <p:spPr>
          <a:xfrm rot="20191043">
            <a:off x="8007014" y="3504739"/>
            <a:ext cx="671979" cy="96872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fr-FR" sz="5695" b="1" i="0" u="none" strike="noStrike" kern="0" cap="none" spc="0" normalizeH="0" baseline="0" noProof="0" dirty="0">
                <a:ln>
                  <a:noFill/>
                </a:ln>
                <a:solidFill>
                  <a:sysClr val="window" lastClr="FFFFFF"/>
                </a:solidFill>
                <a:effectLst>
                  <a:outerShdw blurRad="38100" dist="38100" dir="2700000" algn="tl">
                    <a:srgbClr val="000000">
                      <a:alpha val="43137"/>
                    </a:srgbClr>
                  </a:outerShdw>
                </a:effectLst>
                <a:uLnTx/>
                <a:uFillTx/>
                <a:latin typeface="Arial Black" panose="020B0A04020102020204" pitchFamily="34" charset="0"/>
                <a:ea typeface="+mn-ea"/>
                <a:cs typeface="+mn-cs"/>
              </a:rPr>
              <a:t>4</a:t>
            </a:r>
          </a:p>
        </p:txBody>
      </p:sp>
      <p:grpSp>
        <p:nvGrpSpPr>
          <p:cNvPr id="18" name="组合 17"/>
          <p:cNvGrpSpPr/>
          <p:nvPr/>
        </p:nvGrpSpPr>
        <p:grpSpPr>
          <a:xfrm>
            <a:off x="6057506" y="1751156"/>
            <a:ext cx="2662525" cy="735149"/>
            <a:chOff x="6960636" y="-1450216"/>
            <a:chExt cx="2662525" cy="735149"/>
          </a:xfrm>
        </p:grpSpPr>
        <p:sp>
          <p:nvSpPr>
            <p:cNvPr id="19" name="MH_Text_1"/>
            <p:cNvSpPr txBox="1"/>
            <p:nvPr>
              <p:custDataLst>
                <p:tags r:id="rId7"/>
              </p:custDataLst>
            </p:nvPr>
          </p:nvSpPr>
          <p:spPr>
            <a:xfrm>
              <a:off x="6960636" y="-1038947"/>
              <a:ext cx="2662525" cy="323880"/>
            </a:xfrm>
            <a:prstGeom prst="rect">
              <a:avLst/>
            </a:prstGeom>
            <a:noFill/>
            <a:ln w="9525">
              <a:noFill/>
              <a:miter lim="800000"/>
            </a:ln>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white">
                      <a:lumMod val="65000"/>
                    </a:prstClr>
                  </a:solidFill>
                  <a:effectLst/>
                  <a:uLnTx/>
                  <a:uFillTx/>
                  <a:latin typeface="微软雅黑" panose="020B0503020204020204" pitchFamily="34" charset="-122"/>
                  <a:ea typeface="微软雅黑" panose="020B0503020204020204" pitchFamily="34" charset="-122"/>
                  <a:cs typeface="+mn-cs"/>
                </a:rPr>
                <a:t>点击此处更换文本添加文字</a:t>
              </a:r>
            </a:p>
          </p:txBody>
        </p:sp>
        <p:sp>
          <p:nvSpPr>
            <p:cNvPr id="20" name="MH_SubTitle_1"/>
            <p:cNvSpPr txBox="1"/>
            <p:nvPr>
              <p:custDataLst>
                <p:tags r:id="rId8"/>
              </p:custDataLst>
            </p:nvPr>
          </p:nvSpPr>
          <p:spPr>
            <a:xfrm>
              <a:off x="6960636" y="-1450216"/>
              <a:ext cx="2662525" cy="363972"/>
            </a:xfrm>
            <a:prstGeom prst="rect">
              <a:avLst/>
            </a:prstGeom>
            <a:noFill/>
            <a:ln w="9525">
              <a:noFill/>
              <a:miter lim="800000"/>
            </a:ln>
          </p:spPr>
          <p:txBody>
            <a:bodyPr wrap="square" rtlCol="0" anchor="ctr" anchorCtr="0">
              <a:noAutofit/>
            </a:bodyPr>
            <a:lstStyle/>
            <a:p>
              <a:pPr marL="0" marR="0" lvl="0" indent="0" algn="l" defTabSz="914400" rtl="0" eaLnBrk="1" fontAlgn="auto" latinLnBrk="0" hangingPunct="1">
                <a:lnSpc>
                  <a:spcPct val="170000"/>
                </a:lnSpc>
                <a:spcBef>
                  <a:spcPts val="0"/>
                </a:spcBef>
                <a:spcAft>
                  <a:spcPts val="0"/>
                </a:spcAft>
                <a:buClrTx/>
                <a:buSzTx/>
                <a:buFontTx/>
                <a:buNone/>
                <a:defRPr/>
              </a:pPr>
              <a:r>
                <a:rPr kumimoji="0" lang="zh-CN" altLang="en-US" sz="1800" b="1" i="0" u="none" strike="noStrike" kern="1200" cap="none" spc="0" normalizeH="0" baseline="0" noProof="0" dirty="0">
                  <a:ln>
                    <a:noFill/>
                  </a:ln>
                  <a:solidFill>
                    <a:srgbClr val="002060"/>
                  </a:solidFill>
                  <a:effectLst/>
                  <a:uLnTx/>
                  <a:uFillTx/>
                  <a:latin typeface="微软雅黑" panose="020B0503020204020204" pitchFamily="34" charset="-122"/>
                  <a:ea typeface="微软雅黑" panose="020B0503020204020204" pitchFamily="34" charset="-122"/>
                  <a:cs typeface="+mn-cs"/>
                </a:rPr>
                <a:t>输入您的文字内容</a:t>
              </a:r>
            </a:p>
          </p:txBody>
        </p:sp>
      </p:grpSp>
      <p:grpSp>
        <p:nvGrpSpPr>
          <p:cNvPr id="21" name="组合 20"/>
          <p:cNvGrpSpPr/>
          <p:nvPr/>
        </p:nvGrpSpPr>
        <p:grpSpPr>
          <a:xfrm>
            <a:off x="9314705" y="3746626"/>
            <a:ext cx="2662525" cy="735149"/>
            <a:chOff x="6960636" y="-1450216"/>
            <a:chExt cx="2662525" cy="735149"/>
          </a:xfrm>
        </p:grpSpPr>
        <p:sp>
          <p:nvSpPr>
            <p:cNvPr id="22" name="MH_Text_1"/>
            <p:cNvSpPr txBox="1"/>
            <p:nvPr>
              <p:custDataLst>
                <p:tags r:id="rId5"/>
              </p:custDataLst>
            </p:nvPr>
          </p:nvSpPr>
          <p:spPr>
            <a:xfrm>
              <a:off x="6960636" y="-1038947"/>
              <a:ext cx="2662525" cy="323880"/>
            </a:xfrm>
            <a:prstGeom prst="rect">
              <a:avLst/>
            </a:prstGeom>
            <a:noFill/>
            <a:ln w="9525">
              <a:noFill/>
              <a:miter lim="800000"/>
            </a:ln>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white">
                      <a:lumMod val="65000"/>
                    </a:prstClr>
                  </a:solidFill>
                  <a:effectLst/>
                  <a:uLnTx/>
                  <a:uFillTx/>
                  <a:latin typeface="微软雅黑" panose="020B0503020204020204" pitchFamily="34" charset="-122"/>
                  <a:ea typeface="微软雅黑" panose="020B0503020204020204" pitchFamily="34" charset="-122"/>
                  <a:cs typeface="+mn-cs"/>
                </a:rPr>
                <a:t>点击此处更换文本添加文字</a:t>
              </a:r>
            </a:p>
          </p:txBody>
        </p:sp>
        <p:sp>
          <p:nvSpPr>
            <p:cNvPr id="23" name="MH_SubTitle_1"/>
            <p:cNvSpPr txBox="1"/>
            <p:nvPr>
              <p:custDataLst>
                <p:tags r:id="rId6"/>
              </p:custDataLst>
            </p:nvPr>
          </p:nvSpPr>
          <p:spPr>
            <a:xfrm>
              <a:off x="6960636" y="-1450216"/>
              <a:ext cx="2662525" cy="363972"/>
            </a:xfrm>
            <a:prstGeom prst="rect">
              <a:avLst/>
            </a:prstGeom>
            <a:noFill/>
            <a:ln w="9525">
              <a:noFill/>
              <a:miter lim="800000"/>
            </a:ln>
          </p:spPr>
          <p:txBody>
            <a:bodyPr wrap="square" rtlCol="0" anchor="ctr" anchorCtr="0">
              <a:noAutofit/>
            </a:bodyPr>
            <a:lstStyle/>
            <a:p>
              <a:pPr marL="0" marR="0" lvl="0" indent="0" algn="l" defTabSz="914400" rtl="0" eaLnBrk="1" fontAlgn="auto" latinLnBrk="0" hangingPunct="1">
                <a:lnSpc>
                  <a:spcPct val="170000"/>
                </a:lnSpc>
                <a:spcBef>
                  <a:spcPts val="0"/>
                </a:spcBef>
                <a:spcAft>
                  <a:spcPts val="0"/>
                </a:spcAft>
                <a:buClrTx/>
                <a:buSzTx/>
                <a:buFontTx/>
                <a:buNone/>
                <a:defRPr/>
              </a:pPr>
              <a:r>
                <a:rPr kumimoji="0" lang="zh-CN" altLang="en-US" sz="1800" b="1" i="0" u="none" strike="noStrike" kern="1200" cap="none" spc="0" normalizeH="0" baseline="0" noProof="0" dirty="0">
                  <a:ln>
                    <a:noFill/>
                  </a:ln>
                  <a:solidFill>
                    <a:srgbClr val="005AAA"/>
                  </a:solidFill>
                  <a:effectLst/>
                  <a:uLnTx/>
                  <a:uFillTx/>
                  <a:latin typeface="微软雅黑" panose="020B0503020204020204" pitchFamily="34" charset="-122"/>
                  <a:ea typeface="微软雅黑" panose="020B0503020204020204" pitchFamily="34" charset="-122"/>
                  <a:cs typeface="+mn-cs"/>
                </a:rPr>
                <a:t>输入您的文字内容</a:t>
              </a:r>
            </a:p>
          </p:txBody>
        </p:sp>
      </p:grpSp>
      <p:grpSp>
        <p:nvGrpSpPr>
          <p:cNvPr id="24" name="组合 23"/>
          <p:cNvGrpSpPr/>
          <p:nvPr/>
        </p:nvGrpSpPr>
        <p:grpSpPr>
          <a:xfrm>
            <a:off x="184200" y="3016926"/>
            <a:ext cx="2878689" cy="735149"/>
            <a:chOff x="-657945" y="4740114"/>
            <a:chExt cx="2878689" cy="735149"/>
          </a:xfrm>
        </p:grpSpPr>
        <p:sp>
          <p:nvSpPr>
            <p:cNvPr id="25" name="MH_Text_1"/>
            <p:cNvSpPr txBox="1"/>
            <p:nvPr>
              <p:custDataLst>
                <p:tags r:id="rId3"/>
              </p:custDataLst>
            </p:nvPr>
          </p:nvSpPr>
          <p:spPr>
            <a:xfrm>
              <a:off x="-657945" y="5151383"/>
              <a:ext cx="2878689" cy="323880"/>
            </a:xfrm>
            <a:prstGeom prst="rect">
              <a:avLst/>
            </a:prstGeom>
            <a:noFill/>
            <a:ln w="9525">
              <a:noFill/>
              <a:miter lim="800000"/>
            </a:ln>
          </p:spPr>
          <p:txBody>
            <a:bodyPr wrap="square" rtlCol="0">
              <a:no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white">
                      <a:lumMod val="65000"/>
                    </a:prstClr>
                  </a:solidFill>
                  <a:effectLst/>
                  <a:uLnTx/>
                  <a:uFillTx/>
                  <a:latin typeface="微软雅黑" panose="020B0503020204020204" pitchFamily="34" charset="-122"/>
                  <a:ea typeface="微软雅黑" panose="020B0503020204020204" pitchFamily="34" charset="-122"/>
                  <a:cs typeface="+mn-cs"/>
                </a:rPr>
                <a:t>点击此处更换文本添加文字</a:t>
              </a:r>
            </a:p>
          </p:txBody>
        </p:sp>
        <p:sp>
          <p:nvSpPr>
            <p:cNvPr id="26" name="MH_SubTitle_1"/>
            <p:cNvSpPr txBox="1"/>
            <p:nvPr>
              <p:custDataLst>
                <p:tags r:id="rId4"/>
              </p:custDataLst>
            </p:nvPr>
          </p:nvSpPr>
          <p:spPr>
            <a:xfrm>
              <a:off x="-441781" y="4740114"/>
              <a:ext cx="2662525" cy="363972"/>
            </a:xfrm>
            <a:prstGeom prst="rect">
              <a:avLst/>
            </a:prstGeom>
            <a:noFill/>
            <a:ln w="9525">
              <a:noFill/>
              <a:miter lim="800000"/>
            </a:ln>
          </p:spPr>
          <p:txBody>
            <a:bodyPr wrap="square" rtlCol="0" anchor="ctr" anchorCtr="0">
              <a:noAutofit/>
            </a:bodyPr>
            <a:lstStyle/>
            <a:p>
              <a:pPr marL="0" marR="0" lvl="0" indent="0" algn="r" defTabSz="914400" rtl="0" eaLnBrk="1" fontAlgn="auto" latinLnBrk="0" hangingPunct="1">
                <a:lnSpc>
                  <a:spcPct val="170000"/>
                </a:lnSpc>
                <a:spcBef>
                  <a:spcPts val="0"/>
                </a:spcBef>
                <a:spcAft>
                  <a:spcPts val="0"/>
                </a:spcAft>
                <a:buClrTx/>
                <a:buSzTx/>
                <a:buFontTx/>
                <a:buNone/>
                <a:defRPr/>
              </a:pPr>
              <a:r>
                <a:rPr kumimoji="0" lang="zh-CN" altLang="en-US" sz="1800" b="1" i="0" u="none" strike="noStrike" kern="1200" cap="none" spc="0" normalizeH="0" baseline="0" noProof="0" dirty="0">
                  <a:ln>
                    <a:noFill/>
                  </a:ln>
                  <a:solidFill>
                    <a:srgbClr val="005AAA"/>
                  </a:solidFill>
                  <a:effectLst/>
                  <a:uLnTx/>
                  <a:uFillTx/>
                  <a:latin typeface="微软雅黑" panose="020B0503020204020204" pitchFamily="34" charset="-122"/>
                  <a:ea typeface="微软雅黑" panose="020B0503020204020204" pitchFamily="34" charset="-122"/>
                  <a:cs typeface="+mn-cs"/>
                </a:rPr>
                <a:t>输入您的文字内容</a:t>
              </a:r>
            </a:p>
          </p:txBody>
        </p:sp>
      </p:grpSp>
      <p:grpSp>
        <p:nvGrpSpPr>
          <p:cNvPr id="27" name="组合 26"/>
          <p:cNvGrpSpPr/>
          <p:nvPr/>
        </p:nvGrpSpPr>
        <p:grpSpPr>
          <a:xfrm>
            <a:off x="3039482" y="4732401"/>
            <a:ext cx="2878689" cy="735149"/>
            <a:chOff x="-657945" y="4740114"/>
            <a:chExt cx="2878689" cy="735149"/>
          </a:xfrm>
        </p:grpSpPr>
        <p:sp>
          <p:nvSpPr>
            <p:cNvPr id="28" name="MH_Text_1"/>
            <p:cNvSpPr txBox="1"/>
            <p:nvPr>
              <p:custDataLst>
                <p:tags r:id="rId1"/>
              </p:custDataLst>
            </p:nvPr>
          </p:nvSpPr>
          <p:spPr>
            <a:xfrm>
              <a:off x="-657945" y="5151383"/>
              <a:ext cx="2878689" cy="323880"/>
            </a:xfrm>
            <a:prstGeom prst="rect">
              <a:avLst/>
            </a:prstGeom>
            <a:noFill/>
            <a:ln w="9525">
              <a:noFill/>
              <a:miter lim="800000"/>
            </a:ln>
          </p:spPr>
          <p:txBody>
            <a:bodyPr wrap="square" rtlCol="0">
              <a:no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white">
                      <a:lumMod val="65000"/>
                    </a:prstClr>
                  </a:solidFill>
                  <a:effectLst/>
                  <a:uLnTx/>
                  <a:uFillTx/>
                  <a:latin typeface="微软雅黑" panose="020B0503020204020204" pitchFamily="34" charset="-122"/>
                  <a:ea typeface="微软雅黑" panose="020B0503020204020204" pitchFamily="34" charset="-122"/>
                  <a:cs typeface="+mn-cs"/>
                </a:rPr>
                <a:t>点击此处更换文本添加文字</a:t>
              </a:r>
            </a:p>
          </p:txBody>
        </p:sp>
        <p:sp>
          <p:nvSpPr>
            <p:cNvPr id="29" name="MH_SubTitle_1"/>
            <p:cNvSpPr txBox="1"/>
            <p:nvPr>
              <p:custDataLst>
                <p:tags r:id="rId2"/>
              </p:custDataLst>
            </p:nvPr>
          </p:nvSpPr>
          <p:spPr>
            <a:xfrm>
              <a:off x="-441781" y="4740114"/>
              <a:ext cx="2662525" cy="363972"/>
            </a:xfrm>
            <a:prstGeom prst="rect">
              <a:avLst/>
            </a:prstGeom>
            <a:noFill/>
            <a:ln w="9525">
              <a:noFill/>
              <a:miter lim="800000"/>
            </a:ln>
          </p:spPr>
          <p:txBody>
            <a:bodyPr wrap="square" rtlCol="0" anchor="ctr" anchorCtr="0">
              <a:noAutofit/>
            </a:bodyPr>
            <a:lstStyle/>
            <a:p>
              <a:pPr marL="0" marR="0" lvl="0" indent="0" algn="r" defTabSz="914400" rtl="0" eaLnBrk="1" fontAlgn="auto" latinLnBrk="0" hangingPunct="1">
                <a:lnSpc>
                  <a:spcPct val="170000"/>
                </a:lnSpc>
                <a:spcBef>
                  <a:spcPts val="0"/>
                </a:spcBef>
                <a:spcAft>
                  <a:spcPts val="0"/>
                </a:spcAft>
                <a:buClrTx/>
                <a:buSzTx/>
                <a:buFontTx/>
                <a:buNone/>
                <a:defRPr/>
              </a:pPr>
              <a:r>
                <a:rPr kumimoji="0" lang="zh-CN" altLang="en-US" sz="1800" b="1" i="0" u="none" strike="noStrike" kern="1200" cap="none" spc="0" normalizeH="0" baseline="0" noProof="0" dirty="0">
                  <a:ln>
                    <a:noFill/>
                  </a:ln>
                  <a:solidFill>
                    <a:srgbClr val="002060"/>
                  </a:solidFill>
                  <a:effectLst/>
                  <a:uLnTx/>
                  <a:uFillTx/>
                  <a:latin typeface="微软雅黑" panose="020B0503020204020204" pitchFamily="34" charset="-122"/>
                  <a:ea typeface="微软雅黑" panose="020B0503020204020204" pitchFamily="34" charset="-122"/>
                  <a:cs typeface="+mn-cs"/>
                </a:rPr>
                <a:t>输入您的文字内容</a:t>
              </a:r>
            </a:p>
          </p:txBody>
        </p:sp>
      </p:grpSp>
      <p:sp>
        <p:nvSpPr>
          <p:cNvPr id="30" name="Freeform 6"/>
          <p:cNvSpPr/>
          <p:nvPr/>
        </p:nvSpPr>
        <p:spPr bwMode="auto">
          <a:xfrm rot="9284768">
            <a:off x="2854648" y="1378647"/>
            <a:ext cx="2622564" cy="1445260"/>
          </a:xfrm>
          <a:custGeom>
            <a:avLst/>
            <a:gdLst/>
            <a:ahLst/>
            <a:cxnLst>
              <a:cxn ang="0">
                <a:pos x="18666" y="3700"/>
              </a:cxn>
              <a:cxn ang="0">
                <a:pos x="18297" y="3933"/>
              </a:cxn>
              <a:cxn ang="0">
                <a:pos x="17898" y="4115"/>
              </a:cxn>
              <a:cxn ang="0">
                <a:pos x="17482" y="4252"/>
              </a:cxn>
              <a:cxn ang="0">
                <a:pos x="17005" y="4363"/>
              </a:cxn>
              <a:cxn ang="0">
                <a:pos x="16235" y="4463"/>
              </a:cxn>
              <a:cxn ang="0">
                <a:pos x="15583" y="4488"/>
              </a:cxn>
              <a:cxn ang="0">
                <a:pos x="5281" y="4488"/>
              </a:cxn>
              <a:cxn ang="0">
                <a:pos x="4629" y="4463"/>
              </a:cxn>
              <a:cxn ang="0">
                <a:pos x="3858" y="4363"/>
              </a:cxn>
              <a:cxn ang="0">
                <a:pos x="3382" y="4252"/>
              </a:cxn>
              <a:cxn ang="0">
                <a:pos x="2966" y="4115"/>
              </a:cxn>
              <a:cxn ang="0">
                <a:pos x="2566" y="3933"/>
              </a:cxn>
              <a:cxn ang="0">
                <a:pos x="2198" y="3700"/>
              </a:cxn>
              <a:cxn ang="0">
                <a:pos x="1903" y="3442"/>
              </a:cxn>
              <a:cxn ang="0">
                <a:pos x="866" y="2394"/>
              </a:cxn>
              <a:cxn ang="0">
                <a:pos x="491" y="1968"/>
              </a:cxn>
              <a:cxn ang="0">
                <a:pos x="368" y="1752"/>
              </a:cxn>
              <a:cxn ang="0">
                <a:pos x="246" y="1454"/>
              </a:cxn>
              <a:cxn ang="0">
                <a:pos x="141" y="1049"/>
              </a:cxn>
              <a:cxn ang="0">
                <a:pos x="48" y="450"/>
              </a:cxn>
              <a:cxn ang="0">
                <a:pos x="1" y="161"/>
              </a:cxn>
              <a:cxn ang="0">
                <a:pos x="47" y="882"/>
              </a:cxn>
              <a:cxn ang="0">
                <a:pos x="155" y="1455"/>
              </a:cxn>
              <a:cxn ang="0">
                <a:pos x="310" y="1897"/>
              </a:cxn>
              <a:cxn ang="0">
                <a:pos x="498" y="2224"/>
              </a:cxn>
              <a:cxn ang="0">
                <a:pos x="808" y="2567"/>
              </a:cxn>
              <a:cxn ang="0">
                <a:pos x="3856" y="5626"/>
              </a:cxn>
              <a:cxn ang="0">
                <a:pos x="6923" y="8648"/>
              </a:cxn>
              <a:cxn ang="0">
                <a:pos x="7811" y="9490"/>
              </a:cxn>
              <a:cxn ang="0">
                <a:pos x="8163" y="9753"/>
              </a:cxn>
              <a:cxn ang="0">
                <a:pos x="8534" y="9956"/>
              </a:cxn>
              <a:cxn ang="0">
                <a:pos x="8906" y="10107"/>
              </a:cxn>
              <a:cxn ang="0">
                <a:pos x="9269" y="10214"/>
              </a:cxn>
              <a:cxn ang="0">
                <a:pos x="9865" y="10319"/>
              </a:cxn>
              <a:cxn ang="0">
                <a:pos x="10311" y="10347"/>
              </a:cxn>
              <a:cxn ang="0">
                <a:pos x="10653" y="10344"/>
              </a:cxn>
              <a:cxn ang="0">
                <a:pos x="11168" y="10297"/>
              </a:cxn>
              <a:cxn ang="0">
                <a:pos x="11697" y="10187"/>
              </a:cxn>
              <a:cxn ang="0">
                <a:pos x="12063" y="10069"/>
              </a:cxn>
              <a:cxn ang="0">
                <a:pos x="12437" y="9903"/>
              </a:cxn>
              <a:cxn ang="0">
                <a:pos x="12803" y="9684"/>
              </a:cxn>
              <a:cxn ang="0">
                <a:pos x="13101" y="9447"/>
              </a:cxn>
              <a:cxn ang="0">
                <a:pos x="14412" y="8189"/>
              </a:cxn>
              <a:cxn ang="0">
                <a:pos x="18175" y="4462"/>
              </a:cxn>
              <a:cxn ang="0">
                <a:pos x="20232" y="2383"/>
              </a:cxn>
              <a:cxn ang="0">
                <a:pos x="20422" y="2141"/>
              </a:cxn>
              <a:cxn ang="0">
                <a:pos x="20603" y="1782"/>
              </a:cxn>
              <a:cxn ang="0">
                <a:pos x="20746" y="1305"/>
              </a:cxn>
              <a:cxn ang="0">
                <a:pos x="20838" y="691"/>
              </a:cxn>
              <a:cxn ang="0">
                <a:pos x="20859" y="0"/>
              </a:cxn>
              <a:cxn ang="0">
                <a:pos x="20791" y="644"/>
              </a:cxn>
              <a:cxn ang="0">
                <a:pos x="20694" y="1182"/>
              </a:cxn>
              <a:cxn ang="0">
                <a:pos x="20586" y="1543"/>
              </a:cxn>
              <a:cxn ang="0">
                <a:pos x="20439" y="1860"/>
              </a:cxn>
              <a:cxn ang="0">
                <a:pos x="20307" y="2051"/>
              </a:cxn>
              <a:cxn ang="0">
                <a:pos x="19738" y="2665"/>
              </a:cxn>
              <a:cxn ang="0">
                <a:pos x="18901" y="3501"/>
              </a:cxn>
            </a:cxnLst>
            <a:rect l="0" t="0" r="r" b="b"/>
            <a:pathLst>
              <a:path w="20864" h="10347">
                <a:moveTo>
                  <a:pt x="18901" y="3501"/>
                </a:moveTo>
                <a:lnTo>
                  <a:pt x="18901" y="3501"/>
                </a:lnTo>
                <a:lnTo>
                  <a:pt x="18856" y="3543"/>
                </a:lnTo>
                <a:lnTo>
                  <a:pt x="18810" y="3584"/>
                </a:lnTo>
                <a:lnTo>
                  <a:pt x="18763" y="3624"/>
                </a:lnTo>
                <a:lnTo>
                  <a:pt x="18714" y="3663"/>
                </a:lnTo>
                <a:lnTo>
                  <a:pt x="18666" y="3700"/>
                </a:lnTo>
                <a:lnTo>
                  <a:pt x="18615" y="3737"/>
                </a:lnTo>
                <a:lnTo>
                  <a:pt x="18564" y="3772"/>
                </a:lnTo>
                <a:lnTo>
                  <a:pt x="18512" y="3807"/>
                </a:lnTo>
                <a:lnTo>
                  <a:pt x="18460" y="3840"/>
                </a:lnTo>
                <a:lnTo>
                  <a:pt x="18406" y="3872"/>
                </a:lnTo>
                <a:lnTo>
                  <a:pt x="18352" y="3903"/>
                </a:lnTo>
                <a:lnTo>
                  <a:pt x="18297" y="3933"/>
                </a:lnTo>
                <a:lnTo>
                  <a:pt x="18242" y="3962"/>
                </a:lnTo>
                <a:lnTo>
                  <a:pt x="18185" y="3990"/>
                </a:lnTo>
                <a:lnTo>
                  <a:pt x="18129" y="4016"/>
                </a:lnTo>
                <a:lnTo>
                  <a:pt x="18071" y="4042"/>
                </a:lnTo>
                <a:lnTo>
                  <a:pt x="18014" y="4068"/>
                </a:lnTo>
                <a:lnTo>
                  <a:pt x="17956" y="4092"/>
                </a:lnTo>
                <a:lnTo>
                  <a:pt x="17898" y="4115"/>
                </a:lnTo>
                <a:lnTo>
                  <a:pt x="17839" y="4137"/>
                </a:lnTo>
                <a:lnTo>
                  <a:pt x="17779" y="4159"/>
                </a:lnTo>
                <a:lnTo>
                  <a:pt x="17721" y="4179"/>
                </a:lnTo>
                <a:lnTo>
                  <a:pt x="17661" y="4198"/>
                </a:lnTo>
                <a:lnTo>
                  <a:pt x="17602" y="4217"/>
                </a:lnTo>
                <a:lnTo>
                  <a:pt x="17541" y="4235"/>
                </a:lnTo>
                <a:lnTo>
                  <a:pt x="17482" y="4252"/>
                </a:lnTo>
                <a:lnTo>
                  <a:pt x="17422" y="4268"/>
                </a:lnTo>
                <a:lnTo>
                  <a:pt x="17363" y="4284"/>
                </a:lnTo>
                <a:lnTo>
                  <a:pt x="17302" y="4299"/>
                </a:lnTo>
                <a:lnTo>
                  <a:pt x="17242" y="4313"/>
                </a:lnTo>
                <a:lnTo>
                  <a:pt x="17183" y="4326"/>
                </a:lnTo>
                <a:lnTo>
                  <a:pt x="17123" y="4340"/>
                </a:lnTo>
                <a:lnTo>
                  <a:pt x="17005" y="4363"/>
                </a:lnTo>
                <a:lnTo>
                  <a:pt x="16889" y="4384"/>
                </a:lnTo>
                <a:lnTo>
                  <a:pt x="16774" y="4402"/>
                </a:lnTo>
                <a:lnTo>
                  <a:pt x="16661" y="4418"/>
                </a:lnTo>
                <a:lnTo>
                  <a:pt x="16550" y="4432"/>
                </a:lnTo>
                <a:lnTo>
                  <a:pt x="16442" y="4444"/>
                </a:lnTo>
                <a:lnTo>
                  <a:pt x="16337" y="4454"/>
                </a:lnTo>
                <a:lnTo>
                  <a:pt x="16235" y="4463"/>
                </a:lnTo>
                <a:lnTo>
                  <a:pt x="16137" y="4470"/>
                </a:lnTo>
                <a:lnTo>
                  <a:pt x="16043" y="4475"/>
                </a:lnTo>
                <a:lnTo>
                  <a:pt x="15954" y="4480"/>
                </a:lnTo>
                <a:lnTo>
                  <a:pt x="15869" y="4483"/>
                </a:lnTo>
                <a:lnTo>
                  <a:pt x="15789" y="4485"/>
                </a:lnTo>
                <a:lnTo>
                  <a:pt x="15714" y="4487"/>
                </a:lnTo>
                <a:lnTo>
                  <a:pt x="15583" y="4488"/>
                </a:lnTo>
                <a:lnTo>
                  <a:pt x="15583" y="4488"/>
                </a:lnTo>
                <a:lnTo>
                  <a:pt x="10448" y="4488"/>
                </a:lnTo>
                <a:lnTo>
                  <a:pt x="10448" y="4488"/>
                </a:lnTo>
                <a:lnTo>
                  <a:pt x="10415" y="4488"/>
                </a:lnTo>
                <a:lnTo>
                  <a:pt x="10415" y="4488"/>
                </a:lnTo>
                <a:lnTo>
                  <a:pt x="5281" y="4488"/>
                </a:lnTo>
                <a:lnTo>
                  <a:pt x="5281" y="4488"/>
                </a:lnTo>
                <a:lnTo>
                  <a:pt x="5149" y="4487"/>
                </a:lnTo>
                <a:lnTo>
                  <a:pt x="5076" y="4485"/>
                </a:lnTo>
                <a:lnTo>
                  <a:pt x="4995" y="4483"/>
                </a:lnTo>
                <a:lnTo>
                  <a:pt x="4910" y="4480"/>
                </a:lnTo>
                <a:lnTo>
                  <a:pt x="4821" y="4475"/>
                </a:lnTo>
                <a:lnTo>
                  <a:pt x="4726" y="4470"/>
                </a:lnTo>
                <a:lnTo>
                  <a:pt x="4629" y="4463"/>
                </a:lnTo>
                <a:lnTo>
                  <a:pt x="4527" y="4454"/>
                </a:lnTo>
                <a:lnTo>
                  <a:pt x="4422" y="4444"/>
                </a:lnTo>
                <a:lnTo>
                  <a:pt x="4314" y="4432"/>
                </a:lnTo>
                <a:lnTo>
                  <a:pt x="4203" y="4418"/>
                </a:lnTo>
                <a:lnTo>
                  <a:pt x="4090" y="4402"/>
                </a:lnTo>
                <a:lnTo>
                  <a:pt x="3975" y="4384"/>
                </a:lnTo>
                <a:lnTo>
                  <a:pt x="3858" y="4363"/>
                </a:lnTo>
                <a:lnTo>
                  <a:pt x="3740" y="4340"/>
                </a:lnTo>
                <a:lnTo>
                  <a:pt x="3681" y="4326"/>
                </a:lnTo>
                <a:lnTo>
                  <a:pt x="3621" y="4313"/>
                </a:lnTo>
                <a:lnTo>
                  <a:pt x="3562" y="4299"/>
                </a:lnTo>
                <a:lnTo>
                  <a:pt x="3502" y="4284"/>
                </a:lnTo>
                <a:lnTo>
                  <a:pt x="3442" y="4268"/>
                </a:lnTo>
                <a:lnTo>
                  <a:pt x="3382" y="4252"/>
                </a:lnTo>
                <a:lnTo>
                  <a:pt x="3322" y="4235"/>
                </a:lnTo>
                <a:lnTo>
                  <a:pt x="3263" y="4217"/>
                </a:lnTo>
                <a:lnTo>
                  <a:pt x="3202" y="4198"/>
                </a:lnTo>
                <a:lnTo>
                  <a:pt x="3144" y="4179"/>
                </a:lnTo>
                <a:lnTo>
                  <a:pt x="3084" y="4159"/>
                </a:lnTo>
                <a:lnTo>
                  <a:pt x="3025" y="4137"/>
                </a:lnTo>
                <a:lnTo>
                  <a:pt x="2966" y="4115"/>
                </a:lnTo>
                <a:lnTo>
                  <a:pt x="2908" y="4092"/>
                </a:lnTo>
                <a:lnTo>
                  <a:pt x="2850" y="4068"/>
                </a:lnTo>
                <a:lnTo>
                  <a:pt x="2793" y="4042"/>
                </a:lnTo>
                <a:lnTo>
                  <a:pt x="2735" y="4016"/>
                </a:lnTo>
                <a:lnTo>
                  <a:pt x="2679" y="3990"/>
                </a:lnTo>
                <a:lnTo>
                  <a:pt x="2622" y="3962"/>
                </a:lnTo>
                <a:lnTo>
                  <a:pt x="2566" y="3933"/>
                </a:lnTo>
                <a:lnTo>
                  <a:pt x="2512" y="3903"/>
                </a:lnTo>
                <a:lnTo>
                  <a:pt x="2457" y="3872"/>
                </a:lnTo>
                <a:lnTo>
                  <a:pt x="2404" y="3840"/>
                </a:lnTo>
                <a:lnTo>
                  <a:pt x="2351" y="3807"/>
                </a:lnTo>
                <a:lnTo>
                  <a:pt x="2300" y="3772"/>
                </a:lnTo>
                <a:lnTo>
                  <a:pt x="2249" y="3737"/>
                </a:lnTo>
                <a:lnTo>
                  <a:pt x="2198" y="3700"/>
                </a:lnTo>
                <a:lnTo>
                  <a:pt x="2150" y="3663"/>
                </a:lnTo>
                <a:lnTo>
                  <a:pt x="2101" y="3624"/>
                </a:lnTo>
                <a:lnTo>
                  <a:pt x="2054" y="3584"/>
                </a:lnTo>
                <a:lnTo>
                  <a:pt x="2008" y="3543"/>
                </a:lnTo>
                <a:lnTo>
                  <a:pt x="1963" y="3501"/>
                </a:lnTo>
                <a:lnTo>
                  <a:pt x="1963" y="3501"/>
                </a:lnTo>
                <a:lnTo>
                  <a:pt x="1903" y="3442"/>
                </a:lnTo>
                <a:lnTo>
                  <a:pt x="1747" y="3289"/>
                </a:lnTo>
                <a:lnTo>
                  <a:pt x="1523" y="3066"/>
                </a:lnTo>
                <a:lnTo>
                  <a:pt x="1395" y="2937"/>
                </a:lnTo>
                <a:lnTo>
                  <a:pt x="1261" y="2803"/>
                </a:lnTo>
                <a:lnTo>
                  <a:pt x="1126" y="2665"/>
                </a:lnTo>
                <a:lnTo>
                  <a:pt x="993" y="2527"/>
                </a:lnTo>
                <a:lnTo>
                  <a:pt x="866" y="2394"/>
                </a:lnTo>
                <a:lnTo>
                  <a:pt x="748" y="2267"/>
                </a:lnTo>
                <a:lnTo>
                  <a:pt x="694" y="2208"/>
                </a:lnTo>
                <a:lnTo>
                  <a:pt x="644" y="2152"/>
                </a:lnTo>
                <a:lnTo>
                  <a:pt x="598" y="2100"/>
                </a:lnTo>
                <a:lnTo>
                  <a:pt x="557" y="2051"/>
                </a:lnTo>
                <a:lnTo>
                  <a:pt x="522" y="2007"/>
                </a:lnTo>
                <a:lnTo>
                  <a:pt x="491" y="1968"/>
                </a:lnTo>
                <a:lnTo>
                  <a:pt x="468" y="1935"/>
                </a:lnTo>
                <a:lnTo>
                  <a:pt x="458" y="1920"/>
                </a:lnTo>
                <a:lnTo>
                  <a:pt x="451" y="1907"/>
                </a:lnTo>
                <a:lnTo>
                  <a:pt x="451" y="1907"/>
                </a:lnTo>
                <a:lnTo>
                  <a:pt x="425" y="1860"/>
                </a:lnTo>
                <a:lnTo>
                  <a:pt x="396" y="1808"/>
                </a:lnTo>
                <a:lnTo>
                  <a:pt x="368" y="1752"/>
                </a:lnTo>
                <a:lnTo>
                  <a:pt x="338" y="1690"/>
                </a:lnTo>
                <a:lnTo>
                  <a:pt x="323" y="1657"/>
                </a:lnTo>
                <a:lnTo>
                  <a:pt x="308" y="1621"/>
                </a:lnTo>
                <a:lnTo>
                  <a:pt x="292" y="1583"/>
                </a:lnTo>
                <a:lnTo>
                  <a:pt x="277" y="1543"/>
                </a:lnTo>
                <a:lnTo>
                  <a:pt x="262" y="1500"/>
                </a:lnTo>
                <a:lnTo>
                  <a:pt x="246" y="1454"/>
                </a:lnTo>
                <a:lnTo>
                  <a:pt x="231" y="1406"/>
                </a:lnTo>
                <a:lnTo>
                  <a:pt x="216" y="1355"/>
                </a:lnTo>
                <a:lnTo>
                  <a:pt x="201" y="1301"/>
                </a:lnTo>
                <a:lnTo>
                  <a:pt x="185" y="1243"/>
                </a:lnTo>
                <a:lnTo>
                  <a:pt x="170" y="1182"/>
                </a:lnTo>
                <a:lnTo>
                  <a:pt x="155" y="1118"/>
                </a:lnTo>
                <a:lnTo>
                  <a:pt x="141" y="1049"/>
                </a:lnTo>
                <a:lnTo>
                  <a:pt x="126" y="976"/>
                </a:lnTo>
                <a:lnTo>
                  <a:pt x="113" y="900"/>
                </a:lnTo>
                <a:lnTo>
                  <a:pt x="99" y="819"/>
                </a:lnTo>
                <a:lnTo>
                  <a:pt x="85" y="734"/>
                </a:lnTo>
                <a:lnTo>
                  <a:pt x="72" y="644"/>
                </a:lnTo>
                <a:lnTo>
                  <a:pt x="60" y="550"/>
                </a:lnTo>
                <a:lnTo>
                  <a:pt x="48" y="450"/>
                </a:lnTo>
                <a:lnTo>
                  <a:pt x="36" y="345"/>
                </a:lnTo>
                <a:lnTo>
                  <a:pt x="25" y="236"/>
                </a:lnTo>
                <a:lnTo>
                  <a:pt x="15" y="120"/>
                </a:lnTo>
                <a:lnTo>
                  <a:pt x="5" y="0"/>
                </a:lnTo>
                <a:lnTo>
                  <a:pt x="0" y="44"/>
                </a:lnTo>
                <a:lnTo>
                  <a:pt x="0" y="44"/>
                </a:lnTo>
                <a:lnTo>
                  <a:pt x="1" y="161"/>
                </a:lnTo>
                <a:lnTo>
                  <a:pt x="3" y="273"/>
                </a:lnTo>
                <a:lnTo>
                  <a:pt x="7" y="382"/>
                </a:lnTo>
                <a:lnTo>
                  <a:pt x="12" y="489"/>
                </a:lnTo>
                <a:lnTo>
                  <a:pt x="19" y="592"/>
                </a:lnTo>
                <a:lnTo>
                  <a:pt x="27" y="691"/>
                </a:lnTo>
                <a:lnTo>
                  <a:pt x="36" y="788"/>
                </a:lnTo>
                <a:lnTo>
                  <a:pt x="47" y="882"/>
                </a:lnTo>
                <a:lnTo>
                  <a:pt x="58" y="972"/>
                </a:lnTo>
                <a:lnTo>
                  <a:pt x="72" y="1060"/>
                </a:lnTo>
                <a:lnTo>
                  <a:pt x="86" y="1144"/>
                </a:lnTo>
                <a:lnTo>
                  <a:pt x="102" y="1226"/>
                </a:lnTo>
                <a:lnTo>
                  <a:pt x="119" y="1305"/>
                </a:lnTo>
                <a:lnTo>
                  <a:pt x="136" y="1381"/>
                </a:lnTo>
                <a:lnTo>
                  <a:pt x="155" y="1455"/>
                </a:lnTo>
                <a:lnTo>
                  <a:pt x="174" y="1525"/>
                </a:lnTo>
                <a:lnTo>
                  <a:pt x="194" y="1594"/>
                </a:lnTo>
                <a:lnTo>
                  <a:pt x="217" y="1659"/>
                </a:lnTo>
                <a:lnTo>
                  <a:pt x="239" y="1722"/>
                </a:lnTo>
                <a:lnTo>
                  <a:pt x="262" y="1782"/>
                </a:lnTo>
                <a:lnTo>
                  <a:pt x="285" y="1841"/>
                </a:lnTo>
                <a:lnTo>
                  <a:pt x="310" y="1897"/>
                </a:lnTo>
                <a:lnTo>
                  <a:pt x="335" y="1950"/>
                </a:lnTo>
                <a:lnTo>
                  <a:pt x="361" y="2001"/>
                </a:lnTo>
                <a:lnTo>
                  <a:pt x="387" y="2049"/>
                </a:lnTo>
                <a:lnTo>
                  <a:pt x="415" y="2096"/>
                </a:lnTo>
                <a:lnTo>
                  <a:pt x="442" y="2141"/>
                </a:lnTo>
                <a:lnTo>
                  <a:pt x="470" y="2184"/>
                </a:lnTo>
                <a:lnTo>
                  <a:pt x="498" y="2224"/>
                </a:lnTo>
                <a:lnTo>
                  <a:pt x="528" y="2262"/>
                </a:lnTo>
                <a:lnTo>
                  <a:pt x="557" y="2299"/>
                </a:lnTo>
                <a:lnTo>
                  <a:pt x="586" y="2333"/>
                </a:lnTo>
                <a:lnTo>
                  <a:pt x="586" y="2333"/>
                </a:lnTo>
                <a:lnTo>
                  <a:pt x="631" y="2383"/>
                </a:lnTo>
                <a:lnTo>
                  <a:pt x="706" y="2461"/>
                </a:lnTo>
                <a:lnTo>
                  <a:pt x="808" y="2567"/>
                </a:lnTo>
                <a:lnTo>
                  <a:pt x="937" y="2699"/>
                </a:lnTo>
                <a:lnTo>
                  <a:pt x="1265" y="3032"/>
                </a:lnTo>
                <a:lnTo>
                  <a:pt x="1677" y="3447"/>
                </a:lnTo>
                <a:lnTo>
                  <a:pt x="2156" y="3928"/>
                </a:lnTo>
                <a:lnTo>
                  <a:pt x="2689" y="4462"/>
                </a:lnTo>
                <a:lnTo>
                  <a:pt x="3260" y="5033"/>
                </a:lnTo>
                <a:lnTo>
                  <a:pt x="3856" y="5626"/>
                </a:lnTo>
                <a:lnTo>
                  <a:pt x="4462" y="6228"/>
                </a:lnTo>
                <a:lnTo>
                  <a:pt x="5064" y="6824"/>
                </a:lnTo>
                <a:lnTo>
                  <a:pt x="5646" y="7398"/>
                </a:lnTo>
                <a:lnTo>
                  <a:pt x="6194" y="7937"/>
                </a:lnTo>
                <a:lnTo>
                  <a:pt x="6451" y="8189"/>
                </a:lnTo>
                <a:lnTo>
                  <a:pt x="6695" y="8427"/>
                </a:lnTo>
                <a:lnTo>
                  <a:pt x="6923" y="8648"/>
                </a:lnTo>
                <a:lnTo>
                  <a:pt x="7133" y="8851"/>
                </a:lnTo>
                <a:lnTo>
                  <a:pt x="7324" y="9034"/>
                </a:lnTo>
                <a:lnTo>
                  <a:pt x="7494" y="9196"/>
                </a:lnTo>
                <a:lnTo>
                  <a:pt x="7640" y="9334"/>
                </a:lnTo>
                <a:lnTo>
                  <a:pt x="7763" y="9447"/>
                </a:lnTo>
                <a:lnTo>
                  <a:pt x="7763" y="9447"/>
                </a:lnTo>
                <a:lnTo>
                  <a:pt x="7811" y="9490"/>
                </a:lnTo>
                <a:lnTo>
                  <a:pt x="7860" y="9531"/>
                </a:lnTo>
                <a:lnTo>
                  <a:pt x="7909" y="9571"/>
                </a:lnTo>
                <a:lnTo>
                  <a:pt x="7959" y="9610"/>
                </a:lnTo>
                <a:lnTo>
                  <a:pt x="8010" y="9647"/>
                </a:lnTo>
                <a:lnTo>
                  <a:pt x="8060" y="9684"/>
                </a:lnTo>
                <a:lnTo>
                  <a:pt x="8112" y="9719"/>
                </a:lnTo>
                <a:lnTo>
                  <a:pt x="8163" y="9753"/>
                </a:lnTo>
                <a:lnTo>
                  <a:pt x="8216" y="9785"/>
                </a:lnTo>
                <a:lnTo>
                  <a:pt x="8268" y="9816"/>
                </a:lnTo>
                <a:lnTo>
                  <a:pt x="8321" y="9847"/>
                </a:lnTo>
                <a:lnTo>
                  <a:pt x="8374" y="9875"/>
                </a:lnTo>
                <a:lnTo>
                  <a:pt x="8427" y="9903"/>
                </a:lnTo>
                <a:lnTo>
                  <a:pt x="8480" y="9931"/>
                </a:lnTo>
                <a:lnTo>
                  <a:pt x="8534" y="9956"/>
                </a:lnTo>
                <a:lnTo>
                  <a:pt x="8587" y="9981"/>
                </a:lnTo>
                <a:lnTo>
                  <a:pt x="8641" y="10004"/>
                </a:lnTo>
                <a:lnTo>
                  <a:pt x="8693" y="10027"/>
                </a:lnTo>
                <a:lnTo>
                  <a:pt x="8747" y="10048"/>
                </a:lnTo>
                <a:lnTo>
                  <a:pt x="8800" y="10069"/>
                </a:lnTo>
                <a:lnTo>
                  <a:pt x="8854" y="10088"/>
                </a:lnTo>
                <a:lnTo>
                  <a:pt x="8906" y="10107"/>
                </a:lnTo>
                <a:lnTo>
                  <a:pt x="8959" y="10124"/>
                </a:lnTo>
                <a:lnTo>
                  <a:pt x="9011" y="10141"/>
                </a:lnTo>
                <a:lnTo>
                  <a:pt x="9064" y="10157"/>
                </a:lnTo>
                <a:lnTo>
                  <a:pt x="9115" y="10172"/>
                </a:lnTo>
                <a:lnTo>
                  <a:pt x="9167" y="10187"/>
                </a:lnTo>
                <a:lnTo>
                  <a:pt x="9218" y="10200"/>
                </a:lnTo>
                <a:lnTo>
                  <a:pt x="9269" y="10214"/>
                </a:lnTo>
                <a:lnTo>
                  <a:pt x="9319" y="10226"/>
                </a:lnTo>
                <a:lnTo>
                  <a:pt x="9417" y="10247"/>
                </a:lnTo>
                <a:lnTo>
                  <a:pt x="9513" y="10267"/>
                </a:lnTo>
                <a:lnTo>
                  <a:pt x="9607" y="10283"/>
                </a:lnTo>
                <a:lnTo>
                  <a:pt x="9697" y="10297"/>
                </a:lnTo>
                <a:lnTo>
                  <a:pt x="9782" y="10309"/>
                </a:lnTo>
                <a:lnTo>
                  <a:pt x="9865" y="10319"/>
                </a:lnTo>
                <a:lnTo>
                  <a:pt x="9944" y="10327"/>
                </a:lnTo>
                <a:lnTo>
                  <a:pt x="10019" y="10333"/>
                </a:lnTo>
                <a:lnTo>
                  <a:pt x="10087" y="10338"/>
                </a:lnTo>
                <a:lnTo>
                  <a:pt x="10152" y="10342"/>
                </a:lnTo>
                <a:lnTo>
                  <a:pt x="10210" y="10344"/>
                </a:lnTo>
                <a:lnTo>
                  <a:pt x="10264" y="10346"/>
                </a:lnTo>
                <a:lnTo>
                  <a:pt x="10311" y="10347"/>
                </a:lnTo>
                <a:lnTo>
                  <a:pt x="10386" y="10346"/>
                </a:lnTo>
                <a:lnTo>
                  <a:pt x="10432" y="10345"/>
                </a:lnTo>
                <a:lnTo>
                  <a:pt x="10432" y="10345"/>
                </a:lnTo>
                <a:lnTo>
                  <a:pt x="10479" y="10346"/>
                </a:lnTo>
                <a:lnTo>
                  <a:pt x="10553" y="10347"/>
                </a:lnTo>
                <a:lnTo>
                  <a:pt x="10600" y="10346"/>
                </a:lnTo>
                <a:lnTo>
                  <a:pt x="10653" y="10344"/>
                </a:lnTo>
                <a:lnTo>
                  <a:pt x="10712" y="10342"/>
                </a:lnTo>
                <a:lnTo>
                  <a:pt x="10777" y="10338"/>
                </a:lnTo>
                <a:lnTo>
                  <a:pt x="10846" y="10333"/>
                </a:lnTo>
                <a:lnTo>
                  <a:pt x="10920" y="10327"/>
                </a:lnTo>
                <a:lnTo>
                  <a:pt x="10999" y="10319"/>
                </a:lnTo>
                <a:lnTo>
                  <a:pt x="11081" y="10309"/>
                </a:lnTo>
                <a:lnTo>
                  <a:pt x="11168" y="10297"/>
                </a:lnTo>
                <a:lnTo>
                  <a:pt x="11258" y="10283"/>
                </a:lnTo>
                <a:lnTo>
                  <a:pt x="11351" y="10267"/>
                </a:lnTo>
                <a:lnTo>
                  <a:pt x="11447" y="10247"/>
                </a:lnTo>
                <a:lnTo>
                  <a:pt x="11546" y="10226"/>
                </a:lnTo>
                <a:lnTo>
                  <a:pt x="11595" y="10214"/>
                </a:lnTo>
                <a:lnTo>
                  <a:pt x="11646" y="10200"/>
                </a:lnTo>
                <a:lnTo>
                  <a:pt x="11697" y="10187"/>
                </a:lnTo>
                <a:lnTo>
                  <a:pt x="11749" y="10172"/>
                </a:lnTo>
                <a:lnTo>
                  <a:pt x="11800" y="10157"/>
                </a:lnTo>
                <a:lnTo>
                  <a:pt x="11853" y="10141"/>
                </a:lnTo>
                <a:lnTo>
                  <a:pt x="11905" y="10124"/>
                </a:lnTo>
                <a:lnTo>
                  <a:pt x="11957" y="10107"/>
                </a:lnTo>
                <a:lnTo>
                  <a:pt x="12010" y="10088"/>
                </a:lnTo>
                <a:lnTo>
                  <a:pt x="12063" y="10069"/>
                </a:lnTo>
                <a:lnTo>
                  <a:pt x="12117" y="10048"/>
                </a:lnTo>
                <a:lnTo>
                  <a:pt x="12170" y="10027"/>
                </a:lnTo>
                <a:lnTo>
                  <a:pt x="12224" y="10004"/>
                </a:lnTo>
                <a:lnTo>
                  <a:pt x="12276" y="9981"/>
                </a:lnTo>
                <a:lnTo>
                  <a:pt x="12330" y="9956"/>
                </a:lnTo>
                <a:lnTo>
                  <a:pt x="12383" y="9931"/>
                </a:lnTo>
                <a:lnTo>
                  <a:pt x="12437" y="9903"/>
                </a:lnTo>
                <a:lnTo>
                  <a:pt x="12490" y="9875"/>
                </a:lnTo>
                <a:lnTo>
                  <a:pt x="12543" y="9847"/>
                </a:lnTo>
                <a:lnTo>
                  <a:pt x="12595" y="9816"/>
                </a:lnTo>
                <a:lnTo>
                  <a:pt x="12648" y="9785"/>
                </a:lnTo>
                <a:lnTo>
                  <a:pt x="12700" y="9753"/>
                </a:lnTo>
                <a:lnTo>
                  <a:pt x="12752" y="9719"/>
                </a:lnTo>
                <a:lnTo>
                  <a:pt x="12803" y="9684"/>
                </a:lnTo>
                <a:lnTo>
                  <a:pt x="12854" y="9647"/>
                </a:lnTo>
                <a:lnTo>
                  <a:pt x="12904" y="9610"/>
                </a:lnTo>
                <a:lnTo>
                  <a:pt x="12955" y="9571"/>
                </a:lnTo>
                <a:lnTo>
                  <a:pt x="13004" y="9531"/>
                </a:lnTo>
                <a:lnTo>
                  <a:pt x="13053" y="9490"/>
                </a:lnTo>
                <a:lnTo>
                  <a:pt x="13101" y="9447"/>
                </a:lnTo>
                <a:lnTo>
                  <a:pt x="13101" y="9447"/>
                </a:lnTo>
                <a:lnTo>
                  <a:pt x="13223" y="9334"/>
                </a:lnTo>
                <a:lnTo>
                  <a:pt x="13370" y="9196"/>
                </a:lnTo>
                <a:lnTo>
                  <a:pt x="13540" y="9034"/>
                </a:lnTo>
                <a:lnTo>
                  <a:pt x="13731" y="8851"/>
                </a:lnTo>
                <a:lnTo>
                  <a:pt x="13941" y="8648"/>
                </a:lnTo>
                <a:lnTo>
                  <a:pt x="14169" y="8427"/>
                </a:lnTo>
                <a:lnTo>
                  <a:pt x="14412" y="8189"/>
                </a:lnTo>
                <a:lnTo>
                  <a:pt x="14670" y="7937"/>
                </a:lnTo>
                <a:lnTo>
                  <a:pt x="15218" y="7398"/>
                </a:lnTo>
                <a:lnTo>
                  <a:pt x="15800" y="6824"/>
                </a:lnTo>
                <a:lnTo>
                  <a:pt x="16402" y="6228"/>
                </a:lnTo>
                <a:lnTo>
                  <a:pt x="17007" y="5626"/>
                </a:lnTo>
                <a:lnTo>
                  <a:pt x="17604" y="5033"/>
                </a:lnTo>
                <a:lnTo>
                  <a:pt x="18175" y="4462"/>
                </a:lnTo>
                <a:lnTo>
                  <a:pt x="18708" y="3928"/>
                </a:lnTo>
                <a:lnTo>
                  <a:pt x="19186" y="3447"/>
                </a:lnTo>
                <a:lnTo>
                  <a:pt x="19598" y="3032"/>
                </a:lnTo>
                <a:lnTo>
                  <a:pt x="19926" y="2699"/>
                </a:lnTo>
                <a:lnTo>
                  <a:pt x="20056" y="2567"/>
                </a:lnTo>
                <a:lnTo>
                  <a:pt x="20157" y="2461"/>
                </a:lnTo>
                <a:lnTo>
                  <a:pt x="20232" y="2383"/>
                </a:lnTo>
                <a:lnTo>
                  <a:pt x="20278" y="2333"/>
                </a:lnTo>
                <a:lnTo>
                  <a:pt x="20278" y="2333"/>
                </a:lnTo>
                <a:lnTo>
                  <a:pt x="20307" y="2299"/>
                </a:lnTo>
                <a:lnTo>
                  <a:pt x="20336" y="2262"/>
                </a:lnTo>
                <a:lnTo>
                  <a:pt x="20365" y="2224"/>
                </a:lnTo>
                <a:lnTo>
                  <a:pt x="20394" y="2184"/>
                </a:lnTo>
                <a:lnTo>
                  <a:pt x="20422" y="2141"/>
                </a:lnTo>
                <a:lnTo>
                  <a:pt x="20449" y="2096"/>
                </a:lnTo>
                <a:lnTo>
                  <a:pt x="20476" y="2049"/>
                </a:lnTo>
                <a:lnTo>
                  <a:pt x="20503" y="2001"/>
                </a:lnTo>
                <a:lnTo>
                  <a:pt x="20529" y="1950"/>
                </a:lnTo>
                <a:lnTo>
                  <a:pt x="20554" y="1897"/>
                </a:lnTo>
                <a:lnTo>
                  <a:pt x="20578" y="1841"/>
                </a:lnTo>
                <a:lnTo>
                  <a:pt x="20603" y="1782"/>
                </a:lnTo>
                <a:lnTo>
                  <a:pt x="20625" y="1722"/>
                </a:lnTo>
                <a:lnTo>
                  <a:pt x="20647" y="1659"/>
                </a:lnTo>
                <a:lnTo>
                  <a:pt x="20669" y="1594"/>
                </a:lnTo>
                <a:lnTo>
                  <a:pt x="20689" y="1525"/>
                </a:lnTo>
                <a:lnTo>
                  <a:pt x="20710" y="1455"/>
                </a:lnTo>
                <a:lnTo>
                  <a:pt x="20728" y="1381"/>
                </a:lnTo>
                <a:lnTo>
                  <a:pt x="20746" y="1305"/>
                </a:lnTo>
                <a:lnTo>
                  <a:pt x="20762" y="1226"/>
                </a:lnTo>
                <a:lnTo>
                  <a:pt x="20777" y="1144"/>
                </a:lnTo>
                <a:lnTo>
                  <a:pt x="20792" y="1060"/>
                </a:lnTo>
                <a:lnTo>
                  <a:pt x="20805" y="972"/>
                </a:lnTo>
                <a:lnTo>
                  <a:pt x="20818" y="882"/>
                </a:lnTo>
                <a:lnTo>
                  <a:pt x="20828" y="788"/>
                </a:lnTo>
                <a:lnTo>
                  <a:pt x="20838" y="691"/>
                </a:lnTo>
                <a:lnTo>
                  <a:pt x="20846" y="592"/>
                </a:lnTo>
                <a:lnTo>
                  <a:pt x="20852" y="489"/>
                </a:lnTo>
                <a:lnTo>
                  <a:pt x="20858" y="382"/>
                </a:lnTo>
                <a:lnTo>
                  <a:pt x="20861" y="273"/>
                </a:lnTo>
                <a:lnTo>
                  <a:pt x="20864" y="161"/>
                </a:lnTo>
                <a:lnTo>
                  <a:pt x="20864" y="44"/>
                </a:lnTo>
                <a:lnTo>
                  <a:pt x="20859" y="0"/>
                </a:lnTo>
                <a:lnTo>
                  <a:pt x="20859" y="0"/>
                </a:lnTo>
                <a:lnTo>
                  <a:pt x="20849" y="120"/>
                </a:lnTo>
                <a:lnTo>
                  <a:pt x="20839" y="236"/>
                </a:lnTo>
                <a:lnTo>
                  <a:pt x="20828" y="345"/>
                </a:lnTo>
                <a:lnTo>
                  <a:pt x="20816" y="450"/>
                </a:lnTo>
                <a:lnTo>
                  <a:pt x="20804" y="550"/>
                </a:lnTo>
                <a:lnTo>
                  <a:pt x="20791" y="644"/>
                </a:lnTo>
                <a:lnTo>
                  <a:pt x="20778" y="734"/>
                </a:lnTo>
                <a:lnTo>
                  <a:pt x="20765" y="819"/>
                </a:lnTo>
                <a:lnTo>
                  <a:pt x="20752" y="900"/>
                </a:lnTo>
                <a:lnTo>
                  <a:pt x="20738" y="976"/>
                </a:lnTo>
                <a:lnTo>
                  <a:pt x="20724" y="1049"/>
                </a:lnTo>
                <a:lnTo>
                  <a:pt x="20709" y="1118"/>
                </a:lnTo>
                <a:lnTo>
                  <a:pt x="20694" y="1182"/>
                </a:lnTo>
                <a:lnTo>
                  <a:pt x="20679" y="1243"/>
                </a:lnTo>
                <a:lnTo>
                  <a:pt x="20664" y="1301"/>
                </a:lnTo>
                <a:lnTo>
                  <a:pt x="20649" y="1355"/>
                </a:lnTo>
                <a:lnTo>
                  <a:pt x="20633" y="1406"/>
                </a:lnTo>
                <a:lnTo>
                  <a:pt x="20618" y="1454"/>
                </a:lnTo>
                <a:lnTo>
                  <a:pt x="20603" y="1500"/>
                </a:lnTo>
                <a:lnTo>
                  <a:pt x="20586" y="1543"/>
                </a:lnTo>
                <a:lnTo>
                  <a:pt x="20571" y="1583"/>
                </a:lnTo>
                <a:lnTo>
                  <a:pt x="20556" y="1621"/>
                </a:lnTo>
                <a:lnTo>
                  <a:pt x="20541" y="1657"/>
                </a:lnTo>
                <a:lnTo>
                  <a:pt x="20526" y="1690"/>
                </a:lnTo>
                <a:lnTo>
                  <a:pt x="20496" y="1752"/>
                </a:lnTo>
                <a:lnTo>
                  <a:pt x="20467" y="1808"/>
                </a:lnTo>
                <a:lnTo>
                  <a:pt x="20439" y="1860"/>
                </a:lnTo>
                <a:lnTo>
                  <a:pt x="20413" y="1907"/>
                </a:lnTo>
                <a:lnTo>
                  <a:pt x="20413" y="1907"/>
                </a:lnTo>
                <a:lnTo>
                  <a:pt x="20406" y="1920"/>
                </a:lnTo>
                <a:lnTo>
                  <a:pt x="20396" y="1935"/>
                </a:lnTo>
                <a:lnTo>
                  <a:pt x="20372" y="1968"/>
                </a:lnTo>
                <a:lnTo>
                  <a:pt x="20342" y="2007"/>
                </a:lnTo>
                <a:lnTo>
                  <a:pt x="20307" y="2051"/>
                </a:lnTo>
                <a:lnTo>
                  <a:pt x="20265" y="2100"/>
                </a:lnTo>
                <a:lnTo>
                  <a:pt x="20220" y="2152"/>
                </a:lnTo>
                <a:lnTo>
                  <a:pt x="20170" y="2208"/>
                </a:lnTo>
                <a:lnTo>
                  <a:pt x="20115" y="2267"/>
                </a:lnTo>
                <a:lnTo>
                  <a:pt x="19998" y="2394"/>
                </a:lnTo>
                <a:lnTo>
                  <a:pt x="19871" y="2527"/>
                </a:lnTo>
                <a:lnTo>
                  <a:pt x="19738" y="2665"/>
                </a:lnTo>
                <a:lnTo>
                  <a:pt x="19602" y="2803"/>
                </a:lnTo>
                <a:lnTo>
                  <a:pt x="19469" y="2937"/>
                </a:lnTo>
                <a:lnTo>
                  <a:pt x="19341" y="3066"/>
                </a:lnTo>
                <a:lnTo>
                  <a:pt x="19117" y="3289"/>
                </a:lnTo>
                <a:lnTo>
                  <a:pt x="18960" y="3442"/>
                </a:lnTo>
                <a:lnTo>
                  <a:pt x="18901" y="3501"/>
                </a:lnTo>
                <a:lnTo>
                  <a:pt x="18901" y="3501"/>
                </a:lnTo>
                <a:close/>
              </a:path>
            </a:pathLst>
          </a:custGeom>
          <a:solidFill>
            <a:schemeClr val="bg1">
              <a:lumMod val="85000"/>
            </a:schemeClr>
          </a:solidFill>
          <a:ln w="9525">
            <a:noFill/>
            <a:round/>
          </a:ln>
        </p:spPr>
        <p:txBody>
          <a:bodyPr vert="horz" wrap="square" lIns="96435" tIns="48218" rIns="96435" bIns="48218"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fr-FR" sz="1800" b="0" i="0" u="none" strike="noStrike" kern="0" cap="none" spc="0" normalizeH="0" baseline="0" noProof="0">
              <a:ln>
                <a:noFill/>
              </a:ln>
              <a:solidFill>
                <a:sysClr val="windowText" lastClr="000000"/>
              </a:solidFill>
              <a:effectLst/>
              <a:uLnTx/>
              <a:uFillTx/>
              <a:latin typeface="等线" panose="02010600030101010101" charset="-122"/>
              <a:ea typeface="+mn-ea"/>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childTnLst>
                                </p:cTn>
                              </p:par>
                              <p:par>
                                <p:cTn id="9" presetID="2" presetClass="entr" presetSubtype="8" fill="hold" nodeType="with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0-#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3" presetClass="entr" presetSubtype="16"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fltVal val="0"/>
                                          </p:val>
                                        </p:tav>
                                        <p:tav tm="100000">
                                          <p:val>
                                            <p:strVal val="#ppt_w"/>
                                          </p:val>
                                        </p:tav>
                                      </p:tavLst>
                                    </p:anim>
                                    <p:anim calcmode="lin" valueType="num">
                                      <p:cBhvr>
                                        <p:cTn id="17" dur="500" fill="hold"/>
                                        <p:tgtEl>
                                          <p:spTgt spid="15"/>
                                        </p:tgtEl>
                                        <p:attrNameLst>
                                          <p:attrName>ppt_h</p:attrName>
                                        </p:attrNameLst>
                                      </p:cBhvr>
                                      <p:tavLst>
                                        <p:tav tm="0">
                                          <p:val>
                                            <p:fltVal val="0"/>
                                          </p:val>
                                        </p:tav>
                                        <p:tav tm="100000">
                                          <p:val>
                                            <p:strVal val="#ppt_h"/>
                                          </p:val>
                                        </p:tav>
                                      </p:tavLst>
                                    </p:anim>
                                  </p:childTnLst>
                                </p:cTn>
                              </p:par>
                              <p:par>
                                <p:cTn id="18" presetID="2" presetClass="entr" presetSubtype="2" fill="hold" nodeType="withEffect">
                                  <p:stCondLst>
                                    <p:cond delay="0"/>
                                  </p:stCondLst>
                                  <p:childTnLst>
                                    <p:set>
                                      <p:cBhvr>
                                        <p:cTn id="19" dur="1" fill="hold">
                                          <p:stCondLst>
                                            <p:cond delay="0"/>
                                          </p:stCondLst>
                                        </p:cTn>
                                        <p:tgtEl>
                                          <p:spTgt spid="18"/>
                                        </p:tgtEl>
                                        <p:attrNameLst>
                                          <p:attrName>style.visibility</p:attrName>
                                        </p:attrNameLst>
                                      </p:cBhvr>
                                      <p:to>
                                        <p:strVal val="visible"/>
                                      </p:to>
                                    </p:set>
                                    <p:anim calcmode="lin" valueType="num">
                                      <p:cBhvr additive="base">
                                        <p:cTn id="20" dur="500" fill="hold"/>
                                        <p:tgtEl>
                                          <p:spTgt spid="18"/>
                                        </p:tgtEl>
                                        <p:attrNameLst>
                                          <p:attrName>ppt_x</p:attrName>
                                        </p:attrNameLst>
                                      </p:cBhvr>
                                      <p:tavLst>
                                        <p:tav tm="0">
                                          <p:val>
                                            <p:strVal val="1+#ppt_w/2"/>
                                          </p:val>
                                        </p:tav>
                                        <p:tav tm="100000">
                                          <p:val>
                                            <p:strVal val="#ppt_x"/>
                                          </p:val>
                                        </p:tav>
                                      </p:tavLst>
                                    </p:anim>
                                    <p:anim calcmode="lin" valueType="num">
                                      <p:cBhvr additive="base">
                                        <p:cTn id="21" dur="500" fill="hold"/>
                                        <p:tgtEl>
                                          <p:spTgt spid="18"/>
                                        </p:tgtEl>
                                        <p:attrNameLst>
                                          <p:attrName>ppt_y</p:attrName>
                                        </p:attrNameLst>
                                      </p:cBhvr>
                                      <p:tavLst>
                                        <p:tav tm="0">
                                          <p:val>
                                            <p:strVal val="#ppt_y"/>
                                          </p:val>
                                        </p:tav>
                                        <p:tav tm="100000">
                                          <p:val>
                                            <p:strVal val="#ppt_y"/>
                                          </p:val>
                                        </p:tav>
                                      </p:tavLst>
                                    </p:anim>
                                  </p:childTnLst>
                                </p:cTn>
                              </p:par>
                            </p:childTnLst>
                          </p:cTn>
                        </p:par>
                        <p:par>
                          <p:cTn id="22" fill="hold">
                            <p:stCondLst>
                              <p:cond delay="1000"/>
                            </p:stCondLst>
                            <p:childTnLst>
                              <p:par>
                                <p:cTn id="23" presetID="23" presetClass="entr" presetSubtype="16"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childTnLst>
                                </p:cTn>
                              </p:par>
                              <p:par>
                                <p:cTn id="27" presetID="2" presetClass="entr" presetSubtype="8" fill="hold" nodeType="withEffect">
                                  <p:stCondLst>
                                    <p:cond delay="0"/>
                                  </p:stCondLst>
                                  <p:childTnLst>
                                    <p:set>
                                      <p:cBhvr>
                                        <p:cTn id="28" dur="1" fill="hold">
                                          <p:stCondLst>
                                            <p:cond delay="0"/>
                                          </p:stCondLst>
                                        </p:cTn>
                                        <p:tgtEl>
                                          <p:spTgt spid="27"/>
                                        </p:tgtEl>
                                        <p:attrNameLst>
                                          <p:attrName>style.visibility</p:attrName>
                                        </p:attrNameLst>
                                      </p:cBhvr>
                                      <p:to>
                                        <p:strVal val="visible"/>
                                      </p:to>
                                    </p:set>
                                    <p:anim calcmode="lin" valueType="num">
                                      <p:cBhvr additive="base">
                                        <p:cTn id="29" dur="500" fill="hold"/>
                                        <p:tgtEl>
                                          <p:spTgt spid="27"/>
                                        </p:tgtEl>
                                        <p:attrNameLst>
                                          <p:attrName>ppt_x</p:attrName>
                                        </p:attrNameLst>
                                      </p:cBhvr>
                                      <p:tavLst>
                                        <p:tav tm="0">
                                          <p:val>
                                            <p:strVal val="0-#ppt_w/2"/>
                                          </p:val>
                                        </p:tav>
                                        <p:tav tm="100000">
                                          <p:val>
                                            <p:strVal val="#ppt_x"/>
                                          </p:val>
                                        </p:tav>
                                      </p:tavLst>
                                    </p:anim>
                                    <p:anim calcmode="lin" valueType="num">
                                      <p:cBhvr additive="base">
                                        <p:cTn id="30" dur="500" fill="hold"/>
                                        <p:tgtEl>
                                          <p:spTgt spid="27"/>
                                        </p:tgtEl>
                                        <p:attrNameLst>
                                          <p:attrName>ppt_y</p:attrName>
                                        </p:attrNameLst>
                                      </p:cBhvr>
                                      <p:tavLst>
                                        <p:tav tm="0">
                                          <p:val>
                                            <p:strVal val="#ppt_y"/>
                                          </p:val>
                                        </p:tav>
                                        <p:tav tm="100000">
                                          <p:val>
                                            <p:strVal val="#ppt_y"/>
                                          </p:val>
                                        </p:tav>
                                      </p:tavLst>
                                    </p:anim>
                                  </p:childTnLst>
                                </p:cTn>
                              </p:par>
                            </p:childTnLst>
                          </p:cTn>
                        </p:par>
                        <p:par>
                          <p:cTn id="31" fill="hold">
                            <p:stCondLst>
                              <p:cond delay="1500"/>
                            </p:stCondLst>
                            <p:childTnLst>
                              <p:par>
                                <p:cTn id="32" presetID="23" presetClass="entr" presetSubtype="16"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500" fill="hold"/>
                                        <p:tgtEl>
                                          <p:spTgt spid="17"/>
                                        </p:tgtEl>
                                        <p:attrNameLst>
                                          <p:attrName>ppt_w</p:attrName>
                                        </p:attrNameLst>
                                      </p:cBhvr>
                                      <p:tavLst>
                                        <p:tav tm="0">
                                          <p:val>
                                            <p:fltVal val="0"/>
                                          </p:val>
                                        </p:tav>
                                        <p:tav tm="100000">
                                          <p:val>
                                            <p:strVal val="#ppt_w"/>
                                          </p:val>
                                        </p:tav>
                                      </p:tavLst>
                                    </p:anim>
                                    <p:anim calcmode="lin" valueType="num">
                                      <p:cBhvr>
                                        <p:cTn id="35" dur="500" fill="hold"/>
                                        <p:tgtEl>
                                          <p:spTgt spid="17"/>
                                        </p:tgtEl>
                                        <p:attrNameLst>
                                          <p:attrName>ppt_h</p:attrName>
                                        </p:attrNameLst>
                                      </p:cBhvr>
                                      <p:tavLst>
                                        <p:tav tm="0">
                                          <p:val>
                                            <p:fltVal val="0"/>
                                          </p:val>
                                        </p:tav>
                                        <p:tav tm="100000">
                                          <p:val>
                                            <p:strVal val="#ppt_h"/>
                                          </p:val>
                                        </p:tav>
                                      </p:tavLst>
                                    </p:anim>
                                  </p:childTnLst>
                                </p:cTn>
                              </p:par>
                              <p:par>
                                <p:cTn id="36" presetID="2" presetClass="entr" presetSubtype="2" fill="hold"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1+#ppt_w/2"/>
                                          </p:val>
                                        </p:tav>
                                        <p:tav tm="100000">
                                          <p:val>
                                            <p:strVal val="#ppt_x"/>
                                          </p:val>
                                        </p:tav>
                                      </p:tavLst>
                                    </p:anim>
                                    <p:anim calcmode="lin" valueType="num">
                                      <p:cBhvr additive="base">
                                        <p:cTn id="39" dur="50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1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 y="144"/>
            <a:ext cx="12192259" cy="6857855"/>
          </a:xfrm>
          <a:prstGeom prst="rect">
            <a:avLst/>
          </a:prstGeom>
        </p:spPr>
      </p:pic>
      <p:grpSp>
        <p:nvGrpSpPr>
          <p:cNvPr id="6" name="组合 5"/>
          <p:cNvGrpSpPr/>
          <p:nvPr/>
        </p:nvGrpSpPr>
        <p:grpSpPr>
          <a:xfrm>
            <a:off x="4904106" y="953979"/>
            <a:ext cx="909954" cy="784442"/>
            <a:chOff x="1000125" y="2922587"/>
            <a:chExt cx="762381" cy="657225"/>
          </a:xfrm>
        </p:grpSpPr>
        <p:sp>
          <p:nvSpPr>
            <p:cNvPr id="9" name="六边形 8"/>
            <p:cNvSpPr/>
            <p:nvPr/>
          </p:nvSpPr>
          <p:spPr>
            <a:xfrm>
              <a:off x="1000125" y="2922587"/>
              <a:ext cx="762381" cy="657225"/>
            </a:xfrm>
            <a:prstGeom prst="hexagon">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10" name="文本框 9"/>
            <p:cNvSpPr txBox="1"/>
            <p:nvPr/>
          </p:nvSpPr>
          <p:spPr>
            <a:xfrm>
              <a:off x="1077385" y="2958811"/>
              <a:ext cx="489334" cy="52808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4000" b="0" i="0" u="none" strike="noStrike" kern="1200" cap="none" spc="0" normalizeH="0" baseline="0" noProof="0" dirty="0">
                  <a:ln>
                    <a:noFill/>
                  </a:ln>
                  <a:solidFill>
                    <a:prstClr val="white"/>
                  </a:solidFill>
                  <a:effectLst/>
                  <a:uLnTx/>
                  <a:uFillTx/>
                  <a:latin typeface="Impact" panose="020B0806030902050204" pitchFamily="34" charset="0"/>
                  <a:ea typeface="微软雅黑" panose="020B0503020204020204" pitchFamily="34" charset="-122"/>
                  <a:cs typeface="+mn-cs"/>
                </a:rPr>
                <a:t>01</a:t>
              </a:r>
              <a:endParaRPr kumimoji="0" lang="zh-CN" altLang="en-US" sz="4000" b="0" i="0" u="none" strike="noStrike" kern="1200" cap="none" spc="0" normalizeH="0" baseline="0" noProof="0" dirty="0">
                <a:ln>
                  <a:noFill/>
                </a:ln>
                <a:solidFill>
                  <a:prstClr val="white"/>
                </a:solidFill>
                <a:effectLst/>
                <a:uLnTx/>
                <a:uFillTx/>
                <a:latin typeface="Impact" panose="020B0806030902050204" pitchFamily="34" charset="0"/>
                <a:ea typeface="微软雅黑" panose="020B0503020204020204" pitchFamily="34" charset="-122"/>
                <a:cs typeface="+mn-cs"/>
              </a:endParaRPr>
            </a:p>
          </p:txBody>
        </p:sp>
      </p:grpSp>
      <p:grpSp>
        <p:nvGrpSpPr>
          <p:cNvPr id="11" name="组合 10"/>
          <p:cNvGrpSpPr/>
          <p:nvPr/>
        </p:nvGrpSpPr>
        <p:grpSpPr>
          <a:xfrm>
            <a:off x="5693784" y="905698"/>
            <a:ext cx="3973545" cy="872301"/>
            <a:chOff x="131184" y="3924025"/>
            <a:chExt cx="3973545" cy="872301"/>
          </a:xfrm>
        </p:grpSpPr>
        <p:sp>
          <p:nvSpPr>
            <p:cNvPr id="12" name="文本框 11"/>
            <p:cNvSpPr txBox="1"/>
            <p:nvPr/>
          </p:nvSpPr>
          <p:spPr>
            <a:xfrm>
              <a:off x="329336" y="3924025"/>
              <a:ext cx="3775393"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单击添加文字标题内容</a:t>
              </a:r>
            </a:p>
          </p:txBody>
        </p:sp>
        <p:sp>
          <p:nvSpPr>
            <p:cNvPr id="13" name="MH_Text_1"/>
            <p:cNvSpPr txBox="1"/>
            <p:nvPr>
              <p:custDataLst>
                <p:tags r:id="rId4"/>
              </p:custDataLst>
            </p:nvPr>
          </p:nvSpPr>
          <p:spPr>
            <a:xfrm>
              <a:off x="131184" y="4447245"/>
              <a:ext cx="3078817" cy="349081"/>
            </a:xfrm>
            <a:prstGeom prst="rect">
              <a:avLst/>
            </a:prstGeom>
            <a:noFill/>
          </p:spPr>
          <p:txBody>
            <a:bodyPr wrap="square" rtlCol="0">
              <a:no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This is a sample text</a:t>
              </a:r>
              <a:endParaRPr kumimoji="0" lang="zh-CN" altLang="en-US" sz="20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grpSp>
        <p:nvGrpSpPr>
          <p:cNvPr id="14" name="组合 13"/>
          <p:cNvGrpSpPr/>
          <p:nvPr/>
        </p:nvGrpSpPr>
        <p:grpSpPr>
          <a:xfrm>
            <a:off x="4904106" y="2135079"/>
            <a:ext cx="909954" cy="784442"/>
            <a:chOff x="1000125" y="2922587"/>
            <a:chExt cx="762381" cy="657225"/>
          </a:xfrm>
        </p:grpSpPr>
        <p:sp>
          <p:nvSpPr>
            <p:cNvPr id="15" name="六边形 14"/>
            <p:cNvSpPr/>
            <p:nvPr/>
          </p:nvSpPr>
          <p:spPr>
            <a:xfrm>
              <a:off x="1000125" y="2922587"/>
              <a:ext cx="762381" cy="657225"/>
            </a:xfrm>
            <a:prstGeom prst="hexagon">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16" name="文本框 15"/>
            <p:cNvSpPr txBox="1"/>
            <p:nvPr/>
          </p:nvSpPr>
          <p:spPr>
            <a:xfrm>
              <a:off x="1077385" y="2958811"/>
              <a:ext cx="535972" cy="52808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4000" b="0" i="0" u="none" strike="noStrike" kern="1200" cap="none" spc="0" normalizeH="0" baseline="0" noProof="0" dirty="0">
                  <a:ln>
                    <a:noFill/>
                  </a:ln>
                  <a:solidFill>
                    <a:prstClr val="white"/>
                  </a:solidFill>
                  <a:effectLst/>
                  <a:uLnTx/>
                  <a:uFillTx/>
                  <a:latin typeface="Impact" panose="020B0806030902050204" pitchFamily="34" charset="0"/>
                  <a:ea typeface="微软雅黑" panose="020B0503020204020204" pitchFamily="34" charset="-122"/>
                  <a:cs typeface="+mn-cs"/>
                </a:rPr>
                <a:t>02</a:t>
              </a:r>
              <a:endParaRPr kumimoji="0" lang="zh-CN" altLang="en-US" sz="4000" b="0" i="0" u="none" strike="noStrike" kern="1200" cap="none" spc="0" normalizeH="0" baseline="0" noProof="0" dirty="0">
                <a:ln>
                  <a:noFill/>
                </a:ln>
                <a:solidFill>
                  <a:prstClr val="white"/>
                </a:solidFill>
                <a:effectLst/>
                <a:uLnTx/>
                <a:uFillTx/>
                <a:latin typeface="Impact" panose="020B0806030902050204" pitchFamily="34" charset="0"/>
                <a:ea typeface="微软雅黑" panose="020B0503020204020204" pitchFamily="34" charset="-122"/>
                <a:cs typeface="+mn-cs"/>
              </a:endParaRPr>
            </a:p>
          </p:txBody>
        </p:sp>
      </p:grpSp>
      <p:grpSp>
        <p:nvGrpSpPr>
          <p:cNvPr id="17" name="组合 16"/>
          <p:cNvGrpSpPr/>
          <p:nvPr/>
        </p:nvGrpSpPr>
        <p:grpSpPr>
          <a:xfrm>
            <a:off x="5693784" y="2086798"/>
            <a:ext cx="3973545" cy="872301"/>
            <a:chOff x="131184" y="3924025"/>
            <a:chExt cx="3973545" cy="872301"/>
          </a:xfrm>
        </p:grpSpPr>
        <p:sp>
          <p:nvSpPr>
            <p:cNvPr id="18" name="文本框 17"/>
            <p:cNvSpPr txBox="1"/>
            <p:nvPr/>
          </p:nvSpPr>
          <p:spPr>
            <a:xfrm>
              <a:off x="329336" y="3924025"/>
              <a:ext cx="3775393"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单击添加文字标题内容</a:t>
              </a:r>
            </a:p>
          </p:txBody>
        </p:sp>
        <p:sp>
          <p:nvSpPr>
            <p:cNvPr id="19" name="MH_Text_1"/>
            <p:cNvSpPr txBox="1"/>
            <p:nvPr>
              <p:custDataLst>
                <p:tags r:id="rId3"/>
              </p:custDataLst>
            </p:nvPr>
          </p:nvSpPr>
          <p:spPr>
            <a:xfrm>
              <a:off x="131184" y="4447245"/>
              <a:ext cx="3078817" cy="349081"/>
            </a:xfrm>
            <a:prstGeom prst="rect">
              <a:avLst/>
            </a:prstGeom>
            <a:noFill/>
          </p:spPr>
          <p:txBody>
            <a:bodyPr wrap="square" rtlCol="0">
              <a:no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This is a sample text</a:t>
              </a:r>
              <a:endParaRPr kumimoji="0" lang="zh-CN" altLang="en-US" sz="20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grpSp>
        <p:nvGrpSpPr>
          <p:cNvPr id="20" name="组合 19"/>
          <p:cNvGrpSpPr/>
          <p:nvPr/>
        </p:nvGrpSpPr>
        <p:grpSpPr>
          <a:xfrm>
            <a:off x="4904106" y="3419458"/>
            <a:ext cx="909954" cy="784442"/>
            <a:chOff x="1000125" y="2922587"/>
            <a:chExt cx="762381" cy="657225"/>
          </a:xfrm>
        </p:grpSpPr>
        <p:sp>
          <p:nvSpPr>
            <p:cNvPr id="21" name="六边形 20"/>
            <p:cNvSpPr/>
            <p:nvPr/>
          </p:nvSpPr>
          <p:spPr>
            <a:xfrm>
              <a:off x="1000125" y="2922587"/>
              <a:ext cx="762381" cy="657225"/>
            </a:xfrm>
            <a:prstGeom prst="hexagon">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22" name="文本框 21"/>
            <p:cNvSpPr txBox="1"/>
            <p:nvPr/>
          </p:nvSpPr>
          <p:spPr>
            <a:xfrm>
              <a:off x="1077385" y="2958811"/>
              <a:ext cx="546734" cy="52808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4000" b="0" i="0" u="none" strike="noStrike" kern="1200" cap="none" spc="0" normalizeH="0" baseline="0" noProof="0" dirty="0">
                  <a:ln>
                    <a:noFill/>
                  </a:ln>
                  <a:solidFill>
                    <a:prstClr val="white"/>
                  </a:solidFill>
                  <a:effectLst/>
                  <a:uLnTx/>
                  <a:uFillTx/>
                  <a:latin typeface="Impact" panose="020B0806030902050204" pitchFamily="34" charset="0"/>
                  <a:ea typeface="微软雅黑" panose="020B0503020204020204" pitchFamily="34" charset="-122"/>
                  <a:cs typeface="+mn-cs"/>
                </a:rPr>
                <a:t>03</a:t>
              </a:r>
              <a:endParaRPr kumimoji="0" lang="zh-CN" altLang="en-US" sz="4000" b="0" i="0" u="none" strike="noStrike" kern="1200" cap="none" spc="0" normalizeH="0" baseline="0" noProof="0" dirty="0">
                <a:ln>
                  <a:noFill/>
                </a:ln>
                <a:solidFill>
                  <a:prstClr val="white"/>
                </a:solidFill>
                <a:effectLst/>
                <a:uLnTx/>
                <a:uFillTx/>
                <a:latin typeface="Impact" panose="020B0806030902050204" pitchFamily="34" charset="0"/>
                <a:ea typeface="微软雅黑" panose="020B0503020204020204" pitchFamily="34" charset="-122"/>
                <a:cs typeface="+mn-cs"/>
              </a:endParaRPr>
            </a:p>
          </p:txBody>
        </p:sp>
      </p:grpSp>
      <p:grpSp>
        <p:nvGrpSpPr>
          <p:cNvPr id="23" name="组合 22"/>
          <p:cNvGrpSpPr/>
          <p:nvPr/>
        </p:nvGrpSpPr>
        <p:grpSpPr>
          <a:xfrm>
            <a:off x="5693784" y="3371177"/>
            <a:ext cx="3973545" cy="872301"/>
            <a:chOff x="131184" y="3924025"/>
            <a:chExt cx="3973545" cy="872301"/>
          </a:xfrm>
        </p:grpSpPr>
        <p:sp>
          <p:nvSpPr>
            <p:cNvPr id="24" name="文本框 23"/>
            <p:cNvSpPr txBox="1"/>
            <p:nvPr/>
          </p:nvSpPr>
          <p:spPr>
            <a:xfrm>
              <a:off x="329336" y="3924025"/>
              <a:ext cx="3775393"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单击添加文字标题内容</a:t>
              </a:r>
            </a:p>
          </p:txBody>
        </p:sp>
        <p:sp>
          <p:nvSpPr>
            <p:cNvPr id="25" name="MH_Text_1"/>
            <p:cNvSpPr txBox="1"/>
            <p:nvPr>
              <p:custDataLst>
                <p:tags r:id="rId2"/>
              </p:custDataLst>
            </p:nvPr>
          </p:nvSpPr>
          <p:spPr>
            <a:xfrm>
              <a:off x="131184" y="4447245"/>
              <a:ext cx="3078817" cy="349081"/>
            </a:xfrm>
            <a:prstGeom prst="rect">
              <a:avLst/>
            </a:prstGeom>
            <a:noFill/>
          </p:spPr>
          <p:txBody>
            <a:bodyPr wrap="square" rtlCol="0">
              <a:no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This is a sample text</a:t>
              </a:r>
              <a:endParaRPr kumimoji="0" lang="zh-CN" altLang="en-US" sz="20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grpSp>
        <p:nvGrpSpPr>
          <p:cNvPr id="26" name="组合 25"/>
          <p:cNvGrpSpPr/>
          <p:nvPr/>
        </p:nvGrpSpPr>
        <p:grpSpPr>
          <a:xfrm>
            <a:off x="4904106" y="4733908"/>
            <a:ext cx="909954" cy="784442"/>
            <a:chOff x="1000125" y="2922587"/>
            <a:chExt cx="762381" cy="657225"/>
          </a:xfrm>
        </p:grpSpPr>
        <p:sp>
          <p:nvSpPr>
            <p:cNvPr id="27" name="六边形 26"/>
            <p:cNvSpPr/>
            <p:nvPr/>
          </p:nvSpPr>
          <p:spPr>
            <a:xfrm>
              <a:off x="1000125" y="2922587"/>
              <a:ext cx="762381" cy="657225"/>
            </a:xfrm>
            <a:prstGeom prst="hexagon">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28" name="文本框 27"/>
            <p:cNvSpPr txBox="1"/>
            <p:nvPr/>
          </p:nvSpPr>
          <p:spPr>
            <a:xfrm>
              <a:off x="1077385" y="2958811"/>
              <a:ext cx="534776" cy="52808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4000" b="0" i="0" u="none" strike="noStrike" kern="1200" cap="none" spc="0" normalizeH="0" baseline="0" noProof="0" dirty="0">
                  <a:ln>
                    <a:noFill/>
                  </a:ln>
                  <a:solidFill>
                    <a:prstClr val="white"/>
                  </a:solidFill>
                  <a:effectLst/>
                  <a:uLnTx/>
                  <a:uFillTx/>
                  <a:latin typeface="Impact" panose="020B0806030902050204" pitchFamily="34" charset="0"/>
                  <a:ea typeface="微软雅黑" panose="020B0503020204020204" pitchFamily="34" charset="-122"/>
                  <a:cs typeface="+mn-cs"/>
                </a:rPr>
                <a:t>04</a:t>
              </a:r>
              <a:endParaRPr kumimoji="0" lang="zh-CN" altLang="en-US" sz="4000" b="0" i="0" u="none" strike="noStrike" kern="1200" cap="none" spc="0" normalizeH="0" baseline="0" noProof="0" dirty="0">
                <a:ln>
                  <a:noFill/>
                </a:ln>
                <a:solidFill>
                  <a:prstClr val="white"/>
                </a:solidFill>
                <a:effectLst/>
                <a:uLnTx/>
                <a:uFillTx/>
                <a:latin typeface="Impact" panose="020B0806030902050204" pitchFamily="34" charset="0"/>
                <a:ea typeface="微软雅黑" panose="020B0503020204020204" pitchFamily="34" charset="-122"/>
                <a:cs typeface="+mn-cs"/>
              </a:endParaRPr>
            </a:p>
          </p:txBody>
        </p:sp>
      </p:grpSp>
      <p:grpSp>
        <p:nvGrpSpPr>
          <p:cNvPr id="29" name="组合 28"/>
          <p:cNvGrpSpPr/>
          <p:nvPr/>
        </p:nvGrpSpPr>
        <p:grpSpPr>
          <a:xfrm>
            <a:off x="5693784" y="4685627"/>
            <a:ext cx="3973545" cy="872301"/>
            <a:chOff x="131184" y="3924025"/>
            <a:chExt cx="3973545" cy="872301"/>
          </a:xfrm>
        </p:grpSpPr>
        <p:sp>
          <p:nvSpPr>
            <p:cNvPr id="30" name="文本框 29"/>
            <p:cNvSpPr txBox="1"/>
            <p:nvPr/>
          </p:nvSpPr>
          <p:spPr>
            <a:xfrm>
              <a:off x="329336" y="3924025"/>
              <a:ext cx="3775393"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单击添加文字标题内容</a:t>
              </a:r>
            </a:p>
          </p:txBody>
        </p:sp>
        <p:sp>
          <p:nvSpPr>
            <p:cNvPr id="31" name="MH_Text_1"/>
            <p:cNvSpPr txBox="1"/>
            <p:nvPr>
              <p:custDataLst>
                <p:tags r:id="rId1"/>
              </p:custDataLst>
            </p:nvPr>
          </p:nvSpPr>
          <p:spPr>
            <a:xfrm>
              <a:off x="131184" y="4447245"/>
              <a:ext cx="3078817" cy="349081"/>
            </a:xfrm>
            <a:prstGeom prst="rect">
              <a:avLst/>
            </a:prstGeom>
            <a:noFill/>
          </p:spPr>
          <p:txBody>
            <a:bodyPr wrap="square" rtlCol="0">
              <a:no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This is a sample text</a:t>
              </a:r>
              <a:endParaRPr kumimoji="0" lang="zh-CN" altLang="en-US" sz="20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sp>
        <p:nvSpPr>
          <p:cNvPr id="32" name="文本框 31"/>
          <p:cNvSpPr txBox="1"/>
          <p:nvPr/>
        </p:nvSpPr>
        <p:spPr>
          <a:xfrm>
            <a:off x="1156334" y="2303782"/>
            <a:ext cx="2848857" cy="1323439"/>
          </a:xfrm>
          <a:prstGeom prst="rect">
            <a:avLst/>
          </a:prstGeom>
          <a:noFill/>
          <a:ln>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80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目  录</a:t>
            </a:r>
          </a:p>
        </p:txBody>
      </p:sp>
      <p:sp>
        <p:nvSpPr>
          <p:cNvPr id="33" name="文本框 32"/>
          <p:cNvSpPr txBox="1"/>
          <p:nvPr/>
        </p:nvSpPr>
        <p:spPr>
          <a:xfrm>
            <a:off x="1196248" y="3655217"/>
            <a:ext cx="2679228" cy="400110"/>
          </a:xfrm>
          <a:prstGeom prst="rect">
            <a:avLst/>
          </a:prstGeom>
          <a:noFill/>
          <a:ln>
            <a:noFill/>
          </a:ln>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en-US" altLang="zh-CN" sz="20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CONTENTS</a:t>
            </a:r>
            <a:endParaRPr kumimoji="0" lang="zh-CN" altLang="en-US" sz="20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childTnLst>
                          </p:cTn>
                        </p:par>
                        <p:par>
                          <p:cTn id="15" fill="hold">
                            <p:stCondLst>
                              <p:cond delay="500"/>
                            </p:stCondLst>
                            <p:childTnLst>
                              <p:par>
                                <p:cTn id="16" presetID="47" presetClass="entr" presetSubtype="0" fill="hold"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750"/>
                                        <p:tgtEl>
                                          <p:spTgt spid="6"/>
                                        </p:tgtEl>
                                      </p:cBhvr>
                                    </p:animEffect>
                                    <p:anim calcmode="lin" valueType="num">
                                      <p:cBhvr>
                                        <p:cTn id="19" dur="750" fill="hold"/>
                                        <p:tgtEl>
                                          <p:spTgt spid="6"/>
                                        </p:tgtEl>
                                        <p:attrNameLst>
                                          <p:attrName>ppt_x</p:attrName>
                                        </p:attrNameLst>
                                      </p:cBhvr>
                                      <p:tavLst>
                                        <p:tav tm="0">
                                          <p:val>
                                            <p:strVal val="#ppt_x"/>
                                          </p:val>
                                        </p:tav>
                                        <p:tav tm="100000">
                                          <p:val>
                                            <p:strVal val="#ppt_x"/>
                                          </p:val>
                                        </p:tav>
                                      </p:tavLst>
                                    </p:anim>
                                    <p:anim calcmode="lin" valueType="num">
                                      <p:cBhvr>
                                        <p:cTn id="20" dur="750" fill="hold"/>
                                        <p:tgtEl>
                                          <p:spTgt spid="6"/>
                                        </p:tgtEl>
                                        <p:attrNameLst>
                                          <p:attrName>ppt_y</p:attrName>
                                        </p:attrNameLst>
                                      </p:cBhvr>
                                      <p:tavLst>
                                        <p:tav tm="0">
                                          <p:val>
                                            <p:strVal val="#ppt_y-.1"/>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500" fill="hold"/>
                                        <p:tgtEl>
                                          <p:spTgt spid="11"/>
                                        </p:tgtEl>
                                        <p:attrNameLst>
                                          <p:attrName>ppt_x</p:attrName>
                                        </p:attrNameLst>
                                      </p:cBhvr>
                                      <p:tavLst>
                                        <p:tav tm="0">
                                          <p:val>
                                            <p:strVal val="#ppt_x"/>
                                          </p:val>
                                        </p:tav>
                                        <p:tav tm="100000">
                                          <p:val>
                                            <p:strVal val="#ppt_x"/>
                                          </p:val>
                                        </p:tav>
                                      </p:tavLst>
                                    </p:anim>
                                    <p:anim calcmode="lin" valueType="num">
                                      <p:cBhvr additive="base">
                                        <p:cTn id="24" dur="500" fill="hold"/>
                                        <p:tgtEl>
                                          <p:spTgt spid="11"/>
                                        </p:tgtEl>
                                        <p:attrNameLst>
                                          <p:attrName>ppt_y</p:attrName>
                                        </p:attrNameLst>
                                      </p:cBhvr>
                                      <p:tavLst>
                                        <p:tav tm="0">
                                          <p:val>
                                            <p:strVal val="1+#ppt_h/2"/>
                                          </p:val>
                                        </p:tav>
                                        <p:tav tm="100000">
                                          <p:val>
                                            <p:strVal val="#ppt_y"/>
                                          </p:val>
                                        </p:tav>
                                      </p:tavLst>
                                    </p:anim>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750"/>
                                        <p:tgtEl>
                                          <p:spTgt spid="14"/>
                                        </p:tgtEl>
                                      </p:cBhvr>
                                    </p:animEffect>
                                    <p:anim calcmode="lin" valueType="num">
                                      <p:cBhvr>
                                        <p:cTn id="29" dur="750" fill="hold"/>
                                        <p:tgtEl>
                                          <p:spTgt spid="14"/>
                                        </p:tgtEl>
                                        <p:attrNameLst>
                                          <p:attrName>ppt_x</p:attrName>
                                        </p:attrNameLst>
                                      </p:cBhvr>
                                      <p:tavLst>
                                        <p:tav tm="0">
                                          <p:val>
                                            <p:strVal val="#ppt_x"/>
                                          </p:val>
                                        </p:tav>
                                        <p:tav tm="100000">
                                          <p:val>
                                            <p:strVal val="#ppt_x"/>
                                          </p:val>
                                        </p:tav>
                                      </p:tavLst>
                                    </p:anim>
                                    <p:anim calcmode="lin" valueType="num">
                                      <p:cBhvr>
                                        <p:cTn id="30" dur="750" fill="hold"/>
                                        <p:tgtEl>
                                          <p:spTgt spid="14"/>
                                        </p:tgtEl>
                                        <p:attrNameLst>
                                          <p:attrName>ppt_y</p:attrName>
                                        </p:attrNameLst>
                                      </p:cBhvr>
                                      <p:tavLst>
                                        <p:tav tm="0">
                                          <p:val>
                                            <p:strVal val="#ppt_y-.1"/>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2500"/>
                            </p:stCondLst>
                            <p:childTnLst>
                              <p:par>
                                <p:cTn id="36" presetID="47" presetClass="entr" presetSubtype="0" fill="hold" nodeType="after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fade">
                                      <p:cBhvr>
                                        <p:cTn id="38" dur="750"/>
                                        <p:tgtEl>
                                          <p:spTgt spid="20"/>
                                        </p:tgtEl>
                                      </p:cBhvr>
                                    </p:animEffect>
                                    <p:anim calcmode="lin" valueType="num">
                                      <p:cBhvr>
                                        <p:cTn id="39" dur="750" fill="hold"/>
                                        <p:tgtEl>
                                          <p:spTgt spid="20"/>
                                        </p:tgtEl>
                                        <p:attrNameLst>
                                          <p:attrName>ppt_x</p:attrName>
                                        </p:attrNameLst>
                                      </p:cBhvr>
                                      <p:tavLst>
                                        <p:tav tm="0">
                                          <p:val>
                                            <p:strVal val="#ppt_x"/>
                                          </p:val>
                                        </p:tav>
                                        <p:tav tm="100000">
                                          <p:val>
                                            <p:strVal val="#ppt_x"/>
                                          </p:val>
                                        </p:tav>
                                      </p:tavLst>
                                    </p:anim>
                                    <p:anim calcmode="lin" valueType="num">
                                      <p:cBhvr>
                                        <p:cTn id="40" dur="750" fill="hold"/>
                                        <p:tgtEl>
                                          <p:spTgt spid="20"/>
                                        </p:tgtEl>
                                        <p:attrNameLst>
                                          <p:attrName>ppt_y</p:attrName>
                                        </p:attrNameLst>
                                      </p:cBhvr>
                                      <p:tavLst>
                                        <p:tav tm="0">
                                          <p:val>
                                            <p:strVal val="#ppt_y-.1"/>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additive="base">
                                        <p:cTn id="43" dur="500" fill="hold"/>
                                        <p:tgtEl>
                                          <p:spTgt spid="23"/>
                                        </p:tgtEl>
                                        <p:attrNameLst>
                                          <p:attrName>ppt_x</p:attrName>
                                        </p:attrNameLst>
                                      </p:cBhvr>
                                      <p:tavLst>
                                        <p:tav tm="0">
                                          <p:val>
                                            <p:strVal val="#ppt_x"/>
                                          </p:val>
                                        </p:tav>
                                        <p:tav tm="100000">
                                          <p:val>
                                            <p:strVal val="#ppt_x"/>
                                          </p:val>
                                        </p:tav>
                                      </p:tavLst>
                                    </p:anim>
                                    <p:anim calcmode="lin" valueType="num">
                                      <p:cBhvr additive="base">
                                        <p:cTn id="44" dur="500" fill="hold"/>
                                        <p:tgtEl>
                                          <p:spTgt spid="23"/>
                                        </p:tgtEl>
                                        <p:attrNameLst>
                                          <p:attrName>ppt_y</p:attrName>
                                        </p:attrNameLst>
                                      </p:cBhvr>
                                      <p:tavLst>
                                        <p:tav tm="0">
                                          <p:val>
                                            <p:strVal val="1+#ppt_h/2"/>
                                          </p:val>
                                        </p:tav>
                                        <p:tav tm="100000">
                                          <p:val>
                                            <p:strVal val="#ppt_y"/>
                                          </p:val>
                                        </p:tav>
                                      </p:tavLst>
                                    </p:anim>
                                  </p:childTnLst>
                                </p:cTn>
                              </p:par>
                            </p:childTnLst>
                          </p:cTn>
                        </p:par>
                        <p:par>
                          <p:cTn id="45" fill="hold">
                            <p:stCondLst>
                              <p:cond delay="3500"/>
                            </p:stCondLst>
                            <p:childTnLst>
                              <p:par>
                                <p:cTn id="46" presetID="47" presetClass="entr" presetSubtype="0" fill="hold" nodeType="afterEffect">
                                  <p:stCondLst>
                                    <p:cond delay="0"/>
                                  </p:stCondLst>
                                  <p:childTnLst>
                                    <p:set>
                                      <p:cBhvr>
                                        <p:cTn id="47" dur="1" fill="hold">
                                          <p:stCondLst>
                                            <p:cond delay="0"/>
                                          </p:stCondLst>
                                        </p:cTn>
                                        <p:tgtEl>
                                          <p:spTgt spid="26"/>
                                        </p:tgtEl>
                                        <p:attrNameLst>
                                          <p:attrName>style.visibility</p:attrName>
                                        </p:attrNameLst>
                                      </p:cBhvr>
                                      <p:to>
                                        <p:strVal val="visible"/>
                                      </p:to>
                                    </p:set>
                                    <p:animEffect transition="in" filter="fade">
                                      <p:cBhvr>
                                        <p:cTn id="48" dur="750"/>
                                        <p:tgtEl>
                                          <p:spTgt spid="26"/>
                                        </p:tgtEl>
                                      </p:cBhvr>
                                    </p:animEffect>
                                    <p:anim calcmode="lin" valueType="num">
                                      <p:cBhvr>
                                        <p:cTn id="49" dur="750" fill="hold"/>
                                        <p:tgtEl>
                                          <p:spTgt spid="26"/>
                                        </p:tgtEl>
                                        <p:attrNameLst>
                                          <p:attrName>ppt_x</p:attrName>
                                        </p:attrNameLst>
                                      </p:cBhvr>
                                      <p:tavLst>
                                        <p:tav tm="0">
                                          <p:val>
                                            <p:strVal val="#ppt_x"/>
                                          </p:val>
                                        </p:tav>
                                        <p:tav tm="100000">
                                          <p:val>
                                            <p:strVal val="#ppt_x"/>
                                          </p:val>
                                        </p:tav>
                                      </p:tavLst>
                                    </p:anim>
                                    <p:anim calcmode="lin" valueType="num">
                                      <p:cBhvr>
                                        <p:cTn id="50" dur="750" fill="hold"/>
                                        <p:tgtEl>
                                          <p:spTgt spid="26"/>
                                        </p:tgtEl>
                                        <p:attrNameLst>
                                          <p:attrName>ppt_y</p:attrName>
                                        </p:attrNameLst>
                                      </p:cBhvr>
                                      <p:tavLst>
                                        <p:tav tm="0">
                                          <p:val>
                                            <p:strVal val="#ppt_y-.1"/>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additive="base">
                                        <p:cTn id="53" dur="500" fill="hold"/>
                                        <p:tgtEl>
                                          <p:spTgt spid="29"/>
                                        </p:tgtEl>
                                        <p:attrNameLst>
                                          <p:attrName>ppt_x</p:attrName>
                                        </p:attrNameLst>
                                      </p:cBhvr>
                                      <p:tavLst>
                                        <p:tav tm="0">
                                          <p:val>
                                            <p:strVal val="#ppt_x"/>
                                          </p:val>
                                        </p:tav>
                                        <p:tav tm="100000">
                                          <p:val>
                                            <p:strVal val="#ppt_x"/>
                                          </p:val>
                                        </p:tav>
                                      </p:tavLst>
                                    </p:anim>
                                    <p:anim calcmode="lin" valueType="num">
                                      <p:cBhvr additive="base">
                                        <p:cTn id="5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56"/>
            <a:ext cx="12192259" cy="6857855"/>
          </a:xfrm>
          <a:prstGeom prst="rect">
            <a:avLst/>
          </a:prstGeom>
        </p:spPr>
      </p:pic>
      <p:grpSp>
        <p:nvGrpSpPr>
          <p:cNvPr id="34" name="组合 33"/>
          <p:cNvGrpSpPr/>
          <p:nvPr/>
        </p:nvGrpSpPr>
        <p:grpSpPr>
          <a:xfrm>
            <a:off x="5201498" y="1784164"/>
            <a:ext cx="1344294" cy="1158873"/>
            <a:chOff x="1000125" y="2922587"/>
            <a:chExt cx="762381" cy="657225"/>
          </a:xfrm>
        </p:grpSpPr>
        <p:sp>
          <p:nvSpPr>
            <p:cNvPr id="35" name="六边形 34"/>
            <p:cNvSpPr/>
            <p:nvPr/>
          </p:nvSpPr>
          <p:spPr>
            <a:xfrm>
              <a:off x="1000125" y="2922587"/>
              <a:ext cx="762381" cy="657225"/>
            </a:xfrm>
            <a:prstGeom prst="hexagon">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44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36" name="文本框 35"/>
            <p:cNvSpPr txBox="1"/>
            <p:nvPr/>
          </p:nvSpPr>
          <p:spPr>
            <a:xfrm>
              <a:off x="1098993" y="2937203"/>
              <a:ext cx="602007" cy="62837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6600" b="0" i="0" u="none" strike="noStrike" kern="1200" cap="none" spc="0" normalizeH="0" baseline="0" noProof="0" dirty="0">
                  <a:ln>
                    <a:noFill/>
                  </a:ln>
                  <a:solidFill>
                    <a:prstClr val="white"/>
                  </a:solidFill>
                  <a:effectLst/>
                  <a:uLnTx/>
                  <a:uFillTx/>
                  <a:latin typeface="Impact" panose="020B0806030902050204" pitchFamily="34" charset="0"/>
                  <a:ea typeface="微软雅黑" panose="020B0503020204020204" pitchFamily="34" charset="-122"/>
                  <a:cs typeface="+mn-cs"/>
                </a:rPr>
                <a:t>04</a:t>
              </a:r>
              <a:endParaRPr kumimoji="0" lang="zh-CN" altLang="en-US" sz="6600" b="0" i="0" u="none" strike="noStrike" kern="1200" cap="none" spc="0" normalizeH="0" baseline="0" noProof="0" dirty="0">
                <a:ln>
                  <a:noFill/>
                </a:ln>
                <a:solidFill>
                  <a:prstClr val="white"/>
                </a:solidFill>
                <a:effectLst/>
                <a:uLnTx/>
                <a:uFillTx/>
                <a:latin typeface="Impact" panose="020B0806030902050204" pitchFamily="34" charset="0"/>
                <a:ea typeface="微软雅黑" panose="020B0503020204020204" pitchFamily="34" charset="-122"/>
                <a:cs typeface="+mn-cs"/>
              </a:endParaRPr>
            </a:p>
          </p:txBody>
        </p:sp>
      </p:grpSp>
      <p:grpSp>
        <p:nvGrpSpPr>
          <p:cNvPr id="37" name="组合 36"/>
          <p:cNvGrpSpPr/>
          <p:nvPr/>
        </p:nvGrpSpPr>
        <p:grpSpPr>
          <a:xfrm>
            <a:off x="3472989" y="3199308"/>
            <a:ext cx="4801314" cy="1076703"/>
            <a:chOff x="329336" y="3924025"/>
            <a:chExt cx="4801314" cy="1076703"/>
          </a:xfrm>
        </p:grpSpPr>
        <p:sp>
          <p:nvSpPr>
            <p:cNvPr id="38" name="文本框 37"/>
            <p:cNvSpPr txBox="1"/>
            <p:nvPr/>
          </p:nvSpPr>
          <p:spPr>
            <a:xfrm>
              <a:off x="329336" y="3924025"/>
              <a:ext cx="4801314"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6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单击添加文字标题内容</a:t>
              </a:r>
            </a:p>
          </p:txBody>
        </p:sp>
        <p:sp>
          <p:nvSpPr>
            <p:cNvPr id="39" name="MH_Text_1"/>
            <p:cNvSpPr txBox="1"/>
            <p:nvPr>
              <p:custDataLst>
                <p:tags r:id="rId1"/>
              </p:custDataLst>
            </p:nvPr>
          </p:nvSpPr>
          <p:spPr>
            <a:xfrm>
              <a:off x="652661" y="4570356"/>
              <a:ext cx="4154663" cy="430372"/>
            </a:xfrm>
            <a:prstGeom prst="rect">
              <a:avLst/>
            </a:prstGeom>
            <a:noFill/>
          </p:spPr>
          <p:txBody>
            <a:bodyPr wrap="square" rtlCol="0">
              <a:no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This is a sample text</a:t>
              </a:r>
              <a:endParaRPr kumimoji="0" lang="zh-CN" altLang="en-US" sz="2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750"/>
                                        <p:tgtEl>
                                          <p:spTgt spid="34"/>
                                        </p:tgtEl>
                                      </p:cBhvr>
                                    </p:animEffect>
                                    <p:anim calcmode="lin" valueType="num">
                                      <p:cBhvr>
                                        <p:cTn id="8" dur="750" fill="hold"/>
                                        <p:tgtEl>
                                          <p:spTgt spid="34"/>
                                        </p:tgtEl>
                                        <p:attrNameLst>
                                          <p:attrName>ppt_x</p:attrName>
                                        </p:attrNameLst>
                                      </p:cBhvr>
                                      <p:tavLst>
                                        <p:tav tm="0">
                                          <p:val>
                                            <p:strVal val="#ppt_x"/>
                                          </p:val>
                                        </p:tav>
                                        <p:tav tm="100000">
                                          <p:val>
                                            <p:strVal val="#ppt_x"/>
                                          </p:val>
                                        </p:tav>
                                      </p:tavLst>
                                    </p:anim>
                                    <p:anim calcmode="lin" valueType="num">
                                      <p:cBhvr>
                                        <p:cTn id="9" dur="750" fill="hold"/>
                                        <p:tgtEl>
                                          <p:spTgt spid="34"/>
                                        </p:tgtEl>
                                        <p:attrNameLst>
                                          <p:attrName>ppt_y</p:attrName>
                                        </p:attrNameLst>
                                      </p:cBhvr>
                                      <p:tavLst>
                                        <p:tav tm="0">
                                          <p:val>
                                            <p:strVal val="#ppt_y-.1"/>
                                          </p:val>
                                        </p:tav>
                                        <p:tav tm="100000">
                                          <p:val>
                                            <p:strVal val="#ppt_y"/>
                                          </p:val>
                                        </p:tav>
                                      </p:tavLst>
                                    </p:anim>
                                  </p:childTnLst>
                                </p:cTn>
                              </p:par>
                              <p:par>
                                <p:cTn id="10" presetID="2" presetClass="entr" presetSubtype="4" fill="hold" nodeType="withEffect">
                                  <p:stCondLst>
                                    <p:cond delay="0"/>
                                  </p:stCondLst>
                                  <p:childTnLst>
                                    <p:set>
                                      <p:cBhvr>
                                        <p:cTn id="11" dur="1" fill="hold">
                                          <p:stCondLst>
                                            <p:cond delay="0"/>
                                          </p:stCondLst>
                                        </p:cTn>
                                        <p:tgtEl>
                                          <p:spTgt spid="37"/>
                                        </p:tgtEl>
                                        <p:attrNameLst>
                                          <p:attrName>style.visibility</p:attrName>
                                        </p:attrNameLst>
                                      </p:cBhvr>
                                      <p:to>
                                        <p:strVal val="visible"/>
                                      </p:to>
                                    </p:set>
                                    <p:anim calcmode="lin" valueType="num">
                                      <p:cBhvr additive="base">
                                        <p:cTn id="12" dur="500" fill="hold"/>
                                        <p:tgtEl>
                                          <p:spTgt spid="37"/>
                                        </p:tgtEl>
                                        <p:attrNameLst>
                                          <p:attrName>ppt_x</p:attrName>
                                        </p:attrNameLst>
                                      </p:cBhvr>
                                      <p:tavLst>
                                        <p:tav tm="0">
                                          <p:val>
                                            <p:strVal val="#ppt_x"/>
                                          </p:val>
                                        </p:tav>
                                        <p:tav tm="100000">
                                          <p:val>
                                            <p:strVal val="#ppt_x"/>
                                          </p:val>
                                        </p:tav>
                                      </p:tavLst>
                                    </p:anim>
                                    <p:anim calcmode="lin" valueType="num">
                                      <p:cBhvr additive="base">
                                        <p:cTn id="13"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4006349" y="2787899"/>
            <a:ext cx="1747838" cy="2633663"/>
            <a:chOff x="4006349" y="2787899"/>
            <a:chExt cx="1747838" cy="2633663"/>
          </a:xfrm>
        </p:grpSpPr>
        <p:sp>
          <p:nvSpPr>
            <p:cNvPr id="8" name="Freeform 2047"/>
            <p:cNvSpPr/>
            <p:nvPr/>
          </p:nvSpPr>
          <p:spPr bwMode="auto">
            <a:xfrm>
              <a:off x="4006349" y="2787899"/>
              <a:ext cx="1747838" cy="2633663"/>
            </a:xfrm>
            <a:custGeom>
              <a:avLst/>
              <a:gdLst>
                <a:gd name="T0" fmla="*/ 602 w 1468"/>
                <a:gd name="T1" fmla="*/ 4 h 2212"/>
                <a:gd name="T2" fmla="*/ 722 w 1468"/>
                <a:gd name="T3" fmla="*/ 31 h 2212"/>
                <a:gd name="T4" fmla="*/ 829 w 1468"/>
                <a:gd name="T5" fmla="*/ 83 h 2212"/>
                <a:gd name="T6" fmla="*/ 922 w 1468"/>
                <a:gd name="T7" fmla="*/ 158 h 2212"/>
                <a:gd name="T8" fmla="*/ 995 w 1468"/>
                <a:gd name="T9" fmla="*/ 250 h 2212"/>
                <a:gd name="T10" fmla="*/ 1048 w 1468"/>
                <a:gd name="T11" fmla="*/ 357 h 2212"/>
                <a:gd name="T12" fmla="*/ 1076 w 1468"/>
                <a:gd name="T13" fmla="*/ 476 h 2212"/>
                <a:gd name="T14" fmla="*/ 1083 w 1468"/>
                <a:gd name="T15" fmla="*/ 608 h 2212"/>
                <a:gd name="T16" fmla="*/ 1112 w 1468"/>
                <a:gd name="T17" fmla="*/ 741 h 2212"/>
                <a:gd name="T18" fmla="*/ 1168 w 1468"/>
                <a:gd name="T19" fmla="*/ 864 h 2212"/>
                <a:gd name="T20" fmla="*/ 1248 w 1468"/>
                <a:gd name="T21" fmla="*/ 974 h 2212"/>
                <a:gd name="T22" fmla="*/ 1350 w 1468"/>
                <a:gd name="T23" fmla="*/ 1063 h 2212"/>
                <a:gd name="T24" fmla="*/ 1468 w 1468"/>
                <a:gd name="T25" fmla="*/ 1131 h 2212"/>
                <a:gd name="T26" fmla="*/ 1354 w 1468"/>
                <a:gd name="T27" fmla="*/ 1199 h 2212"/>
                <a:gd name="T28" fmla="*/ 1256 w 1468"/>
                <a:gd name="T29" fmla="*/ 1288 h 2212"/>
                <a:gd name="T30" fmla="*/ 1177 w 1468"/>
                <a:gd name="T31" fmla="*/ 1395 h 2212"/>
                <a:gd name="T32" fmla="*/ 1122 w 1468"/>
                <a:gd name="T33" fmla="*/ 1517 h 2212"/>
                <a:gd name="T34" fmla="*/ 1093 w 1468"/>
                <a:gd name="T35" fmla="*/ 1652 h 2212"/>
                <a:gd name="T36" fmla="*/ 1093 w 1468"/>
                <a:gd name="T37" fmla="*/ 1794 h 2212"/>
                <a:gd name="T38" fmla="*/ 1123 w 1468"/>
                <a:gd name="T39" fmla="*/ 1932 h 2212"/>
                <a:gd name="T40" fmla="*/ 1181 w 1468"/>
                <a:gd name="T41" fmla="*/ 2056 h 2212"/>
                <a:gd name="T42" fmla="*/ 1264 w 1468"/>
                <a:gd name="T43" fmla="*/ 2165 h 2212"/>
                <a:gd name="T44" fmla="*/ 1206 w 1468"/>
                <a:gd name="T45" fmla="*/ 2183 h 2212"/>
                <a:gd name="T46" fmla="*/ 1003 w 1468"/>
                <a:gd name="T47" fmla="*/ 2105 h 2212"/>
                <a:gd name="T48" fmla="*/ 813 w 1468"/>
                <a:gd name="T49" fmla="*/ 2003 h 2212"/>
                <a:gd name="T50" fmla="*/ 636 w 1468"/>
                <a:gd name="T51" fmla="*/ 1877 h 2212"/>
                <a:gd name="T52" fmla="*/ 478 w 1468"/>
                <a:gd name="T53" fmla="*/ 1730 h 2212"/>
                <a:gd name="T54" fmla="*/ 339 w 1468"/>
                <a:gd name="T55" fmla="*/ 1565 h 2212"/>
                <a:gd name="T56" fmla="*/ 220 w 1468"/>
                <a:gd name="T57" fmla="*/ 1383 h 2212"/>
                <a:gd name="T58" fmla="*/ 126 w 1468"/>
                <a:gd name="T59" fmla="*/ 1186 h 2212"/>
                <a:gd name="T60" fmla="*/ 57 w 1468"/>
                <a:gd name="T61" fmla="*/ 976 h 2212"/>
                <a:gd name="T62" fmla="*/ 15 w 1468"/>
                <a:gd name="T63" fmla="*/ 762 h 2212"/>
                <a:gd name="T64" fmla="*/ 0 w 1468"/>
                <a:gd name="T65" fmla="*/ 539 h 2212"/>
                <a:gd name="T66" fmla="*/ 15 w 1468"/>
                <a:gd name="T67" fmla="*/ 416 h 2212"/>
                <a:gd name="T68" fmla="*/ 55 w 1468"/>
                <a:gd name="T69" fmla="*/ 302 h 2212"/>
                <a:gd name="T70" fmla="*/ 119 w 1468"/>
                <a:gd name="T71" fmla="*/ 201 h 2212"/>
                <a:gd name="T72" fmla="*/ 202 w 1468"/>
                <a:gd name="T73" fmla="*/ 117 h 2212"/>
                <a:gd name="T74" fmla="*/ 303 w 1468"/>
                <a:gd name="T75" fmla="*/ 55 h 2212"/>
                <a:gd name="T76" fmla="*/ 417 w 1468"/>
                <a:gd name="T77" fmla="*/ 14 h 2212"/>
                <a:gd name="T78" fmla="*/ 540 w 1468"/>
                <a:gd name="T79" fmla="*/ 0 h 2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468" h="2212">
                  <a:moveTo>
                    <a:pt x="540" y="0"/>
                  </a:moveTo>
                  <a:lnTo>
                    <a:pt x="602" y="4"/>
                  </a:lnTo>
                  <a:lnTo>
                    <a:pt x="664" y="14"/>
                  </a:lnTo>
                  <a:lnTo>
                    <a:pt x="722" y="31"/>
                  </a:lnTo>
                  <a:lnTo>
                    <a:pt x="777" y="55"/>
                  </a:lnTo>
                  <a:lnTo>
                    <a:pt x="829" y="83"/>
                  </a:lnTo>
                  <a:lnTo>
                    <a:pt x="877" y="117"/>
                  </a:lnTo>
                  <a:lnTo>
                    <a:pt x="922" y="158"/>
                  </a:lnTo>
                  <a:lnTo>
                    <a:pt x="961" y="201"/>
                  </a:lnTo>
                  <a:lnTo>
                    <a:pt x="995" y="250"/>
                  </a:lnTo>
                  <a:lnTo>
                    <a:pt x="1024" y="302"/>
                  </a:lnTo>
                  <a:lnTo>
                    <a:pt x="1048" y="357"/>
                  </a:lnTo>
                  <a:lnTo>
                    <a:pt x="1065" y="416"/>
                  </a:lnTo>
                  <a:lnTo>
                    <a:pt x="1076" y="476"/>
                  </a:lnTo>
                  <a:lnTo>
                    <a:pt x="1079" y="539"/>
                  </a:lnTo>
                  <a:lnTo>
                    <a:pt x="1083" y="608"/>
                  </a:lnTo>
                  <a:lnTo>
                    <a:pt x="1095" y="676"/>
                  </a:lnTo>
                  <a:lnTo>
                    <a:pt x="1112" y="741"/>
                  </a:lnTo>
                  <a:lnTo>
                    <a:pt x="1137" y="803"/>
                  </a:lnTo>
                  <a:lnTo>
                    <a:pt x="1168" y="864"/>
                  </a:lnTo>
                  <a:lnTo>
                    <a:pt x="1205" y="921"/>
                  </a:lnTo>
                  <a:lnTo>
                    <a:pt x="1248" y="974"/>
                  </a:lnTo>
                  <a:lnTo>
                    <a:pt x="1296" y="1021"/>
                  </a:lnTo>
                  <a:lnTo>
                    <a:pt x="1350" y="1063"/>
                  </a:lnTo>
                  <a:lnTo>
                    <a:pt x="1408" y="1099"/>
                  </a:lnTo>
                  <a:lnTo>
                    <a:pt x="1468" y="1131"/>
                  </a:lnTo>
                  <a:lnTo>
                    <a:pt x="1409" y="1161"/>
                  </a:lnTo>
                  <a:lnTo>
                    <a:pt x="1354" y="1199"/>
                  </a:lnTo>
                  <a:lnTo>
                    <a:pt x="1303" y="1241"/>
                  </a:lnTo>
                  <a:lnTo>
                    <a:pt x="1256" y="1288"/>
                  </a:lnTo>
                  <a:lnTo>
                    <a:pt x="1214" y="1339"/>
                  </a:lnTo>
                  <a:lnTo>
                    <a:pt x="1177" y="1395"/>
                  </a:lnTo>
                  <a:lnTo>
                    <a:pt x="1147" y="1454"/>
                  </a:lnTo>
                  <a:lnTo>
                    <a:pt x="1122" y="1517"/>
                  </a:lnTo>
                  <a:lnTo>
                    <a:pt x="1104" y="1584"/>
                  </a:lnTo>
                  <a:lnTo>
                    <a:pt x="1093" y="1652"/>
                  </a:lnTo>
                  <a:lnTo>
                    <a:pt x="1089" y="1722"/>
                  </a:lnTo>
                  <a:lnTo>
                    <a:pt x="1093" y="1794"/>
                  </a:lnTo>
                  <a:lnTo>
                    <a:pt x="1105" y="1864"/>
                  </a:lnTo>
                  <a:lnTo>
                    <a:pt x="1123" y="1932"/>
                  </a:lnTo>
                  <a:lnTo>
                    <a:pt x="1150" y="1996"/>
                  </a:lnTo>
                  <a:lnTo>
                    <a:pt x="1181" y="2056"/>
                  </a:lnTo>
                  <a:lnTo>
                    <a:pt x="1219" y="2113"/>
                  </a:lnTo>
                  <a:lnTo>
                    <a:pt x="1264" y="2165"/>
                  </a:lnTo>
                  <a:lnTo>
                    <a:pt x="1312" y="2212"/>
                  </a:lnTo>
                  <a:lnTo>
                    <a:pt x="1206" y="2183"/>
                  </a:lnTo>
                  <a:lnTo>
                    <a:pt x="1104" y="2147"/>
                  </a:lnTo>
                  <a:lnTo>
                    <a:pt x="1003" y="2105"/>
                  </a:lnTo>
                  <a:lnTo>
                    <a:pt x="907" y="2056"/>
                  </a:lnTo>
                  <a:lnTo>
                    <a:pt x="813" y="2003"/>
                  </a:lnTo>
                  <a:lnTo>
                    <a:pt x="723" y="1942"/>
                  </a:lnTo>
                  <a:lnTo>
                    <a:pt x="636" y="1877"/>
                  </a:lnTo>
                  <a:lnTo>
                    <a:pt x="555" y="1806"/>
                  </a:lnTo>
                  <a:lnTo>
                    <a:pt x="478" y="1730"/>
                  </a:lnTo>
                  <a:lnTo>
                    <a:pt x="406" y="1649"/>
                  </a:lnTo>
                  <a:lnTo>
                    <a:pt x="339" y="1565"/>
                  </a:lnTo>
                  <a:lnTo>
                    <a:pt x="276" y="1476"/>
                  </a:lnTo>
                  <a:lnTo>
                    <a:pt x="220" y="1383"/>
                  </a:lnTo>
                  <a:lnTo>
                    <a:pt x="170" y="1286"/>
                  </a:lnTo>
                  <a:lnTo>
                    <a:pt x="126" y="1186"/>
                  </a:lnTo>
                  <a:lnTo>
                    <a:pt x="88" y="1082"/>
                  </a:lnTo>
                  <a:lnTo>
                    <a:pt x="57" y="976"/>
                  </a:lnTo>
                  <a:lnTo>
                    <a:pt x="33" y="870"/>
                  </a:lnTo>
                  <a:lnTo>
                    <a:pt x="15" y="762"/>
                  </a:lnTo>
                  <a:lnTo>
                    <a:pt x="4" y="652"/>
                  </a:lnTo>
                  <a:lnTo>
                    <a:pt x="0" y="539"/>
                  </a:lnTo>
                  <a:lnTo>
                    <a:pt x="4" y="476"/>
                  </a:lnTo>
                  <a:lnTo>
                    <a:pt x="15" y="416"/>
                  </a:lnTo>
                  <a:lnTo>
                    <a:pt x="32" y="357"/>
                  </a:lnTo>
                  <a:lnTo>
                    <a:pt x="55" y="302"/>
                  </a:lnTo>
                  <a:lnTo>
                    <a:pt x="84" y="250"/>
                  </a:lnTo>
                  <a:lnTo>
                    <a:pt x="119" y="201"/>
                  </a:lnTo>
                  <a:lnTo>
                    <a:pt x="159" y="158"/>
                  </a:lnTo>
                  <a:lnTo>
                    <a:pt x="202" y="117"/>
                  </a:lnTo>
                  <a:lnTo>
                    <a:pt x="250" y="83"/>
                  </a:lnTo>
                  <a:lnTo>
                    <a:pt x="303" y="55"/>
                  </a:lnTo>
                  <a:lnTo>
                    <a:pt x="358" y="31"/>
                  </a:lnTo>
                  <a:lnTo>
                    <a:pt x="417" y="14"/>
                  </a:lnTo>
                  <a:lnTo>
                    <a:pt x="477" y="4"/>
                  </a:lnTo>
                  <a:lnTo>
                    <a:pt x="540" y="0"/>
                  </a:lnTo>
                  <a:close/>
                </a:path>
              </a:pathLst>
            </a:custGeom>
            <a:solidFill>
              <a:srgbClr val="002060"/>
            </a:solidFill>
            <a:ln w="0">
              <a:noFill/>
              <a:prstDash val="solid"/>
              <a:round/>
            </a:ln>
          </p:spPr>
          <p:txBody>
            <a:bodyPr vert="horz" wrap="square" lIns="68580" tIns="34290" rIns="68580" bIns="3429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9" name="Freeform 2053"/>
            <p:cNvSpPr/>
            <p:nvPr/>
          </p:nvSpPr>
          <p:spPr bwMode="auto">
            <a:xfrm>
              <a:off x="4171846" y="2926012"/>
              <a:ext cx="944166" cy="946547"/>
            </a:xfrm>
            <a:custGeom>
              <a:avLst/>
              <a:gdLst>
                <a:gd name="T0" fmla="*/ 397 w 793"/>
                <a:gd name="T1" fmla="*/ 0 h 795"/>
                <a:gd name="T2" fmla="*/ 450 w 793"/>
                <a:gd name="T3" fmla="*/ 4 h 795"/>
                <a:gd name="T4" fmla="*/ 503 w 793"/>
                <a:gd name="T5" fmla="*/ 15 h 795"/>
                <a:gd name="T6" fmla="*/ 551 w 793"/>
                <a:gd name="T7" fmla="*/ 32 h 795"/>
                <a:gd name="T8" fmla="*/ 597 w 793"/>
                <a:gd name="T9" fmla="*/ 54 h 795"/>
                <a:gd name="T10" fmla="*/ 639 w 793"/>
                <a:gd name="T11" fmla="*/ 83 h 795"/>
                <a:gd name="T12" fmla="*/ 677 w 793"/>
                <a:gd name="T13" fmla="*/ 117 h 795"/>
                <a:gd name="T14" fmla="*/ 711 w 793"/>
                <a:gd name="T15" fmla="*/ 155 h 795"/>
                <a:gd name="T16" fmla="*/ 740 w 793"/>
                <a:gd name="T17" fmla="*/ 197 h 795"/>
                <a:gd name="T18" fmla="*/ 762 w 793"/>
                <a:gd name="T19" fmla="*/ 242 h 795"/>
                <a:gd name="T20" fmla="*/ 779 w 793"/>
                <a:gd name="T21" fmla="*/ 292 h 795"/>
                <a:gd name="T22" fmla="*/ 791 w 793"/>
                <a:gd name="T23" fmla="*/ 343 h 795"/>
                <a:gd name="T24" fmla="*/ 793 w 793"/>
                <a:gd name="T25" fmla="*/ 397 h 795"/>
                <a:gd name="T26" fmla="*/ 791 w 793"/>
                <a:gd name="T27" fmla="*/ 450 h 795"/>
                <a:gd name="T28" fmla="*/ 779 w 793"/>
                <a:gd name="T29" fmla="*/ 503 h 795"/>
                <a:gd name="T30" fmla="*/ 762 w 793"/>
                <a:gd name="T31" fmla="*/ 551 h 795"/>
                <a:gd name="T32" fmla="*/ 740 w 793"/>
                <a:gd name="T33" fmla="*/ 597 h 795"/>
                <a:gd name="T34" fmla="*/ 711 w 793"/>
                <a:gd name="T35" fmla="*/ 640 h 795"/>
                <a:gd name="T36" fmla="*/ 677 w 793"/>
                <a:gd name="T37" fmla="*/ 678 h 795"/>
                <a:gd name="T38" fmla="*/ 639 w 793"/>
                <a:gd name="T39" fmla="*/ 711 h 795"/>
                <a:gd name="T40" fmla="*/ 597 w 793"/>
                <a:gd name="T41" fmla="*/ 740 h 795"/>
                <a:gd name="T42" fmla="*/ 551 w 793"/>
                <a:gd name="T43" fmla="*/ 763 h 795"/>
                <a:gd name="T44" fmla="*/ 503 w 793"/>
                <a:gd name="T45" fmla="*/ 780 h 795"/>
                <a:gd name="T46" fmla="*/ 450 w 793"/>
                <a:gd name="T47" fmla="*/ 791 h 795"/>
                <a:gd name="T48" fmla="*/ 397 w 793"/>
                <a:gd name="T49" fmla="*/ 795 h 795"/>
                <a:gd name="T50" fmla="*/ 343 w 793"/>
                <a:gd name="T51" fmla="*/ 791 h 795"/>
                <a:gd name="T52" fmla="*/ 291 w 793"/>
                <a:gd name="T53" fmla="*/ 780 h 795"/>
                <a:gd name="T54" fmla="*/ 242 w 793"/>
                <a:gd name="T55" fmla="*/ 763 h 795"/>
                <a:gd name="T56" fmla="*/ 196 w 793"/>
                <a:gd name="T57" fmla="*/ 740 h 795"/>
                <a:gd name="T58" fmla="*/ 154 w 793"/>
                <a:gd name="T59" fmla="*/ 711 h 795"/>
                <a:gd name="T60" fmla="*/ 117 w 793"/>
                <a:gd name="T61" fmla="*/ 678 h 795"/>
                <a:gd name="T62" fmla="*/ 82 w 793"/>
                <a:gd name="T63" fmla="*/ 640 h 795"/>
                <a:gd name="T64" fmla="*/ 54 w 793"/>
                <a:gd name="T65" fmla="*/ 597 h 795"/>
                <a:gd name="T66" fmla="*/ 31 w 793"/>
                <a:gd name="T67" fmla="*/ 551 h 795"/>
                <a:gd name="T68" fmla="*/ 14 w 793"/>
                <a:gd name="T69" fmla="*/ 503 h 795"/>
                <a:gd name="T70" fmla="*/ 4 w 793"/>
                <a:gd name="T71" fmla="*/ 450 h 795"/>
                <a:gd name="T72" fmla="*/ 0 w 793"/>
                <a:gd name="T73" fmla="*/ 397 h 795"/>
                <a:gd name="T74" fmla="*/ 4 w 793"/>
                <a:gd name="T75" fmla="*/ 343 h 795"/>
                <a:gd name="T76" fmla="*/ 14 w 793"/>
                <a:gd name="T77" fmla="*/ 292 h 795"/>
                <a:gd name="T78" fmla="*/ 31 w 793"/>
                <a:gd name="T79" fmla="*/ 242 h 795"/>
                <a:gd name="T80" fmla="*/ 54 w 793"/>
                <a:gd name="T81" fmla="*/ 197 h 795"/>
                <a:gd name="T82" fmla="*/ 82 w 793"/>
                <a:gd name="T83" fmla="*/ 155 h 795"/>
                <a:gd name="T84" fmla="*/ 117 w 793"/>
                <a:gd name="T85" fmla="*/ 117 h 795"/>
                <a:gd name="T86" fmla="*/ 154 w 793"/>
                <a:gd name="T87" fmla="*/ 83 h 795"/>
                <a:gd name="T88" fmla="*/ 196 w 793"/>
                <a:gd name="T89" fmla="*/ 54 h 795"/>
                <a:gd name="T90" fmla="*/ 242 w 793"/>
                <a:gd name="T91" fmla="*/ 32 h 795"/>
                <a:gd name="T92" fmla="*/ 291 w 793"/>
                <a:gd name="T93" fmla="*/ 15 h 795"/>
                <a:gd name="T94" fmla="*/ 343 w 793"/>
                <a:gd name="T95" fmla="*/ 4 h 795"/>
                <a:gd name="T96" fmla="*/ 397 w 793"/>
                <a:gd name="T97" fmla="*/ 0 h 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93" h="795">
                  <a:moveTo>
                    <a:pt x="397" y="0"/>
                  </a:moveTo>
                  <a:lnTo>
                    <a:pt x="450" y="4"/>
                  </a:lnTo>
                  <a:lnTo>
                    <a:pt x="503" y="15"/>
                  </a:lnTo>
                  <a:lnTo>
                    <a:pt x="551" y="32"/>
                  </a:lnTo>
                  <a:lnTo>
                    <a:pt x="597" y="54"/>
                  </a:lnTo>
                  <a:lnTo>
                    <a:pt x="639" y="83"/>
                  </a:lnTo>
                  <a:lnTo>
                    <a:pt x="677" y="117"/>
                  </a:lnTo>
                  <a:lnTo>
                    <a:pt x="711" y="155"/>
                  </a:lnTo>
                  <a:lnTo>
                    <a:pt x="740" y="197"/>
                  </a:lnTo>
                  <a:lnTo>
                    <a:pt x="762" y="242"/>
                  </a:lnTo>
                  <a:lnTo>
                    <a:pt x="779" y="292"/>
                  </a:lnTo>
                  <a:lnTo>
                    <a:pt x="791" y="343"/>
                  </a:lnTo>
                  <a:lnTo>
                    <a:pt x="793" y="397"/>
                  </a:lnTo>
                  <a:lnTo>
                    <a:pt x="791" y="450"/>
                  </a:lnTo>
                  <a:lnTo>
                    <a:pt x="779" y="503"/>
                  </a:lnTo>
                  <a:lnTo>
                    <a:pt x="762" y="551"/>
                  </a:lnTo>
                  <a:lnTo>
                    <a:pt x="740" y="597"/>
                  </a:lnTo>
                  <a:lnTo>
                    <a:pt x="711" y="640"/>
                  </a:lnTo>
                  <a:lnTo>
                    <a:pt x="677" y="678"/>
                  </a:lnTo>
                  <a:lnTo>
                    <a:pt x="639" y="711"/>
                  </a:lnTo>
                  <a:lnTo>
                    <a:pt x="597" y="740"/>
                  </a:lnTo>
                  <a:lnTo>
                    <a:pt x="551" y="763"/>
                  </a:lnTo>
                  <a:lnTo>
                    <a:pt x="503" y="780"/>
                  </a:lnTo>
                  <a:lnTo>
                    <a:pt x="450" y="791"/>
                  </a:lnTo>
                  <a:lnTo>
                    <a:pt x="397" y="795"/>
                  </a:lnTo>
                  <a:lnTo>
                    <a:pt x="343" y="791"/>
                  </a:lnTo>
                  <a:lnTo>
                    <a:pt x="291" y="780"/>
                  </a:lnTo>
                  <a:lnTo>
                    <a:pt x="242" y="763"/>
                  </a:lnTo>
                  <a:lnTo>
                    <a:pt x="196" y="740"/>
                  </a:lnTo>
                  <a:lnTo>
                    <a:pt x="154" y="711"/>
                  </a:lnTo>
                  <a:lnTo>
                    <a:pt x="117" y="678"/>
                  </a:lnTo>
                  <a:lnTo>
                    <a:pt x="82" y="640"/>
                  </a:lnTo>
                  <a:lnTo>
                    <a:pt x="54" y="597"/>
                  </a:lnTo>
                  <a:lnTo>
                    <a:pt x="31" y="551"/>
                  </a:lnTo>
                  <a:lnTo>
                    <a:pt x="14" y="503"/>
                  </a:lnTo>
                  <a:lnTo>
                    <a:pt x="4" y="450"/>
                  </a:lnTo>
                  <a:lnTo>
                    <a:pt x="0" y="397"/>
                  </a:lnTo>
                  <a:lnTo>
                    <a:pt x="4" y="343"/>
                  </a:lnTo>
                  <a:lnTo>
                    <a:pt x="14" y="292"/>
                  </a:lnTo>
                  <a:lnTo>
                    <a:pt x="31" y="242"/>
                  </a:lnTo>
                  <a:lnTo>
                    <a:pt x="54" y="197"/>
                  </a:lnTo>
                  <a:lnTo>
                    <a:pt x="82" y="155"/>
                  </a:lnTo>
                  <a:lnTo>
                    <a:pt x="117" y="117"/>
                  </a:lnTo>
                  <a:lnTo>
                    <a:pt x="154" y="83"/>
                  </a:lnTo>
                  <a:lnTo>
                    <a:pt x="196" y="54"/>
                  </a:lnTo>
                  <a:lnTo>
                    <a:pt x="242" y="32"/>
                  </a:lnTo>
                  <a:lnTo>
                    <a:pt x="291" y="15"/>
                  </a:lnTo>
                  <a:lnTo>
                    <a:pt x="343" y="4"/>
                  </a:lnTo>
                  <a:lnTo>
                    <a:pt x="397" y="0"/>
                  </a:lnTo>
                  <a:close/>
                </a:path>
              </a:pathLst>
            </a:custGeom>
            <a:solidFill>
              <a:schemeClr val="bg1"/>
            </a:solidFill>
            <a:ln w="12700">
              <a:noFill/>
              <a:prstDash val="solid"/>
              <a:round/>
            </a:ln>
          </p:spPr>
          <p:txBody>
            <a:bodyPr vert="horz" wrap="square" lIns="68580" tIns="34290" rIns="68580" bIns="3429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0" name="phone-call_125793"/>
            <p:cNvSpPr>
              <a:spLocks noChangeAspect="1"/>
            </p:cNvSpPr>
            <p:nvPr/>
          </p:nvSpPr>
          <p:spPr bwMode="auto">
            <a:xfrm>
              <a:off x="4406273" y="3194970"/>
              <a:ext cx="450882" cy="450301"/>
            </a:xfrm>
            <a:custGeom>
              <a:avLst/>
              <a:gdLst>
                <a:gd name="connsiteX0" fmla="*/ 78107 w 605170"/>
                <a:gd name="connsiteY0" fmla="*/ 178439 h 604391"/>
                <a:gd name="connsiteX1" fmla="*/ 103181 w 605170"/>
                <a:gd name="connsiteY1" fmla="*/ 189809 h 604391"/>
                <a:gd name="connsiteX2" fmla="*/ 131457 w 605170"/>
                <a:gd name="connsiteY2" fmla="*/ 217950 h 604391"/>
                <a:gd name="connsiteX3" fmla="*/ 158975 w 605170"/>
                <a:gd name="connsiteY3" fmla="*/ 245332 h 604391"/>
                <a:gd name="connsiteX4" fmla="*/ 159070 w 605170"/>
                <a:gd name="connsiteY4" fmla="*/ 296497 h 604391"/>
                <a:gd name="connsiteX5" fmla="*/ 124531 w 605170"/>
                <a:gd name="connsiteY5" fmla="*/ 330891 h 604391"/>
                <a:gd name="connsiteX6" fmla="*/ 122728 w 605170"/>
                <a:gd name="connsiteY6" fmla="*/ 340082 h 604391"/>
                <a:gd name="connsiteX7" fmla="*/ 154041 w 605170"/>
                <a:gd name="connsiteY7" fmla="*/ 390110 h 604391"/>
                <a:gd name="connsiteX8" fmla="*/ 241433 w 605170"/>
                <a:gd name="connsiteY8" fmla="*/ 469605 h 604391"/>
                <a:gd name="connsiteX9" fmla="*/ 264301 w 605170"/>
                <a:gd name="connsiteY9" fmla="*/ 481638 h 604391"/>
                <a:gd name="connsiteX10" fmla="*/ 273979 w 605170"/>
                <a:gd name="connsiteY10" fmla="*/ 479838 h 604391"/>
                <a:gd name="connsiteX11" fmla="*/ 308898 w 605170"/>
                <a:gd name="connsiteY11" fmla="*/ 444875 h 604391"/>
                <a:gd name="connsiteX12" fmla="*/ 358809 w 605170"/>
                <a:gd name="connsiteY12" fmla="*/ 444875 h 604391"/>
                <a:gd name="connsiteX13" fmla="*/ 414888 w 605170"/>
                <a:gd name="connsiteY13" fmla="*/ 500967 h 604391"/>
                <a:gd name="connsiteX14" fmla="*/ 414604 w 605170"/>
                <a:gd name="connsiteY14" fmla="*/ 551753 h 604391"/>
                <a:gd name="connsiteX15" fmla="*/ 382721 w 605170"/>
                <a:gd name="connsiteY15" fmla="*/ 583778 h 604391"/>
                <a:gd name="connsiteX16" fmla="*/ 328825 w 605170"/>
                <a:gd name="connsiteY16" fmla="*/ 604244 h 604391"/>
                <a:gd name="connsiteX17" fmla="*/ 243046 w 605170"/>
                <a:gd name="connsiteY17" fmla="*/ 579420 h 604391"/>
                <a:gd name="connsiteX18" fmla="*/ 88378 w 605170"/>
                <a:gd name="connsiteY18" fmla="*/ 458519 h 604391"/>
                <a:gd name="connsiteX19" fmla="*/ 12847 w 605170"/>
                <a:gd name="connsiteY19" fmla="*/ 332881 h 604391"/>
                <a:gd name="connsiteX20" fmla="*/ 322 w 605170"/>
                <a:gd name="connsiteY20" fmla="*/ 262956 h 604391"/>
                <a:gd name="connsiteX21" fmla="*/ 18161 w 605170"/>
                <a:gd name="connsiteY21" fmla="*/ 224487 h 604391"/>
                <a:gd name="connsiteX22" fmla="*/ 53175 w 605170"/>
                <a:gd name="connsiteY22" fmla="*/ 189809 h 604391"/>
                <a:gd name="connsiteX23" fmla="*/ 78107 w 605170"/>
                <a:gd name="connsiteY23" fmla="*/ 178439 h 604391"/>
                <a:gd name="connsiteX24" fmla="*/ 413491 w 605170"/>
                <a:gd name="connsiteY24" fmla="*/ 57616 h 604391"/>
                <a:gd name="connsiteX25" fmla="*/ 279505 w 605170"/>
                <a:gd name="connsiteY25" fmla="*/ 191421 h 604391"/>
                <a:gd name="connsiteX26" fmla="*/ 302469 w 605170"/>
                <a:gd name="connsiteY26" fmla="*/ 214259 h 604391"/>
                <a:gd name="connsiteX27" fmla="*/ 325338 w 605170"/>
                <a:gd name="connsiteY27" fmla="*/ 191421 h 604391"/>
                <a:gd name="connsiteX28" fmla="*/ 413396 w 605170"/>
                <a:gd name="connsiteY28" fmla="*/ 103481 h 604391"/>
                <a:gd name="connsiteX29" fmla="*/ 436454 w 605170"/>
                <a:gd name="connsiteY29" fmla="*/ 80454 h 604391"/>
                <a:gd name="connsiteX30" fmla="*/ 413491 w 605170"/>
                <a:gd name="connsiteY30" fmla="*/ 57616 h 604391"/>
                <a:gd name="connsiteX31" fmla="*/ 413396 w 605170"/>
                <a:gd name="connsiteY31" fmla="*/ 0 h 604391"/>
                <a:gd name="connsiteX32" fmla="*/ 605170 w 605170"/>
                <a:gd name="connsiteY32" fmla="*/ 191326 h 604391"/>
                <a:gd name="connsiteX33" fmla="*/ 413491 w 605170"/>
                <a:gd name="connsiteY33" fmla="*/ 382747 h 604391"/>
                <a:gd name="connsiteX34" fmla="*/ 315184 w 605170"/>
                <a:gd name="connsiteY34" fmla="*/ 355645 h 604391"/>
                <a:gd name="connsiteX35" fmla="*/ 236520 w 605170"/>
                <a:gd name="connsiteY35" fmla="*/ 376303 h 604391"/>
                <a:gd name="connsiteX36" fmla="*/ 234337 w 605170"/>
                <a:gd name="connsiteY36" fmla="*/ 362373 h 604391"/>
                <a:gd name="connsiteX37" fmla="*/ 272199 w 605170"/>
                <a:gd name="connsiteY37" fmla="*/ 320772 h 604391"/>
                <a:gd name="connsiteX38" fmla="*/ 221717 w 605170"/>
                <a:gd name="connsiteY38" fmla="*/ 191421 h 604391"/>
                <a:gd name="connsiteX39" fmla="*/ 413396 w 605170"/>
                <a:gd name="connsiteY39" fmla="*/ 0 h 604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605170" h="604391">
                  <a:moveTo>
                    <a:pt x="78107" y="178439"/>
                  </a:moveTo>
                  <a:cubicBezTo>
                    <a:pt x="86765" y="178439"/>
                    <a:pt x="95448" y="182229"/>
                    <a:pt x="103181" y="189809"/>
                  </a:cubicBezTo>
                  <a:cubicBezTo>
                    <a:pt x="112764" y="199000"/>
                    <a:pt x="121969" y="208475"/>
                    <a:pt x="131457" y="217950"/>
                  </a:cubicBezTo>
                  <a:cubicBezTo>
                    <a:pt x="140567" y="227046"/>
                    <a:pt x="149866" y="236142"/>
                    <a:pt x="158975" y="245332"/>
                  </a:cubicBezTo>
                  <a:cubicBezTo>
                    <a:pt x="175011" y="261629"/>
                    <a:pt x="175011" y="280484"/>
                    <a:pt x="159070" y="296497"/>
                  </a:cubicBezTo>
                  <a:cubicBezTo>
                    <a:pt x="147683" y="308057"/>
                    <a:pt x="136202" y="319616"/>
                    <a:pt x="124531" y="330891"/>
                  </a:cubicBezTo>
                  <a:cubicBezTo>
                    <a:pt x="121494" y="333923"/>
                    <a:pt x="121209" y="336292"/>
                    <a:pt x="122728" y="340082"/>
                  </a:cubicBezTo>
                  <a:cubicBezTo>
                    <a:pt x="130319" y="358463"/>
                    <a:pt x="141515" y="374855"/>
                    <a:pt x="154041" y="390110"/>
                  </a:cubicBezTo>
                  <a:cubicBezTo>
                    <a:pt x="179186" y="420998"/>
                    <a:pt x="207558" y="448381"/>
                    <a:pt x="241433" y="469605"/>
                  </a:cubicBezTo>
                  <a:cubicBezTo>
                    <a:pt x="248739" y="474153"/>
                    <a:pt x="256710" y="477564"/>
                    <a:pt x="264301" y="481638"/>
                  </a:cubicBezTo>
                  <a:cubicBezTo>
                    <a:pt x="268096" y="483722"/>
                    <a:pt x="270753" y="482964"/>
                    <a:pt x="273979" y="479838"/>
                  </a:cubicBezTo>
                  <a:cubicBezTo>
                    <a:pt x="285461" y="467994"/>
                    <a:pt x="297227" y="456435"/>
                    <a:pt x="308898" y="444875"/>
                  </a:cubicBezTo>
                  <a:cubicBezTo>
                    <a:pt x="324175" y="429715"/>
                    <a:pt x="343438" y="429715"/>
                    <a:pt x="358809" y="444875"/>
                  </a:cubicBezTo>
                  <a:cubicBezTo>
                    <a:pt x="377597" y="463446"/>
                    <a:pt x="396290" y="482112"/>
                    <a:pt x="414888" y="500967"/>
                  </a:cubicBezTo>
                  <a:cubicBezTo>
                    <a:pt x="430450" y="516601"/>
                    <a:pt x="430355" y="535929"/>
                    <a:pt x="414604" y="551753"/>
                  </a:cubicBezTo>
                  <a:cubicBezTo>
                    <a:pt x="403976" y="562459"/>
                    <a:pt x="392779" y="572598"/>
                    <a:pt x="382721" y="583778"/>
                  </a:cubicBezTo>
                  <a:cubicBezTo>
                    <a:pt x="368203" y="600075"/>
                    <a:pt x="349890" y="605381"/>
                    <a:pt x="328825" y="604244"/>
                  </a:cubicBezTo>
                  <a:cubicBezTo>
                    <a:pt x="298366" y="602633"/>
                    <a:pt x="270184" y="592495"/>
                    <a:pt x="243046" y="579420"/>
                  </a:cubicBezTo>
                  <a:cubicBezTo>
                    <a:pt x="182887" y="550237"/>
                    <a:pt x="131362" y="509684"/>
                    <a:pt x="88378" y="458519"/>
                  </a:cubicBezTo>
                  <a:cubicBezTo>
                    <a:pt x="56496" y="420619"/>
                    <a:pt x="30117" y="379403"/>
                    <a:pt x="12847" y="332881"/>
                  </a:cubicBezTo>
                  <a:cubicBezTo>
                    <a:pt x="4497" y="310331"/>
                    <a:pt x="-1481" y="287306"/>
                    <a:pt x="322" y="262956"/>
                  </a:cubicBezTo>
                  <a:cubicBezTo>
                    <a:pt x="1461" y="247890"/>
                    <a:pt x="6964" y="235099"/>
                    <a:pt x="18161" y="224487"/>
                  </a:cubicBezTo>
                  <a:cubicBezTo>
                    <a:pt x="30022" y="213307"/>
                    <a:pt x="41408" y="201274"/>
                    <a:pt x="53175" y="189809"/>
                  </a:cubicBezTo>
                  <a:cubicBezTo>
                    <a:pt x="60814" y="182229"/>
                    <a:pt x="69448" y="178439"/>
                    <a:pt x="78107" y="178439"/>
                  </a:cubicBezTo>
                  <a:close/>
                  <a:moveTo>
                    <a:pt x="413491" y="57616"/>
                  </a:moveTo>
                  <a:cubicBezTo>
                    <a:pt x="339666" y="57616"/>
                    <a:pt x="279505" y="117601"/>
                    <a:pt x="279505" y="191421"/>
                  </a:cubicBezTo>
                  <a:cubicBezTo>
                    <a:pt x="279505" y="204024"/>
                    <a:pt x="289754" y="214259"/>
                    <a:pt x="302469" y="214259"/>
                  </a:cubicBezTo>
                  <a:cubicBezTo>
                    <a:pt x="315089" y="214259"/>
                    <a:pt x="325338" y="204024"/>
                    <a:pt x="325338" y="191421"/>
                  </a:cubicBezTo>
                  <a:cubicBezTo>
                    <a:pt x="325338" y="142902"/>
                    <a:pt x="364812" y="103481"/>
                    <a:pt x="413396" y="103481"/>
                  </a:cubicBezTo>
                  <a:cubicBezTo>
                    <a:pt x="426017" y="103481"/>
                    <a:pt x="436265" y="93247"/>
                    <a:pt x="436454" y="80454"/>
                  </a:cubicBezTo>
                  <a:cubicBezTo>
                    <a:pt x="436454" y="67850"/>
                    <a:pt x="426206" y="57616"/>
                    <a:pt x="413491" y="57616"/>
                  </a:cubicBezTo>
                  <a:close/>
                  <a:moveTo>
                    <a:pt x="413396" y="0"/>
                  </a:moveTo>
                  <a:cubicBezTo>
                    <a:pt x="519294" y="0"/>
                    <a:pt x="605075" y="85760"/>
                    <a:pt x="605170" y="191326"/>
                  </a:cubicBezTo>
                  <a:cubicBezTo>
                    <a:pt x="605170" y="297081"/>
                    <a:pt x="519389" y="382747"/>
                    <a:pt x="413491" y="382747"/>
                  </a:cubicBezTo>
                  <a:cubicBezTo>
                    <a:pt x="377622" y="382747"/>
                    <a:pt x="343936" y="372892"/>
                    <a:pt x="315184" y="355645"/>
                  </a:cubicBezTo>
                  <a:cubicBezTo>
                    <a:pt x="287097" y="376019"/>
                    <a:pt x="257396" y="379525"/>
                    <a:pt x="236520" y="376303"/>
                  </a:cubicBezTo>
                  <a:cubicBezTo>
                    <a:pt x="229403" y="375166"/>
                    <a:pt x="227885" y="365500"/>
                    <a:pt x="234337" y="362373"/>
                  </a:cubicBezTo>
                  <a:cubicBezTo>
                    <a:pt x="252841" y="353371"/>
                    <a:pt x="264892" y="335745"/>
                    <a:pt x="272199" y="320772"/>
                  </a:cubicBezTo>
                  <a:cubicBezTo>
                    <a:pt x="240790" y="286847"/>
                    <a:pt x="221717" y="241361"/>
                    <a:pt x="221717" y="191421"/>
                  </a:cubicBezTo>
                  <a:cubicBezTo>
                    <a:pt x="221717" y="85666"/>
                    <a:pt x="307498" y="0"/>
                    <a:pt x="413396" y="0"/>
                  </a:cubicBezTo>
                  <a:close/>
                </a:path>
              </a:pathLst>
            </a:custGeom>
            <a:solidFill>
              <a:srgbClr val="002060"/>
            </a:solidFill>
            <a:ln>
              <a:noFill/>
            </a:ln>
          </p:spPr>
        </p:sp>
      </p:grpSp>
      <p:grpSp>
        <p:nvGrpSpPr>
          <p:cNvPr id="11" name="组合 10"/>
          <p:cNvGrpSpPr/>
          <p:nvPr/>
        </p:nvGrpSpPr>
        <p:grpSpPr>
          <a:xfrm>
            <a:off x="4074215" y="1378199"/>
            <a:ext cx="2634854" cy="1737122"/>
            <a:chOff x="4074215" y="1378199"/>
            <a:chExt cx="2634854" cy="1737122"/>
          </a:xfrm>
        </p:grpSpPr>
        <p:sp>
          <p:nvSpPr>
            <p:cNvPr id="12" name="Freeform 2049"/>
            <p:cNvSpPr/>
            <p:nvPr/>
          </p:nvSpPr>
          <p:spPr bwMode="auto">
            <a:xfrm>
              <a:off x="4074215" y="1378199"/>
              <a:ext cx="2634854" cy="1737122"/>
            </a:xfrm>
            <a:custGeom>
              <a:avLst/>
              <a:gdLst>
                <a:gd name="T0" fmla="*/ 1670 w 2213"/>
                <a:gd name="T1" fmla="*/ 0 h 1459"/>
                <a:gd name="T2" fmla="*/ 1684 w 2213"/>
                <a:gd name="T3" fmla="*/ 0 h 1459"/>
                <a:gd name="T4" fmla="*/ 1754 w 2213"/>
                <a:gd name="T5" fmla="*/ 7 h 1459"/>
                <a:gd name="T6" fmla="*/ 1878 w 2213"/>
                <a:gd name="T7" fmla="*/ 41 h 1459"/>
                <a:gd name="T8" fmla="*/ 1988 w 2213"/>
                <a:gd name="T9" fmla="*/ 102 h 1459"/>
                <a:gd name="T10" fmla="*/ 2081 w 2213"/>
                <a:gd name="T11" fmla="*/ 186 h 1459"/>
                <a:gd name="T12" fmla="*/ 2152 w 2213"/>
                <a:gd name="T13" fmla="*/ 290 h 1459"/>
                <a:gd name="T14" fmla="*/ 2196 w 2213"/>
                <a:gd name="T15" fmla="*/ 409 h 1459"/>
                <a:gd name="T16" fmla="*/ 2213 w 2213"/>
                <a:gd name="T17" fmla="*/ 540 h 1459"/>
                <a:gd name="T18" fmla="*/ 2196 w 2213"/>
                <a:gd name="T19" fmla="*/ 670 h 1459"/>
                <a:gd name="T20" fmla="*/ 2152 w 2213"/>
                <a:gd name="T21" fmla="*/ 791 h 1459"/>
                <a:gd name="T22" fmla="*/ 2080 w 2213"/>
                <a:gd name="T23" fmla="*/ 894 h 1459"/>
                <a:gd name="T24" fmla="*/ 1987 w 2213"/>
                <a:gd name="T25" fmla="*/ 979 h 1459"/>
                <a:gd name="T26" fmla="*/ 1875 w 2213"/>
                <a:gd name="T27" fmla="*/ 1040 h 1459"/>
                <a:gd name="T28" fmla="*/ 1751 w 2213"/>
                <a:gd name="T29" fmla="*/ 1074 h 1459"/>
                <a:gd name="T30" fmla="*/ 1684 w 2213"/>
                <a:gd name="T31" fmla="*/ 1080 h 1459"/>
                <a:gd name="T32" fmla="*/ 1598 w 2213"/>
                <a:gd name="T33" fmla="*/ 1083 h 1459"/>
                <a:gd name="T34" fmla="*/ 1467 w 2213"/>
                <a:gd name="T35" fmla="*/ 1110 h 1459"/>
                <a:gd name="T36" fmla="*/ 1345 w 2213"/>
                <a:gd name="T37" fmla="*/ 1165 h 1459"/>
                <a:gd name="T38" fmla="*/ 1237 w 2213"/>
                <a:gd name="T39" fmla="*/ 1244 h 1459"/>
                <a:gd name="T40" fmla="*/ 1146 w 2213"/>
                <a:gd name="T41" fmla="*/ 1342 h 1459"/>
                <a:gd name="T42" fmla="*/ 1080 w 2213"/>
                <a:gd name="T43" fmla="*/ 1459 h 1459"/>
                <a:gd name="T44" fmla="*/ 1011 w 2213"/>
                <a:gd name="T45" fmla="*/ 1342 h 1459"/>
                <a:gd name="T46" fmla="*/ 922 w 2213"/>
                <a:gd name="T47" fmla="*/ 1241 h 1459"/>
                <a:gd name="T48" fmla="*/ 814 w 2213"/>
                <a:gd name="T49" fmla="*/ 1161 h 1459"/>
                <a:gd name="T50" fmla="*/ 691 w 2213"/>
                <a:gd name="T51" fmla="*/ 1105 h 1459"/>
                <a:gd name="T52" fmla="*/ 555 w 2213"/>
                <a:gd name="T53" fmla="*/ 1075 h 1459"/>
                <a:gd name="T54" fmla="*/ 412 w 2213"/>
                <a:gd name="T55" fmla="*/ 1075 h 1459"/>
                <a:gd name="T56" fmla="*/ 277 w 2213"/>
                <a:gd name="T57" fmla="*/ 1104 h 1459"/>
                <a:gd name="T58" fmla="*/ 154 w 2213"/>
                <a:gd name="T59" fmla="*/ 1160 h 1459"/>
                <a:gd name="T60" fmla="*/ 47 w 2213"/>
                <a:gd name="T61" fmla="*/ 1239 h 1459"/>
                <a:gd name="T62" fmla="*/ 26 w 2213"/>
                <a:gd name="T63" fmla="*/ 1195 h 1459"/>
                <a:gd name="T64" fmla="*/ 92 w 2213"/>
                <a:gd name="T65" fmla="*/ 1020 h 1459"/>
                <a:gd name="T66" fmla="*/ 196 w 2213"/>
                <a:gd name="T67" fmla="*/ 825 h 1459"/>
                <a:gd name="T68" fmla="*/ 323 w 2213"/>
                <a:gd name="T69" fmla="*/ 644 h 1459"/>
                <a:gd name="T70" fmla="*/ 471 w 2213"/>
                <a:gd name="T71" fmla="*/ 482 h 1459"/>
                <a:gd name="T72" fmla="*/ 638 w 2213"/>
                <a:gd name="T73" fmla="*/ 339 h 1459"/>
                <a:gd name="T74" fmla="*/ 824 w 2213"/>
                <a:gd name="T75" fmla="*/ 220 h 1459"/>
                <a:gd name="T76" fmla="*/ 1025 w 2213"/>
                <a:gd name="T77" fmla="*/ 123 h 1459"/>
                <a:gd name="T78" fmla="*/ 1239 w 2213"/>
                <a:gd name="T79" fmla="*/ 54 h 1459"/>
                <a:gd name="T80" fmla="*/ 1449 w 2213"/>
                <a:gd name="T81" fmla="*/ 15 h 1459"/>
                <a:gd name="T82" fmla="*/ 1666 w 2213"/>
                <a:gd name="T83" fmla="*/ 0 h 1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213" h="1459">
                  <a:moveTo>
                    <a:pt x="1666" y="0"/>
                  </a:moveTo>
                  <a:lnTo>
                    <a:pt x="1670" y="0"/>
                  </a:lnTo>
                  <a:lnTo>
                    <a:pt x="1674" y="0"/>
                  </a:lnTo>
                  <a:lnTo>
                    <a:pt x="1684" y="0"/>
                  </a:lnTo>
                  <a:lnTo>
                    <a:pt x="1687" y="0"/>
                  </a:lnTo>
                  <a:lnTo>
                    <a:pt x="1754" y="7"/>
                  </a:lnTo>
                  <a:lnTo>
                    <a:pt x="1817" y="20"/>
                  </a:lnTo>
                  <a:lnTo>
                    <a:pt x="1878" y="41"/>
                  </a:lnTo>
                  <a:lnTo>
                    <a:pt x="1934" y="68"/>
                  </a:lnTo>
                  <a:lnTo>
                    <a:pt x="1988" y="102"/>
                  </a:lnTo>
                  <a:lnTo>
                    <a:pt x="2036" y="142"/>
                  </a:lnTo>
                  <a:lnTo>
                    <a:pt x="2081" y="186"/>
                  </a:lnTo>
                  <a:lnTo>
                    <a:pt x="2119" y="236"/>
                  </a:lnTo>
                  <a:lnTo>
                    <a:pt x="2152" y="290"/>
                  </a:lnTo>
                  <a:lnTo>
                    <a:pt x="2178" y="347"/>
                  </a:lnTo>
                  <a:lnTo>
                    <a:pt x="2196" y="409"/>
                  </a:lnTo>
                  <a:lnTo>
                    <a:pt x="2209" y="473"/>
                  </a:lnTo>
                  <a:lnTo>
                    <a:pt x="2213" y="540"/>
                  </a:lnTo>
                  <a:lnTo>
                    <a:pt x="2209" y="606"/>
                  </a:lnTo>
                  <a:lnTo>
                    <a:pt x="2196" y="670"/>
                  </a:lnTo>
                  <a:lnTo>
                    <a:pt x="2178" y="732"/>
                  </a:lnTo>
                  <a:lnTo>
                    <a:pt x="2152" y="791"/>
                  </a:lnTo>
                  <a:lnTo>
                    <a:pt x="2119" y="845"/>
                  </a:lnTo>
                  <a:lnTo>
                    <a:pt x="2080" y="894"/>
                  </a:lnTo>
                  <a:lnTo>
                    <a:pt x="2035" y="939"/>
                  </a:lnTo>
                  <a:lnTo>
                    <a:pt x="1987" y="979"/>
                  </a:lnTo>
                  <a:lnTo>
                    <a:pt x="1933" y="1012"/>
                  </a:lnTo>
                  <a:lnTo>
                    <a:pt x="1875" y="1040"/>
                  </a:lnTo>
                  <a:lnTo>
                    <a:pt x="1815" y="1061"/>
                  </a:lnTo>
                  <a:lnTo>
                    <a:pt x="1751" y="1074"/>
                  </a:lnTo>
                  <a:lnTo>
                    <a:pt x="1684" y="1079"/>
                  </a:lnTo>
                  <a:lnTo>
                    <a:pt x="1684" y="1080"/>
                  </a:lnTo>
                  <a:lnTo>
                    <a:pt x="1666" y="1079"/>
                  </a:lnTo>
                  <a:lnTo>
                    <a:pt x="1598" y="1083"/>
                  </a:lnTo>
                  <a:lnTo>
                    <a:pt x="1531" y="1093"/>
                  </a:lnTo>
                  <a:lnTo>
                    <a:pt x="1467" y="1110"/>
                  </a:lnTo>
                  <a:lnTo>
                    <a:pt x="1405" y="1134"/>
                  </a:lnTo>
                  <a:lnTo>
                    <a:pt x="1345" y="1165"/>
                  </a:lnTo>
                  <a:lnTo>
                    <a:pt x="1289" y="1202"/>
                  </a:lnTo>
                  <a:lnTo>
                    <a:pt x="1237" y="1244"/>
                  </a:lnTo>
                  <a:lnTo>
                    <a:pt x="1189" y="1291"/>
                  </a:lnTo>
                  <a:lnTo>
                    <a:pt x="1146" y="1342"/>
                  </a:lnTo>
                  <a:lnTo>
                    <a:pt x="1110" y="1398"/>
                  </a:lnTo>
                  <a:lnTo>
                    <a:pt x="1080" y="1459"/>
                  </a:lnTo>
                  <a:lnTo>
                    <a:pt x="1048" y="1398"/>
                  </a:lnTo>
                  <a:lnTo>
                    <a:pt x="1011" y="1342"/>
                  </a:lnTo>
                  <a:lnTo>
                    <a:pt x="970" y="1290"/>
                  </a:lnTo>
                  <a:lnTo>
                    <a:pt x="922" y="1241"/>
                  </a:lnTo>
                  <a:lnTo>
                    <a:pt x="870" y="1198"/>
                  </a:lnTo>
                  <a:lnTo>
                    <a:pt x="814" y="1161"/>
                  </a:lnTo>
                  <a:lnTo>
                    <a:pt x="754" y="1130"/>
                  </a:lnTo>
                  <a:lnTo>
                    <a:pt x="691" y="1105"/>
                  </a:lnTo>
                  <a:lnTo>
                    <a:pt x="624" y="1087"/>
                  </a:lnTo>
                  <a:lnTo>
                    <a:pt x="555" y="1075"/>
                  </a:lnTo>
                  <a:lnTo>
                    <a:pt x="483" y="1071"/>
                  </a:lnTo>
                  <a:lnTo>
                    <a:pt x="412" y="1075"/>
                  </a:lnTo>
                  <a:lnTo>
                    <a:pt x="344" y="1085"/>
                  </a:lnTo>
                  <a:lnTo>
                    <a:pt x="277" y="1104"/>
                  </a:lnTo>
                  <a:lnTo>
                    <a:pt x="214" y="1129"/>
                  </a:lnTo>
                  <a:lnTo>
                    <a:pt x="154" y="1160"/>
                  </a:lnTo>
                  <a:lnTo>
                    <a:pt x="99" y="1197"/>
                  </a:lnTo>
                  <a:lnTo>
                    <a:pt x="47" y="1239"/>
                  </a:lnTo>
                  <a:lnTo>
                    <a:pt x="0" y="1286"/>
                  </a:lnTo>
                  <a:lnTo>
                    <a:pt x="26" y="1195"/>
                  </a:lnTo>
                  <a:lnTo>
                    <a:pt x="57" y="1106"/>
                  </a:lnTo>
                  <a:lnTo>
                    <a:pt x="92" y="1020"/>
                  </a:lnTo>
                  <a:lnTo>
                    <a:pt x="141" y="921"/>
                  </a:lnTo>
                  <a:lnTo>
                    <a:pt x="196" y="825"/>
                  </a:lnTo>
                  <a:lnTo>
                    <a:pt x="256" y="732"/>
                  </a:lnTo>
                  <a:lnTo>
                    <a:pt x="323" y="644"/>
                  </a:lnTo>
                  <a:lnTo>
                    <a:pt x="395" y="561"/>
                  </a:lnTo>
                  <a:lnTo>
                    <a:pt x="471" y="482"/>
                  </a:lnTo>
                  <a:lnTo>
                    <a:pt x="553" y="409"/>
                  </a:lnTo>
                  <a:lnTo>
                    <a:pt x="638" y="339"/>
                  </a:lnTo>
                  <a:lnTo>
                    <a:pt x="730" y="276"/>
                  </a:lnTo>
                  <a:lnTo>
                    <a:pt x="824" y="220"/>
                  </a:lnTo>
                  <a:lnTo>
                    <a:pt x="922" y="169"/>
                  </a:lnTo>
                  <a:lnTo>
                    <a:pt x="1025" y="123"/>
                  </a:lnTo>
                  <a:lnTo>
                    <a:pt x="1131" y="85"/>
                  </a:lnTo>
                  <a:lnTo>
                    <a:pt x="1239" y="54"/>
                  </a:lnTo>
                  <a:lnTo>
                    <a:pt x="1343" y="30"/>
                  </a:lnTo>
                  <a:lnTo>
                    <a:pt x="1449" y="15"/>
                  </a:lnTo>
                  <a:lnTo>
                    <a:pt x="1556" y="4"/>
                  </a:lnTo>
                  <a:lnTo>
                    <a:pt x="1666" y="0"/>
                  </a:lnTo>
                  <a:close/>
                </a:path>
              </a:pathLst>
            </a:custGeom>
            <a:solidFill>
              <a:srgbClr val="005AAA"/>
            </a:solidFill>
            <a:ln w="0">
              <a:noFill/>
              <a:prstDash val="solid"/>
              <a:round/>
            </a:ln>
          </p:spPr>
          <p:txBody>
            <a:bodyPr vert="horz" wrap="square" lIns="68580" tIns="34290" rIns="68580" bIns="3429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3" name="Freeform 2051"/>
            <p:cNvSpPr/>
            <p:nvPr/>
          </p:nvSpPr>
          <p:spPr bwMode="auto">
            <a:xfrm>
              <a:off x="5624409" y="1537743"/>
              <a:ext cx="946547" cy="945356"/>
            </a:xfrm>
            <a:custGeom>
              <a:avLst/>
              <a:gdLst>
                <a:gd name="T0" fmla="*/ 397 w 795"/>
                <a:gd name="T1" fmla="*/ 0 h 794"/>
                <a:gd name="T2" fmla="*/ 450 w 795"/>
                <a:gd name="T3" fmla="*/ 4 h 794"/>
                <a:gd name="T4" fmla="*/ 503 w 795"/>
                <a:gd name="T5" fmla="*/ 14 h 794"/>
                <a:gd name="T6" fmla="*/ 551 w 795"/>
                <a:gd name="T7" fmla="*/ 31 h 794"/>
                <a:gd name="T8" fmla="*/ 597 w 795"/>
                <a:gd name="T9" fmla="*/ 55 h 794"/>
                <a:gd name="T10" fmla="*/ 640 w 795"/>
                <a:gd name="T11" fmla="*/ 82 h 794"/>
                <a:gd name="T12" fmla="*/ 678 w 795"/>
                <a:gd name="T13" fmla="*/ 116 h 794"/>
                <a:gd name="T14" fmla="*/ 711 w 795"/>
                <a:gd name="T15" fmla="*/ 154 h 794"/>
                <a:gd name="T16" fmla="*/ 740 w 795"/>
                <a:gd name="T17" fmla="*/ 196 h 794"/>
                <a:gd name="T18" fmla="*/ 763 w 795"/>
                <a:gd name="T19" fmla="*/ 242 h 794"/>
                <a:gd name="T20" fmla="*/ 780 w 795"/>
                <a:gd name="T21" fmla="*/ 292 h 794"/>
                <a:gd name="T22" fmla="*/ 791 w 795"/>
                <a:gd name="T23" fmla="*/ 343 h 794"/>
                <a:gd name="T24" fmla="*/ 795 w 795"/>
                <a:gd name="T25" fmla="*/ 398 h 794"/>
                <a:gd name="T26" fmla="*/ 791 w 795"/>
                <a:gd name="T27" fmla="*/ 451 h 794"/>
                <a:gd name="T28" fmla="*/ 780 w 795"/>
                <a:gd name="T29" fmla="*/ 502 h 794"/>
                <a:gd name="T30" fmla="*/ 763 w 795"/>
                <a:gd name="T31" fmla="*/ 552 h 794"/>
                <a:gd name="T32" fmla="*/ 740 w 795"/>
                <a:gd name="T33" fmla="*/ 598 h 794"/>
                <a:gd name="T34" fmla="*/ 711 w 795"/>
                <a:gd name="T35" fmla="*/ 640 h 794"/>
                <a:gd name="T36" fmla="*/ 678 w 795"/>
                <a:gd name="T37" fmla="*/ 678 h 794"/>
                <a:gd name="T38" fmla="*/ 640 w 795"/>
                <a:gd name="T39" fmla="*/ 712 h 794"/>
                <a:gd name="T40" fmla="*/ 597 w 795"/>
                <a:gd name="T41" fmla="*/ 739 h 794"/>
                <a:gd name="T42" fmla="*/ 551 w 795"/>
                <a:gd name="T43" fmla="*/ 763 h 794"/>
                <a:gd name="T44" fmla="*/ 503 w 795"/>
                <a:gd name="T45" fmla="*/ 780 h 794"/>
                <a:gd name="T46" fmla="*/ 450 w 795"/>
                <a:gd name="T47" fmla="*/ 790 h 794"/>
                <a:gd name="T48" fmla="*/ 397 w 795"/>
                <a:gd name="T49" fmla="*/ 794 h 794"/>
                <a:gd name="T50" fmla="*/ 343 w 795"/>
                <a:gd name="T51" fmla="*/ 790 h 794"/>
                <a:gd name="T52" fmla="*/ 292 w 795"/>
                <a:gd name="T53" fmla="*/ 780 h 794"/>
                <a:gd name="T54" fmla="*/ 242 w 795"/>
                <a:gd name="T55" fmla="*/ 763 h 794"/>
                <a:gd name="T56" fmla="*/ 196 w 795"/>
                <a:gd name="T57" fmla="*/ 739 h 794"/>
                <a:gd name="T58" fmla="*/ 155 w 795"/>
                <a:gd name="T59" fmla="*/ 712 h 794"/>
                <a:gd name="T60" fmla="*/ 117 w 795"/>
                <a:gd name="T61" fmla="*/ 678 h 794"/>
                <a:gd name="T62" fmla="*/ 83 w 795"/>
                <a:gd name="T63" fmla="*/ 640 h 794"/>
                <a:gd name="T64" fmla="*/ 54 w 795"/>
                <a:gd name="T65" fmla="*/ 598 h 794"/>
                <a:gd name="T66" fmla="*/ 31 w 795"/>
                <a:gd name="T67" fmla="*/ 552 h 794"/>
                <a:gd name="T68" fmla="*/ 14 w 795"/>
                <a:gd name="T69" fmla="*/ 502 h 794"/>
                <a:gd name="T70" fmla="*/ 4 w 795"/>
                <a:gd name="T71" fmla="*/ 451 h 794"/>
                <a:gd name="T72" fmla="*/ 0 w 795"/>
                <a:gd name="T73" fmla="*/ 398 h 794"/>
                <a:gd name="T74" fmla="*/ 4 w 795"/>
                <a:gd name="T75" fmla="*/ 343 h 794"/>
                <a:gd name="T76" fmla="*/ 14 w 795"/>
                <a:gd name="T77" fmla="*/ 292 h 794"/>
                <a:gd name="T78" fmla="*/ 31 w 795"/>
                <a:gd name="T79" fmla="*/ 242 h 794"/>
                <a:gd name="T80" fmla="*/ 54 w 795"/>
                <a:gd name="T81" fmla="*/ 196 h 794"/>
                <a:gd name="T82" fmla="*/ 83 w 795"/>
                <a:gd name="T83" fmla="*/ 154 h 794"/>
                <a:gd name="T84" fmla="*/ 117 w 795"/>
                <a:gd name="T85" fmla="*/ 116 h 794"/>
                <a:gd name="T86" fmla="*/ 155 w 795"/>
                <a:gd name="T87" fmla="*/ 82 h 794"/>
                <a:gd name="T88" fmla="*/ 196 w 795"/>
                <a:gd name="T89" fmla="*/ 55 h 794"/>
                <a:gd name="T90" fmla="*/ 242 w 795"/>
                <a:gd name="T91" fmla="*/ 31 h 794"/>
                <a:gd name="T92" fmla="*/ 292 w 795"/>
                <a:gd name="T93" fmla="*/ 14 h 794"/>
                <a:gd name="T94" fmla="*/ 343 w 795"/>
                <a:gd name="T95" fmla="*/ 4 h 794"/>
                <a:gd name="T96" fmla="*/ 397 w 795"/>
                <a:gd name="T97" fmla="*/ 0 h 7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95" h="794">
                  <a:moveTo>
                    <a:pt x="397" y="0"/>
                  </a:moveTo>
                  <a:lnTo>
                    <a:pt x="450" y="4"/>
                  </a:lnTo>
                  <a:lnTo>
                    <a:pt x="503" y="14"/>
                  </a:lnTo>
                  <a:lnTo>
                    <a:pt x="551" y="31"/>
                  </a:lnTo>
                  <a:lnTo>
                    <a:pt x="597" y="55"/>
                  </a:lnTo>
                  <a:lnTo>
                    <a:pt x="640" y="82"/>
                  </a:lnTo>
                  <a:lnTo>
                    <a:pt x="678" y="116"/>
                  </a:lnTo>
                  <a:lnTo>
                    <a:pt x="711" y="154"/>
                  </a:lnTo>
                  <a:lnTo>
                    <a:pt x="740" y="196"/>
                  </a:lnTo>
                  <a:lnTo>
                    <a:pt x="763" y="242"/>
                  </a:lnTo>
                  <a:lnTo>
                    <a:pt x="780" y="292"/>
                  </a:lnTo>
                  <a:lnTo>
                    <a:pt x="791" y="343"/>
                  </a:lnTo>
                  <a:lnTo>
                    <a:pt x="795" y="398"/>
                  </a:lnTo>
                  <a:lnTo>
                    <a:pt x="791" y="451"/>
                  </a:lnTo>
                  <a:lnTo>
                    <a:pt x="780" y="502"/>
                  </a:lnTo>
                  <a:lnTo>
                    <a:pt x="763" y="552"/>
                  </a:lnTo>
                  <a:lnTo>
                    <a:pt x="740" y="598"/>
                  </a:lnTo>
                  <a:lnTo>
                    <a:pt x="711" y="640"/>
                  </a:lnTo>
                  <a:lnTo>
                    <a:pt x="678" y="678"/>
                  </a:lnTo>
                  <a:lnTo>
                    <a:pt x="640" y="712"/>
                  </a:lnTo>
                  <a:lnTo>
                    <a:pt x="597" y="739"/>
                  </a:lnTo>
                  <a:lnTo>
                    <a:pt x="551" y="763"/>
                  </a:lnTo>
                  <a:lnTo>
                    <a:pt x="503" y="780"/>
                  </a:lnTo>
                  <a:lnTo>
                    <a:pt x="450" y="790"/>
                  </a:lnTo>
                  <a:lnTo>
                    <a:pt x="397" y="794"/>
                  </a:lnTo>
                  <a:lnTo>
                    <a:pt x="343" y="790"/>
                  </a:lnTo>
                  <a:lnTo>
                    <a:pt x="292" y="780"/>
                  </a:lnTo>
                  <a:lnTo>
                    <a:pt x="242" y="763"/>
                  </a:lnTo>
                  <a:lnTo>
                    <a:pt x="196" y="739"/>
                  </a:lnTo>
                  <a:lnTo>
                    <a:pt x="155" y="712"/>
                  </a:lnTo>
                  <a:lnTo>
                    <a:pt x="117" y="678"/>
                  </a:lnTo>
                  <a:lnTo>
                    <a:pt x="83" y="640"/>
                  </a:lnTo>
                  <a:lnTo>
                    <a:pt x="54" y="598"/>
                  </a:lnTo>
                  <a:lnTo>
                    <a:pt x="31" y="552"/>
                  </a:lnTo>
                  <a:lnTo>
                    <a:pt x="14" y="502"/>
                  </a:lnTo>
                  <a:lnTo>
                    <a:pt x="4" y="451"/>
                  </a:lnTo>
                  <a:lnTo>
                    <a:pt x="0" y="398"/>
                  </a:lnTo>
                  <a:lnTo>
                    <a:pt x="4" y="343"/>
                  </a:lnTo>
                  <a:lnTo>
                    <a:pt x="14" y="292"/>
                  </a:lnTo>
                  <a:lnTo>
                    <a:pt x="31" y="242"/>
                  </a:lnTo>
                  <a:lnTo>
                    <a:pt x="54" y="196"/>
                  </a:lnTo>
                  <a:lnTo>
                    <a:pt x="83" y="154"/>
                  </a:lnTo>
                  <a:lnTo>
                    <a:pt x="117" y="116"/>
                  </a:lnTo>
                  <a:lnTo>
                    <a:pt x="155" y="82"/>
                  </a:lnTo>
                  <a:lnTo>
                    <a:pt x="196" y="55"/>
                  </a:lnTo>
                  <a:lnTo>
                    <a:pt x="242" y="31"/>
                  </a:lnTo>
                  <a:lnTo>
                    <a:pt x="292" y="14"/>
                  </a:lnTo>
                  <a:lnTo>
                    <a:pt x="343" y="4"/>
                  </a:lnTo>
                  <a:lnTo>
                    <a:pt x="397" y="0"/>
                  </a:lnTo>
                  <a:close/>
                </a:path>
              </a:pathLst>
            </a:custGeom>
            <a:solidFill>
              <a:schemeClr val="bg1"/>
            </a:solidFill>
            <a:ln w="12700">
              <a:noFill/>
              <a:prstDash val="solid"/>
              <a:round/>
            </a:ln>
          </p:spPr>
          <p:txBody>
            <a:bodyPr vert="horz" wrap="square" lIns="68580" tIns="34290" rIns="68580" bIns="3429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4" name="phone-call_125793"/>
            <p:cNvSpPr>
              <a:spLocks noChangeAspect="1"/>
            </p:cNvSpPr>
            <p:nvPr/>
          </p:nvSpPr>
          <p:spPr bwMode="auto">
            <a:xfrm>
              <a:off x="5900587" y="1762255"/>
              <a:ext cx="450882" cy="420991"/>
            </a:xfrm>
            <a:custGeom>
              <a:avLst/>
              <a:gdLst>
                <a:gd name="connsiteX0" fmla="*/ 229705 w 575660"/>
                <a:gd name="connsiteY0" fmla="*/ 477287 h 537497"/>
                <a:gd name="connsiteX1" fmla="*/ 221091 w 575660"/>
                <a:gd name="connsiteY1" fmla="*/ 513126 h 537497"/>
                <a:gd name="connsiteX2" fmla="*/ 330200 w 575660"/>
                <a:gd name="connsiteY2" fmla="*/ 513126 h 537497"/>
                <a:gd name="connsiteX3" fmla="*/ 321586 w 575660"/>
                <a:gd name="connsiteY3" fmla="*/ 477287 h 537497"/>
                <a:gd name="connsiteX4" fmla="*/ 38763 w 575660"/>
                <a:gd name="connsiteY4" fmla="*/ 361167 h 537497"/>
                <a:gd name="connsiteX5" fmla="*/ 512528 w 575660"/>
                <a:gd name="connsiteY5" fmla="*/ 361167 h 537497"/>
                <a:gd name="connsiteX6" fmla="*/ 551291 w 575660"/>
                <a:gd name="connsiteY6" fmla="*/ 537497 h 537497"/>
                <a:gd name="connsiteX7" fmla="*/ 0 w 575660"/>
                <a:gd name="connsiteY7" fmla="*/ 537497 h 537497"/>
                <a:gd name="connsiteX8" fmla="*/ 459447 w 575660"/>
                <a:gd name="connsiteY8" fmla="*/ 83235 h 537497"/>
                <a:gd name="connsiteX9" fmla="*/ 423567 w 575660"/>
                <a:gd name="connsiteY9" fmla="*/ 120466 h 537497"/>
                <a:gd name="connsiteX10" fmla="*/ 459447 w 575660"/>
                <a:gd name="connsiteY10" fmla="*/ 157696 h 537497"/>
                <a:gd name="connsiteX11" fmla="*/ 496763 w 575660"/>
                <a:gd name="connsiteY11" fmla="*/ 120466 h 537497"/>
                <a:gd name="connsiteX12" fmla="*/ 459447 w 575660"/>
                <a:gd name="connsiteY12" fmla="*/ 83235 h 537497"/>
                <a:gd name="connsiteX13" fmla="*/ 40232 w 575660"/>
                <a:gd name="connsiteY13" fmla="*/ 71728 h 537497"/>
                <a:gd name="connsiteX14" fmla="*/ 333063 w 575660"/>
                <a:gd name="connsiteY14" fmla="*/ 71728 h 537497"/>
                <a:gd name="connsiteX15" fmla="*/ 325886 w 575660"/>
                <a:gd name="connsiteY15" fmla="*/ 104701 h 537497"/>
                <a:gd name="connsiteX16" fmla="*/ 73247 w 575660"/>
                <a:gd name="connsiteY16" fmla="*/ 104701 h 537497"/>
                <a:gd name="connsiteX17" fmla="*/ 73247 w 575660"/>
                <a:gd name="connsiteY17" fmla="*/ 322610 h 537497"/>
                <a:gd name="connsiteX18" fmla="*/ 478044 w 575660"/>
                <a:gd name="connsiteY18" fmla="*/ 322610 h 537497"/>
                <a:gd name="connsiteX19" fmla="*/ 478044 w 575660"/>
                <a:gd name="connsiteY19" fmla="*/ 250929 h 537497"/>
                <a:gd name="connsiteX20" fmla="*/ 511059 w 575660"/>
                <a:gd name="connsiteY20" fmla="*/ 242328 h 537497"/>
                <a:gd name="connsiteX21" fmla="*/ 511059 w 575660"/>
                <a:gd name="connsiteY21" fmla="*/ 351282 h 537497"/>
                <a:gd name="connsiteX22" fmla="*/ 40232 w 575660"/>
                <a:gd name="connsiteY22" fmla="*/ 351282 h 537497"/>
                <a:gd name="connsiteX23" fmla="*/ 459447 w 575660"/>
                <a:gd name="connsiteY23" fmla="*/ 70348 h 537497"/>
                <a:gd name="connsiteX24" fmla="*/ 509680 w 575660"/>
                <a:gd name="connsiteY24" fmla="*/ 120466 h 537497"/>
                <a:gd name="connsiteX25" fmla="*/ 459447 w 575660"/>
                <a:gd name="connsiteY25" fmla="*/ 170583 h 537497"/>
                <a:gd name="connsiteX26" fmla="*/ 409215 w 575660"/>
                <a:gd name="connsiteY26" fmla="*/ 120466 h 537497"/>
                <a:gd name="connsiteX27" fmla="*/ 459447 w 575660"/>
                <a:gd name="connsiteY27" fmla="*/ 70348 h 537497"/>
                <a:gd name="connsiteX28" fmla="*/ 459388 w 575660"/>
                <a:gd name="connsiteY28" fmla="*/ 63083 h 537497"/>
                <a:gd name="connsiteX29" fmla="*/ 403406 w 575660"/>
                <a:gd name="connsiteY29" fmla="*/ 120432 h 537497"/>
                <a:gd name="connsiteX30" fmla="*/ 459388 w 575660"/>
                <a:gd name="connsiteY30" fmla="*/ 176347 h 537497"/>
                <a:gd name="connsiteX31" fmla="*/ 516807 w 575660"/>
                <a:gd name="connsiteY31" fmla="*/ 120432 h 537497"/>
                <a:gd name="connsiteX32" fmla="*/ 459388 w 575660"/>
                <a:gd name="connsiteY32" fmla="*/ 63083 h 537497"/>
                <a:gd name="connsiteX33" fmla="*/ 457953 w 575660"/>
                <a:gd name="connsiteY33" fmla="*/ 0 h 537497"/>
                <a:gd name="connsiteX34" fmla="*/ 575660 w 575660"/>
                <a:gd name="connsiteY34" fmla="*/ 117565 h 537497"/>
                <a:gd name="connsiteX35" fmla="*/ 457953 w 575660"/>
                <a:gd name="connsiteY35" fmla="*/ 236563 h 537497"/>
                <a:gd name="connsiteX36" fmla="*/ 340246 w 575660"/>
                <a:gd name="connsiteY36" fmla="*/ 117565 h 537497"/>
                <a:gd name="connsiteX37" fmla="*/ 457953 w 575660"/>
                <a:gd name="connsiteY37" fmla="*/ 0 h 537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575660" h="537497">
                  <a:moveTo>
                    <a:pt x="229705" y="477287"/>
                  </a:moveTo>
                  <a:lnTo>
                    <a:pt x="221091" y="513126"/>
                  </a:lnTo>
                  <a:lnTo>
                    <a:pt x="330200" y="513126"/>
                  </a:lnTo>
                  <a:lnTo>
                    <a:pt x="321586" y="477287"/>
                  </a:lnTo>
                  <a:close/>
                  <a:moveTo>
                    <a:pt x="38763" y="361167"/>
                  </a:moveTo>
                  <a:lnTo>
                    <a:pt x="512528" y="361167"/>
                  </a:lnTo>
                  <a:lnTo>
                    <a:pt x="551291" y="537497"/>
                  </a:lnTo>
                  <a:lnTo>
                    <a:pt x="0" y="537497"/>
                  </a:lnTo>
                  <a:close/>
                  <a:moveTo>
                    <a:pt x="459447" y="83235"/>
                  </a:moveTo>
                  <a:cubicBezTo>
                    <a:pt x="439355" y="83235"/>
                    <a:pt x="423567" y="100418"/>
                    <a:pt x="423567" y="120466"/>
                  </a:cubicBezTo>
                  <a:cubicBezTo>
                    <a:pt x="423567" y="140512"/>
                    <a:pt x="439355" y="157696"/>
                    <a:pt x="459447" y="157696"/>
                  </a:cubicBezTo>
                  <a:cubicBezTo>
                    <a:pt x="480976" y="157696"/>
                    <a:pt x="496763" y="140512"/>
                    <a:pt x="496763" y="120466"/>
                  </a:cubicBezTo>
                  <a:cubicBezTo>
                    <a:pt x="496763" y="100418"/>
                    <a:pt x="480976" y="83235"/>
                    <a:pt x="459447" y="83235"/>
                  </a:cubicBezTo>
                  <a:close/>
                  <a:moveTo>
                    <a:pt x="40232" y="71728"/>
                  </a:moveTo>
                  <a:lnTo>
                    <a:pt x="333063" y="71728"/>
                  </a:lnTo>
                  <a:cubicBezTo>
                    <a:pt x="330193" y="81763"/>
                    <a:pt x="327322" y="93232"/>
                    <a:pt x="325886" y="104701"/>
                  </a:cubicBezTo>
                  <a:lnTo>
                    <a:pt x="73247" y="104701"/>
                  </a:lnTo>
                  <a:lnTo>
                    <a:pt x="73247" y="322610"/>
                  </a:lnTo>
                  <a:lnTo>
                    <a:pt x="478044" y="322610"/>
                  </a:lnTo>
                  <a:lnTo>
                    <a:pt x="478044" y="250929"/>
                  </a:lnTo>
                  <a:cubicBezTo>
                    <a:pt x="489527" y="249496"/>
                    <a:pt x="501011" y="246628"/>
                    <a:pt x="511059" y="242328"/>
                  </a:cubicBezTo>
                  <a:lnTo>
                    <a:pt x="511059" y="351282"/>
                  </a:lnTo>
                  <a:lnTo>
                    <a:pt x="40232" y="351282"/>
                  </a:lnTo>
                  <a:close/>
                  <a:moveTo>
                    <a:pt x="459447" y="70348"/>
                  </a:moveTo>
                  <a:cubicBezTo>
                    <a:pt x="488152" y="70348"/>
                    <a:pt x="509680" y="91827"/>
                    <a:pt x="509680" y="120466"/>
                  </a:cubicBezTo>
                  <a:cubicBezTo>
                    <a:pt x="509680" y="147672"/>
                    <a:pt x="488152" y="170583"/>
                    <a:pt x="459447" y="170583"/>
                  </a:cubicBezTo>
                  <a:cubicBezTo>
                    <a:pt x="432178" y="170583"/>
                    <a:pt x="409215" y="147672"/>
                    <a:pt x="409215" y="120466"/>
                  </a:cubicBezTo>
                  <a:cubicBezTo>
                    <a:pt x="409215" y="91827"/>
                    <a:pt x="432178" y="70348"/>
                    <a:pt x="459447" y="70348"/>
                  </a:cubicBezTo>
                  <a:close/>
                  <a:moveTo>
                    <a:pt x="459388" y="63083"/>
                  </a:moveTo>
                  <a:cubicBezTo>
                    <a:pt x="429244" y="63083"/>
                    <a:pt x="403406" y="88890"/>
                    <a:pt x="403406" y="120432"/>
                  </a:cubicBezTo>
                  <a:cubicBezTo>
                    <a:pt x="403406" y="150540"/>
                    <a:pt x="429244" y="176347"/>
                    <a:pt x="459388" y="176347"/>
                  </a:cubicBezTo>
                  <a:cubicBezTo>
                    <a:pt x="490968" y="176347"/>
                    <a:pt x="516807" y="150540"/>
                    <a:pt x="516807" y="120432"/>
                  </a:cubicBezTo>
                  <a:cubicBezTo>
                    <a:pt x="516807" y="88890"/>
                    <a:pt x="490968" y="63083"/>
                    <a:pt x="459388" y="63083"/>
                  </a:cubicBezTo>
                  <a:close/>
                  <a:moveTo>
                    <a:pt x="457953" y="0"/>
                  </a:moveTo>
                  <a:cubicBezTo>
                    <a:pt x="522548" y="0"/>
                    <a:pt x="575660" y="53047"/>
                    <a:pt x="575660" y="117565"/>
                  </a:cubicBezTo>
                  <a:cubicBezTo>
                    <a:pt x="575660" y="183516"/>
                    <a:pt x="522548" y="236563"/>
                    <a:pt x="457953" y="236563"/>
                  </a:cubicBezTo>
                  <a:cubicBezTo>
                    <a:pt x="391922" y="236563"/>
                    <a:pt x="340246" y="183516"/>
                    <a:pt x="340246" y="117565"/>
                  </a:cubicBezTo>
                  <a:cubicBezTo>
                    <a:pt x="340246" y="53047"/>
                    <a:pt x="391922" y="0"/>
                    <a:pt x="457953" y="0"/>
                  </a:cubicBezTo>
                  <a:close/>
                </a:path>
              </a:pathLst>
            </a:custGeom>
            <a:solidFill>
              <a:srgbClr val="005AAA"/>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grpSp>
      <p:grpSp>
        <p:nvGrpSpPr>
          <p:cNvPr id="15" name="组合 14"/>
          <p:cNvGrpSpPr/>
          <p:nvPr/>
        </p:nvGrpSpPr>
        <p:grpSpPr>
          <a:xfrm>
            <a:off x="6375693" y="1448446"/>
            <a:ext cx="1733550" cy="2591991"/>
            <a:chOff x="6375693" y="1448446"/>
            <a:chExt cx="1733550" cy="2591991"/>
          </a:xfrm>
        </p:grpSpPr>
        <p:sp>
          <p:nvSpPr>
            <p:cNvPr id="16" name="Freeform 2048"/>
            <p:cNvSpPr/>
            <p:nvPr/>
          </p:nvSpPr>
          <p:spPr bwMode="auto">
            <a:xfrm>
              <a:off x="6375693" y="1448446"/>
              <a:ext cx="1733550" cy="2591991"/>
            </a:xfrm>
            <a:custGeom>
              <a:avLst/>
              <a:gdLst>
                <a:gd name="T0" fmla="*/ 271 w 1456"/>
                <a:gd name="T1" fmla="*/ 28 h 2177"/>
                <a:gd name="T2" fmla="*/ 445 w 1456"/>
                <a:gd name="T3" fmla="*/ 94 h 2177"/>
                <a:gd name="T4" fmla="*/ 609 w 1456"/>
                <a:gd name="T5" fmla="*/ 181 h 2177"/>
                <a:gd name="T6" fmla="*/ 788 w 1456"/>
                <a:gd name="T7" fmla="*/ 303 h 2177"/>
                <a:gd name="T8" fmla="*/ 950 w 1456"/>
                <a:gd name="T9" fmla="*/ 445 h 2177"/>
                <a:gd name="T10" fmla="*/ 1094 w 1456"/>
                <a:gd name="T11" fmla="*/ 608 h 2177"/>
                <a:gd name="T12" fmla="*/ 1216 w 1456"/>
                <a:gd name="T13" fmla="*/ 787 h 2177"/>
                <a:gd name="T14" fmla="*/ 1316 w 1456"/>
                <a:gd name="T15" fmla="*/ 982 h 2177"/>
                <a:gd name="T16" fmla="*/ 1389 w 1456"/>
                <a:gd name="T17" fmla="*/ 1190 h 2177"/>
                <a:gd name="T18" fmla="*/ 1435 w 1456"/>
                <a:gd name="T19" fmla="*/ 1394 h 2177"/>
                <a:gd name="T20" fmla="*/ 1454 w 1456"/>
                <a:gd name="T21" fmla="*/ 1606 h 2177"/>
                <a:gd name="T22" fmla="*/ 1456 w 1456"/>
                <a:gd name="T23" fmla="*/ 1648 h 2177"/>
                <a:gd name="T24" fmla="*/ 1437 w 1456"/>
                <a:gd name="T25" fmla="*/ 1779 h 2177"/>
                <a:gd name="T26" fmla="*/ 1389 w 1456"/>
                <a:gd name="T27" fmla="*/ 1898 h 2177"/>
                <a:gd name="T28" fmla="*/ 1316 w 1456"/>
                <a:gd name="T29" fmla="*/ 2000 h 2177"/>
                <a:gd name="T30" fmla="*/ 1221 w 1456"/>
                <a:gd name="T31" fmla="*/ 2083 h 2177"/>
                <a:gd name="T32" fmla="*/ 1109 w 1456"/>
                <a:gd name="T33" fmla="*/ 2142 h 2177"/>
                <a:gd name="T34" fmla="*/ 983 w 1456"/>
                <a:gd name="T35" fmla="*/ 2173 h 2177"/>
                <a:gd name="T36" fmla="*/ 854 w 1456"/>
                <a:gd name="T37" fmla="*/ 2175 h 2177"/>
                <a:gd name="T38" fmla="*/ 734 w 1456"/>
                <a:gd name="T39" fmla="*/ 2146 h 2177"/>
                <a:gd name="T40" fmla="*/ 627 w 1456"/>
                <a:gd name="T41" fmla="*/ 2093 h 2177"/>
                <a:gd name="T42" fmla="*/ 534 w 1456"/>
                <a:gd name="T43" fmla="*/ 2020 h 2177"/>
                <a:gd name="T44" fmla="*/ 461 w 1456"/>
                <a:gd name="T45" fmla="*/ 1927 h 2177"/>
                <a:gd name="T46" fmla="*/ 408 w 1456"/>
                <a:gd name="T47" fmla="*/ 1820 h 2177"/>
                <a:gd name="T48" fmla="*/ 380 w 1456"/>
                <a:gd name="T49" fmla="*/ 1701 h 2177"/>
                <a:gd name="T50" fmla="*/ 376 w 1456"/>
                <a:gd name="T51" fmla="*/ 1638 h 2177"/>
                <a:gd name="T52" fmla="*/ 357 w 1456"/>
                <a:gd name="T53" fmla="*/ 1508 h 2177"/>
                <a:gd name="T54" fmla="*/ 314 w 1456"/>
                <a:gd name="T55" fmla="*/ 1388 h 2177"/>
                <a:gd name="T56" fmla="*/ 241 w 1456"/>
                <a:gd name="T57" fmla="*/ 1270 h 2177"/>
                <a:gd name="T58" fmla="*/ 145 w 1456"/>
                <a:gd name="T59" fmla="*/ 1170 h 2177"/>
                <a:gd name="T60" fmla="*/ 31 w 1456"/>
                <a:gd name="T61" fmla="*/ 1093 h 2177"/>
                <a:gd name="T62" fmla="*/ 62 w 1456"/>
                <a:gd name="T63" fmla="*/ 1047 h 2177"/>
                <a:gd name="T64" fmla="*/ 172 w 1456"/>
                <a:gd name="T65" fmla="*/ 969 h 2177"/>
                <a:gd name="T66" fmla="*/ 263 w 1456"/>
                <a:gd name="T67" fmla="*/ 869 h 2177"/>
                <a:gd name="T68" fmla="*/ 333 w 1456"/>
                <a:gd name="T69" fmla="*/ 753 h 2177"/>
                <a:gd name="T70" fmla="*/ 377 w 1456"/>
                <a:gd name="T71" fmla="*/ 622 h 2177"/>
                <a:gd name="T72" fmla="*/ 393 w 1456"/>
                <a:gd name="T73" fmla="*/ 481 h 2177"/>
                <a:gd name="T74" fmla="*/ 377 w 1456"/>
                <a:gd name="T75" fmla="*/ 342 h 2177"/>
                <a:gd name="T76" fmla="*/ 335 w 1456"/>
                <a:gd name="T77" fmla="*/ 214 h 2177"/>
                <a:gd name="T78" fmla="*/ 268 w 1456"/>
                <a:gd name="T79" fmla="*/ 98 h 2177"/>
                <a:gd name="T80" fmla="*/ 181 w 1456"/>
                <a:gd name="T81" fmla="*/ 0 h 2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56" h="2177">
                  <a:moveTo>
                    <a:pt x="181" y="0"/>
                  </a:moveTo>
                  <a:lnTo>
                    <a:pt x="271" y="28"/>
                  </a:lnTo>
                  <a:lnTo>
                    <a:pt x="359" y="59"/>
                  </a:lnTo>
                  <a:lnTo>
                    <a:pt x="445" y="94"/>
                  </a:lnTo>
                  <a:lnTo>
                    <a:pt x="529" y="135"/>
                  </a:lnTo>
                  <a:lnTo>
                    <a:pt x="609" y="181"/>
                  </a:lnTo>
                  <a:lnTo>
                    <a:pt x="700" y="238"/>
                  </a:lnTo>
                  <a:lnTo>
                    <a:pt x="788" y="303"/>
                  </a:lnTo>
                  <a:lnTo>
                    <a:pt x="872" y="372"/>
                  </a:lnTo>
                  <a:lnTo>
                    <a:pt x="950" y="445"/>
                  </a:lnTo>
                  <a:lnTo>
                    <a:pt x="1025" y="525"/>
                  </a:lnTo>
                  <a:lnTo>
                    <a:pt x="1094" y="608"/>
                  </a:lnTo>
                  <a:lnTo>
                    <a:pt x="1159" y="695"/>
                  </a:lnTo>
                  <a:lnTo>
                    <a:pt x="1216" y="787"/>
                  </a:lnTo>
                  <a:lnTo>
                    <a:pt x="1269" y="882"/>
                  </a:lnTo>
                  <a:lnTo>
                    <a:pt x="1316" y="982"/>
                  </a:lnTo>
                  <a:lnTo>
                    <a:pt x="1356" y="1085"/>
                  </a:lnTo>
                  <a:lnTo>
                    <a:pt x="1389" y="1190"/>
                  </a:lnTo>
                  <a:lnTo>
                    <a:pt x="1415" y="1291"/>
                  </a:lnTo>
                  <a:lnTo>
                    <a:pt x="1435" y="1394"/>
                  </a:lnTo>
                  <a:lnTo>
                    <a:pt x="1448" y="1499"/>
                  </a:lnTo>
                  <a:lnTo>
                    <a:pt x="1454" y="1606"/>
                  </a:lnTo>
                  <a:lnTo>
                    <a:pt x="1456" y="1638"/>
                  </a:lnTo>
                  <a:lnTo>
                    <a:pt x="1456" y="1648"/>
                  </a:lnTo>
                  <a:lnTo>
                    <a:pt x="1451" y="1715"/>
                  </a:lnTo>
                  <a:lnTo>
                    <a:pt x="1437" y="1779"/>
                  </a:lnTo>
                  <a:lnTo>
                    <a:pt x="1416" y="1841"/>
                  </a:lnTo>
                  <a:lnTo>
                    <a:pt x="1389" y="1898"/>
                  </a:lnTo>
                  <a:lnTo>
                    <a:pt x="1355" y="1951"/>
                  </a:lnTo>
                  <a:lnTo>
                    <a:pt x="1316" y="2000"/>
                  </a:lnTo>
                  <a:lnTo>
                    <a:pt x="1271" y="2045"/>
                  </a:lnTo>
                  <a:lnTo>
                    <a:pt x="1221" y="2083"/>
                  </a:lnTo>
                  <a:lnTo>
                    <a:pt x="1166" y="2116"/>
                  </a:lnTo>
                  <a:lnTo>
                    <a:pt x="1109" y="2142"/>
                  </a:lnTo>
                  <a:lnTo>
                    <a:pt x="1047" y="2161"/>
                  </a:lnTo>
                  <a:lnTo>
                    <a:pt x="983" y="2173"/>
                  </a:lnTo>
                  <a:lnTo>
                    <a:pt x="916" y="2177"/>
                  </a:lnTo>
                  <a:lnTo>
                    <a:pt x="854" y="2175"/>
                  </a:lnTo>
                  <a:lnTo>
                    <a:pt x="792" y="2163"/>
                  </a:lnTo>
                  <a:lnTo>
                    <a:pt x="734" y="2146"/>
                  </a:lnTo>
                  <a:lnTo>
                    <a:pt x="679" y="2122"/>
                  </a:lnTo>
                  <a:lnTo>
                    <a:pt x="627" y="2093"/>
                  </a:lnTo>
                  <a:lnTo>
                    <a:pt x="579" y="2059"/>
                  </a:lnTo>
                  <a:lnTo>
                    <a:pt x="534" y="2020"/>
                  </a:lnTo>
                  <a:lnTo>
                    <a:pt x="495" y="1976"/>
                  </a:lnTo>
                  <a:lnTo>
                    <a:pt x="461" y="1927"/>
                  </a:lnTo>
                  <a:lnTo>
                    <a:pt x="432" y="1875"/>
                  </a:lnTo>
                  <a:lnTo>
                    <a:pt x="408" y="1820"/>
                  </a:lnTo>
                  <a:lnTo>
                    <a:pt x="391" y="1762"/>
                  </a:lnTo>
                  <a:lnTo>
                    <a:pt x="380" y="1701"/>
                  </a:lnTo>
                  <a:lnTo>
                    <a:pt x="377" y="1638"/>
                  </a:lnTo>
                  <a:lnTo>
                    <a:pt x="376" y="1638"/>
                  </a:lnTo>
                  <a:lnTo>
                    <a:pt x="371" y="1572"/>
                  </a:lnTo>
                  <a:lnTo>
                    <a:pt x="357" y="1508"/>
                  </a:lnTo>
                  <a:lnTo>
                    <a:pt x="339" y="1447"/>
                  </a:lnTo>
                  <a:lnTo>
                    <a:pt x="314" y="1388"/>
                  </a:lnTo>
                  <a:lnTo>
                    <a:pt x="282" y="1326"/>
                  </a:lnTo>
                  <a:lnTo>
                    <a:pt x="241" y="1270"/>
                  </a:lnTo>
                  <a:lnTo>
                    <a:pt x="196" y="1218"/>
                  </a:lnTo>
                  <a:lnTo>
                    <a:pt x="145" y="1170"/>
                  </a:lnTo>
                  <a:lnTo>
                    <a:pt x="90" y="1129"/>
                  </a:lnTo>
                  <a:lnTo>
                    <a:pt x="31" y="1093"/>
                  </a:lnTo>
                  <a:lnTo>
                    <a:pt x="0" y="1079"/>
                  </a:lnTo>
                  <a:lnTo>
                    <a:pt x="62" y="1047"/>
                  </a:lnTo>
                  <a:lnTo>
                    <a:pt x="119" y="1012"/>
                  </a:lnTo>
                  <a:lnTo>
                    <a:pt x="172" y="969"/>
                  </a:lnTo>
                  <a:lnTo>
                    <a:pt x="220" y="922"/>
                  </a:lnTo>
                  <a:lnTo>
                    <a:pt x="263" y="869"/>
                  </a:lnTo>
                  <a:lnTo>
                    <a:pt x="301" y="813"/>
                  </a:lnTo>
                  <a:lnTo>
                    <a:pt x="333" y="753"/>
                  </a:lnTo>
                  <a:lnTo>
                    <a:pt x="359" y="689"/>
                  </a:lnTo>
                  <a:lnTo>
                    <a:pt x="377" y="622"/>
                  </a:lnTo>
                  <a:lnTo>
                    <a:pt x="389" y="553"/>
                  </a:lnTo>
                  <a:lnTo>
                    <a:pt x="393" y="481"/>
                  </a:lnTo>
                  <a:lnTo>
                    <a:pt x="389" y="410"/>
                  </a:lnTo>
                  <a:lnTo>
                    <a:pt x="377" y="342"/>
                  </a:lnTo>
                  <a:lnTo>
                    <a:pt x="360" y="276"/>
                  </a:lnTo>
                  <a:lnTo>
                    <a:pt x="335" y="214"/>
                  </a:lnTo>
                  <a:lnTo>
                    <a:pt x="305" y="155"/>
                  </a:lnTo>
                  <a:lnTo>
                    <a:pt x="268" y="98"/>
                  </a:lnTo>
                  <a:lnTo>
                    <a:pt x="227" y="47"/>
                  </a:lnTo>
                  <a:lnTo>
                    <a:pt x="181" y="0"/>
                  </a:lnTo>
                  <a:close/>
                </a:path>
              </a:pathLst>
            </a:custGeom>
            <a:solidFill>
              <a:srgbClr val="002060"/>
            </a:solidFill>
            <a:ln w="0">
              <a:noFill/>
              <a:prstDash val="solid"/>
              <a:round/>
            </a:ln>
          </p:spPr>
          <p:txBody>
            <a:bodyPr vert="horz" wrap="square" lIns="68580" tIns="34290" rIns="68580" bIns="3429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7" name="Freeform 2054"/>
            <p:cNvSpPr/>
            <p:nvPr/>
          </p:nvSpPr>
          <p:spPr bwMode="auto">
            <a:xfrm>
              <a:off x="7004343" y="2956968"/>
              <a:ext cx="944166" cy="945356"/>
            </a:xfrm>
            <a:custGeom>
              <a:avLst/>
              <a:gdLst>
                <a:gd name="T0" fmla="*/ 396 w 793"/>
                <a:gd name="T1" fmla="*/ 0 h 794"/>
                <a:gd name="T2" fmla="*/ 450 w 793"/>
                <a:gd name="T3" fmla="*/ 3 h 794"/>
                <a:gd name="T4" fmla="*/ 502 w 793"/>
                <a:gd name="T5" fmla="*/ 15 h 794"/>
                <a:gd name="T6" fmla="*/ 551 w 793"/>
                <a:gd name="T7" fmla="*/ 32 h 794"/>
                <a:gd name="T8" fmla="*/ 597 w 793"/>
                <a:gd name="T9" fmla="*/ 54 h 794"/>
                <a:gd name="T10" fmla="*/ 638 w 793"/>
                <a:gd name="T11" fmla="*/ 83 h 794"/>
                <a:gd name="T12" fmla="*/ 678 w 793"/>
                <a:gd name="T13" fmla="*/ 117 h 794"/>
                <a:gd name="T14" fmla="*/ 710 w 793"/>
                <a:gd name="T15" fmla="*/ 155 h 794"/>
                <a:gd name="T16" fmla="*/ 739 w 793"/>
                <a:gd name="T17" fmla="*/ 197 h 794"/>
                <a:gd name="T18" fmla="*/ 763 w 793"/>
                <a:gd name="T19" fmla="*/ 243 h 794"/>
                <a:gd name="T20" fmla="*/ 780 w 793"/>
                <a:gd name="T21" fmla="*/ 291 h 794"/>
                <a:gd name="T22" fmla="*/ 790 w 793"/>
                <a:gd name="T23" fmla="*/ 343 h 794"/>
                <a:gd name="T24" fmla="*/ 793 w 793"/>
                <a:gd name="T25" fmla="*/ 397 h 794"/>
                <a:gd name="T26" fmla="*/ 790 w 793"/>
                <a:gd name="T27" fmla="*/ 451 h 794"/>
                <a:gd name="T28" fmla="*/ 780 w 793"/>
                <a:gd name="T29" fmla="*/ 503 h 794"/>
                <a:gd name="T30" fmla="*/ 763 w 793"/>
                <a:gd name="T31" fmla="*/ 551 h 794"/>
                <a:gd name="T32" fmla="*/ 739 w 793"/>
                <a:gd name="T33" fmla="*/ 597 h 794"/>
                <a:gd name="T34" fmla="*/ 710 w 793"/>
                <a:gd name="T35" fmla="*/ 639 h 794"/>
                <a:gd name="T36" fmla="*/ 678 w 793"/>
                <a:gd name="T37" fmla="*/ 677 h 794"/>
                <a:gd name="T38" fmla="*/ 638 w 793"/>
                <a:gd name="T39" fmla="*/ 711 h 794"/>
                <a:gd name="T40" fmla="*/ 597 w 793"/>
                <a:gd name="T41" fmla="*/ 740 h 794"/>
                <a:gd name="T42" fmla="*/ 551 w 793"/>
                <a:gd name="T43" fmla="*/ 762 h 794"/>
                <a:gd name="T44" fmla="*/ 502 w 793"/>
                <a:gd name="T45" fmla="*/ 779 h 794"/>
                <a:gd name="T46" fmla="*/ 450 w 793"/>
                <a:gd name="T47" fmla="*/ 791 h 794"/>
                <a:gd name="T48" fmla="*/ 396 w 793"/>
                <a:gd name="T49" fmla="*/ 794 h 794"/>
                <a:gd name="T50" fmla="*/ 343 w 793"/>
                <a:gd name="T51" fmla="*/ 791 h 794"/>
                <a:gd name="T52" fmla="*/ 290 w 793"/>
                <a:gd name="T53" fmla="*/ 779 h 794"/>
                <a:gd name="T54" fmla="*/ 242 w 793"/>
                <a:gd name="T55" fmla="*/ 762 h 794"/>
                <a:gd name="T56" fmla="*/ 196 w 793"/>
                <a:gd name="T57" fmla="*/ 740 h 794"/>
                <a:gd name="T58" fmla="*/ 154 w 793"/>
                <a:gd name="T59" fmla="*/ 711 h 794"/>
                <a:gd name="T60" fmla="*/ 116 w 793"/>
                <a:gd name="T61" fmla="*/ 677 h 794"/>
                <a:gd name="T62" fmla="*/ 82 w 793"/>
                <a:gd name="T63" fmla="*/ 639 h 794"/>
                <a:gd name="T64" fmla="*/ 53 w 793"/>
                <a:gd name="T65" fmla="*/ 597 h 794"/>
                <a:gd name="T66" fmla="*/ 31 w 793"/>
                <a:gd name="T67" fmla="*/ 551 h 794"/>
                <a:gd name="T68" fmla="*/ 14 w 793"/>
                <a:gd name="T69" fmla="*/ 503 h 794"/>
                <a:gd name="T70" fmla="*/ 4 w 793"/>
                <a:gd name="T71" fmla="*/ 451 h 794"/>
                <a:gd name="T72" fmla="*/ 0 w 793"/>
                <a:gd name="T73" fmla="*/ 397 h 794"/>
                <a:gd name="T74" fmla="*/ 4 w 793"/>
                <a:gd name="T75" fmla="*/ 343 h 794"/>
                <a:gd name="T76" fmla="*/ 14 w 793"/>
                <a:gd name="T77" fmla="*/ 291 h 794"/>
                <a:gd name="T78" fmla="*/ 31 w 793"/>
                <a:gd name="T79" fmla="*/ 243 h 794"/>
                <a:gd name="T80" fmla="*/ 53 w 793"/>
                <a:gd name="T81" fmla="*/ 197 h 794"/>
                <a:gd name="T82" fmla="*/ 82 w 793"/>
                <a:gd name="T83" fmla="*/ 155 h 794"/>
                <a:gd name="T84" fmla="*/ 116 w 793"/>
                <a:gd name="T85" fmla="*/ 117 h 794"/>
                <a:gd name="T86" fmla="*/ 154 w 793"/>
                <a:gd name="T87" fmla="*/ 83 h 794"/>
                <a:gd name="T88" fmla="*/ 196 w 793"/>
                <a:gd name="T89" fmla="*/ 54 h 794"/>
                <a:gd name="T90" fmla="*/ 242 w 793"/>
                <a:gd name="T91" fmla="*/ 32 h 794"/>
                <a:gd name="T92" fmla="*/ 290 w 793"/>
                <a:gd name="T93" fmla="*/ 15 h 794"/>
                <a:gd name="T94" fmla="*/ 343 w 793"/>
                <a:gd name="T95" fmla="*/ 3 h 794"/>
                <a:gd name="T96" fmla="*/ 396 w 793"/>
                <a:gd name="T97" fmla="*/ 0 h 7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93" h="794">
                  <a:moveTo>
                    <a:pt x="396" y="0"/>
                  </a:moveTo>
                  <a:lnTo>
                    <a:pt x="450" y="3"/>
                  </a:lnTo>
                  <a:lnTo>
                    <a:pt x="502" y="15"/>
                  </a:lnTo>
                  <a:lnTo>
                    <a:pt x="551" y="32"/>
                  </a:lnTo>
                  <a:lnTo>
                    <a:pt x="597" y="54"/>
                  </a:lnTo>
                  <a:lnTo>
                    <a:pt x="638" y="83"/>
                  </a:lnTo>
                  <a:lnTo>
                    <a:pt x="678" y="117"/>
                  </a:lnTo>
                  <a:lnTo>
                    <a:pt x="710" y="155"/>
                  </a:lnTo>
                  <a:lnTo>
                    <a:pt x="739" y="197"/>
                  </a:lnTo>
                  <a:lnTo>
                    <a:pt x="763" y="243"/>
                  </a:lnTo>
                  <a:lnTo>
                    <a:pt x="780" y="291"/>
                  </a:lnTo>
                  <a:lnTo>
                    <a:pt x="790" y="343"/>
                  </a:lnTo>
                  <a:lnTo>
                    <a:pt x="793" y="397"/>
                  </a:lnTo>
                  <a:lnTo>
                    <a:pt x="790" y="451"/>
                  </a:lnTo>
                  <a:lnTo>
                    <a:pt x="780" y="503"/>
                  </a:lnTo>
                  <a:lnTo>
                    <a:pt x="763" y="551"/>
                  </a:lnTo>
                  <a:lnTo>
                    <a:pt x="739" y="597"/>
                  </a:lnTo>
                  <a:lnTo>
                    <a:pt x="710" y="639"/>
                  </a:lnTo>
                  <a:lnTo>
                    <a:pt x="678" y="677"/>
                  </a:lnTo>
                  <a:lnTo>
                    <a:pt x="638" y="711"/>
                  </a:lnTo>
                  <a:lnTo>
                    <a:pt x="597" y="740"/>
                  </a:lnTo>
                  <a:lnTo>
                    <a:pt x="551" y="762"/>
                  </a:lnTo>
                  <a:lnTo>
                    <a:pt x="502" y="779"/>
                  </a:lnTo>
                  <a:lnTo>
                    <a:pt x="450" y="791"/>
                  </a:lnTo>
                  <a:lnTo>
                    <a:pt x="396" y="794"/>
                  </a:lnTo>
                  <a:lnTo>
                    <a:pt x="343" y="791"/>
                  </a:lnTo>
                  <a:lnTo>
                    <a:pt x="290" y="779"/>
                  </a:lnTo>
                  <a:lnTo>
                    <a:pt x="242" y="762"/>
                  </a:lnTo>
                  <a:lnTo>
                    <a:pt x="196" y="740"/>
                  </a:lnTo>
                  <a:lnTo>
                    <a:pt x="154" y="711"/>
                  </a:lnTo>
                  <a:lnTo>
                    <a:pt x="116" y="677"/>
                  </a:lnTo>
                  <a:lnTo>
                    <a:pt x="82" y="639"/>
                  </a:lnTo>
                  <a:lnTo>
                    <a:pt x="53" y="597"/>
                  </a:lnTo>
                  <a:lnTo>
                    <a:pt x="31" y="551"/>
                  </a:lnTo>
                  <a:lnTo>
                    <a:pt x="14" y="503"/>
                  </a:lnTo>
                  <a:lnTo>
                    <a:pt x="4" y="451"/>
                  </a:lnTo>
                  <a:lnTo>
                    <a:pt x="0" y="397"/>
                  </a:lnTo>
                  <a:lnTo>
                    <a:pt x="4" y="343"/>
                  </a:lnTo>
                  <a:lnTo>
                    <a:pt x="14" y="291"/>
                  </a:lnTo>
                  <a:lnTo>
                    <a:pt x="31" y="243"/>
                  </a:lnTo>
                  <a:lnTo>
                    <a:pt x="53" y="197"/>
                  </a:lnTo>
                  <a:lnTo>
                    <a:pt x="82" y="155"/>
                  </a:lnTo>
                  <a:lnTo>
                    <a:pt x="116" y="117"/>
                  </a:lnTo>
                  <a:lnTo>
                    <a:pt x="154" y="83"/>
                  </a:lnTo>
                  <a:lnTo>
                    <a:pt x="196" y="54"/>
                  </a:lnTo>
                  <a:lnTo>
                    <a:pt x="242" y="32"/>
                  </a:lnTo>
                  <a:lnTo>
                    <a:pt x="290" y="15"/>
                  </a:lnTo>
                  <a:lnTo>
                    <a:pt x="343" y="3"/>
                  </a:lnTo>
                  <a:lnTo>
                    <a:pt x="396" y="0"/>
                  </a:lnTo>
                  <a:close/>
                </a:path>
              </a:pathLst>
            </a:custGeom>
            <a:solidFill>
              <a:srgbClr val="002060"/>
            </a:solidFill>
            <a:ln w="12700">
              <a:noFill/>
              <a:prstDash val="solid"/>
              <a:round/>
            </a:ln>
          </p:spPr>
          <p:txBody>
            <a:bodyPr vert="horz" wrap="square" lIns="68580" tIns="34290" rIns="68580" bIns="3429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8" name="phone-call_125793"/>
            <p:cNvSpPr>
              <a:spLocks noChangeAspect="1"/>
            </p:cNvSpPr>
            <p:nvPr/>
          </p:nvSpPr>
          <p:spPr bwMode="auto">
            <a:xfrm>
              <a:off x="7277733" y="3235242"/>
              <a:ext cx="376895" cy="450882"/>
            </a:xfrm>
            <a:custGeom>
              <a:avLst/>
              <a:gdLst>
                <a:gd name="connsiteX0" fmla="*/ 295234 w 508283"/>
                <a:gd name="connsiteY0" fmla="*/ 327353 h 608062"/>
                <a:gd name="connsiteX1" fmla="*/ 317262 w 508283"/>
                <a:gd name="connsiteY1" fmla="*/ 357393 h 608062"/>
                <a:gd name="connsiteX2" fmla="*/ 295234 w 508283"/>
                <a:gd name="connsiteY2" fmla="*/ 387969 h 608062"/>
                <a:gd name="connsiteX3" fmla="*/ 277181 w 508283"/>
                <a:gd name="connsiteY3" fmla="*/ 373164 h 608062"/>
                <a:gd name="connsiteX4" fmla="*/ 277181 w 508283"/>
                <a:gd name="connsiteY4" fmla="*/ 342802 h 608062"/>
                <a:gd name="connsiteX5" fmla="*/ 295234 w 508283"/>
                <a:gd name="connsiteY5" fmla="*/ 327353 h 608062"/>
                <a:gd name="connsiteX6" fmla="*/ 130681 w 508283"/>
                <a:gd name="connsiteY6" fmla="*/ 297010 h 608062"/>
                <a:gd name="connsiteX7" fmla="*/ 143671 w 508283"/>
                <a:gd name="connsiteY7" fmla="*/ 342031 h 608062"/>
                <a:gd name="connsiteX8" fmla="*/ 118550 w 508283"/>
                <a:gd name="connsiteY8" fmla="*/ 342031 h 608062"/>
                <a:gd name="connsiteX9" fmla="*/ 102603 w 508283"/>
                <a:gd name="connsiteY9" fmla="*/ 242387 h 608062"/>
                <a:gd name="connsiteX10" fmla="*/ 46354 w 508283"/>
                <a:gd name="connsiteY10" fmla="*/ 426030 h 608062"/>
                <a:gd name="connsiteX11" fmla="*/ 97656 w 508283"/>
                <a:gd name="connsiteY11" fmla="*/ 426030 h 608062"/>
                <a:gd name="connsiteX12" fmla="*/ 110132 w 508283"/>
                <a:gd name="connsiteY12" fmla="*/ 381462 h 608062"/>
                <a:gd name="connsiteX13" fmla="*/ 152399 w 508283"/>
                <a:gd name="connsiteY13" fmla="*/ 381462 h 608062"/>
                <a:gd name="connsiteX14" fmla="*/ 165735 w 508283"/>
                <a:gd name="connsiteY14" fmla="*/ 426030 h 608062"/>
                <a:gd name="connsiteX15" fmla="*/ 218650 w 508283"/>
                <a:gd name="connsiteY15" fmla="*/ 426030 h 608062"/>
                <a:gd name="connsiteX16" fmla="*/ 161541 w 508283"/>
                <a:gd name="connsiteY16" fmla="*/ 242387 h 608062"/>
                <a:gd name="connsiteX17" fmla="*/ 227254 w 508283"/>
                <a:gd name="connsiteY17" fmla="*/ 233044 h 608062"/>
                <a:gd name="connsiteX18" fmla="*/ 227147 w 508283"/>
                <a:gd name="connsiteY18" fmla="*/ 426030 h 608062"/>
                <a:gd name="connsiteX19" fmla="*/ 269091 w 508283"/>
                <a:gd name="connsiteY19" fmla="*/ 426030 h 608062"/>
                <a:gd name="connsiteX20" fmla="*/ 269952 w 508283"/>
                <a:gd name="connsiteY20" fmla="*/ 415935 h 608062"/>
                <a:gd name="connsiteX21" fmla="*/ 304475 w 508283"/>
                <a:gd name="connsiteY21" fmla="*/ 428930 h 608062"/>
                <a:gd name="connsiteX22" fmla="*/ 347926 w 508283"/>
                <a:gd name="connsiteY22" fmla="*/ 410351 h 608062"/>
                <a:gd name="connsiteX23" fmla="*/ 367285 w 508283"/>
                <a:gd name="connsiteY23" fmla="*/ 355902 h 608062"/>
                <a:gd name="connsiteX24" fmla="*/ 348356 w 508283"/>
                <a:gd name="connsiteY24" fmla="*/ 302850 h 608062"/>
                <a:gd name="connsiteX25" fmla="*/ 310175 w 508283"/>
                <a:gd name="connsiteY25" fmla="*/ 287170 h 608062"/>
                <a:gd name="connsiteX26" fmla="*/ 276512 w 508283"/>
                <a:gd name="connsiteY26" fmla="*/ 297910 h 608062"/>
                <a:gd name="connsiteX27" fmla="*/ 276512 w 508283"/>
                <a:gd name="connsiteY27" fmla="*/ 233044 h 608062"/>
                <a:gd name="connsiteX28" fmla="*/ 75823 w 508283"/>
                <a:gd name="connsiteY28" fmla="*/ 42957 h 608062"/>
                <a:gd name="connsiteX29" fmla="*/ 52377 w 508283"/>
                <a:gd name="connsiteY29" fmla="*/ 77753 h 608062"/>
                <a:gd name="connsiteX30" fmla="*/ 428051 w 508283"/>
                <a:gd name="connsiteY30" fmla="*/ 77753 h 608062"/>
                <a:gd name="connsiteX31" fmla="*/ 428051 w 508283"/>
                <a:gd name="connsiteY31" fmla="*/ 554580 h 608062"/>
                <a:gd name="connsiteX32" fmla="*/ 465263 w 508283"/>
                <a:gd name="connsiteY32" fmla="*/ 526228 h 608062"/>
                <a:gd name="connsiteX33" fmla="*/ 465263 w 508283"/>
                <a:gd name="connsiteY33" fmla="*/ 42957 h 608062"/>
                <a:gd name="connsiteX34" fmla="*/ 53023 w 508283"/>
                <a:gd name="connsiteY34" fmla="*/ 0 h 608062"/>
                <a:gd name="connsiteX35" fmla="*/ 508283 w 508283"/>
                <a:gd name="connsiteY35" fmla="*/ 0 h 608062"/>
                <a:gd name="connsiteX36" fmla="*/ 508283 w 508283"/>
                <a:gd name="connsiteY36" fmla="*/ 547385 h 608062"/>
                <a:gd name="connsiteX37" fmla="*/ 429449 w 508283"/>
                <a:gd name="connsiteY37" fmla="*/ 607632 h 608062"/>
                <a:gd name="connsiteX38" fmla="*/ 428051 w 508283"/>
                <a:gd name="connsiteY38" fmla="*/ 607525 h 608062"/>
                <a:gd name="connsiteX39" fmla="*/ 428051 w 508283"/>
                <a:gd name="connsiteY39" fmla="*/ 608062 h 608062"/>
                <a:gd name="connsiteX40" fmla="*/ 108 w 508283"/>
                <a:gd name="connsiteY40" fmla="*/ 608062 h 608062"/>
                <a:gd name="connsiteX41" fmla="*/ 108 w 508283"/>
                <a:gd name="connsiteY41" fmla="*/ 567789 h 608062"/>
                <a:gd name="connsiteX42" fmla="*/ 0 w 508283"/>
                <a:gd name="connsiteY42" fmla="*/ 567789 h 608062"/>
                <a:gd name="connsiteX43" fmla="*/ 108 w 508283"/>
                <a:gd name="connsiteY43" fmla="*/ 77753 h 608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508283" h="608062">
                  <a:moveTo>
                    <a:pt x="295234" y="327353"/>
                  </a:moveTo>
                  <a:cubicBezTo>
                    <a:pt x="315650" y="327353"/>
                    <a:pt x="317262" y="350312"/>
                    <a:pt x="317262" y="357393"/>
                  </a:cubicBezTo>
                  <a:cubicBezTo>
                    <a:pt x="317262" y="376811"/>
                    <a:pt x="309203" y="387969"/>
                    <a:pt x="295234" y="387969"/>
                  </a:cubicBezTo>
                  <a:cubicBezTo>
                    <a:pt x="286530" y="387969"/>
                    <a:pt x="279330" y="381961"/>
                    <a:pt x="277181" y="373164"/>
                  </a:cubicBezTo>
                  <a:lnTo>
                    <a:pt x="277181" y="342802"/>
                  </a:lnTo>
                  <a:cubicBezTo>
                    <a:pt x="279223" y="333897"/>
                    <a:pt x="286745" y="327353"/>
                    <a:pt x="295234" y="327353"/>
                  </a:cubicBezTo>
                  <a:close/>
                  <a:moveTo>
                    <a:pt x="130681" y="297010"/>
                  </a:moveTo>
                  <a:lnTo>
                    <a:pt x="143671" y="342031"/>
                  </a:lnTo>
                  <a:lnTo>
                    <a:pt x="118550" y="342031"/>
                  </a:lnTo>
                  <a:close/>
                  <a:moveTo>
                    <a:pt x="102603" y="242387"/>
                  </a:moveTo>
                  <a:lnTo>
                    <a:pt x="46354" y="426030"/>
                  </a:lnTo>
                  <a:lnTo>
                    <a:pt x="97656" y="426030"/>
                  </a:lnTo>
                  <a:lnTo>
                    <a:pt x="110132" y="381462"/>
                  </a:lnTo>
                  <a:lnTo>
                    <a:pt x="152399" y="381462"/>
                  </a:lnTo>
                  <a:lnTo>
                    <a:pt x="165735" y="426030"/>
                  </a:lnTo>
                  <a:lnTo>
                    <a:pt x="218650" y="426030"/>
                  </a:lnTo>
                  <a:lnTo>
                    <a:pt x="161541" y="242387"/>
                  </a:lnTo>
                  <a:close/>
                  <a:moveTo>
                    <a:pt x="227254" y="233044"/>
                  </a:moveTo>
                  <a:lnTo>
                    <a:pt x="227147" y="426030"/>
                  </a:lnTo>
                  <a:lnTo>
                    <a:pt x="269091" y="426030"/>
                  </a:lnTo>
                  <a:lnTo>
                    <a:pt x="269952" y="415935"/>
                  </a:lnTo>
                  <a:cubicBezTo>
                    <a:pt x="278771" y="424419"/>
                    <a:pt x="290494" y="428930"/>
                    <a:pt x="304475" y="428930"/>
                  </a:cubicBezTo>
                  <a:cubicBezTo>
                    <a:pt x="321038" y="428930"/>
                    <a:pt x="336418" y="422271"/>
                    <a:pt x="347926" y="410351"/>
                  </a:cubicBezTo>
                  <a:cubicBezTo>
                    <a:pt x="360617" y="397034"/>
                    <a:pt x="367285" y="378240"/>
                    <a:pt x="367285" y="355902"/>
                  </a:cubicBezTo>
                  <a:cubicBezTo>
                    <a:pt x="367500" y="334101"/>
                    <a:pt x="360724" y="315307"/>
                    <a:pt x="348356" y="302850"/>
                  </a:cubicBezTo>
                  <a:cubicBezTo>
                    <a:pt x="338139" y="292540"/>
                    <a:pt x="324910" y="287170"/>
                    <a:pt x="310175" y="287170"/>
                  </a:cubicBezTo>
                  <a:cubicBezTo>
                    <a:pt x="296839" y="287170"/>
                    <a:pt x="285224" y="290929"/>
                    <a:pt x="276512" y="297910"/>
                  </a:cubicBezTo>
                  <a:lnTo>
                    <a:pt x="276512" y="233044"/>
                  </a:lnTo>
                  <a:close/>
                  <a:moveTo>
                    <a:pt x="75823" y="42957"/>
                  </a:moveTo>
                  <a:lnTo>
                    <a:pt x="52377" y="77753"/>
                  </a:lnTo>
                  <a:lnTo>
                    <a:pt x="428051" y="77753"/>
                  </a:lnTo>
                  <a:lnTo>
                    <a:pt x="428051" y="554580"/>
                  </a:lnTo>
                  <a:lnTo>
                    <a:pt x="465263" y="526228"/>
                  </a:lnTo>
                  <a:lnTo>
                    <a:pt x="465263" y="42957"/>
                  </a:lnTo>
                  <a:close/>
                  <a:moveTo>
                    <a:pt x="53023" y="0"/>
                  </a:moveTo>
                  <a:lnTo>
                    <a:pt x="508283" y="0"/>
                  </a:lnTo>
                  <a:lnTo>
                    <a:pt x="508283" y="547385"/>
                  </a:lnTo>
                  <a:lnTo>
                    <a:pt x="429449" y="607632"/>
                  </a:lnTo>
                  <a:lnTo>
                    <a:pt x="428051" y="607525"/>
                  </a:lnTo>
                  <a:lnTo>
                    <a:pt x="428051" y="608062"/>
                  </a:lnTo>
                  <a:lnTo>
                    <a:pt x="108" y="608062"/>
                  </a:lnTo>
                  <a:lnTo>
                    <a:pt x="108" y="567789"/>
                  </a:lnTo>
                  <a:lnTo>
                    <a:pt x="0" y="567789"/>
                  </a:lnTo>
                  <a:lnTo>
                    <a:pt x="108" y="77753"/>
                  </a:lnTo>
                  <a:close/>
                </a:path>
              </a:pathLst>
            </a:custGeom>
            <a:solidFill>
              <a:schemeClr val="bg1"/>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grpSp>
      <p:grpSp>
        <p:nvGrpSpPr>
          <p:cNvPr id="19" name="组合 18"/>
          <p:cNvGrpSpPr/>
          <p:nvPr/>
        </p:nvGrpSpPr>
        <p:grpSpPr>
          <a:xfrm>
            <a:off x="5437480" y="3728493"/>
            <a:ext cx="2615804" cy="1752600"/>
            <a:chOff x="5437480" y="3728493"/>
            <a:chExt cx="2615804" cy="1752600"/>
          </a:xfrm>
        </p:grpSpPr>
        <p:sp>
          <p:nvSpPr>
            <p:cNvPr id="20" name="Freeform 2050"/>
            <p:cNvSpPr/>
            <p:nvPr/>
          </p:nvSpPr>
          <p:spPr bwMode="auto">
            <a:xfrm>
              <a:off x="5437480" y="3728493"/>
              <a:ext cx="2615804" cy="1752600"/>
            </a:xfrm>
            <a:custGeom>
              <a:avLst/>
              <a:gdLst>
                <a:gd name="T0" fmla="*/ 1145 w 2197"/>
                <a:gd name="T1" fmla="*/ 58 h 1472"/>
                <a:gd name="T2" fmla="*/ 1224 w 2197"/>
                <a:gd name="T3" fmla="*/ 164 h 1472"/>
                <a:gd name="T4" fmla="*/ 1323 w 2197"/>
                <a:gd name="T5" fmla="*/ 252 h 1472"/>
                <a:gd name="T6" fmla="*/ 1437 w 2197"/>
                <a:gd name="T7" fmla="*/ 318 h 1472"/>
                <a:gd name="T8" fmla="*/ 1566 w 2197"/>
                <a:gd name="T9" fmla="*/ 360 h 1472"/>
                <a:gd name="T10" fmla="*/ 1704 w 2197"/>
                <a:gd name="T11" fmla="*/ 375 h 1472"/>
                <a:gd name="T12" fmla="*/ 1847 w 2197"/>
                <a:gd name="T13" fmla="*/ 359 h 1472"/>
                <a:gd name="T14" fmla="*/ 1979 w 2197"/>
                <a:gd name="T15" fmla="*/ 315 h 1472"/>
                <a:gd name="T16" fmla="*/ 2097 w 2197"/>
                <a:gd name="T17" fmla="*/ 244 h 1472"/>
                <a:gd name="T18" fmla="*/ 2197 w 2197"/>
                <a:gd name="T19" fmla="*/ 150 h 1472"/>
                <a:gd name="T20" fmla="*/ 2142 w 2197"/>
                <a:gd name="T21" fmla="*/ 337 h 1472"/>
                <a:gd name="T22" fmla="*/ 2059 w 2197"/>
                <a:gd name="T23" fmla="*/ 527 h 1472"/>
                <a:gd name="T24" fmla="*/ 1948 w 2197"/>
                <a:gd name="T25" fmla="*/ 716 h 1472"/>
                <a:gd name="T26" fmla="*/ 1813 w 2197"/>
                <a:gd name="T27" fmla="*/ 889 h 1472"/>
                <a:gd name="T28" fmla="*/ 1659 w 2197"/>
                <a:gd name="T29" fmla="*/ 1044 h 1472"/>
                <a:gd name="T30" fmla="*/ 1486 w 2197"/>
                <a:gd name="T31" fmla="*/ 1177 h 1472"/>
                <a:gd name="T32" fmla="*/ 1296 w 2197"/>
                <a:gd name="T33" fmla="*/ 1288 h 1472"/>
                <a:gd name="T34" fmla="*/ 1092 w 2197"/>
                <a:gd name="T35" fmla="*/ 1375 h 1472"/>
                <a:gd name="T36" fmla="*/ 884 w 2197"/>
                <a:gd name="T37" fmla="*/ 1434 h 1472"/>
                <a:gd name="T38" fmla="*/ 675 w 2197"/>
                <a:gd name="T39" fmla="*/ 1465 h 1472"/>
                <a:gd name="T40" fmla="*/ 539 w 2197"/>
                <a:gd name="T41" fmla="*/ 1472 h 1472"/>
                <a:gd name="T42" fmla="*/ 465 w 2197"/>
                <a:gd name="T43" fmla="*/ 1467 h 1472"/>
                <a:gd name="T44" fmla="*/ 339 w 2197"/>
                <a:gd name="T45" fmla="*/ 1434 h 1472"/>
                <a:gd name="T46" fmla="*/ 228 w 2197"/>
                <a:gd name="T47" fmla="*/ 1372 h 1472"/>
                <a:gd name="T48" fmla="*/ 134 w 2197"/>
                <a:gd name="T49" fmla="*/ 1288 h 1472"/>
                <a:gd name="T50" fmla="*/ 63 w 2197"/>
                <a:gd name="T51" fmla="*/ 1184 h 1472"/>
                <a:gd name="T52" fmla="*/ 16 w 2197"/>
                <a:gd name="T53" fmla="*/ 1063 h 1472"/>
                <a:gd name="T54" fmla="*/ 0 w 2197"/>
                <a:gd name="T55" fmla="*/ 932 h 1472"/>
                <a:gd name="T56" fmla="*/ 14 w 2197"/>
                <a:gd name="T57" fmla="*/ 808 h 1472"/>
                <a:gd name="T58" fmla="*/ 55 w 2197"/>
                <a:gd name="T59" fmla="*/ 695 h 1472"/>
                <a:gd name="T60" fmla="*/ 119 w 2197"/>
                <a:gd name="T61" fmla="*/ 595 h 1472"/>
                <a:gd name="T62" fmla="*/ 202 w 2197"/>
                <a:gd name="T63" fmla="*/ 511 h 1472"/>
                <a:gd name="T64" fmla="*/ 302 w 2197"/>
                <a:gd name="T65" fmla="*/ 448 h 1472"/>
                <a:gd name="T66" fmla="*/ 416 w 2197"/>
                <a:gd name="T67" fmla="*/ 407 h 1472"/>
                <a:gd name="T68" fmla="*/ 539 w 2197"/>
                <a:gd name="T69" fmla="*/ 393 h 1472"/>
                <a:gd name="T70" fmla="*/ 607 w 2197"/>
                <a:gd name="T71" fmla="*/ 387 h 1472"/>
                <a:gd name="T72" fmla="*/ 734 w 2197"/>
                <a:gd name="T73" fmla="*/ 356 h 1472"/>
                <a:gd name="T74" fmla="*/ 854 w 2197"/>
                <a:gd name="T75" fmla="*/ 300 h 1472"/>
                <a:gd name="T76" fmla="*/ 961 w 2197"/>
                <a:gd name="T77" fmla="*/ 219 h 1472"/>
                <a:gd name="T78" fmla="*/ 1049 w 2197"/>
                <a:gd name="T79" fmla="*/ 118 h 1472"/>
                <a:gd name="T80" fmla="*/ 1114 w 2197"/>
                <a:gd name="T81" fmla="*/ 0 h 14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197" h="1472">
                  <a:moveTo>
                    <a:pt x="1114" y="0"/>
                  </a:moveTo>
                  <a:lnTo>
                    <a:pt x="1145" y="58"/>
                  </a:lnTo>
                  <a:lnTo>
                    <a:pt x="1182" y="113"/>
                  </a:lnTo>
                  <a:lnTo>
                    <a:pt x="1224" y="164"/>
                  </a:lnTo>
                  <a:lnTo>
                    <a:pt x="1271" y="211"/>
                  </a:lnTo>
                  <a:lnTo>
                    <a:pt x="1323" y="252"/>
                  </a:lnTo>
                  <a:lnTo>
                    <a:pt x="1378" y="288"/>
                  </a:lnTo>
                  <a:lnTo>
                    <a:pt x="1437" y="318"/>
                  </a:lnTo>
                  <a:lnTo>
                    <a:pt x="1500" y="343"/>
                  </a:lnTo>
                  <a:lnTo>
                    <a:pt x="1566" y="360"/>
                  </a:lnTo>
                  <a:lnTo>
                    <a:pt x="1634" y="372"/>
                  </a:lnTo>
                  <a:lnTo>
                    <a:pt x="1704" y="375"/>
                  </a:lnTo>
                  <a:lnTo>
                    <a:pt x="1776" y="371"/>
                  </a:lnTo>
                  <a:lnTo>
                    <a:pt x="1847" y="359"/>
                  </a:lnTo>
                  <a:lnTo>
                    <a:pt x="1915" y="341"/>
                  </a:lnTo>
                  <a:lnTo>
                    <a:pt x="1979" y="315"/>
                  </a:lnTo>
                  <a:lnTo>
                    <a:pt x="2040" y="282"/>
                  </a:lnTo>
                  <a:lnTo>
                    <a:pt x="2097" y="244"/>
                  </a:lnTo>
                  <a:lnTo>
                    <a:pt x="2150" y="199"/>
                  </a:lnTo>
                  <a:lnTo>
                    <a:pt x="2197" y="150"/>
                  </a:lnTo>
                  <a:lnTo>
                    <a:pt x="2172" y="244"/>
                  </a:lnTo>
                  <a:lnTo>
                    <a:pt x="2142" y="337"/>
                  </a:lnTo>
                  <a:lnTo>
                    <a:pt x="2106" y="426"/>
                  </a:lnTo>
                  <a:lnTo>
                    <a:pt x="2059" y="527"/>
                  </a:lnTo>
                  <a:lnTo>
                    <a:pt x="2006" y="623"/>
                  </a:lnTo>
                  <a:lnTo>
                    <a:pt x="1948" y="716"/>
                  </a:lnTo>
                  <a:lnTo>
                    <a:pt x="1882" y="804"/>
                  </a:lnTo>
                  <a:lnTo>
                    <a:pt x="1813" y="889"/>
                  </a:lnTo>
                  <a:lnTo>
                    <a:pt x="1738" y="968"/>
                  </a:lnTo>
                  <a:lnTo>
                    <a:pt x="1659" y="1044"/>
                  </a:lnTo>
                  <a:lnTo>
                    <a:pt x="1574" y="1113"/>
                  </a:lnTo>
                  <a:lnTo>
                    <a:pt x="1486" y="1177"/>
                  </a:lnTo>
                  <a:lnTo>
                    <a:pt x="1393" y="1236"/>
                  </a:lnTo>
                  <a:lnTo>
                    <a:pt x="1296" y="1288"/>
                  </a:lnTo>
                  <a:lnTo>
                    <a:pt x="1195" y="1334"/>
                  </a:lnTo>
                  <a:lnTo>
                    <a:pt x="1092" y="1375"/>
                  </a:lnTo>
                  <a:lnTo>
                    <a:pt x="984" y="1409"/>
                  </a:lnTo>
                  <a:lnTo>
                    <a:pt x="884" y="1434"/>
                  </a:lnTo>
                  <a:lnTo>
                    <a:pt x="780" y="1452"/>
                  </a:lnTo>
                  <a:lnTo>
                    <a:pt x="675" y="1465"/>
                  </a:lnTo>
                  <a:lnTo>
                    <a:pt x="569" y="1470"/>
                  </a:lnTo>
                  <a:lnTo>
                    <a:pt x="539" y="1472"/>
                  </a:lnTo>
                  <a:lnTo>
                    <a:pt x="531" y="1472"/>
                  </a:lnTo>
                  <a:lnTo>
                    <a:pt x="465" y="1467"/>
                  </a:lnTo>
                  <a:lnTo>
                    <a:pt x="401" y="1453"/>
                  </a:lnTo>
                  <a:lnTo>
                    <a:pt x="339" y="1434"/>
                  </a:lnTo>
                  <a:lnTo>
                    <a:pt x="281" y="1406"/>
                  </a:lnTo>
                  <a:lnTo>
                    <a:pt x="228" y="1372"/>
                  </a:lnTo>
                  <a:lnTo>
                    <a:pt x="178" y="1333"/>
                  </a:lnTo>
                  <a:lnTo>
                    <a:pt x="134" y="1288"/>
                  </a:lnTo>
                  <a:lnTo>
                    <a:pt x="96" y="1237"/>
                  </a:lnTo>
                  <a:lnTo>
                    <a:pt x="63" y="1184"/>
                  </a:lnTo>
                  <a:lnTo>
                    <a:pt x="35" y="1126"/>
                  </a:lnTo>
                  <a:lnTo>
                    <a:pt x="16" y="1063"/>
                  </a:lnTo>
                  <a:lnTo>
                    <a:pt x="4" y="999"/>
                  </a:lnTo>
                  <a:lnTo>
                    <a:pt x="0" y="932"/>
                  </a:lnTo>
                  <a:lnTo>
                    <a:pt x="4" y="870"/>
                  </a:lnTo>
                  <a:lnTo>
                    <a:pt x="14" y="808"/>
                  </a:lnTo>
                  <a:lnTo>
                    <a:pt x="31" y="750"/>
                  </a:lnTo>
                  <a:lnTo>
                    <a:pt x="55" y="695"/>
                  </a:lnTo>
                  <a:lnTo>
                    <a:pt x="84" y="643"/>
                  </a:lnTo>
                  <a:lnTo>
                    <a:pt x="119" y="595"/>
                  </a:lnTo>
                  <a:lnTo>
                    <a:pt x="158" y="550"/>
                  </a:lnTo>
                  <a:lnTo>
                    <a:pt x="202" y="511"/>
                  </a:lnTo>
                  <a:lnTo>
                    <a:pt x="250" y="477"/>
                  </a:lnTo>
                  <a:lnTo>
                    <a:pt x="302" y="448"/>
                  </a:lnTo>
                  <a:lnTo>
                    <a:pt x="357" y="424"/>
                  </a:lnTo>
                  <a:lnTo>
                    <a:pt x="416" y="407"/>
                  </a:lnTo>
                  <a:lnTo>
                    <a:pt x="476" y="396"/>
                  </a:lnTo>
                  <a:lnTo>
                    <a:pt x="539" y="393"/>
                  </a:lnTo>
                  <a:lnTo>
                    <a:pt x="539" y="392"/>
                  </a:lnTo>
                  <a:lnTo>
                    <a:pt x="607" y="387"/>
                  </a:lnTo>
                  <a:lnTo>
                    <a:pt x="672" y="375"/>
                  </a:lnTo>
                  <a:lnTo>
                    <a:pt x="734" y="356"/>
                  </a:lnTo>
                  <a:lnTo>
                    <a:pt x="795" y="332"/>
                  </a:lnTo>
                  <a:lnTo>
                    <a:pt x="854" y="300"/>
                  </a:lnTo>
                  <a:lnTo>
                    <a:pt x="910" y="262"/>
                  </a:lnTo>
                  <a:lnTo>
                    <a:pt x="961" y="219"/>
                  </a:lnTo>
                  <a:lnTo>
                    <a:pt x="1007" y="171"/>
                  </a:lnTo>
                  <a:lnTo>
                    <a:pt x="1049" y="118"/>
                  </a:lnTo>
                  <a:lnTo>
                    <a:pt x="1084" y="61"/>
                  </a:lnTo>
                  <a:lnTo>
                    <a:pt x="1114" y="0"/>
                  </a:lnTo>
                  <a:close/>
                </a:path>
              </a:pathLst>
            </a:custGeom>
            <a:solidFill>
              <a:srgbClr val="005AAA"/>
            </a:solidFill>
            <a:ln w="0">
              <a:noFill/>
              <a:prstDash val="solid"/>
              <a:round/>
            </a:ln>
          </p:spPr>
          <p:txBody>
            <a:bodyPr vert="horz" wrap="square" lIns="68580" tIns="34290" rIns="68580" bIns="3429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1" name="Freeform 2052"/>
            <p:cNvSpPr/>
            <p:nvPr/>
          </p:nvSpPr>
          <p:spPr bwMode="auto">
            <a:xfrm>
              <a:off x="5580355" y="4394053"/>
              <a:ext cx="945356" cy="945356"/>
            </a:xfrm>
            <a:custGeom>
              <a:avLst/>
              <a:gdLst>
                <a:gd name="T0" fmla="*/ 397 w 794"/>
                <a:gd name="T1" fmla="*/ 0 h 794"/>
                <a:gd name="T2" fmla="*/ 451 w 794"/>
                <a:gd name="T3" fmla="*/ 3 h 794"/>
                <a:gd name="T4" fmla="*/ 503 w 794"/>
                <a:gd name="T5" fmla="*/ 13 h 794"/>
                <a:gd name="T6" fmla="*/ 552 w 794"/>
                <a:gd name="T7" fmla="*/ 30 h 794"/>
                <a:gd name="T8" fmla="*/ 597 w 794"/>
                <a:gd name="T9" fmla="*/ 54 h 794"/>
                <a:gd name="T10" fmla="*/ 639 w 794"/>
                <a:gd name="T11" fmla="*/ 83 h 794"/>
                <a:gd name="T12" fmla="*/ 679 w 794"/>
                <a:gd name="T13" fmla="*/ 116 h 794"/>
                <a:gd name="T14" fmla="*/ 711 w 794"/>
                <a:gd name="T15" fmla="*/ 155 h 794"/>
                <a:gd name="T16" fmla="*/ 740 w 794"/>
                <a:gd name="T17" fmla="*/ 197 h 794"/>
                <a:gd name="T18" fmla="*/ 764 w 794"/>
                <a:gd name="T19" fmla="*/ 243 h 794"/>
                <a:gd name="T20" fmla="*/ 781 w 794"/>
                <a:gd name="T21" fmla="*/ 291 h 794"/>
                <a:gd name="T22" fmla="*/ 791 w 794"/>
                <a:gd name="T23" fmla="*/ 343 h 794"/>
                <a:gd name="T24" fmla="*/ 794 w 794"/>
                <a:gd name="T25" fmla="*/ 397 h 794"/>
                <a:gd name="T26" fmla="*/ 791 w 794"/>
                <a:gd name="T27" fmla="*/ 451 h 794"/>
                <a:gd name="T28" fmla="*/ 781 w 794"/>
                <a:gd name="T29" fmla="*/ 502 h 794"/>
                <a:gd name="T30" fmla="*/ 764 w 794"/>
                <a:gd name="T31" fmla="*/ 551 h 794"/>
                <a:gd name="T32" fmla="*/ 740 w 794"/>
                <a:gd name="T33" fmla="*/ 597 h 794"/>
                <a:gd name="T34" fmla="*/ 711 w 794"/>
                <a:gd name="T35" fmla="*/ 639 h 794"/>
                <a:gd name="T36" fmla="*/ 679 w 794"/>
                <a:gd name="T37" fmla="*/ 677 h 794"/>
                <a:gd name="T38" fmla="*/ 639 w 794"/>
                <a:gd name="T39" fmla="*/ 711 h 794"/>
                <a:gd name="T40" fmla="*/ 597 w 794"/>
                <a:gd name="T41" fmla="*/ 740 h 794"/>
                <a:gd name="T42" fmla="*/ 552 w 794"/>
                <a:gd name="T43" fmla="*/ 762 h 794"/>
                <a:gd name="T44" fmla="*/ 503 w 794"/>
                <a:gd name="T45" fmla="*/ 779 h 794"/>
                <a:gd name="T46" fmla="*/ 451 w 794"/>
                <a:gd name="T47" fmla="*/ 790 h 794"/>
                <a:gd name="T48" fmla="*/ 397 w 794"/>
                <a:gd name="T49" fmla="*/ 794 h 794"/>
                <a:gd name="T50" fmla="*/ 343 w 794"/>
                <a:gd name="T51" fmla="*/ 790 h 794"/>
                <a:gd name="T52" fmla="*/ 291 w 794"/>
                <a:gd name="T53" fmla="*/ 779 h 794"/>
                <a:gd name="T54" fmla="*/ 243 w 794"/>
                <a:gd name="T55" fmla="*/ 762 h 794"/>
                <a:gd name="T56" fmla="*/ 197 w 794"/>
                <a:gd name="T57" fmla="*/ 740 h 794"/>
                <a:gd name="T58" fmla="*/ 155 w 794"/>
                <a:gd name="T59" fmla="*/ 711 h 794"/>
                <a:gd name="T60" fmla="*/ 117 w 794"/>
                <a:gd name="T61" fmla="*/ 677 h 794"/>
                <a:gd name="T62" fmla="*/ 83 w 794"/>
                <a:gd name="T63" fmla="*/ 639 h 794"/>
                <a:gd name="T64" fmla="*/ 54 w 794"/>
                <a:gd name="T65" fmla="*/ 597 h 794"/>
                <a:gd name="T66" fmla="*/ 32 w 794"/>
                <a:gd name="T67" fmla="*/ 551 h 794"/>
                <a:gd name="T68" fmla="*/ 15 w 794"/>
                <a:gd name="T69" fmla="*/ 502 h 794"/>
                <a:gd name="T70" fmla="*/ 4 w 794"/>
                <a:gd name="T71" fmla="*/ 451 h 794"/>
                <a:gd name="T72" fmla="*/ 0 w 794"/>
                <a:gd name="T73" fmla="*/ 397 h 794"/>
                <a:gd name="T74" fmla="*/ 4 w 794"/>
                <a:gd name="T75" fmla="*/ 343 h 794"/>
                <a:gd name="T76" fmla="*/ 15 w 794"/>
                <a:gd name="T77" fmla="*/ 291 h 794"/>
                <a:gd name="T78" fmla="*/ 32 w 794"/>
                <a:gd name="T79" fmla="*/ 243 h 794"/>
                <a:gd name="T80" fmla="*/ 54 w 794"/>
                <a:gd name="T81" fmla="*/ 197 h 794"/>
                <a:gd name="T82" fmla="*/ 83 w 794"/>
                <a:gd name="T83" fmla="*/ 155 h 794"/>
                <a:gd name="T84" fmla="*/ 117 w 794"/>
                <a:gd name="T85" fmla="*/ 116 h 794"/>
                <a:gd name="T86" fmla="*/ 155 w 794"/>
                <a:gd name="T87" fmla="*/ 83 h 794"/>
                <a:gd name="T88" fmla="*/ 197 w 794"/>
                <a:gd name="T89" fmla="*/ 54 h 794"/>
                <a:gd name="T90" fmla="*/ 243 w 794"/>
                <a:gd name="T91" fmla="*/ 30 h 794"/>
                <a:gd name="T92" fmla="*/ 291 w 794"/>
                <a:gd name="T93" fmla="*/ 13 h 794"/>
                <a:gd name="T94" fmla="*/ 343 w 794"/>
                <a:gd name="T95" fmla="*/ 3 h 794"/>
                <a:gd name="T96" fmla="*/ 397 w 794"/>
                <a:gd name="T97" fmla="*/ 0 h 7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94" h="794">
                  <a:moveTo>
                    <a:pt x="397" y="0"/>
                  </a:moveTo>
                  <a:lnTo>
                    <a:pt x="451" y="3"/>
                  </a:lnTo>
                  <a:lnTo>
                    <a:pt x="503" y="13"/>
                  </a:lnTo>
                  <a:lnTo>
                    <a:pt x="552" y="30"/>
                  </a:lnTo>
                  <a:lnTo>
                    <a:pt x="597" y="54"/>
                  </a:lnTo>
                  <a:lnTo>
                    <a:pt x="639" y="83"/>
                  </a:lnTo>
                  <a:lnTo>
                    <a:pt x="679" y="116"/>
                  </a:lnTo>
                  <a:lnTo>
                    <a:pt x="711" y="155"/>
                  </a:lnTo>
                  <a:lnTo>
                    <a:pt x="740" y="197"/>
                  </a:lnTo>
                  <a:lnTo>
                    <a:pt x="764" y="243"/>
                  </a:lnTo>
                  <a:lnTo>
                    <a:pt x="781" y="291"/>
                  </a:lnTo>
                  <a:lnTo>
                    <a:pt x="791" y="343"/>
                  </a:lnTo>
                  <a:lnTo>
                    <a:pt x="794" y="397"/>
                  </a:lnTo>
                  <a:lnTo>
                    <a:pt x="791" y="451"/>
                  </a:lnTo>
                  <a:lnTo>
                    <a:pt x="781" y="502"/>
                  </a:lnTo>
                  <a:lnTo>
                    <a:pt x="764" y="551"/>
                  </a:lnTo>
                  <a:lnTo>
                    <a:pt x="740" y="597"/>
                  </a:lnTo>
                  <a:lnTo>
                    <a:pt x="711" y="639"/>
                  </a:lnTo>
                  <a:lnTo>
                    <a:pt x="679" y="677"/>
                  </a:lnTo>
                  <a:lnTo>
                    <a:pt x="639" y="711"/>
                  </a:lnTo>
                  <a:lnTo>
                    <a:pt x="597" y="740"/>
                  </a:lnTo>
                  <a:lnTo>
                    <a:pt x="552" y="762"/>
                  </a:lnTo>
                  <a:lnTo>
                    <a:pt x="503" y="779"/>
                  </a:lnTo>
                  <a:lnTo>
                    <a:pt x="451" y="790"/>
                  </a:lnTo>
                  <a:lnTo>
                    <a:pt x="397" y="794"/>
                  </a:lnTo>
                  <a:lnTo>
                    <a:pt x="343" y="790"/>
                  </a:lnTo>
                  <a:lnTo>
                    <a:pt x="291" y="779"/>
                  </a:lnTo>
                  <a:lnTo>
                    <a:pt x="243" y="762"/>
                  </a:lnTo>
                  <a:lnTo>
                    <a:pt x="197" y="740"/>
                  </a:lnTo>
                  <a:lnTo>
                    <a:pt x="155" y="711"/>
                  </a:lnTo>
                  <a:lnTo>
                    <a:pt x="117" y="677"/>
                  </a:lnTo>
                  <a:lnTo>
                    <a:pt x="83" y="639"/>
                  </a:lnTo>
                  <a:lnTo>
                    <a:pt x="54" y="597"/>
                  </a:lnTo>
                  <a:lnTo>
                    <a:pt x="32" y="551"/>
                  </a:lnTo>
                  <a:lnTo>
                    <a:pt x="15" y="502"/>
                  </a:lnTo>
                  <a:lnTo>
                    <a:pt x="4" y="451"/>
                  </a:lnTo>
                  <a:lnTo>
                    <a:pt x="0" y="397"/>
                  </a:lnTo>
                  <a:lnTo>
                    <a:pt x="4" y="343"/>
                  </a:lnTo>
                  <a:lnTo>
                    <a:pt x="15" y="291"/>
                  </a:lnTo>
                  <a:lnTo>
                    <a:pt x="32" y="243"/>
                  </a:lnTo>
                  <a:lnTo>
                    <a:pt x="54" y="197"/>
                  </a:lnTo>
                  <a:lnTo>
                    <a:pt x="83" y="155"/>
                  </a:lnTo>
                  <a:lnTo>
                    <a:pt x="117" y="116"/>
                  </a:lnTo>
                  <a:lnTo>
                    <a:pt x="155" y="83"/>
                  </a:lnTo>
                  <a:lnTo>
                    <a:pt x="197" y="54"/>
                  </a:lnTo>
                  <a:lnTo>
                    <a:pt x="243" y="30"/>
                  </a:lnTo>
                  <a:lnTo>
                    <a:pt x="291" y="13"/>
                  </a:lnTo>
                  <a:lnTo>
                    <a:pt x="343" y="3"/>
                  </a:lnTo>
                  <a:lnTo>
                    <a:pt x="397" y="0"/>
                  </a:lnTo>
                  <a:close/>
                </a:path>
              </a:pathLst>
            </a:custGeom>
            <a:solidFill>
              <a:schemeClr val="bg1"/>
            </a:solidFill>
            <a:ln w="12700">
              <a:noFill/>
              <a:prstDash val="solid"/>
              <a:round/>
            </a:ln>
          </p:spPr>
          <p:txBody>
            <a:bodyPr vert="horz" wrap="square" lIns="68580" tIns="34290" rIns="68580" bIns="3429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2" name="phone-call_125793"/>
            <p:cNvSpPr>
              <a:spLocks noChangeAspect="1"/>
            </p:cNvSpPr>
            <p:nvPr/>
          </p:nvSpPr>
          <p:spPr bwMode="auto">
            <a:xfrm>
              <a:off x="5827592" y="4651428"/>
              <a:ext cx="450882" cy="416318"/>
            </a:xfrm>
            <a:custGeom>
              <a:avLst/>
              <a:gdLst>
                <a:gd name="T0" fmla="*/ 444 w 4838"/>
                <a:gd name="T1" fmla="*/ 2435 h 4475"/>
                <a:gd name="T2" fmla="*/ 545 w 4838"/>
                <a:gd name="T3" fmla="*/ 2334 h 4475"/>
                <a:gd name="T4" fmla="*/ 844 w 4838"/>
                <a:gd name="T5" fmla="*/ 4324 h 4475"/>
                <a:gd name="T6" fmla="*/ 998 w 4838"/>
                <a:gd name="T7" fmla="*/ 4475 h 4475"/>
                <a:gd name="T8" fmla="*/ 3891 w 4838"/>
                <a:gd name="T9" fmla="*/ 4475 h 4475"/>
                <a:gd name="T10" fmla="*/ 4045 w 4838"/>
                <a:gd name="T11" fmla="*/ 4324 h 4475"/>
                <a:gd name="T12" fmla="*/ 4337 w 4838"/>
                <a:gd name="T13" fmla="*/ 2381 h 4475"/>
                <a:gd name="T14" fmla="*/ 4396 w 4838"/>
                <a:gd name="T15" fmla="*/ 2438 h 4475"/>
                <a:gd name="T16" fmla="*/ 4567 w 4838"/>
                <a:gd name="T17" fmla="*/ 2507 h 4475"/>
                <a:gd name="T18" fmla="*/ 4743 w 4838"/>
                <a:gd name="T19" fmla="*/ 2432 h 4475"/>
                <a:gd name="T20" fmla="*/ 4738 w 4838"/>
                <a:gd name="T21" fmla="*/ 2084 h 4475"/>
                <a:gd name="T22" fmla="*/ 2735 w 4838"/>
                <a:gd name="T23" fmla="*/ 144 h 4475"/>
                <a:gd name="T24" fmla="*/ 2387 w 4838"/>
                <a:gd name="T25" fmla="*/ 0 h 4475"/>
                <a:gd name="T26" fmla="*/ 2039 w 4838"/>
                <a:gd name="T27" fmla="*/ 144 h 4475"/>
                <a:gd name="T28" fmla="*/ 96 w 4838"/>
                <a:gd name="T29" fmla="*/ 2087 h 4475"/>
                <a:gd name="T30" fmla="*/ 96 w 4838"/>
                <a:gd name="T31" fmla="*/ 2435 h 4475"/>
                <a:gd name="T32" fmla="*/ 444 w 4838"/>
                <a:gd name="T33" fmla="*/ 2435 h 4475"/>
                <a:gd name="T34" fmla="*/ 2442 w 4838"/>
                <a:gd name="T35" fmla="*/ 3464 h 4475"/>
                <a:gd name="T36" fmla="*/ 1834 w 4838"/>
                <a:gd name="T37" fmla="*/ 2856 h 4475"/>
                <a:gd name="T38" fmla="*/ 2442 w 4838"/>
                <a:gd name="T39" fmla="*/ 2248 h 4475"/>
                <a:gd name="T40" fmla="*/ 3050 w 4838"/>
                <a:gd name="T41" fmla="*/ 2856 h 4475"/>
                <a:gd name="T42" fmla="*/ 2442 w 4838"/>
                <a:gd name="T43" fmla="*/ 3464 h 4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838" h="4475">
                  <a:moveTo>
                    <a:pt x="444" y="2435"/>
                  </a:moveTo>
                  <a:lnTo>
                    <a:pt x="545" y="2334"/>
                  </a:lnTo>
                  <a:lnTo>
                    <a:pt x="844" y="4324"/>
                  </a:lnTo>
                  <a:cubicBezTo>
                    <a:pt x="844" y="4407"/>
                    <a:pt x="913" y="4475"/>
                    <a:pt x="998" y="4475"/>
                  </a:cubicBezTo>
                  <a:lnTo>
                    <a:pt x="3891" y="4475"/>
                  </a:lnTo>
                  <a:cubicBezTo>
                    <a:pt x="3976" y="4475"/>
                    <a:pt x="4045" y="4407"/>
                    <a:pt x="4045" y="4324"/>
                  </a:cubicBezTo>
                  <a:lnTo>
                    <a:pt x="4337" y="2381"/>
                  </a:lnTo>
                  <a:lnTo>
                    <a:pt x="4396" y="2438"/>
                  </a:lnTo>
                  <a:cubicBezTo>
                    <a:pt x="4443" y="2484"/>
                    <a:pt x="4505" y="2507"/>
                    <a:pt x="4567" y="2507"/>
                  </a:cubicBezTo>
                  <a:cubicBezTo>
                    <a:pt x="4631" y="2507"/>
                    <a:pt x="4695" y="2482"/>
                    <a:pt x="4743" y="2432"/>
                  </a:cubicBezTo>
                  <a:cubicBezTo>
                    <a:pt x="4838" y="2334"/>
                    <a:pt x="4835" y="2179"/>
                    <a:pt x="4738" y="2084"/>
                  </a:cubicBezTo>
                  <a:lnTo>
                    <a:pt x="2735" y="144"/>
                  </a:lnTo>
                  <a:cubicBezTo>
                    <a:pt x="2642" y="51"/>
                    <a:pt x="2518" y="0"/>
                    <a:pt x="2387" y="0"/>
                  </a:cubicBezTo>
                  <a:cubicBezTo>
                    <a:pt x="2256" y="0"/>
                    <a:pt x="2132" y="51"/>
                    <a:pt x="2039" y="144"/>
                  </a:cubicBezTo>
                  <a:lnTo>
                    <a:pt x="96" y="2087"/>
                  </a:lnTo>
                  <a:cubicBezTo>
                    <a:pt x="0" y="2183"/>
                    <a:pt x="0" y="2339"/>
                    <a:pt x="96" y="2435"/>
                  </a:cubicBezTo>
                  <a:cubicBezTo>
                    <a:pt x="192" y="2531"/>
                    <a:pt x="348" y="2531"/>
                    <a:pt x="444" y="2435"/>
                  </a:cubicBezTo>
                  <a:close/>
                  <a:moveTo>
                    <a:pt x="2442" y="3464"/>
                  </a:moveTo>
                  <a:cubicBezTo>
                    <a:pt x="2106" y="3464"/>
                    <a:pt x="1834" y="3191"/>
                    <a:pt x="1834" y="2856"/>
                  </a:cubicBezTo>
                  <a:cubicBezTo>
                    <a:pt x="1834" y="2520"/>
                    <a:pt x="2106" y="2248"/>
                    <a:pt x="2442" y="2248"/>
                  </a:cubicBezTo>
                  <a:cubicBezTo>
                    <a:pt x="2778" y="2248"/>
                    <a:pt x="3050" y="2520"/>
                    <a:pt x="3050" y="2856"/>
                  </a:cubicBezTo>
                  <a:cubicBezTo>
                    <a:pt x="3050" y="3191"/>
                    <a:pt x="2778" y="3464"/>
                    <a:pt x="2442" y="3464"/>
                  </a:cubicBezTo>
                  <a:close/>
                </a:path>
              </a:pathLst>
            </a:custGeom>
            <a:solidFill>
              <a:srgbClr val="005AAA"/>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grpSp>
      <p:grpSp>
        <p:nvGrpSpPr>
          <p:cNvPr id="23" name="组合 22"/>
          <p:cNvGrpSpPr/>
          <p:nvPr/>
        </p:nvGrpSpPr>
        <p:grpSpPr>
          <a:xfrm>
            <a:off x="8447056" y="1748638"/>
            <a:ext cx="2971213" cy="835442"/>
            <a:chOff x="1474089" y="1896449"/>
            <a:chExt cx="2971213" cy="835442"/>
          </a:xfrm>
        </p:grpSpPr>
        <p:sp>
          <p:nvSpPr>
            <p:cNvPr id="24" name="MH_Text_1"/>
            <p:cNvSpPr txBox="1"/>
            <p:nvPr>
              <p:custDataLst>
                <p:tags r:id="rId7"/>
              </p:custDataLst>
            </p:nvPr>
          </p:nvSpPr>
          <p:spPr>
            <a:xfrm>
              <a:off x="1474089" y="2284296"/>
              <a:ext cx="2971213" cy="447595"/>
            </a:xfrm>
            <a:prstGeom prst="rect">
              <a:avLst/>
            </a:prstGeom>
            <a:noFill/>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black">
                      <a:lumMod val="50000"/>
                      <a:lumOff val="50000"/>
                    </a:prstClr>
                  </a:solidFill>
                  <a:effectLst/>
                  <a:uLnTx/>
                  <a:uFillTx/>
                  <a:latin typeface="微软雅黑" panose="020B0503020204020204" pitchFamily="34" charset="-122"/>
                  <a:ea typeface="微软雅黑" panose="020B0503020204020204" pitchFamily="34" charset="-122"/>
                  <a:cs typeface="+mn-cs"/>
                </a:rPr>
                <a:t>点击此处更换文本添加文字</a:t>
              </a:r>
            </a:p>
          </p:txBody>
        </p:sp>
        <p:sp>
          <p:nvSpPr>
            <p:cNvPr id="25" name="MH_SubTitle_1"/>
            <p:cNvSpPr txBox="1"/>
            <p:nvPr>
              <p:custDataLst>
                <p:tags r:id="rId8"/>
              </p:custDataLst>
            </p:nvPr>
          </p:nvSpPr>
          <p:spPr>
            <a:xfrm>
              <a:off x="1474089" y="1896449"/>
              <a:ext cx="2662525" cy="398488"/>
            </a:xfrm>
            <a:prstGeom prst="rect">
              <a:avLst/>
            </a:prstGeom>
            <a:noFill/>
          </p:spPr>
          <p:txBody>
            <a:bodyPr wrap="square" rtlCol="0" anchor="ctr" anchorCtr="0">
              <a:noAutofit/>
            </a:bodyPr>
            <a:lstStyle/>
            <a:p>
              <a:pPr marL="0" marR="0" lvl="0" indent="0" algn="l" defTabSz="914400" rtl="0" eaLnBrk="1" fontAlgn="auto" latinLnBrk="0" hangingPunct="1">
                <a:lnSpc>
                  <a:spcPct val="170000"/>
                </a:lnSpc>
                <a:spcBef>
                  <a:spcPts val="0"/>
                </a:spcBef>
                <a:spcAft>
                  <a:spcPts val="0"/>
                </a:spcAft>
                <a:buClrTx/>
                <a:buSzTx/>
                <a:buFontTx/>
                <a:buNone/>
                <a:defRPr/>
              </a:pPr>
              <a:r>
                <a:rPr kumimoji="0" lang="zh-CN" altLang="en-US" sz="1800" b="1" i="0" u="none" strike="noStrike" kern="1200" cap="none" spc="0" normalizeH="0" baseline="0" noProof="0" dirty="0">
                  <a:ln>
                    <a:noFill/>
                  </a:ln>
                  <a:solidFill>
                    <a:srgbClr val="005AAA"/>
                  </a:solidFill>
                  <a:effectLst/>
                  <a:uLnTx/>
                  <a:uFillTx/>
                  <a:latin typeface="微软雅黑" panose="020B0503020204020204" pitchFamily="34" charset="-122"/>
                  <a:ea typeface="微软雅黑" panose="020B0503020204020204" pitchFamily="34" charset="-122"/>
                  <a:cs typeface="+mn-cs"/>
                </a:rPr>
                <a:t>输入您的文字内容</a:t>
              </a:r>
            </a:p>
          </p:txBody>
        </p:sp>
      </p:grpSp>
      <p:grpSp>
        <p:nvGrpSpPr>
          <p:cNvPr id="26" name="组合 25"/>
          <p:cNvGrpSpPr/>
          <p:nvPr/>
        </p:nvGrpSpPr>
        <p:grpSpPr>
          <a:xfrm>
            <a:off x="8447056" y="4024145"/>
            <a:ext cx="2971213" cy="835442"/>
            <a:chOff x="1474089" y="1896449"/>
            <a:chExt cx="2971213" cy="835442"/>
          </a:xfrm>
        </p:grpSpPr>
        <p:sp>
          <p:nvSpPr>
            <p:cNvPr id="27" name="MH_Text_1"/>
            <p:cNvSpPr txBox="1"/>
            <p:nvPr>
              <p:custDataLst>
                <p:tags r:id="rId5"/>
              </p:custDataLst>
            </p:nvPr>
          </p:nvSpPr>
          <p:spPr>
            <a:xfrm>
              <a:off x="1474089" y="2284296"/>
              <a:ext cx="2971213" cy="447595"/>
            </a:xfrm>
            <a:prstGeom prst="rect">
              <a:avLst/>
            </a:prstGeom>
            <a:noFill/>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black">
                      <a:lumMod val="50000"/>
                      <a:lumOff val="50000"/>
                    </a:prstClr>
                  </a:solidFill>
                  <a:effectLst/>
                  <a:uLnTx/>
                  <a:uFillTx/>
                  <a:latin typeface="微软雅黑" panose="020B0503020204020204" pitchFamily="34" charset="-122"/>
                  <a:ea typeface="微软雅黑" panose="020B0503020204020204" pitchFamily="34" charset="-122"/>
                  <a:cs typeface="+mn-cs"/>
                </a:rPr>
                <a:t>点击此处更换文本添加文字</a:t>
              </a:r>
            </a:p>
          </p:txBody>
        </p:sp>
        <p:sp>
          <p:nvSpPr>
            <p:cNvPr id="28" name="MH_SubTitle_1"/>
            <p:cNvSpPr txBox="1"/>
            <p:nvPr>
              <p:custDataLst>
                <p:tags r:id="rId6"/>
              </p:custDataLst>
            </p:nvPr>
          </p:nvSpPr>
          <p:spPr>
            <a:xfrm>
              <a:off x="1474089" y="1896449"/>
              <a:ext cx="2662525" cy="398488"/>
            </a:xfrm>
            <a:prstGeom prst="rect">
              <a:avLst/>
            </a:prstGeom>
            <a:noFill/>
          </p:spPr>
          <p:txBody>
            <a:bodyPr wrap="square" rtlCol="0" anchor="ctr" anchorCtr="0">
              <a:noAutofit/>
            </a:bodyPr>
            <a:lstStyle/>
            <a:p>
              <a:pPr marL="0" marR="0" lvl="0" indent="0" algn="l" defTabSz="914400" rtl="0" eaLnBrk="1" fontAlgn="auto" latinLnBrk="0" hangingPunct="1">
                <a:lnSpc>
                  <a:spcPct val="170000"/>
                </a:lnSpc>
                <a:spcBef>
                  <a:spcPts val="0"/>
                </a:spcBef>
                <a:spcAft>
                  <a:spcPts val="0"/>
                </a:spcAft>
                <a:buClrTx/>
                <a:buSzTx/>
                <a:buFontTx/>
                <a:buNone/>
                <a:defRPr/>
              </a:pPr>
              <a:r>
                <a:rPr kumimoji="0" lang="zh-CN" altLang="en-US" sz="1800" b="1" i="0" u="none" strike="noStrike" kern="1200" cap="none" spc="0" normalizeH="0" baseline="0" noProof="0" dirty="0">
                  <a:ln>
                    <a:noFill/>
                  </a:ln>
                  <a:solidFill>
                    <a:srgbClr val="002060"/>
                  </a:solidFill>
                  <a:effectLst/>
                  <a:uLnTx/>
                  <a:uFillTx/>
                  <a:latin typeface="微软雅黑" panose="020B0503020204020204" pitchFamily="34" charset="-122"/>
                  <a:ea typeface="微软雅黑" panose="020B0503020204020204" pitchFamily="34" charset="-122"/>
                  <a:cs typeface="+mn-cs"/>
                </a:rPr>
                <a:t>输入您的文字内容</a:t>
              </a:r>
            </a:p>
          </p:txBody>
        </p:sp>
      </p:grpSp>
      <p:grpSp>
        <p:nvGrpSpPr>
          <p:cNvPr id="29" name="组合 28"/>
          <p:cNvGrpSpPr/>
          <p:nvPr/>
        </p:nvGrpSpPr>
        <p:grpSpPr>
          <a:xfrm>
            <a:off x="565150" y="4027178"/>
            <a:ext cx="2971213" cy="835442"/>
            <a:chOff x="388194" y="4024145"/>
            <a:chExt cx="2971213" cy="835442"/>
          </a:xfrm>
        </p:grpSpPr>
        <p:sp>
          <p:nvSpPr>
            <p:cNvPr id="30" name="MH_Text_1"/>
            <p:cNvSpPr txBox="1"/>
            <p:nvPr>
              <p:custDataLst>
                <p:tags r:id="rId3"/>
              </p:custDataLst>
            </p:nvPr>
          </p:nvSpPr>
          <p:spPr>
            <a:xfrm>
              <a:off x="388194" y="4411992"/>
              <a:ext cx="2971213" cy="447595"/>
            </a:xfrm>
            <a:prstGeom prst="rect">
              <a:avLst/>
            </a:prstGeom>
            <a:noFill/>
          </p:spPr>
          <p:txBody>
            <a:bodyPr wrap="square" rtlCol="0">
              <a:no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black">
                      <a:lumMod val="50000"/>
                      <a:lumOff val="50000"/>
                    </a:prstClr>
                  </a:solidFill>
                  <a:effectLst/>
                  <a:uLnTx/>
                  <a:uFillTx/>
                  <a:latin typeface="微软雅黑" panose="020B0503020204020204" pitchFamily="34" charset="-122"/>
                  <a:ea typeface="微软雅黑" panose="020B0503020204020204" pitchFamily="34" charset="-122"/>
                  <a:cs typeface="+mn-cs"/>
                </a:rPr>
                <a:t>点击此处更换文本添加文字</a:t>
              </a:r>
            </a:p>
          </p:txBody>
        </p:sp>
        <p:sp>
          <p:nvSpPr>
            <p:cNvPr id="31" name="MH_SubTitle_1"/>
            <p:cNvSpPr txBox="1"/>
            <p:nvPr>
              <p:custDataLst>
                <p:tags r:id="rId4"/>
              </p:custDataLst>
            </p:nvPr>
          </p:nvSpPr>
          <p:spPr>
            <a:xfrm>
              <a:off x="696882" y="4024145"/>
              <a:ext cx="2662525" cy="398488"/>
            </a:xfrm>
            <a:prstGeom prst="rect">
              <a:avLst/>
            </a:prstGeom>
            <a:noFill/>
          </p:spPr>
          <p:txBody>
            <a:bodyPr wrap="square" rtlCol="0" anchor="ctr" anchorCtr="0">
              <a:noAutofit/>
            </a:bodyPr>
            <a:lstStyle/>
            <a:p>
              <a:pPr marL="0" marR="0" lvl="0" indent="0" algn="r" defTabSz="914400" rtl="0" eaLnBrk="1" fontAlgn="auto" latinLnBrk="0" hangingPunct="1">
                <a:lnSpc>
                  <a:spcPct val="170000"/>
                </a:lnSpc>
                <a:spcBef>
                  <a:spcPts val="0"/>
                </a:spcBef>
                <a:spcAft>
                  <a:spcPts val="0"/>
                </a:spcAft>
                <a:buClrTx/>
                <a:buSzTx/>
                <a:buFontTx/>
                <a:buNone/>
                <a:defRPr/>
              </a:pPr>
              <a:r>
                <a:rPr kumimoji="0" lang="zh-CN" altLang="en-US" sz="1800" b="1" i="0" u="none" strike="noStrike" kern="1200" cap="none" spc="0" normalizeH="0" baseline="0" noProof="0" dirty="0">
                  <a:ln>
                    <a:noFill/>
                  </a:ln>
                  <a:solidFill>
                    <a:srgbClr val="002060"/>
                  </a:solidFill>
                  <a:effectLst/>
                  <a:uLnTx/>
                  <a:uFillTx/>
                  <a:latin typeface="微软雅黑" panose="020B0503020204020204" pitchFamily="34" charset="-122"/>
                  <a:ea typeface="微软雅黑" panose="020B0503020204020204" pitchFamily="34" charset="-122"/>
                  <a:cs typeface="+mn-cs"/>
                </a:rPr>
                <a:t>输入您的文字内容</a:t>
              </a:r>
            </a:p>
          </p:txBody>
        </p:sp>
      </p:grpSp>
      <p:grpSp>
        <p:nvGrpSpPr>
          <p:cNvPr id="32" name="组合 31"/>
          <p:cNvGrpSpPr/>
          <p:nvPr/>
        </p:nvGrpSpPr>
        <p:grpSpPr>
          <a:xfrm>
            <a:off x="565150" y="1955490"/>
            <a:ext cx="2971213" cy="835442"/>
            <a:chOff x="388194" y="1952457"/>
            <a:chExt cx="2971213" cy="835442"/>
          </a:xfrm>
        </p:grpSpPr>
        <p:sp>
          <p:nvSpPr>
            <p:cNvPr id="33" name="MH_Text_1"/>
            <p:cNvSpPr txBox="1"/>
            <p:nvPr>
              <p:custDataLst>
                <p:tags r:id="rId1"/>
              </p:custDataLst>
            </p:nvPr>
          </p:nvSpPr>
          <p:spPr>
            <a:xfrm>
              <a:off x="388194" y="2340304"/>
              <a:ext cx="2971213" cy="447595"/>
            </a:xfrm>
            <a:prstGeom prst="rect">
              <a:avLst/>
            </a:prstGeom>
            <a:noFill/>
          </p:spPr>
          <p:txBody>
            <a:bodyPr wrap="square" rtlCol="0">
              <a:no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black">
                      <a:lumMod val="50000"/>
                      <a:lumOff val="50000"/>
                    </a:prstClr>
                  </a:solidFill>
                  <a:effectLst/>
                  <a:uLnTx/>
                  <a:uFillTx/>
                  <a:latin typeface="微软雅黑" panose="020B0503020204020204" pitchFamily="34" charset="-122"/>
                  <a:ea typeface="微软雅黑" panose="020B0503020204020204" pitchFamily="34" charset="-122"/>
                  <a:cs typeface="+mn-cs"/>
                </a:rPr>
                <a:t>点击此处更换文本添加文字</a:t>
              </a:r>
            </a:p>
          </p:txBody>
        </p:sp>
        <p:sp>
          <p:nvSpPr>
            <p:cNvPr id="34" name="MH_SubTitle_1"/>
            <p:cNvSpPr txBox="1"/>
            <p:nvPr>
              <p:custDataLst>
                <p:tags r:id="rId2"/>
              </p:custDataLst>
            </p:nvPr>
          </p:nvSpPr>
          <p:spPr>
            <a:xfrm>
              <a:off x="696882" y="1952457"/>
              <a:ext cx="2662525" cy="398488"/>
            </a:xfrm>
            <a:prstGeom prst="rect">
              <a:avLst/>
            </a:prstGeom>
            <a:noFill/>
          </p:spPr>
          <p:txBody>
            <a:bodyPr wrap="square" rtlCol="0" anchor="ctr" anchorCtr="0">
              <a:noAutofit/>
            </a:bodyPr>
            <a:lstStyle/>
            <a:p>
              <a:pPr marL="0" marR="0" lvl="0" indent="0" algn="r" defTabSz="914400" rtl="0" eaLnBrk="1" fontAlgn="auto" latinLnBrk="0" hangingPunct="1">
                <a:lnSpc>
                  <a:spcPct val="170000"/>
                </a:lnSpc>
                <a:spcBef>
                  <a:spcPts val="0"/>
                </a:spcBef>
                <a:spcAft>
                  <a:spcPts val="0"/>
                </a:spcAft>
                <a:buClrTx/>
                <a:buSzTx/>
                <a:buFontTx/>
                <a:buNone/>
                <a:defRPr/>
              </a:pPr>
              <a:r>
                <a:rPr kumimoji="0" lang="zh-CN" altLang="en-US" sz="1800" b="1" i="0" u="none" strike="noStrike" kern="1200" cap="none" spc="0" normalizeH="0" baseline="0" noProof="0" dirty="0">
                  <a:ln>
                    <a:noFill/>
                  </a:ln>
                  <a:solidFill>
                    <a:srgbClr val="005AAA"/>
                  </a:solidFill>
                  <a:effectLst/>
                  <a:uLnTx/>
                  <a:uFillTx/>
                  <a:latin typeface="微软雅黑" panose="020B0503020204020204" pitchFamily="34" charset="-122"/>
                  <a:ea typeface="微软雅黑" panose="020B0503020204020204" pitchFamily="34" charset="-122"/>
                  <a:cs typeface="+mn-cs"/>
                </a:rPr>
                <a:t>输入您的文字内容</a:t>
              </a:r>
            </a:p>
          </p:txBody>
        </p:sp>
      </p:gr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par>
                                <p:cTn id="10" presetID="53" presetClass="entr" presetSubtype="16" fill="hold" nodeType="with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p:cTn id="12" dur="500" fill="hold"/>
                                        <p:tgtEl>
                                          <p:spTgt spid="15"/>
                                        </p:tgtEl>
                                        <p:attrNameLst>
                                          <p:attrName>ppt_w</p:attrName>
                                        </p:attrNameLst>
                                      </p:cBhvr>
                                      <p:tavLst>
                                        <p:tav tm="0">
                                          <p:val>
                                            <p:fltVal val="0"/>
                                          </p:val>
                                        </p:tav>
                                        <p:tav tm="100000">
                                          <p:val>
                                            <p:strVal val="#ppt_w"/>
                                          </p:val>
                                        </p:tav>
                                      </p:tavLst>
                                    </p:anim>
                                    <p:anim calcmode="lin" valueType="num">
                                      <p:cBhvr>
                                        <p:cTn id="13" dur="500" fill="hold"/>
                                        <p:tgtEl>
                                          <p:spTgt spid="15"/>
                                        </p:tgtEl>
                                        <p:attrNameLst>
                                          <p:attrName>ppt_h</p:attrName>
                                        </p:attrNameLst>
                                      </p:cBhvr>
                                      <p:tavLst>
                                        <p:tav tm="0">
                                          <p:val>
                                            <p:fltVal val="0"/>
                                          </p:val>
                                        </p:tav>
                                        <p:tav tm="100000">
                                          <p:val>
                                            <p:strVal val="#ppt_h"/>
                                          </p:val>
                                        </p:tav>
                                      </p:tavLst>
                                    </p:anim>
                                    <p:animEffect transition="in" filter="fade">
                                      <p:cBhvr>
                                        <p:cTn id="14" dur="500"/>
                                        <p:tgtEl>
                                          <p:spTgt spid="15"/>
                                        </p:tgtEl>
                                      </p:cBhvr>
                                    </p:animEffect>
                                  </p:childTnLst>
                                </p:cTn>
                              </p:par>
                              <p:par>
                                <p:cTn id="15" presetID="53" presetClass="entr" presetSubtype="16" fill="hold" nodeType="with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p:cTn id="17" dur="500" fill="hold"/>
                                        <p:tgtEl>
                                          <p:spTgt spid="19"/>
                                        </p:tgtEl>
                                        <p:attrNameLst>
                                          <p:attrName>ppt_w</p:attrName>
                                        </p:attrNameLst>
                                      </p:cBhvr>
                                      <p:tavLst>
                                        <p:tav tm="0">
                                          <p:val>
                                            <p:fltVal val="0"/>
                                          </p:val>
                                        </p:tav>
                                        <p:tav tm="100000">
                                          <p:val>
                                            <p:strVal val="#ppt_w"/>
                                          </p:val>
                                        </p:tav>
                                      </p:tavLst>
                                    </p:anim>
                                    <p:anim calcmode="lin" valueType="num">
                                      <p:cBhvr>
                                        <p:cTn id="18" dur="500" fill="hold"/>
                                        <p:tgtEl>
                                          <p:spTgt spid="19"/>
                                        </p:tgtEl>
                                        <p:attrNameLst>
                                          <p:attrName>ppt_h</p:attrName>
                                        </p:attrNameLst>
                                      </p:cBhvr>
                                      <p:tavLst>
                                        <p:tav tm="0">
                                          <p:val>
                                            <p:fltVal val="0"/>
                                          </p:val>
                                        </p:tav>
                                        <p:tav tm="100000">
                                          <p:val>
                                            <p:strVal val="#ppt_h"/>
                                          </p:val>
                                        </p:tav>
                                      </p:tavLst>
                                    </p:anim>
                                    <p:animEffect transition="in" filter="fade">
                                      <p:cBhvr>
                                        <p:cTn id="19" dur="500"/>
                                        <p:tgtEl>
                                          <p:spTgt spid="19"/>
                                        </p:tgtEl>
                                      </p:cBhvr>
                                    </p:animEffect>
                                  </p:childTnLst>
                                </p:cTn>
                              </p:par>
                              <p:par>
                                <p:cTn id="20" presetID="53" presetClass="entr" presetSubtype="16"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500" fill="hold"/>
                                        <p:tgtEl>
                                          <p:spTgt spid="7"/>
                                        </p:tgtEl>
                                        <p:attrNameLst>
                                          <p:attrName>ppt_w</p:attrName>
                                        </p:attrNameLst>
                                      </p:cBhvr>
                                      <p:tavLst>
                                        <p:tav tm="0">
                                          <p:val>
                                            <p:fltVal val="0"/>
                                          </p:val>
                                        </p:tav>
                                        <p:tav tm="100000">
                                          <p:val>
                                            <p:strVal val="#ppt_w"/>
                                          </p:val>
                                        </p:tav>
                                      </p:tavLst>
                                    </p:anim>
                                    <p:anim calcmode="lin" valueType="num">
                                      <p:cBhvr>
                                        <p:cTn id="23" dur="500" fill="hold"/>
                                        <p:tgtEl>
                                          <p:spTgt spid="7"/>
                                        </p:tgtEl>
                                        <p:attrNameLst>
                                          <p:attrName>ppt_h</p:attrName>
                                        </p:attrNameLst>
                                      </p:cBhvr>
                                      <p:tavLst>
                                        <p:tav tm="0">
                                          <p:val>
                                            <p:fltVal val="0"/>
                                          </p:val>
                                        </p:tav>
                                        <p:tav tm="100000">
                                          <p:val>
                                            <p:strVal val="#ppt_h"/>
                                          </p:val>
                                        </p:tav>
                                      </p:tavLst>
                                    </p:anim>
                                    <p:animEffect transition="in" filter="fade">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nodeType="clickEffect">
                                  <p:stCondLst>
                                    <p:cond delay="0"/>
                                  </p:stCondLst>
                                  <p:childTnLst>
                                    <p:set>
                                      <p:cBhvr>
                                        <p:cTn id="28" dur="1" fill="hold">
                                          <p:stCondLst>
                                            <p:cond delay="0"/>
                                          </p:stCondLst>
                                        </p:cTn>
                                        <p:tgtEl>
                                          <p:spTgt spid="32"/>
                                        </p:tgtEl>
                                        <p:attrNameLst>
                                          <p:attrName>style.visibility</p:attrName>
                                        </p:attrNameLst>
                                      </p:cBhvr>
                                      <p:to>
                                        <p:strVal val="visible"/>
                                      </p:to>
                                    </p:set>
                                    <p:anim calcmode="lin" valueType="num">
                                      <p:cBhvr additive="base">
                                        <p:cTn id="29" dur="500" fill="hold"/>
                                        <p:tgtEl>
                                          <p:spTgt spid="32"/>
                                        </p:tgtEl>
                                        <p:attrNameLst>
                                          <p:attrName>ppt_x</p:attrName>
                                        </p:attrNameLst>
                                      </p:cBhvr>
                                      <p:tavLst>
                                        <p:tav tm="0">
                                          <p:val>
                                            <p:strVal val="0-#ppt_w/2"/>
                                          </p:val>
                                        </p:tav>
                                        <p:tav tm="100000">
                                          <p:val>
                                            <p:strVal val="#ppt_x"/>
                                          </p:val>
                                        </p:tav>
                                      </p:tavLst>
                                    </p:anim>
                                    <p:anim calcmode="lin" valueType="num">
                                      <p:cBhvr additive="base">
                                        <p:cTn id="30" dur="500" fill="hold"/>
                                        <p:tgtEl>
                                          <p:spTgt spid="32"/>
                                        </p:tgtEl>
                                        <p:attrNameLst>
                                          <p:attrName>ppt_y</p:attrName>
                                        </p:attrNameLst>
                                      </p:cBhvr>
                                      <p:tavLst>
                                        <p:tav tm="0">
                                          <p:val>
                                            <p:strVal val="#ppt_y"/>
                                          </p:val>
                                        </p:tav>
                                        <p:tav tm="100000">
                                          <p:val>
                                            <p:strVal val="#ppt_y"/>
                                          </p:val>
                                        </p:tav>
                                      </p:tavLst>
                                    </p:anim>
                                  </p:childTnLst>
                                </p:cTn>
                              </p:par>
                              <p:par>
                                <p:cTn id="31" presetID="2" presetClass="entr" presetSubtype="2" fill="hold" nodeType="withEffect">
                                  <p:stCondLst>
                                    <p:cond delay="0"/>
                                  </p:stCondLst>
                                  <p:childTnLst>
                                    <p:set>
                                      <p:cBhvr>
                                        <p:cTn id="32" dur="1" fill="hold">
                                          <p:stCondLst>
                                            <p:cond delay="0"/>
                                          </p:stCondLst>
                                        </p:cTn>
                                        <p:tgtEl>
                                          <p:spTgt spid="23"/>
                                        </p:tgtEl>
                                        <p:attrNameLst>
                                          <p:attrName>style.visibility</p:attrName>
                                        </p:attrNameLst>
                                      </p:cBhvr>
                                      <p:to>
                                        <p:strVal val="visible"/>
                                      </p:to>
                                    </p:set>
                                    <p:anim calcmode="lin" valueType="num">
                                      <p:cBhvr additive="base">
                                        <p:cTn id="33" dur="500" fill="hold"/>
                                        <p:tgtEl>
                                          <p:spTgt spid="23"/>
                                        </p:tgtEl>
                                        <p:attrNameLst>
                                          <p:attrName>ppt_x</p:attrName>
                                        </p:attrNameLst>
                                      </p:cBhvr>
                                      <p:tavLst>
                                        <p:tav tm="0">
                                          <p:val>
                                            <p:strVal val="1+#ppt_w/2"/>
                                          </p:val>
                                        </p:tav>
                                        <p:tav tm="100000">
                                          <p:val>
                                            <p:strVal val="#ppt_x"/>
                                          </p:val>
                                        </p:tav>
                                      </p:tavLst>
                                    </p:anim>
                                    <p:anim calcmode="lin" valueType="num">
                                      <p:cBhvr additive="base">
                                        <p:cTn id="34" dur="500" fill="hold"/>
                                        <p:tgtEl>
                                          <p:spTgt spid="23"/>
                                        </p:tgtEl>
                                        <p:attrNameLst>
                                          <p:attrName>ppt_y</p:attrName>
                                        </p:attrNameLst>
                                      </p:cBhvr>
                                      <p:tavLst>
                                        <p:tav tm="0">
                                          <p:val>
                                            <p:strVal val="#ppt_y"/>
                                          </p:val>
                                        </p:tav>
                                        <p:tav tm="100000">
                                          <p:val>
                                            <p:strVal val="#ppt_y"/>
                                          </p:val>
                                        </p:tav>
                                      </p:tavLst>
                                    </p:anim>
                                  </p:childTnLst>
                                </p:cTn>
                              </p:par>
                              <p:par>
                                <p:cTn id="35" presetID="2" presetClass="entr" presetSubtype="8" fill="hold" nodeType="with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additive="base">
                                        <p:cTn id="37" dur="500" fill="hold"/>
                                        <p:tgtEl>
                                          <p:spTgt spid="29"/>
                                        </p:tgtEl>
                                        <p:attrNameLst>
                                          <p:attrName>ppt_x</p:attrName>
                                        </p:attrNameLst>
                                      </p:cBhvr>
                                      <p:tavLst>
                                        <p:tav tm="0">
                                          <p:val>
                                            <p:strVal val="0-#ppt_w/2"/>
                                          </p:val>
                                        </p:tav>
                                        <p:tav tm="100000">
                                          <p:val>
                                            <p:strVal val="#ppt_x"/>
                                          </p:val>
                                        </p:tav>
                                      </p:tavLst>
                                    </p:anim>
                                    <p:anim calcmode="lin" valueType="num">
                                      <p:cBhvr additive="base">
                                        <p:cTn id="38" dur="500" fill="hold"/>
                                        <p:tgtEl>
                                          <p:spTgt spid="29"/>
                                        </p:tgtEl>
                                        <p:attrNameLst>
                                          <p:attrName>ppt_y</p:attrName>
                                        </p:attrNameLst>
                                      </p:cBhvr>
                                      <p:tavLst>
                                        <p:tav tm="0">
                                          <p:val>
                                            <p:strVal val="#ppt_y"/>
                                          </p:val>
                                        </p:tav>
                                        <p:tav tm="100000">
                                          <p:val>
                                            <p:strVal val="#ppt_y"/>
                                          </p:val>
                                        </p:tav>
                                      </p:tavLst>
                                    </p:anim>
                                  </p:childTnLst>
                                </p:cTn>
                              </p:par>
                              <p:par>
                                <p:cTn id="39" presetID="2" presetClass="entr" presetSubtype="2" fill="hold" nodeType="with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1+#ppt_w/2"/>
                                          </p:val>
                                        </p:tav>
                                        <p:tav tm="100000">
                                          <p:val>
                                            <p:strVal val="#ppt_x"/>
                                          </p:val>
                                        </p:tav>
                                      </p:tavLst>
                                    </p:anim>
                                    <p:anim calcmode="lin" valueType="num">
                                      <p:cBhvr additive="base">
                                        <p:cTn id="42" dur="500" fill="hold"/>
                                        <p:tgtEl>
                                          <p:spTgt spid="2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3"/>
          <p:cNvSpPr>
            <a:spLocks noChangeAspect="1" noChangeArrowheads="1" noTextEdit="1"/>
          </p:cNvSpPr>
          <p:nvPr/>
        </p:nvSpPr>
        <p:spPr bwMode="auto">
          <a:xfrm>
            <a:off x="2914650" y="1477709"/>
            <a:ext cx="6057900" cy="372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grpSp>
        <p:nvGrpSpPr>
          <p:cNvPr id="8" name="组合 7"/>
          <p:cNvGrpSpPr/>
          <p:nvPr/>
        </p:nvGrpSpPr>
        <p:grpSpPr>
          <a:xfrm>
            <a:off x="1528552" y="1477709"/>
            <a:ext cx="1803400" cy="1804988"/>
            <a:chOff x="2911475" y="1477709"/>
            <a:chExt cx="1803400" cy="1804988"/>
          </a:xfrm>
        </p:grpSpPr>
        <p:sp>
          <p:nvSpPr>
            <p:cNvPr id="9" name="Freeform 386"/>
            <p:cNvSpPr/>
            <p:nvPr/>
          </p:nvSpPr>
          <p:spPr bwMode="auto">
            <a:xfrm>
              <a:off x="2911475" y="1477709"/>
              <a:ext cx="1803400" cy="1804988"/>
            </a:xfrm>
            <a:custGeom>
              <a:avLst/>
              <a:gdLst>
                <a:gd name="T0" fmla="*/ 567 w 1136"/>
                <a:gd name="T1" fmla="*/ 1137 h 1137"/>
                <a:gd name="T2" fmla="*/ 0 w 1136"/>
                <a:gd name="T3" fmla="*/ 569 h 1137"/>
                <a:gd name="T4" fmla="*/ 567 w 1136"/>
                <a:gd name="T5" fmla="*/ 0 h 1137"/>
                <a:gd name="T6" fmla="*/ 1136 w 1136"/>
                <a:gd name="T7" fmla="*/ 569 h 1137"/>
                <a:gd name="T8" fmla="*/ 567 w 1136"/>
                <a:gd name="T9" fmla="*/ 1137 h 1137"/>
              </a:gdLst>
              <a:ahLst/>
              <a:cxnLst>
                <a:cxn ang="0">
                  <a:pos x="T0" y="T1"/>
                </a:cxn>
                <a:cxn ang="0">
                  <a:pos x="T2" y="T3"/>
                </a:cxn>
                <a:cxn ang="0">
                  <a:pos x="T4" y="T5"/>
                </a:cxn>
                <a:cxn ang="0">
                  <a:pos x="T6" y="T7"/>
                </a:cxn>
                <a:cxn ang="0">
                  <a:pos x="T8" y="T9"/>
                </a:cxn>
              </a:cxnLst>
              <a:rect l="0" t="0" r="r" b="b"/>
              <a:pathLst>
                <a:path w="1136" h="1137">
                  <a:moveTo>
                    <a:pt x="567" y="1137"/>
                  </a:moveTo>
                  <a:lnTo>
                    <a:pt x="0" y="569"/>
                  </a:lnTo>
                  <a:lnTo>
                    <a:pt x="567" y="0"/>
                  </a:lnTo>
                  <a:lnTo>
                    <a:pt x="1136" y="569"/>
                  </a:lnTo>
                  <a:lnTo>
                    <a:pt x="567" y="1137"/>
                  </a:lnTo>
                  <a:close/>
                </a:path>
              </a:pathLst>
            </a:custGeom>
            <a:solidFill>
              <a:schemeClr val="bg1">
                <a:lumMod val="85000"/>
              </a:schemeClr>
            </a:solidFill>
            <a:ln w="12" cap="flat">
              <a:noFill/>
              <a:prstDash val="solid"/>
              <a:miter lim="800000"/>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10" name="Freeform 387"/>
            <p:cNvSpPr/>
            <p:nvPr/>
          </p:nvSpPr>
          <p:spPr bwMode="auto">
            <a:xfrm>
              <a:off x="2911475" y="1477709"/>
              <a:ext cx="1357313" cy="1804988"/>
            </a:xfrm>
            <a:custGeom>
              <a:avLst/>
              <a:gdLst>
                <a:gd name="T0" fmla="*/ 571 w 855"/>
                <a:gd name="T1" fmla="*/ 561 h 1137"/>
                <a:gd name="T2" fmla="*/ 571 w 855"/>
                <a:gd name="T3" fmla="*/ 0 h 1137"/>
                <a:gd name="T4" fmla="*/ 0 w 855"/>
                <a:gd name="T5" fmla="*/ 569 h 1137"/>
                <a:gd name="T6" fmla="*/ 567 w 855"/>
                <a:gd name="T7" fmla="*/ 1137 h 1137"/>
                <a:gd name="T8" fmla="*/ 855 w 855"/>
                <a:gd name="T9" fmla="*/ 851 h 1137"/>
                <a:gd name="T10" fmla="*/ 571 w 855"/>
                <a:gd name="T11" fmla="*/ 561 h 1137"/>
              </a:gdLst>
              <a:ahLst/>
              <a:cxnLst>
                <a:cxn ang="0">
                  <a:pos x="T0" y="T1"/>
                </a:cxn>
                <a:cxn ang="0">
                  <a:pos x="T2" y="T3"/>
                </a:cxn>
                <a:cxn ang="0">
                  <a:pos x="T4" y="T5"/>
                </a:cxn>
                <a:cxn ang="0">
                  <a:pos x="T6" y="T7"/>
                </a:cxn>
                <a:cxn ang="0">
                  <a:pos x="T8" y="T9"/>
                </a:cxn>
                <a:cxn ang="0">
                  <a:pos x="T10" y="T11"/>
                </a:cxn>
              </a:cxnLst>
              <a:rect l="0" t="0" r="r" b="b"/>
              <a:pathLst>
                <a:path w="855" h="1137">
                  <a:moveTo>
                    <a:pt x="571" y="561"/>
                  </a:moveTo>
                  <a:lnTo>
                    <a:pt x="571" y="0"/>
                  </a:lnTo>
                  <a:lnTo>
                    <a:pt x="0" y="569"/>
                  </a:lnTo>
                  <a:lnTo>
                    <a:pt x="567" y="1137"/>
                  </a:lnTo>
                  <a:lnTo>
                    <a:pt x="855" y="851"/>
                  </a:lnTo>
                  <a:lnTo>
                    <a:pt x="571" y="561"/>
                  </a:lnTo>
                  <a:close/>
                </a:path>
              </a:pathLst>
            </a:custGeom>
            <a:solidFill>
              <a:srgbClr val="005AAA"/>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6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11" name="TextBox 682"/>
            <p:cNvSpPr txBox="1"/>
            <p:nvPr/>
          </p:nvSpPr>
          <p:spPr>
            <a:xfrm>
              <a:off x="3138033" y="2100607"/>
              <a:ext cx="801823" cy="461665"/>
            </a:xfrm>
            <a:prstGeom prst="rect">
              <a:avLst/>
            </a:prstGeom>
            <a:noFill/>
          </p:spPr>
          <p:txBody>
            <a:bodyPr wrap="none">
              <a:spAutoFit/>
            </a:bodyPr>
            <a:lstStyle>
              <a:defPPr>
                <a:defRPr lang="zh-CN"/>
              </a:defPPr>
              <a:lvl1pPr>
                <a:defRPr>
                  <a:solidFill>
                    <a:schemeClr val="bg1"/>
                  </a:solidFill>
                  <a:latin typeface="方正中等线简体" pitchFamily="65" charset="-122"/>
                  <a:ea typeface="方正中等线简体" pitchFamily="65" charset="-122"/>
                </a:defRPr>
              </a:lvl1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dirty="0">
                  <a:ln>
                    <a:noFill/>
                  </a:ln>
                  <a:solidFill>
                    <a:prstClr val="white"/>
                  </a:solidFill>
                  <a:effectLst/>
                  <a:uLnTx/>
                  <a:uFillTx/>
                  <a:ea typeface="方正中等线简体" pitchFamily="65" charset="-122"/>
                  <a:cs typeface="+mn-cs"/>
                </a:rPr>
                <a:t>66%</a:t>
              </a:r>
              <a:endParaRPr kumimoji="0" lang="zh-CN" altLang="en-US" sz="2400" b="1" i="0" u="none" strike="noStrike" kern="1200" cap="none" spc="0" normalizeH="0" baseline="0" noProof="0" dirty="0">
                <a:ln>
                  <a:noFill/>
                </a:ln>
                <a:solidFill>
                  <a:prstClr val="white"/>
                </a:solidFill>
                <a:effectLst/>
                <a:uLnTx/>
                <a:uFillTx/>
                <a:ea typeface="方正中等线简体" pitchFamily="65" charset="-122"/>
                <a:cs typeface="+mn-cs"/>
              </a:endParaRPr>
            </a:p>
          </p:txBody>
        </p:sp>
      </p:grpSp>
      <p:grpSp>
        <p:nvGrpSpPr>
          <p:cNvPr id="12" name="组合 11"/>
          <p:cNvGrpSpPr/>
          <p:nvPr/>
        </p:nvGrpSpPr>
        <p:grpSpPr>
          <a:xfrm>
            <a:off x="5139086" y="1477709"/>
            <a:ext cx="1803400" cy="1804988"/>
            <a:chOff x="5040313" y="1477709"/>
            <a:chExt cx="1803400" cy="1804988"/>
          </a:xfrm>
        </p:grpSpPr>
        <p:sp>
          <p:nvSpPr>
            <p:cNvPr id="13" name="Freeform 402"/>
            <p:cNvSpPr/>
            <p:nvPr/>
          </p:nvSpPr>
          <p:spPr bwMode="auto">
            <a:xfrm>
              <a:off x="5040313" y="1477709"/>
              <a:ext cx="1803400" cy="1804988"/>
            </a:xfrm>
            <a:custGeom>
              <a:avLst/>
              <a:gdLst>
                <a:gd name="T0" fmla="*/ 569 w 1136"/>
                <a:gd name="T1" fmla="*/ 1137 h 1137"/>
                <a:gd name="T2" fmla="*/ 0 w 1136"/>
                <a:gd name="T3" fmla="*/ 569 h 1137"/>
                <a:gd name="T4" fmla="*/ 569 w 1136"/>
                <a:gd name="T5" fmla="*/ 0 h 1137"/>
                <a:gd name="T6" fmla="*/ 1136 w 1136"/>
                <a:gd name="T7" fmla="*/ 569 h 1137"/>
                <a:gd name="T8" fmla="*/ 569 w 1136"/>
                <a:gd name="T9" fmla="*/ 1137 h 1137"/>
              </a:gdLst>
              <a:ahLst/>
              <a:cxnLst>
                <a:cxn ang="0">
                  <a:pos x="T0" y="T1"/>
                </a:cxn>
                <a:cxn ang="0">
                  <a:pos x="T2" y="T3"/>
                </a:cxn>
                <a:cxn ang="0">
                  <a:pos x="T4" y="T5"/>
                </a:cxn>
                <a:cxn ang="0">
                  <a:pos x="T6" y="T7"/>
                </a:cxn>
                <a:cxn ang="0">
                  <a:pos x="T8" y="T9"/>
                </a:cxn>
              </a:cxnLst>
              <a:rect l="0" t="0" r="r" b="b"/>
              <a:pathLst>
                <a:path w="1136" h="1137">
                  <a:moveTo>
                    <a:pt x="569" y="1137"/>
                  </a:moveTo>
                  <a:lnTo>
                    <a:pt x="0" y="569"/>
                  </a:lnTo>
                  <a:lnTo>
                    <a:pt x="569" y="0"/>
                  </a:lnTo>
                  <a:lnTo>
                    <a:pt x="1136" y="569"/>
                  </a:lnTo>
                  <a:lnTo>
                    <a:pt x="569" y="1137"/>
                  </a:ln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14" name="Freeform 403"/>
            <p:cNvSpPr/>
            <p:nvPr/>
          </p:nvSpPr>
          <p:spPr bwMode="auto">
            <a:xfrm>
              <a:off x="5040313" y="1477709"/>
              <a:ext cx="906463" cy="1804988"/>
            </a:xfrm>
            <a:custGeom>
              <a:avLst/>
              <a:gdLst>
                <a:gd name="T0" fmla="*/ 571 w 571"/>
                <a:gd name="T1" fmla="*/ 561 h 1137"/>
                <a:gd name="T2" fmla="*/ 571 w 571"/>
                <a:gd name="T3" fmla="*/ 0 h 1137"/>
                <a:gd name="T4" fmla="*/ 0 w 571"/>
                <a:gd name="T5" fmla="*/ 569 h 1137"/>
                <a:gd name="T6" fmla="*/ 569 w 571"/>
                <a:gd name="T7" fmla="*/ 1137 h 1137"/>
                <a:gd name="T8" fmla="*/ 571 w 571"/>
                <a:gd name="T9" fmla="*/ 561 h 1137"/>
              </a:gdLst>
              <a:ahLst/>
              <a:cxnLst>
                <a:cxn ang="0">
                  <a:pos x="T0" y="T1"/>
                </a:cxn>
                <a:cxn ang="0">
                  <a:pos x="T2" y="T3"/>
                </a:cxn>
                <a:cxn ang="0">
                  <a:pos x="T4" y="T5"/>
                </a:cxn>
                <a:cxn ang="0">
                  <a:pos x="T6" y="T7"/>
                </a:cxn>
                <a:cxn ang="0">
                  <a:pos x="T8" y="T9"/>
                </a:cxn>
              </a:cxnLst>
              <a:rect l="0" t="0" r="r" b="b"/>
              <a:pathLst>
                <a:path w="571" h="1137">
                  <a:moveTo>
                    <a:pt x="571" y="561"/>
                  </a:moveTo>
                  <a:lnTo>
                    <a:pt x="571" y="0"/>
                  </a:lnTo>
                  <a:lnTo>
                    <a:pt x="0" y="569"/>
                  </a:lnTo>
                  <a:lnTo>
                    <a:pt x="569" y="1137"/>
                  </a:lnTo>
                  <a:lnTo>
                    <a:pt x="571" y="561"/>
                  </a:lnTo>
                  <a:close/>
                </a:path>
              </a:pathLst>
            </a:custGeom>
            <a:solidFill>
              <a:srgbClr val="002060"/>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6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15" name="TextBox 682"/>
            <p:cNvSpPr txBox="1"/>
            <p:nvPr/>
          </p:nvSpPr>
          <p:spPr>
            <a:xfrm>
              <a:off x="5227748" y="2100607"/>
              <a:ext cx="801823" cy="461665"/>
            </a:xfrm>
            <a:prstGeom prst="rect">
              <a:avLst/>
            </a:prstGeom>
            <a:noFill/>
          </p:spPr>
          <p:txBody>
            <a:bodyPr wrap="none">
              <a:spAutoFit/>
            </a:bodyPr>
            <a:lstStyle>
              <a:defPPr>
                <a:defRPr lang="zh-CN"/>
              </a:defPPr>
              <a:lvl1pPr>
                <a:defRPr>
                  <a:solidFill>
                    <a:schemeClr val="bg1"/>
                  </a:solidFill>
                  <a:latin typeface="方正中等线简体" pitchFamily="65" charset="-122"/>
                  <a:ea typeface="方正中等线简体" pitchFamily="65" charset="-122"/>
                </a:defRPr>
              </a:lvl1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dirty="0">
                  <a:ln>
                    <a:noFill/>
                  </a:ln>
                  <a:solidFill>
                    <a:prstClr val="white"/>
                  </a:solidFill>
                  <a:effectLst/>
                  <a:uLnTx/>
                  <a:uFillTx/>
                  <a:ea typeface="方正中等线简体" pitchFamily="65" charset="-122"/>
                  <a:cs typeface="+mn-cs"/>
                </a:rPr>
                <a:t>50%</a:t>
              </a:r>
              <a:endParaRPr kumimoji="0" lang="zh-CN" altLang="en-US" sz="2400" b="1" i="0" u="none" strike="noStrike" kern="1200" cap="none" spc="0" normalizeH="0" baseline="0" noProof="0" dirty="0">
                <a:ln>
                  <a:noFill/>
                </a:ln>
                <a:solidFill>
                  <a:prstClr val="white"/>
                </a:solidFill>
                <a:effectLst/>
                <a:uLnTx/>
                <a:uFillTx/>
                <a:ea typeface="方正中等线简体" pitchFamily="65" charset="-122"/>
                <a:cs typeface="+mn-cs"/>
              </a:endParaRPr>
            </a:p>
          </p:txBody>
        </p:sp>
      </p:grpSp>
      <p:grpSp>
        <p:nvGrpSpPr>
          <p:cNvPr id="16" name="组合 15"/>
          <p:cNvGrpSpPr/>
          <p:nvPr/>
        </p:nvGrpSpPr>
        <p:grpSpPr>
          <a:xfrm>
            <a:off x="8749619" y="1477709"/>
            <a:ext cx="1803400" cy="1804988"/>
            <a:chOff x="7169150" y="1477709"/>
            <a:chExt cx="1803400" cy="1804988"/>
          </a:xfrm>
        </p:grpSpPr>
        <p:sp>
          <p:nvSpPr>
            <p:cNvPr id="17" name="Freeform 419"/>
            <p:cNvSpPr/>
            <p:nvPr/>
          </p:nvSpPr>
          <p:spPr bwMode="auto">
            <a:xfrm>
              <a:off x="7169150" y="1477709"/>
              <a:ext cx="1803400" cy="1804988"/>
            </a:xfrm>
            <a:custGeom>
              <a:avLst/>
              <a:gdLst>
                <a:gd name="T0" fmla="*/ 569 w 1136"/>
                <a:gd name="T1" fmla="*/ 1137 h 1137"/>
                <a:gd name="T2" fmla="*/ 0 w 1136"/>
                <a:gd name="T3" fmla="*/ 569 h 1137"/>
                <a:gd name="T4" fmla="*/ 569 w 1136"/>
                <a:gd name="T5" fmla="*/ 0 h 1137"/>
                <a:gd name="T6" fmla="*/ 1136 w 1136"/>
                <a:gd name="T7" fmla="*/ 569 h 1137"/>
                <a:gd name="T8" fmla="*/ 569 w 1136"/>
                <a:gd name="T9" fmla="*/ 1137 h 1137"/>
              </a:gdLst>
              <a:ahLst/>
              <a:cxnLst>
                <a:cxn ang="0">
                  <a:pos x="T0" y="T1"/>
                </a:cxn>
                <a:cxn ang="0">
                  <a:pos x="T2" y="T3"/>
                </a:cxn>
                <a:cxn ang="0">
                  <a:pos x="T4" y="T5"/>
                </a:cxn>
                <a:cxn ang="0">
                  <a:pos x="T6" y="T7"/>
                </a:cxn>
                <a:cxn ang="0">
                  <a:pos x="T8" y="T9"/>
                </a:cxn>
              </a:cxnLst>
              <a:rect l="0" t="0" r="r" b="b"/>
              <a:pathLst>
                <a:path w="1136" h="1137">
                  <a:moveTo>
                    <a:pt x="569" y="1137"/>
                  </a:moveTo>
                  <a:lnTo>
                    <a:pt x="0" y="569"/>
                  </a:lnTo>
                  <a:lnTo>
                    <a:pt x="569" y="0"/>
                  </a:lnTo>
                  <a:lnTo>
                    <a:pt x="1136" y="569"/>
                  </a:lnTo>
                  <a:lnTo>
                    <a:pt x="569" y="1137"/>
                  </a:ln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18" name="Freeform 420"/>
            <p:cNvSpPr/>
            <p:nvPr/>
          </p:nvSpPr>
          <p:spPr bwMode="auto">
            <a:xfrm>
              <a:off x="7169150" y="1477709"/>
              <a:ext cx="906463" cy="1425575"/>
            </a:xfrm>
            <a:custGeom>
              <a:avLst/>
              <a:gdLst>
                <a:gd name="T0" fmla="*/ 569 w 571"/>
                <a:gd name="T1" fmla="*/ 569 h 898"/>
                <a:gd name="T2" fmla="*/ 571 w 571"/>
                <a:gd name="T3" fmla="*/ 569 h 898"/>
                <a:gd name="T4" fmla="*/ 571 w 571"/>
                <a:gd name="T5" fmla="*/ 561 h 898"/>
                <a:gd name="T6" fmla="*/ 571 w 571"/>
                <a:gd name="T7" fmla="*/ 0 h 898"/>
                <a:gd name="T8" fmla="*/ 0 w 571"/>
                <a:gd name="T9" fmla="*/ 569 h 898"/>
                <a:gd name="T10" fmla="*/ 331 w 571"/>
                <a:gd name="T11" fmla="*/ 898 h 898"/>
                <a:gd name="T12" fmla="*/ 569 w 571"/>
                <a:gd name="T13" fmla="*/ 569 h 898"/>
              </a:gdLst>
              <a:ahLst/>
              <a:cxnLst>
                <a:cxn ang="0">
                  <a:pos x="T0" y="T1"/>
                </a:cxn>
                <a:cxn ang="0">
                  <a:pos x="T2" y="T3"/>
                </a:cxn>
                <a:cxn ang="0">
                  <a:pos x="T4" y="T5"/>
                </a:cxn>
                <a:cxn ang="0">
                  <a:pos x="T6" y="T7"/>
                </a:cxn>
                <a:cxn ang="0">
                  <a:pos x="T8" y="T9"/>
                </a:cxn>
                <a:cxn ang="0">
                  <a:pos x="T10" y="T11"/>
                </a:cxn>
                <a:cxn ang="0">
                  <a:pos x="T12" y="T13"/>
                </a:cxn>
              </a:cxnLst>
              <a:rect l="0" t="0" r="r" b="b"/>
              <a:pathLst>
                <a:path w="571" h="898">
                  <a:moveTo>
                    <a:pt x="569" y="569"/>
                  </a:moveTo>
                  <a:lnTo>
                    <a:pt x="571" y="569"/>
                  </a:lnTo>
                  <a:lnTo>
                    <a:pt x="571" y="561"/>
                  </a:lnTo>
                  <a:lnTo>
                    <a:pt x="571" y="0"/>
                  </a:lnTo>
                  <a:lnTo>
                    <a:pt x="0" y="569"/>
                  </a:lnTo>
                  <a:lnTo>
                    <a:pt x="331" y="898"/>
                  </a:lnTo>
                  <a:lnTo>
                    <a:pt x="569" y="569"/>
                  </a:lnTo>
                  <a:close/>
                </a:path>
              </a:pathLst>
            </a:custGeom>
            <a:solidFill>
              <a:srgbClr val="005AAA"/>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6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19" name="TextBox 682"/>
            <p:cNvSpPr txBox="1"/>
            <p:nvPr/>
          </p:nvSpPr>
          <p:spPr>
            <a:xfrm>
              <a:off x="7377986" y="2100607"/>
              <a:ext cx="801823" cy="461665"/>
            </a:xfrm>
            <a:prstGeom prst="rect">
              <a:avLst/>
            </a:prstGeom>
            <a:noFill/>
          </p:spPr>
          <p:txBody>
            <a:bodyPr wrap="none">
              <a:spAutoFit/>
            </a:bodyPr>
            <a:lstStyle>
              <a:defPPr>
                <a:defRPr lang="zh-CN"/>
              </a:defPPr>
              <a:lvl1pPr>
                <a:defRPr>
                  <a:solidFill>
                    <a:schemeClr val="bg1"/>
                  </a:solidFill>
                  <a:latin typeface="方正中等线简体" pitchFamily="65" charset="-122"/>
                  <a:ea typeface="方正中等线简体" pitchFamily="65" charset="-122"/>
                </a:defRPr>
              </a:lvl1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dirty="0">
                  <a:ln>
                    <a:noFill/>
                  </a:ln>
                  <a:solidFill>
                    <a:prstClr val="white"/>
                  </a:solidFill>
                  <a:effectLst/>
                  <a:uLnTx/>
                  <a:uFillTx/>
                  <a:ea typeface="方正中等线简体" pitchFamily="65" charset="-122"/>
                  <a:cs typeface="+mn-cs"/>
                </a:rPr>
                <a:t>38%</a:t>
              </a:r>
              <a:endParaRPr kumimoji="0" lang="zh-CN" altLang="en-US" sz="2400" b="1" i="0" u="none" strike="noStrike" kern="1200" cap="none" spc="0" normalizeH="0" baseline="0" noProof="0" dirty="0">
                <a:ln>
                  <a:noFill/>
                </a:ln>
                <a:solidFill>
                  <a:prstClr val="white"/>
                </a:solidFill>
                <a:effectLst/>
                <a:uLnTx/>
                <a:uFillTx/>
                <a:ea typeface="方正中等线简体" pitchFamily="65" charset="-122"/>
                <a:cs typeface="+mn-cs"/>
              </a:endParaRPr>
            </a:p>
          </p:txBody>
        </p:sp>
      </p:grpSp>
      <p:sp>
        <p:nvSpPr>
          <p:cNvPr id="20" name="矩形 1"/>
          <p:cNvSpPr>
            <a:spLocks noChangeArrowheads="1"/>
          </p:cNvSpPr>
          <p:nvPr/>
        </p:nvSpPr>
        <p:spPr bwMode="auto">
          <a:xfrm>
            <a:off x="1334181" y="5058279"/>
            <a:ext cx="9290276" cy="787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defRPr/>
            </a:pPr>
            <a:r>
              <a:rPr kumimoji="0" lang="zh-CN" altLang="en-US" sz="1600" b="0" i="0" u="none" strike="noStrike" kern="1200" cap="none" spc="0" normalizeH="0" baseline="0" noProof="0" dirty="0">
                <a:ln>
                  <a:noFill/>
                </a:ln>
                <a:solidFill>
                  <a:prstClr val="black">
                    <a:lumMod val="50000"/>
                    <a:lumOff val="50000"/>
                  </a:prstClr>
                </a:solidFill>
                <a:effectLst/>
                <a:uLnTx/>
                <a:uFillTx/>
                <a:latin typeface="微软雅黑" panose="020B0503020204020204" pitchFamily="34" charset="-122"/>
                <a:ea typeface="微软雅黑" panose="020B0503020204020204" pitchFamily="34" charset="-122"/>
                <a:cs typeface="+mn-cs"/>
              </a:rPr>
              <a:t>添加适当的文字对项目进行简单介绍，介绍时注意要点，突出主题，文字可适当放大。</a:t>
            </a:r>
          </a:p>
          <a:p>
            <a:pPr marL="0" marR="0" lvl="0" indent="0" algn="ctr" defTabSz="914400" rtl="0" eaLnBrk="1" fontAlgn="auto" latinLnBrk="0" hangingPunct="1">
              <a:lnSpc>
                <a:spcPct val="150000"/>
              </a:lnSpc>
              <a:spcBef>
                <a:spcPts val="0"/>
              </a:spcBef>
              <a:spcAft>
                <a:spcPts val="0"/>
              </a:spcAft>
              <a:buClrTx/>
              <a:buSzTx/>
              <a:buFontTx/>
              <a:buNone/>
              <a:defRPr/>
            </a:pPr>
            <a:r>
              <a:rPr kumimoji="0" lang="zh-CN" altLang="en-US" sz="1600" b="0" i="0" u="none" strike="noStrike" kern="1200" cap="none" spc="0" normalizeH="0" baseline="0" noProof="0" dirty="0">
                <a:ln>
                  <a:noFill/>
                </a:ln>
                <a:solidFill>
                  <a:prstClr val="black">
                    <a:lumMod val="50000"/>
                    <a:lumOff val="50000"/>
                  </a:prstClr>
                </a:solidFill>
                <a:effectLst/>
                <a:uLnTx/>
                <a:uFillTx/>
                <a:latin typeface="微软雅黑" panose="020B0503020204020204" pitchFamily="34" charset="-122"/>
                <a:ea typeface="微软雅黑" panose="020B0503020204020204" pitchFamily="34" charset="-122"/>
                <a:cs typeface="+mn-cs"/>
              </a:rPr>
              <a:t>一页文字最好控制在两百字以内。</a:t>
            </a:r>
          </a:p>
        </p:txBody>
      </p:sp>
      <p:grpSp>
        <p:nvGrpSpPr>
          <p:cNvPr id="21" name="组合 20"/>
          <p:cNvGrpSpPr/>
          <p:nvPr/>
        </p:nvGrpSpPr>
        <p:grpSpPr>
          <a:xfrm>
            <a:off x="926457" y="3619207"/>
            <a:ext cx="2971213" cy="835442"/>
            <a:chOff x="933190" y="5049297"/>
            <a:chExt cx="2971213" cy="835442"/>
          </a:xfrm>
        </p:grpSpPr>
        <p:sp>
          <p:nvSpPr>
            <p:cNvPr id="22" name="MH_Text_1"/>
            <p:cNvSpPr txBox="1"/>
            <p:nvPr>
              <p:custDataLst>
                <p:tags r:id="rId5"/>
              </p:custDataLst>
            </p:nvPr>
          </p:nvSpPr>
          <p:spPr>
            <a:xfrm>
              <a:off x="933190" y="5437144"/>
              <a:ext cx="2971213" cy="447595"/>
            </a:xfrm>
            <a:prstGeom prst="rect">
              <a:avLst/>
            </a:prstGeom>
            <a:noFill/>
          </p:spPr>
          <p:txBody>
            <a:bodyPr wrap="square" rtlCol="0">
              <a:no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black">
                      <a:lumMod val="50000"/>
                      <a:lumOff val="50000"/>
                    </a:prstClr>
                  </a:solidFill>
                  <a:effectLst/>
                  <a:uLnTx/>
                  <a:uFillTx/>
                  <a:latin typeface="微软雅黑" panose="020B0503020204020204" pitchFamily="34" charset="-122"/>
                  <a:ea typeface="微软雅黑" panose="020B0503020204020204" pitchFamily="34" charset="-122"/>
                  <a:cs typeface="+mn-cs"/>
                </a:rPr>
                <a:t>点击此处更换文本</a:t>
              </a:r>
              <a:endParaRPr kumimoji="0" lang="en-US" altLang="zh-CN" sz="1400" b="0" i="0" u="none" strike="noStrike" kern="1200" cap="none" spc="0" normalizeH="0" baseline="0" noProof="0" dirty="0">
                <a:ln>
                  <a:noFill/>
                </a:ln>
                <a:solidFill>
                  <a:prstClr val="black">
                    <a:lumMod val="50000"/>
                    <a:lumOff val="50000"/>
                  </a:prstClr>
                </a:solidFill>
                <a:effectLst/>
                <a:uLnTx/>
                <a:uFillTx/>
                <a:latin typeface="微软雅黑" panose="020B0503020204020204" pitchFamily="34" charset="-122"/>
                <a:ea typeface="微软雅黑" panose="020B0503020204020204" pitchFamily="34" charset="-122"/>
                <a:cs typeface="+mn-cs"/>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black">
                      <a:lumMod val="50000"/>
                      <a:lumOff val="50000"/>
                    </a:prstClr>
                  </a:solidFill>
                  <a:effectLst/>
                  <a:uLnTx/>
                  <a:uFillTx/>
                  <a:latin typeface="微软雅黑" panose="020B0503020204020204" pitchFamily="34" charset="-122"/>
                  <a:ea typeface="微软雅黑" panose="020B0503020204020204" pitchFamily="34" charset="-122"/>
                  <a:cs typeface="+mn-cs"/>
                </a:rPr>
                <a:t>添加文字</a:t>
              </a:r>
            </a:p>
          </p:txBody>
        </p:sp>
        <p:sp>
          <p:nvSpPr>
            <p:cNvPr id="23" name="MH_SubTitle_1"/>
            <p:cNvSpPr txBox="1"/>
            <p:nvPr>
              <p:custDataLst>
                <p:tags r:id="rId6"/>
              </p:custDataLst>
            </p:nvPr>
          </p:nvSpPr>
          <p:spPr>
            <a:xfrm>
              <a:off x="1087534" y="5049297"/>
              <a:ext cx="2662525" cy="398488"/>
            </a:xfrm>
            <a:prstGeom prst="rect">
              <a:avLst/>
            </a:prstGeom>
            <a:noFill/>
          </p:spPr>
          <p:txBody>
            <a:bodyPr wrap="square" rtlCol="0" anchor="ctr" anchorCtr="0">
              <a:noAutofit/>
            </a:bodyPr>
            <a:lstStyle/>
            <a:p>
              <a:pPr marL="0" marR="0" lvl="0" indent="0" algn="ctr" defTabSz="914400" rtl="0" eaLnBrk="1" fontAlgn="auto" latinLnBrk="0" hangingPunct="1">
                <a:lnSpc>
                  <a:spcPct val="170000"/>
                </a:lnSpc>
                <a:spcBef>
                  <a:spcPts val="0"/>
                </a:spcBef>
                <a:spcAft>
                  <a:spcPts val="0"/>
                </a:spcAft>
                <a:buClrTx/>
                <a:buSzTx/>
                <a:buFontTx/>
                <a:buNone/>
                <a:defRPr/>
              </a:pPr>
              <a:r>
                <a:rPr kumimoji="0" lang="zh-CN" altLang="en-US" sz="1800" b="1" i="0" u="none" strike="noStrike" kern="1200" cap="none" spc="0" normalizeH="0" baseline="0" noProof="0" dirty="0">
                  <a:ln>
                    <a:noFill/>
                  </a:ln>
                  <a:solidFill>
                    <a:srgbClr val="005AAA"/>
                  </a:solidFill>
                  <a:effectLst/>
                  <a:uLnTx/>
                  <a:uFillTx/>
                  <a:latin typeface="微软雅黑" panose="020B0503020204020204" pitchFamily="34" charset="-122"/>
                  <a:ea typeface="微软雅黑" panose="020B0503020204020204" pitchFamily="34" charset="-122"/>
                  <a:cs typeface="+mn-cs"/>
                </a:rPr>
                <a:t>输入您的文字内容</a:t>
              </a:r>
            </a:p>
          </p:txBody>
        </p:sp>
      </p:grpSp>
      <p:grpSp>
        <p:nvGrpSpPr>
          <p:cNvPr id="24" name="组合 23"/>
          <p:cNvGrpSpPr/>
          <p:nvPr/>
        </p:nvGrpSpPr>
        <p:grpSpPr>
          <a:xfrm>
            <a:off x="4555179" y="3619207"/>
            <a:ext cx="2971213" cy="835442"/>
            <a:chOff x="933190" y="5049297"/>
            <a:chExt cx="2971213" cy="835442"/>
          </a:xfrm>
        </p:grpSpPr>
        <p:sp>
          <p:nvSpPr>
            <p:cNvPr id="25" name="MH_Text_1"/>
            <p:cNvSpPr txBox="1"/>
            <p:nvPr>
              <p:custDataLst>
                <p:tags r:id="rId3"/>
              </p:custDataLst>
            </p:nvPr>
          </p:nvSpPr>
          <p:spPr>
            <a:xfrm>
              <a:off x="933190" y="5437144"/>
              <a:ext cx="2971213" cy="447595"/>
            </a:xfrm>
            <a:prstGeom prst="rect">
              <a:avLst/>
            </a:prstGeom>
            <a:noFill/>
          </p:spPr>
          <p:txBody>
            <a:bodyPr wrap="square" rtlCol="0">
              <a:no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black">
                      <a:lumMod val="50000"/>
                      <a:lumOff val="50000"/>
                    </a:prstClr>
                  </a:solidFill>
                  <a:effectLst/>
                  <a:uLnTx/>
                  <a:uFillTx/>
                  <a:latin typeface="微软雅黑" panose="020B0503020204020204" pitchFamily="34" charset="-122"/>
                  <a:ea typeface="微软雅黑" panose="020B0503020204020204" pitchFamily="34" charset="-122"/>
                  <a:cs typeface="+mn-cs"/>
                </a:rPr>
                <a:t>点击此处更换文本</a:t>
              </a:r>
              <a:endParaRPr kumimoji="0" lang="en-US" altLang="zh-CN" sz="1400" b="0" i="0" u="none" strike="noStrike" kern="1200" cap="none" spc="0" normalizeH="0" baseline="0" noProof="0" dirty="0">
                <a:ln>
                  <a:noFill/>
                </a:ln>
                <a:solidFill>
                  <a:prstClr val="black">
                    <a:lumMod val="50000"/>
                    <a:lumOff val="50000"/>
                  </a:prstClr>
                </a:solidFill>
                <a:effectLst/>
                <a:uLnTx/>
                <a:uFillTx/>
                <a:latin typeface="微软雅黑" panose="020B0503020204020204" pitchFamily="34" charset="-122"/>
                <a:ea typeface="微软雅黑" panose="020B0503020204020204" pitchFamily="34" charset="-122"/>
                <a:cs typeface="+mn-cs"/>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black">
                      <a:lumMod val="50000"/>
                      <a:lumOff val="50000"/>
                    </a:prstClr>
                  </a:solidFill>
                  <a:effectLst/>
                  <a:uLnTx/>
                  <a:uFillTx/>
                  <a:latin typeface="微软雅黑" panose="020B0503020204020204" pitchFamily="34" charset="-122"/>
                  <a:ea typeface="微软雅黑" panose="020B0503020204020204" pitchFamily="34" charset="-122"/>
                  <a:cs typeface="+mn-cs"/>
                </a:rPr>
                <a:t>添加文字</a:t>
              </a:r>
            </a:p>
          </p:txBody>
        </p:sp>
        <p:sp>
          <p:nvSpPr>
            <p:cNvPr id="26" name="MH_SubTitle_1"/>
            <p:cNvSpPr txBox="1"/>
            <p:nvPr>
              <p:custDataLst>
                <p:tags r:id="rId4"/>
              </p:custDataLst>
            </p:nvPr>
          </p:nvSpPr>
          <p:spPr>
            <a:xfrm>
              <a:off x="1087534" y="5049297"/>
              <a:ext cx="2662525" cy="398488"/>
            </a:xfrm>
            <a:prstGeom prst="rect">
              <a:avLst/>
            </a:prstGeom>
            <a:noFill/>
          </p:spPr>
          <p:txBody>
            <a:bodyPr wrap="square" rtlCol="0" anchor="ctr" anchorCtr="0">
              <a:noAutofit/>
            </a:bodyPr>
            <a:lstStyle/>
            <a:p>
              <a:pPr marL="0" marR="0" lvl="0" indent="0" algn="ctr" defTabSz="914400" rtl="0" eaLnBrk="1" fontAlgn="auto" latinLnBrk="0" hangingPunct="1">
                <a:lnSpc>
                  <a:spcPct val="170000"/>
                </a:lnSpc>
                <a:spcBef>
                  <a:spcPts val="0"/>
                </a:spcBef>
                <a:spcAft>
                  <a:spcPts val="0"/>
                </a:spcAft>
                <a:buClrTx/>
                <a:buSzTx/>
                <a:buFontTx/>
                <a:buNone/>
                <a:defRPr/>
              </a:pPr>
              <a:r>
                <a:rPr kumimoji="0" lang="zh-CN" altLang="en-US" sz="1800" b="1" i="0" u="none" strike="noStrike" kern="1200" cap="none" spc="0" normalizeH="0" baseline="0" noProof="0" dirty="0">
                  <a:ln>
                    <a:noFill/>
                  </a:ln>
                  <a:solidFill>
                    <a:srgbClr val="002060"/>
                  </a:solidFill>
                  <a:effectLst/>
                  <a:uLnTx/>
                  <a:uFillTx/>
                  <a:latin typeface="微软雅黑" panose="020B0503020204020204" pitchFamily="34" charset="-122"/>
                  <a:ea typeface="微软雅黑" panose="020B0503020204020204" pitchFamily="34" charset="-122"/>
                  <a:cs typeface="+mn-cs"/>
                </a:rPr>
                <a:t>输入您的文字内容</a:t>
              </a:r>
            </a:p>
          </p:txBody>
        </p:sp>
      </p:grpSp>
      <p:grpSp>
        <p:nvGrpSpPr>
          <p:cNvPr id="27" name="组合 26"/>
          <p:cNvGrpSpPr/>
          <p:nvPr/>
        </p:nvGrpSpPr>
        <p:grpSpPr>
          <a:xfrm>
            <a:off x="8165712" y="3619207"/>
            <a:ext cx="2971213" cy="835442"/>
            <a:chOff x="933190" y="5049297"/>
            <a:chExt cx="2971213" cy="835442"/>
          </a:xfrm>
        </p:grpSpPr>
        <p:sp>
          <p:nvSpPr>
            <p:cNvPr id="28" name="MH_Text_1"/>
            <p:cNvSpPr txBox="1"/>
            <p:nvPr>
              <p:custDataLst>
                <p:tags r:id="rId1"/>
              </p:custDataLst>
            </p:nvPr>
          </p:nvSpPr>
          <p:spPr>
            <a:xfrm>
              <a:off x="933190" y="5437144"/>
              <a:ext cx="2971213" cy="447595"/>
            </a:xfrm>
            <a:prstGeom prst="rect">
              <a:avLst/>
            </a:prstGeom>
            <a:noFill/>
          </p:spPr>
          <p:txBody>
            <a:bodyPr wrap="square" rtlCol="0">
              <a:no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black">
                      <a:lumMod val="50000"/>
                      <a:lumOff val="50000"/>
                    </a:prstClr>
                  </a:solidFill>
                  <a:effectLst/>
                  <a:uLnTx/>
                  <a:uFillTx/>
                  <a:latin typeface="微软雅黑" panose="020B0503020204020204" pitchFamily="34" charset="-122"/>
                  <a:ea typeface="微软雅黑" panose="020B0503020204020204" pitchFamily="34" charset="-122"/>
                  <a:cs typeface="+mn-cs"/>
                </a:rPr>
                <a:t>点击此处更换文本</a:t>
              </a:r>
              <a:endParaRPr kumimoji="0" lang="en-US" altLang="zh-CN" sz="1400" b="0" i="0" u="none" strike="noStrike" kern="1200" cap="none" spc="0" normalizeH="0" baseline="0" noProof="0" dirty="0">
                <a:ln>
                  <a:noFill/>
                </a:ln>
                <a:solidFill>
                  <a:prstClr val="black">
                    <a:lumMod val="50000"/>
                    <a:lumOff val="50000"/>
                  </a:prstClr>
                </a:solidFill>
                <a:effectLst/>
                <a:uLnTx/>
                <a:uFillTx/>
                <a:latin typeface="微软雅黑" panose="020B0503020204020204" pitchFamily="34" charset="-122"/>
                <a:ea typeface="微软雅黑" panose="020B0503020204020204" pitchFamily="34" charset="-122"/>
                <a:cs typeface="+mn-cs"/>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black">
                      <a:lumMod val="50000"/>
                      <a:lumOff val="50000"/>
                    </a:prstClr>
                  </a:solidFill>
                  <a:effectLst/>
                  <a:uLnTx/>
                  <a:uFillTx/>
                  <a:latin typeface="微软雅黑" panose="020B0503020204020204" pitchFamily="34" charset="-122"/>
                  <a:ea typeface="微软雅黑" panose="020B0503020204020204" pitchFamily="34" charset="-122"/>
                  <a:cs typeface="+mn-cs"/>
                </a:rPr>
                <a:t>添加文字</a:t>
              </a:r>
            </a:p>
          </p:txBody>
        </p:sp>
        <p:sp>
          <p:nvSpPr>
            <p:cNvPr id="29" name="MH_SubTitle_1"/>
            <p:cNvSpPr txBox="1"/>
            <p:nvPr>
              <p:custDataLst>
                <p:tags r:id="rId2"/>
              </p:custDataLst>
            </p:nvPr>
          </p:nvSpPr>
          <p:spPr>
            <a:xfrm>
              <a:off x="1087534" y="5049297"/>
              <a:ext cx="2662525" cy="398488"/>
            </a:xfrm>
            <a:prstGeom prst="rect">
              <a:avLst/>
            </a:prstGeom>
            <a:noFill/>
          </p:spPr>
          <p:txBody>
            <a:bodyPr wrap="square" rtlCol="0" anchor="ctr" anchorCtr="0">
              <a:noAutofit/>
            </a:bodyPr>
            <a:lstStyle/>
            <a:p>
              <a:pPr marL="0" marR="0" lvl="0" indent="0" algn="ctr" defTabSz="914400" rtl="0" eaLnBrk="1" fontAlgn="auto" latinLnBrk="0" hangingPunct="1">
                <a:lnSpc>
                  <a:spcPct val="170000"/>
                </a:lnSpc>
                <a:spcBef>
                  <a:spcPts val="0"/>
                </a:spcBef>
                <a:spcAft>
                  <a:spcPts val="0"/>
                </a:spcAft>
                <a:buClrTx/>
                <a:buSzTx/>
                <a:buFontTx/>
                <a:buNone/>
                <a:defRPr/>
              </a:pPr>
              <a:r>
                <a:rPr kumimoji="0" lang="zh-CN" altLang="en-US" sz="1800" b="1" i="0" u="none" strike="noStrike" kern="1200" cap="none" spc="0" normalizeH="0" baseline="0" noProof="0" dirty="0">
                  <a:ln>
                    <a:noFill/>
                  </a:ln>
                  <a:solidFill>
                    <a:srgbClr val="005AAA"/>
                  </a:solidFill>
                  <a:effectLst/>
                  <a:uLnTx/>
                  <a:uFillTx/>
                  <a:latin typeface="微软雅黑" panose="020B0503020204020204" pitchFamily="34" charset="-122"/>
                  <a:ea typeface="微软雅黑" panose="020B0503020204020204" pitchFamily="34" charset="-122"/>
                  <a:cs typeface="+mn-cs"/>
                </a:rPr>
                <a:t>输入您的文字内容</a:t>
              </a:r>
            </a:p>
          </p:txBody>
        </p:sp>
      </p:gr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42" presetClass="entr" presetSubtype="0" fill="hold"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1000"/>
                                        <p:tgtEl>
                                          <p:spTgt spid="21"/>
                                        </p:tgtEl>
                                      </p:cBhvr>
                                    </p:animEffect>
                                    <p:anim calcmode="lin" valueType="num">
                                      <p:cBhvr>
                                        <p:cTn id="11" dur="1000" fill="hold"/>
                                        <p:tgtEl>
                                          <p:spTgt spid="21"/>
                                        </p:tgtEl>
                                        <p:attrNameLst>
                                          <p:attrName>ppt_x</p:attrName>
                                        </p:attrNameLst>
                                      </p:cBhvr>
                                      <p:tavLst>
                                        <p:tav tm="0">
                                          <p:val>
                                            <p:strVal val="#ppt_x"/>
                                          </p:val>
                                        </p:tav>
                                        <p:tav tm="100000">
                                          <p:val>
                                            <p:strVal val="#ppt_x"/>
                                          </p:val>
                                        </p:tav>
                                      </p:tavLst>
                                    </p:anim>
                                    <p:anim calcmode="lin" valueType="num">
                                      <p:cBhvr>
                                        <p:cTn id="12"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arn(inVertical)">
                                      <p:cBhvr>
                                        <p:cTn id="17" dur="500"/>
                                        <p:tgtEl>
                                          <p:spTgt spid="12"/>
                                        </p:tgtEl>
                                      </p:cBhvr>
                                    </p:animEffect>
                                  </p:childTnLst>
                                </p:cTn>
                              </p:par>
                              <p:par>
                                <p:cTn id="18" presetID="42" presetClass="entr" presetSubtype="0" fill="hold" nodeType="with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fade">
                                      <p:cBhvr>
                                        <p:cTn id="20" dur="1000"/>
                                        <p:tgtEl>
                                          <p:spTgt spid="24"/>
                                        </p:tgtEl>
                                      </p:cBhvr>
                                    </p:animEffect>
                                    <p:anim calcmode="lin" valueType="num">
                                      <p:cBhvr>
                                        <p:cTn id="21" dur="1000" fill="hold"/>
                                        <p:tgtEl>
                                          <p:spTgt spid="24"/>
                                        </p:tgtEl>
                                        <p:attrNameLst>
                                          <p:attrName>ppt_x</p:attrName>
                                        </p:attrNameLst>
                                      </p:cBhvr>
                                      <p:tavLst>
                                        <p:tav tm="0">
                                          <p:val>
                                            <p:strVal val="#ppt_x"/>
                                          </p:val>
                                        </p:tav>
                                        <p:tav tm="100000">
                                          <p:val>
                                            <p:strVal val="#ppt_x"/>
                                          </p:val>
                                        </p:tav>
                                      </p:tavLst>
                                    </p:anim>
                                    <p:anim calcmode="lin" valueType="num">
                                      <p:cBhvr>
                                        <p:cTn id="2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barn(inVertical)">
                                      <p:cBhvr>
                                        <p:cTn id="27" dur="500"/>
                                        <p:tgtEl>
                                          <p:spTgt spid="16"/>
                                        </p:tgtEl>
                                      </p:cBhvr>
                                    </p:animEffect>
                                  </p:childTnLst>
                                </p:cTn>
                              </p:par>
                              <p:par>
                                <p:cTn id="28" presetID="42" presetClass="entr" presetSubtype="0" fill="hold" nodeType="with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000"/>
                                        <p:tgtEl>
                                          <p:spTgt spid="27"/>
                                        </p:tgtEl>
                                      </p:cBhvr>
                                    </p:animEffect>
                                    <p:anim calcmode="lin" valueType="num">
                                      <p:cBhvr>
                                        <p:cTn id="31" dur="1000" fill="hold"/>
                                        <p:tgtEl>
                                          <p:spTgt spid="27"/>
                                        </p:tgtEl>
                                        <p:attrNameLst>
                                          <p:attrName>ppt_x</p:attrName>
                                        </p:attrNameLst>
                                      </p:cBhvr>
                                      <p:tavLst>
                                        <p:tav tm="0">
                                          <p:val>
                                            <p:strVal val="#ppt_x"/>
                                          </p:val>
                                        </p:tav>
                                        <p:tav tm="100000">
                                          <p:val>
                                            <p:strVal val="#ppt_x"/>
                                          </p:val>
                                        </p:tav>
                                      </p:tavLst>
                                    </p:anim>
                                    <p:anim calcmode="lin" valueType="num">
                                      <p:cBhvr>
                                        <p:cTn id="32"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additive="base">
                                        <p:cTn id="37" dur="500" fill="hold"/>
                                        <p:tgtEl>
                                          <p:spTgt spid="20"/>
                                        </p:tgtEl>
                                        <p:attrNameLst>
                                          <p:attrName>ppt_x</p:attrName>
                                        </p:attrNameLst>
                                      </p:cBhvr>
                                      <p:tavLst>
                                        <p:tav tm="0">
                                          <p:val>
                                            <p:strVal val="#ppt_x"/>
                                          </p:val>
                                        </p:tav>
                                        <p:tav tm="100000">
                                          <p:val>
                                            <p:strVal val="#ppt_x"/>
                                          </p:val>
                                        </p:tav>
                                      </p:tavLst>
                                    </p:anim>
                                    <p:anim calcmode="lin" valueType="num">
                                      <p:cBhvr additive="base">
                                        <p:cTn id="3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992179" y="2908903"/>
            <a:ext cx="5744752" cy="800188"/>
            <a:chOff x="892721" y="2787931"/>
            <a:chExt cx="4823002" cy="671797"/>
          </a:xfrm>
        </p:grpSpPr>
        <p:sp>
          <p:nvSpPr>
            <p:cNvPr id="6" name="矩形 5"/>
            <p:cNvSpPr/>
            <p:nvPr/>
          </p:nvSpPr>
          <p:spPr>
            <a:xfrm>
              <a:off x="960517" y="3163892"/>
              <a:ext cx="4755206" cy="295835"/>
            </a:xfrm>
            <a:prstGeom prst="rect">
              <a:avLst/>
            </a:prstGeom>
            <a:solidFill>
              <a:sysClr val="window" lastClr="FFFFFF">
                <a:lumMod val="75000"/>
              </a:sysClr>
            </a:solidFill>
            <a:ln w="25400" cap="flat" cmpd="sng" algn="ctr">
              <a:noFill/>
              <a:prstDash val="solid"/>
            </a:ln>
            <a:effectLst/>
          </p:spPr>
          <p:txBody>
            <a:bodyPr rtlCol="0" anchor="ctr"/>
            <a:lstStyle/>
            <a:p>
              <a:pPr marL="0" marR="0" lvl="0" indent="0" algn="ctr" defTabSz="1219200" rtl="0" eaLnBrk="1" fontAlgn="auto" latinLnBrk="0" hangingPunct="1">
                <a:lnSpc>
                  <a:spcPct val="100000"/>
                </a:lnSpc>
                <a:spcBef>
                  <a:spcPts val="0"/>
                </a:spcBef>
                <a:spcAft>
                  <a:spcPts val="0"/>
                </a:spcAft>
                <a:buClrTx/>
                <a:buSzTx/>
                <a:buFontTx/>
                <a:buNone/>
                <a:defRPr/>
              </a:pPr>
              <a:endParaRPr kumimoji="0" lang="zh-CN" altLang="en-US" sz="2135" b="0"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7" name="矩形 6"/>
            <p:cNvSpPr/>
            <p:nvPr/>
          </p:nvSpPr>
          <p:spPr>
            <a:xfrm>
              <a:off x="960517" y="3163893"/>
              <a:ext cx="2377603" cy="295835"/>
            </a:xfrm>
            <a:prstGeom prst="rect">
              <a:avLst/>
            </a:prstGeom>
            <a:solidFill>
              <a:srgbClr val="054487"/>
            </a:solidFill>
            <a:ln w="25400" cap="flat" cmpd="sng" algn="ctr">
              <a:noFill/>
              <a:prstDash val="solid"/>
            </a:ln>
            <a:effectLst/>
          </p:spPr>
          <p:txBody>
            <a:bodyPr rtlCol="0" anchor="ctr"/>
            <a:lstStyle/>
            <a:p>
              <a:pPr marL="0" marR="0" lvl="0" indent="0" algn="ctr" defTabSz="1219200" rtl="0" eaLnBrk="1" fontAlgn="auto" latinLnBrk="0" hangingPunct="1">
                <a:lnSpc>
                  <a:spcPct val="100000"/>
                </a:lnSpc>
                <a:spcBef>
                  <a:spcPts val="0"/>
                </a:spcBef>
                <a:spcAft>
                  <a:spcPts val="0"/>
                </a:spcAft>
                <a:buClrTx/>
                <a:buSzTx/>
                <a:buFontTx/>
                <a:buNone/>
                <a:defRPr/>
              </a:pPr>
              <a:endParaRPr kumimoji="0" lang="zh-CN" altLang="en-US" sz="2135" b="0"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8" name="文本框 12"/>
            <p:cNvSpPr txBox="1"/>
            <p:nvPr/>
          </p:nvSpPr>
          <p:spPr>
            <a:xfrm>
              <a:off x="892721" y="2787931"/>
              <a:ext cx="1297383" cy="353084"/>
            </a:xfrm>
            <a:prstGeom prst="rect">
              <a:avLst/>
            </a:prstGeom>
            <a:noFill/>
          </p:spPr>
          <p:txBody>
            <a:bodyPr wrap="square" rtlCol="0">
              <a:spAutoFit/>
            </a:bodyPr>
            <a:lstStyle/>
            <a:p>
              <a:pPr marL="0" marR="0" lvl="0" indent="0" algn="l" defTabSz="1219200" rtl="0" eaLnBrk="1" fontAlgn="auto" latinLnBrk="0" hangingPunct="1">
                <a:lnSpc>
                  <a:spcPct val="100000"/>
                </a:lnSpc>
                <a:spcBef>
                  <a:spcPts val="0"/>
                </a:spcBef>
                <a:spcAft>
                  <a:spcPts val="0"/>
                </a:spcAft>
                <a:buClrTx/>
                <a:buSzTx/>
                <a:buFontTx/>
                <a:buNone/>
                <a:defRPr/>
              </a:pPr>
              <a:r>
                <a:rPr kumimoji="0" lang="zh-CN" altLang="en-US" sz="2135" b="0" i="0" u="none" strike="noStrike" kern="0" cap="none" spc="0" normalizeH="0" baseline="0" noProof="0" dirty="0">
                  <a:ln>
                    <a:noFill/>
                  </a:ln>
                  <a:solidFill>
                    <a:srgbClr val="6E6C67"/>
                  </a:solidFill>
                  <a:effectLst/>
                  <a:uLnTx/>
                  <a:uFillTx/>
                  <a:latin typeface="微软雅黑" panose="020B0503020204020204" pitchFamily="34" charset="-122"/>
                  <a:ea typeface="微软雅黑" panose="020B0503020204020204" pitchFamily="34" charset="-122"/>
                  <a:cs typeface="+mn-cs"/>
                </a:rPr>
                <a:t>第二季度</a:t>
              </a:r>
            </a:p>
          </p:txBody>
        </p:sp>
      </p:grpSp>
      <p:grpSp>
        <p:nvGrpSpPr>
          <p:cNvPr id="9" name="组合 8"/>
          <p:cNvGrpSpPr/>
          <p:nvPr/>
        </p:nvGrpSpPr>
        <p:grpSpPr>
          <a:xfrm>
            <a:off x="992179" y="3974656"/>
            <a:ext cx="5744755" cy="798885"/>
            <a:chOff x="892721" y="3773469"/>
            <a:chExt cx="4823017" cy="670705"/>
          </a:xfrm>
        </p:grpSpPr>
        <p:sp>
          <p:nvSpPr>
            <p:cNvPr id="10" name="矩形 9"/>
            <p:cNvSpPr/>
            <p:nvPr/>
          </p:nvSpPr>
          <p:spPr>
            <a:xfrm>
              <a:off x="960519" y="4148339"/>
              <a:ext cx="4755219" cy="295835"/>
            </a:xfrm>
            <a:prstGeom prst="rect">
              <a:avLst/>
            </a:prstGeom>
            <a:solidFill>
              <a:sysClr val="window" lastClr="FFFFFF">
                <a:lumMod val="75000"/>
              </a:sysClr>
            </a:solidFill>
            <a:ln w="25400" cap="flat" cmpd="sng" algn="ctr">
              <a:noFill/>
              <a:prstDash val="solid"/>
            </a:ln>
            <a:effectLst/>
          </p:spPr>
          <p:txBody>
            <a:bodyPr rtlCol="0" anchor="ctr"/>
            <a:lstStyle/>
            <a:p>
              <a:pPr marL="0" marR="0" lvl="0" indent="0" algn="ctr" defTabSz="1219200" rtl="0" eaLnBrk="1" fontAlgn="auto" latinLnBrk="0" hangingPunct="1">
                <a:lnSpc>
                  <a:spcPct val="100000"/>
                </a:lnSpc>
                <a:spcBef>
                  <a:spcPts val="0"/>
                </a:spcBef>
                <a:spcAft>
                  <a:spcPts val="0"/>
                </a:spcAft>
                <a:buClrTx/>
                <a:buSzTx/>
                <a:buFontTx/>
                <a:buNone/>
                <a:defRPr/>
              </a:pPr>
              <a:endParaRPr kumimoji="0" lang="zh-CN" altLang="en-US" sz="2135" b="0"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1" name="文本框 13"/>
            <p:cNvSpPr txBox="1"/>
            <p:nvPr/>
          </p:nvSpPr>
          <p:spPr>
            <a:xfrm>
              <a:off x="892721" y="3773469"/>
              <a:ext cx="1297383" cy="353085"/>
            </a:xfrm>
            <a:prstGeom prst="rect">
              <a:avLst/>
            </a:prstGeom>
            <a:noFill/>
          </p:spPr>
          <p:txBody>
            <a:bodyPr wrap="square" rtlCol="0">
              <a:spAutoFit/>
            </a:bodyPr>
            <a:lstStyle/>
            <a:p>
              <a:pPr marL="0" marR="0" lvl="0" indent="0" algn="l" defTabSz="1219200" rtl="0" eaLnBrk="1" fontAlgn="auto" latinLnBrk="0" hangingPunct="1">
                <a:lnSpc>
                  <a:spcPct val="100000"/>
                </a:lnSpc>
                <a:spcBef>
                  <a:spcPts val="0"/>
                </a:spcBef>
                <a:spcAft>
                  <a:spcPts val="0"/>
                </a:spcAft>
                <a:buClrTx/>
                <a:buSzTx/>
                <a:buFontTx/>
                <a:buNone/>
                <a:defRPr/>
              </a:pPr>
              <a:r>
                <a:rPr kumimoji="0" lang="zh-CN" altLang="en-US" sz="2135" b="0" i="0" u="none" strike="noStrike" kern="0" cap="none" spc="0" normalizeH="0" baseline="0" noProof="0" dirty="0">
                  <a:ln>
                    <a:noFill/>
                  </a:ln>
                  <a:solidFill>
                    <a:srgbClr val="6E6C67"/>
                  </a:solidFill>
                  <a:effectLst/>
                  <a:uLnTx/>
                  <a:uFillTx/>
                  <a:latin typeface="微软雅黑" panose="020B0503020204020204" pitchFamily="34" charset="-122"/>
                  <a:ea typeface="微软雅黑" panose="020B0503020204020204" pitchFamily="34" charset="-122"/>
                  <a:cs typeface="+mn-cs"/>
                </a:rPr>
                <a:t>第三季度</a:t>
              </a:r>
            </a:p>
          </p:txBody>
        </p:sp>
        <p:sp>
          <p:nvSpPr>
            <p:cNvPr id="12" name="矩形 11"/>
            <p:cNvSpPr/>
            <p:nvPr/>
          </p:nvSpPr>
          <p:spPr>
            <a:xfrm>
              <a:off x="960517" y="4148339"/>
              <a:ext cx="3128684" cy="295835"/>
            </a:xfrm>
            <a:prstGeom prst="rect">
              <a:avLst/>
            </a:prstGeom>
            <a:solidFill>
              <a:srgbClr val="054487"/>
            </a:solidFill>
            <a:ln w="25400" cap="flat" cmpd="sng" algn="ctr">
              <a:noFill/>
              <a:prstDash val="solid"/>
            </a:ln>
            <a:effectLst/>
          </p:spPr>
          <p:txBody>
            <a:bodyPr rtlCol="0" anchor="ctr"/>
            <a:lstStyle/>
            <a:p>
              <a:pPr marL="0" marR="0" lvl="0" indent="0" algn="ctr" defTabSz="1219200" rtl="0" eaLnBrk="1" fontAlgn="auto" latinLnBrk="0" hangingPunct="1">
                <a:lnSpc>
                  <a:spcPct val="100000"/>
                </a:lnSpc>
                <a:spcBef>
                  <a:spcPts val="0"/>
                </a:spcBef>
                <a:spcAft>
                  <a:spcPts val="0"/>
                </a:spcAft>
                <a:buClrTx/>
                <a:buSzTx/>
                <a:buFontTx/>
                <a:buNone/>
                <a:defRPr/>
              </a:pPr>
              <a:endParaRPr kumimoji="0" lang="zh-CN" altLang="en-US" sz="2135" b="0"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grpSp>
        <p:nvGrpSpPr>
          <p:cNvPr id="13" name="组合 12"/>
          <p:cNvGrpSpPr/>
          <p:nvPr/>
        </p:nvGrpSpPr>
        <p:grpSpPr>
          <a:xfrm>
            <a:off x="992179" y="4976185"/>
            <a:ext cx="5744755" cy="842600"/>
            <a:chOff x="892721" y="4726501"/>
            <a:chExt cx="4823007" cy="707404"/>
          </a:xfrm>
        </p:grpSpPr>
        <p:sp>
          <p:nvSpPr>
            <p:cNvPr id="14" name="矩形 13"/>
            <p:cNvSpPr/>
            <p:nvPr/>
          </p:nvSpPr>
          <p:spPr>
            <a:xfrm>
              <a:off x="960519" y="5138070"/>
              <a:ext cx="4755209" cy="295835"/>
            </a:xfrm>
            <a:prstGeom prst="rect">
              <a:avLst/>
            </a:prstGeom>
            <a:solidFill>
              <a:sysClr val="window" lastClr="FFFFFF">
                <a:lumMod val="75000"/>
              </a:sysClr>
            </a:solidFill>
            <a:ln w="25400" cap="flat" cmpd="sng" algn="ctr">
              <a:noFill/>
              <a:prstDash val="solid"/>
            </a:ln>
            <a:effectLst/>
          </p:spPr>
          <p:txBody>
            <a:bodyPr rtlCol="0" anchor="ctr"/>
            <a:lstStyle/>
            <a:p>
              <a:pPr marL="0" marR="0" lvl="0" indent="0" algn="ctr" defTabSz="1219200" rtl="0" eaLnBrk="1" fontAlgn="auto" latinLnBrk="0" hangingPunct="1">
                <a:lnSpc>
                  <a:spcPct val="100000"/>
                </a:lnSpc>
                <a:spcBef>
                  <a:spcPts val="0"/>
                </a:spcBef>
                <a:spcAft>
                  <a:spcPts val="0"/>
                </a:spcAft>
                <a:buClrTx/>
                <a:buSzTx/>
                <a:buFontTx/>
                <a:buNone/>
                <a:defRPr/>
              </a:pPr>
              <a:endParaRPr kumimoji="0" lang="zh-CN" altLang="en-US" sz="2135" b="0"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5" name="文本框 14"/>
            <p:cNvSpPr txBox="1"/>
            <p:nvPr/>
          </p:nvSpPr>
          <p:spPr>
            <a:xfrm>
              <a:off x="892721" y="4726501"/>
              <a:ext cx="1632138" cy="353084"/>
            </a:xfrm>
            <a:prstGeom prst="rect">
              <a:avLst/>
            </a:prstGeom>
            <a:noFill/>
          </p:spPr>
          <p:txBody>
            <a:bodyPr wrap="square" rtlCol="0">
              <a:spAutoFit/>
            </a:bodyPr>
            <a:lstStyle/>
            <a:p>
              <a:pPr marL="0" marR="0" lvl="0" indent="0" algn="l" defTabSz="1219200" rtl="0" eaLnBrk="1" fontAlgn="auto" latinLnBrk="0" hangingPunct="1">
                <a:lnSpc>
                  <a:spcPct val="100000"/>
                </a:lnSpc>
                <a:spcBef>
                  <a:spcPts val="0"/>
                </a:spcBef>
                <a:spcAft>
                  <a:spcPts val="0"/>
                </a:spcAft>
                <a:buClrTx/>
                <a:buSzTx/>
                <a:buFontTx/>
                <a:buNone/>
                <a:defRPr/>
              </a:pPr>
              <a:r>
                <a:rPr kumimoji="0" lang="zh-CN" altLang="en-US" sz="2135" b="0" i="0" u="none" strike="noStrike" kern="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rPr>
                <a:t>第四季度</a:t>
              </a:r>
            </a:p>
          </p:txBody>
        </p:sp>
        <p:sp>
          <p:nvSpPr>
            <p:cNvPr id="16" name="矩形 15"/>
            <p:cNvSpPr/>
            <p:nvPr/>
          </p:nvSpPr>
          <p:spPr>
            <a:xfrm>
              <a:off x="960516" y="5138070"/>
              <a:ext cx="3989540" cy="295835"/>
            </a:xfrm>
            <a:prstGeom prst="rect">
              <a:avLst/>
            </a:prstGeom>
            <a:solidFill>
              <a:srgbClr val="054487"/>
            </a:solidFill>
            <a:ln w="25400" cap="flat" cmpd="sng" algn="ctr">
              <a:noFill/>
              <a:prstDash val="solid"/>
            </a:ln>
            <a:effectLst/>
          </p:spPr>
          <p:txBody>
            <a:bodyPr rtlCol="0" anchor="ctr"/>
            <a:lstStyle/>
            <a:p>
              <a:pPr marL="0" marR="0" lvl="0" indent="0" algn="ctr" defTabSz="1219200" rtl="0" eaLnBrk="1" fontAlgn="auto" latinLnBrk="0" hangingPunct="1">
                <a:lnSpc>
                  <a:spcPct val="100000"/>
                </a:lnSpc>
                <a:spcBef>
                  <a:spcPts val="0"/>
                </a:spcBef>
                <a:spcAft>
                  <a:spcPts val="0"/>
                </a:spcAft>
                <a:buClrTx/>
                <a:buSzTx/>
                <a:buFontTx/>
                <a:buNone/>
                <a:defRPr/>
              </a:pPr>
              <a:endParaRPr kumimoji="0" lang="zh-CN" altLang="en-US" sz="2135" b="0"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grpSp>
        <p:nvGrpSpPr>
          <p:cNvPr id="17" name="组合 16"/>
          <p:cNvGrpSpPr/>
          <p:nvPr/>
        </p:nvGrpSpPr>
        <p:grpSpPr>
          <a:xfrm>
            <a:off x="992180" y="1874284"/>
            <a:ext cx="5744753" cy="800841"/>
            <a:chOff x="892721" y="1795773"/>
            <a:chExt cx="4823001" cy="672345"/>
          </a:xfrm>
        </p:grpSpPr>
        <p:sp>
          <p:nvSpPr>
            <p:cNvPr id="18" name="矩形 17"/>
            <p:cNvSpPr/>
            <p:nvPr/>
          </p:nvSpPr>
          <p:spPr>
            <a:xfrm>
              <a:off x="960517" y="2174748"/>
              <a:ext cx="4755205" cy="293368"/>
            </a:xfrm>
            <a:prstGeom prst="rect">
              <a:avLst/>
            </a:prstGeom>
            <a:solidFill>
              <a:sysClr val="window" lastClr="FFFFFF">
                <a:lumMod val="75000"/>
              </a:sysClr>
            </a:solidFill>
            <a:ln w="25400" cap="flat" cmpd="sng" algn="ctr">
              <a:noFill/>
              <a:prstDash val="solid"/>
            </a:ln>
            <a:effectLst/>
          </p:spPr>
          <p:txBody>
            <a:bodyPr rtlCol="0" anchor="ctr"/>
            <a:lstStyle/>
            <a:p>
              <a:pPr marL="0" marR="0" lvl="0" indent="0" algn="ctr" defTabSz="1219200" rtl="0" eaLnBrk="1" fontAlgn="auto" latinLnBrk="0" hangingPunct="1">
                <a:lnSpc>
                  <a:spcPct val="100000"/>
                </a:lnSpc>
                <a:spcBef>
                  <a:spcPts val="0"/>
                </a:spcBef>
                <a:spcAft>
                  <a:spcPts val="0"/>
                </a:spcAft>
                <a:buClrTx/>
                <a:buSzTx/>
                <a:buFontTx/>
                <a:buNone/>
                <a:defRPr/>
              </a:pPr>
              <a:endParaRPr kumimoji="0" lang="zh-CN" altLang="en-US" sz="2135" b="0"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9" name="矩形 18"/>
            <p:cNvSpPr/>
            <p:nvPr/>
          </p:nvSpPr>
          <p:spPr>
            <a:xfrm>
              <a:off x="960517" y="2172284"/>
              <a:ext cx="3738283" cy="295834"/>
            </a:xfrm>
            <a:prstGeom prst="rect">
              <a:avLst/>
            </a:prstGeom>
            <a:solidFill>
              <a:srgbClr val="054487"/>
            </a:solidFill>
            <a:ln w="25400" cap="flat" cmpd="sng" algn="ctr">
              <a:noFill/>
              <a:prstDash val="solid"/>
            </a:ln>
            <a:effectLst/>
          </p:spPr>
          <p:txBody>
            <a:bodyPr rtlCol="0" anchor="ctr"/>
            <a:lstStyle/>
            <a:p>
              <a:pPr marL="0" marR="0" lvl="0" indent="0" algn="ctr" defTabSz="1219200" rtl="0" eaLnBrk="1" fontAlgn="auto" latinLnBrk="0" hangingPunct="1">
                <a:lnSpc>
                  <a:spcPct val="100000"/>
                </a:lnSpc>
                <a:spcBef>
                  <a:spcPts val="0"/>
                </a:spcBef>
                <a:spcAft>
                  <a:spcPts val="0"/>
                </a:spcAft>
                <a:buClrTx/>
                <a:buSzTx/>
                <a:buFontTx/>
                <a:buNone/>
                <a:defRPr/>
              </a:pPr>
              <a:endParaRPr kumimoji="0" lang="zh-CN" altLang="en-US" sz="2135" b="0"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20" name="文本框 11"/>
            <p:cNvSpPr txBox="1"/>
            <p:nvPr/>
          </p:nvSpPr>
          <p:spPr>
            <a:xfrm>
              <a:off x="892721" y="1795773"/>
              <a:ext cx="1297383" cy="353084"/>
            </a:xfrm>
            <a:prstGeom prst="rect">
              <a:avLst/>
            </a:prstGeom>
            <a:noFill/>
          </p:spPr>
          <p:txBody>
            <a:bodyPr wrap="square" rtlCol="0">
              <a:spAutoFit/>
            </a:bodyPr>
            <a:lstStyle/>
            <a:p>
              <a:pPr marL="0" marR="0" lvl="0" indent="0" algn="l" defTabSz="1219200" rtl="0" eaLnBrk="1" fontAlgn="auto" latinLnBrk="0" hangingPunct="1">
                <a:lnSpc>
                  <a:spcPct val="100000"/>
                </a:lnSpc>
                <a:spcBef>
                  <a:spcPts val="0"/>
                </a:spcBef>
                <a:spcAft>
                  <a:spcPts val="0"/>
                </a:spcAft>
                <a:buClrTx/>
                <a:buSzTx/>
                <a:buFontTx/>
                <a:buNone/>
                <a:defRPr/>
              </a:pPr>
              <a:r>
                <a:rPr kumimoji="0" lang="zh-CN" altLang="en-US" sz="2135" b="0" i="0" u="none" strike="noStrike" kern="0" cap="none" spc="0" normalizeH="0" baseline="0" noProof="0" dirty="0">
                  <a:ln>
                    <a:noFill/>
                  </a:ln>
                  <a:solidFill>
                    <a:srgbClr val="6E6C67"/>
                  </a:solidFill>
                  <a:effectLst/>
                  <a:uLnTx/>
                  <a:uFillTx/>
                  <a:latin typeface="微软雅黑" panose="020B0503020204020204" pitchFamily="34" charset="-122"/>
                  <a:ea typeface="微软雅黑" panose="020B0503020204020204" pitchFamily="34" charset="-122"/>
                  <a:cs typeface="+mn-cs"/>
                </a:rPr>
                <a:t>第一季度</a:t>
              </a:r>
            </a:p>
          </p:txBody>
        </p:sp>
      </p:grpSp>
      <p:sp>
        <p:nvSpPr>
          <p:cNvPr id="21" name="圆角矩形标注 20"/>
          <p:cNvSpPr/>
          <p:nvPr/>
        </p:nvSpPr>
        <p:spPr>
          <a:xfrm rot="21600000">
            <a:off x="5267441" y="1874283"/>
            <a:ext cx="928524" cy="304628"/>
          </a:xfrm>
          <a:prstGeom prst="wedgeRoundRectCallout">
            <a:avLst>
              <a:gd name="adj1" fmla="val -21633"/>
              <a:gd name="adj2" fmla="val 78997"/>
              <a:gd name="adj3" fmla="val 16667"/>
            </a:avLst>
          </a:prstGeom>
          <a:solidFill>
            <a:srgbClr val="054487"/>
          </a:solidFill>
          <a:ln w="25400" cap="flat" cmpd="sng" algn="ctr">
            <a:noFill/>
            <a:prstDash val="solid"/>
          </a:ln>
          <a:effectLst/>
        </p:spPr>
        <p:txBody>
          <a:bodyPr rtlCol="0" anchor="ctr"/>
          <a:lstStyle/>
          <a:p>
            <a:pPr marL="0" marR="0" lvl="0" indent="0" algn="ctr" defTabSz="1219200" rtl="0" eaLnBrk="1" fontAlgn="auto" latinLnBrk="0" hangingPunct="1">
              <a:lnSpc>
                <a:spcPct val="100000"/>
              </a:lnSpc>
              <a:spcBef>
                <a:spcPts val="0"/>
              </a:spcBef>
              <a:spcAft>
                <a:spcPts val="0"/>
              </a:spcAft>
              <a:buClrTx/>
              <a:buSzTx/>
              <a:buFontTx/>
              <a:buNone/>
              <a:defRPr/>
            </a:pPr>
            <a:r>
              <a:rPr kumimoji="0" lang="en-US" altLang="zh-CN" sz="2400" b="0" i="0" u="none" strike="noStrike" kern="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80%</a:t>
            </a:r>
            <a:endParaRPr kumimoji="0" lang="zh-CN" altLang="en-US" sz="2400" b="0" i="0" u="none" strike="noStrike" kern="0" cap="none" spc="0" normalizeH="0" baseline="0" noProof="0" dirty="0">
              <a:ln>
                <a:noFill/>
              </a:ln>
              <a:solidFill>
                <a:prstClr val="white"/>
              </a:solidFill>
              <a:effectLst/>
              <a:uLnTx/>
              <a:uFillTx/>
              <a:latin typeface="Calibri" panose="020F0502020204030204"/>
              <a:ea typeface="宋体" panose="02010600030101010101" pitchFamily="2" charset="-122"/>
              <a:cs typeface="+mn-cs"/>
            </a:endParaRPr>
          </a:p>
        </p:txBody>
      </p:sp>
      <p:sp>
        <p:nvSpPr>
          <p:cNvPr id="22" name="圆角矩形标注 21"/>
          <p:cNvSpPr/>
          <p:nvPr/>
        </p:nvSpPr>
        <p:spPr>
          <a:xfrm rot="21600000">
            <a:off x="3637178" y="2908902"/>
            <a:ext cx="928524" cy="304628"/>
          </a:xfrm>
          <a:prstGeom prst="wedgeRoundRectCallout">
            <a:avLst>
              <a:gd name="adj1" fmla="val -21633"/>
              <a:gd name="adj2" fmla="val 78997"/>
              <a:gd name="adj3" fmla="val 16667"/>
            </a:avLst>
          </a:prstGeom>
          <a:solidFill>
            <a:srgbClr val="054487"/>
          </a:solidFill>
          <a:ln w="25400" cap="flat" cmpd="sng" algn="ctr">
            <a:noFill/>
            <a:prstDash val="solid"/>
          </a:ln>
          <a:effectLst/>
        </p:spPr>
        <p:txBody>
          <a:bodyPr rtlCol="0" anchor="ctr"/>
          <a:lstStyle/>
          <a:p>
            <a:pPr marL="0" marR="0" lvl="0" indent="0" algn="ctr" defTabSz="1219200" rtl="0" eaLnBrk="1" fontAlgn="auto" latinLnBrk="0" hangingPunct="1">
              <a:lnSpc>
                <a:spcPct val="100000"/>
              </a:lnSpc>
              <a:spcBef>
                <a:spcPts val="0"/>
              </a:spcBef>
              <a:spcAft>
                <a:spcPts val="0"/>
              </a:spcAft>
              <a:buClrTx/>
              <a:buSzTx/>
              <a:buFontTx/>
              <a:buNone/>
              <a:defRPr/>
            </a:pPr>
            <a:r>
              <a:rPr kumimoji="0" lang="en-US" altLang="zh-CN" sz="2400" b="0" i="0" u="none" strike="noStrike" kern="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50%</a:t>
            </a:r>
            <a:endParaRPr kumimoji="0" lang="zh-CN" altLang="en-US" sz="2400" b="0" i="0" u="none" strike="noStrike" kern="0" cap="none" spc="0" normalizeH="0" baseline="0" noProof="0" dirty="0">
              <a:ln>
                <a:noFill/>
              </a:ln>
              <a:solidFill>
                <a:prstClr val="white"/>
              </a:solidFill>
              <a:effectLst/>
              <a:uLnTx/>
              <a:uFillTx/>
              <a:latin typeface="Calibri" panose="020F0502020204030204"/>
              <a:ea typeface="宋体" panose="02010600030101010101" pitchFamily="2" charset="-122"/>
              <a:cs typeface="+mn-cs"/>
            </a:endParaRPr>
          </a:p>
        </p:txBody>
      </p:sp>
      <p:sp>
        <p:nvSpPr>
          <p:cNvPr id="23" name="圆角矩形标注 22"/>
          <p:cNvSpPr/>
          <p:nvPr/>
        </p:nvSpPr>
        <p:spPr>
          <a:xfrm rot="21600000">
            <a:off x="4561374" y="3974655"/>
            <a:ext cx="928524" cy="304628"/>
          </a:xfrm>
          <a:prstGeom prst="wedgeRoundRectCallout">
            <a:avLst>
              <a:gd name="adj1" fmla="val -21633"/>
              <a:gd name="adj2" fmla="val 78997"/>
              <a:gd name="adj3" fmla="val 16667"/>
            </a:avLst>
          </a:prstGeom>
          <a:solidFill>
            <a:srgbClr val="054487"/>
          </a:solidFill>
          <a:ln w="25400" cap="flat" cmpd="sng" algn="ctr">
            <a:noFill/>
            <a:prstDash val="solid"/>
          </a:ln>
          <a:effectLst/>
        </p:spPr>
        <p:txBody>
          <a:bodyPr rtlCol="0" anchor="ctr"/>
          <a:lstStyle/>
          <a:p>
            <a:pPr marL="0" marR="0" lvl="0" indent="0" algn="ctr" defTabSz="1219200" rtl="0" eaLnBrk="1" fontAlgn="auto" latinLnBrk="0" hangingPunct="1">
              <a:lnSpc>
                <a:spcPct val="100000"/>
              </a:lnSpc>
              <a:spcBef>
                <a:spcPts val="0"/>
              </a:spcBef>
              <a:spcAft>
                <a:spcPts val="0"/>
              </a:spcAft>
              <a:buClrTx/>
              <a:buSzTx/>
              <a:buFontTx/>
              <a:buNone/>
              <a:defRPr/>
            </a:pPr>
            <a:r>
              <a:rPr kumimoji="0" lang="en-US" altLang="zh-CN" sz="2400" b="0" i="0" u="none" strike="noStrike" kern="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65%</a:t>
            </a:r>
            <a:endParaRPr kumimoji="0" lang="zh-CN" altLang="en-US" sz="2400" b="0" i="0" u="none" strike="noStrike" kern="0" cap="none" spc="0" normalizeH="0" baseline="0" noProof="0" dirty="0">
              <a:ln>
                <a:noFill/>
              </a:ln>
              <a:solidFill>
                <a:prstClr val="white"/>
              </a:solidFill>
              <a:effectLst/>
              <a:uLnTx/>
              <a:uFillTx/>
              <a:latin typeface="Calibri" panose="020F0502020204030204"/>
              <a:ea typeface="宋体" panose="02010600030101010101" pitchFamily="2" charset="-122"/>
              <a:cs typeface="+mn-cs"/>
            </a:endParaRPr>
          </a:p>
        </p:txBody>
      </p:sp>
      <p:sp>
        <p:nvSpPr>
          <p:cNvPr id="24" name="圆角矩形标注 23"/>
          <p:cNvSpPr/>
          <p:nvPr/>
        </p:nvSpPr>
        <p:spPr>
          <a:xfrm rot="21600000">
            <a:off x="5588974" y="5034105"/>
            <a:ext cx="928524" cy="304628"/>
          </a:xfrm>
          <a:prstGeom prst="wedgeRoundRectCallout">
            <a:avLst>
              <a:gd name="adj1" fmla="val -21633"/>
              <a:gd name="adj2" fmla="val 78997"/>
              <a:gd name="adj3" fmla="val 16667"/>
            </a:avLst>
          </a:prstGeom>
          <a:solidFill>
            <a:srgbClr val="054487"/>
          </a:solidFill>
          <a:ln w="25400" cap="flat" cmpd="sng" algn="ctr">
            <a:noFill/>
            <a:prstDash val="solid"/>
          </a:ln>
          <a:effectLst/>
        </p:spPr>
        <p:txBody>
          <a:bodyPr rtlCol="0" anchor="ctr"/>
          <a:lstStyle/>
          <a:p>
            <a:pPr marL="0" marR="0" lvl="0" indent="0" algn="ctr" defTabSz="1219200" rtl="0" eaLnBrk="1" fontAlgn="auto" latinLnBrk="0" hangingPunct="1">
              <a:lnSpc>
                <a:spcPct val="100000"/>
              </a:lnSpc>
              <a:spcBef>
                <a:spcPts val="0"/>
              </a:spcBef>
              <a:spcAft>
                <a:spcPts val="0"/>
              </a:spcAft>
              <a:buClrTx/>
              <a:buSzTx/>
              <a:buFontTx/>
              <a:buNone/>
              <a:defRPr/>
            </a:pPr>
            <a:r>
              <a:rPr kumimoji="0" lang="en-US" altLang="zh-CN" sz="2400" b="0" i="0" u="none" strike="noStrike" kern="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90%</a:t>
            </a:r>
            <a:endParaRPr kumimoji="0" lang="zh-CN" altLang="en-US" sz="2400" b="0" i="0" u="none" strike="noStrike" kern="0" cap="none" spc="0" normalizeH="0" baseline="0" noProof="0" dirty="0">
              <a:ln>
                <a:noFill/>
              </a:ln>
              <a:solidFill>
                <a:prstClr val="white"/>
              </a:solidFill>
              <a:effectLst/>
              <a:uLnTx/>
              <a:uFillTx/>
              <a:latin typeface="Calibri" panose="020F0502020204030204"/>
              <a:ea typeface="宋体" panose="02010600030101010101" pitchFamily="2" charset="-122"/>
              <a:cs typeface="+mn-cs"/>
            </a:endParaRPr>
          </a:p>
        </p:txBody>
      </p:sp>
      <p:sp>
        <p:nvSpPr>
          <p:cNvPr id="25" name="左大括号 24"/>
          <p:cNvSpPr/>
          <p:nvPr/>
        </p:nvSpPr>
        <p:spPr>
          <a:xfrm>
            <a:off x="7861647" y="2091447"/>
            <a:ext cx="384000" cy="4032000"/>
          </a:xfrm>
          <a:prstGeom prst="leftBrace">
            <a:avLst>
              <a:gd name="adj1" fmla="val 19041"/>
              <a:gd name="adj2" fmla="val 50000"/>
            </a:avLst>
          </a:prstGeom>
          <a:noFill/>
          <a:ln w="9525" cap="flat" cmpd="sng" algn="ctr">
            <a:solidFill>
              <a:srgbClr val="052E65"/>
            </a:solidFill>
            <a:prstDash val="solid"/>
          </a:ln>
          <a:effectLst/>
        </p:spPr>
        <p:txBody>
          <a:bodyPr rtlCol="0" anchor="ctr"/>
          <a:lstStyle/>
          <a:p>
            <a:pPr marL="0" marR="0" lvl="0" indent="0" algn="ctr" defTabSz="1219200"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26" name="文本框 7"/>
          <p:cNvSpPr txBox="1">
            <a:spLocks noChangeArrowheads="1"/>
          </p:cNvSpPr>
          <p:nvPr/>
        </p:nvSpPr>
        <p:spPr bwMode="auto">
          <a:xfrm>
            <a:off x="8245690" y="2020132"/>
            <a:ext cx="3072341" cy="110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zh-CN" altLang="en-US" sz="1865" b="1"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rPr>
              <a:t>第一季度情况</a:t>
            </a:r>
            <a:endParaRPr kumimoji="0" lang="en-US" altLang="zh-CN" sz="1865" b="1"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auto" latinLnBrk="0" hangingPunct="1">
              <a:lnSpc>
                <a:spcPct val="120000"/>
              </a:lnSpc>
              <a:spcBef>
                <a:spcPts val="0"/>
              </a:spcBef>
              <a:spcAft>
                <a:spcPts val="0"/>
              </a:spcAft>
              <a:buClrTx/>
              <a:buSzTx/>
              <a:buFontTx/>
              <a:buNone/>
              <a:defRPr/>
            </a:pPr>
            <a:r>
              <a:rPr kumimoji="0" lang="zh-CN" altLang="en-US" sz="1600" b="0"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rPr>
              <a:t>添加说明文字添加说明文字添加说明文字。</a:t>
            </a:r>
          </a:p>
        </p:txBody>
      </p:sp>
      <p:sp>
        <p:nvSpPr>
          <p:cNvPr id="27" name="文本框 7"/>
          <p:cNvSpPr txBox="1">
            <a:spLocks noChangeArrowheads="1"/>
          </p:cNvSpPr>
          <p:nvPr/>
        </p:nvSpPr>
        <p:spPr bwMode="auto">
          <a:xfrm>
            <a:off x="8245690" y="3044245"/>
            <a:ext cx="3072341" cy="110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zh-CN" altLang="en-US" sz="1865" b="1"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rPr>
              <a:t>第二季度情况</a:t>
            </a:r>
            <a:endParaRPr kumimoji="0" lang="en-US" altLang="zh-CN" sz="1865" b="1"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auto" latinLnBrk="0" hangingPunct="1">
              <a:lnSpc>
                <a:spcPct val="120000"/>
              </a:lnSpc>
              <a:spcBef>
                <a:spcPts val="0"/>
              </a:spcBef>
              <a:spcAft>
                <a:spcPts val="0"/>
              </a:spcAft>
              <a:buClrTx/>
              <a:buSzTx/>
              <a:buFontTx/>
              <a:buNone/>
              <a:defRPr/>
            </a:pPr>
            <a:r>
              <a:rPr kumimoji="0" lang="zh-CN" altLang="en-US" sz="1600" b="0"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rPr>
              <a:t>添加说明文字添加说明文字添加说明文字。</a:t>
            </a:r>
          </a:p>
        </p:txBody>
      </p:sp>
      <p:sp>
        <p:nvSpPr>
          <p:cNvPr id="28" name="文本框 7"/>
          <p:cNvSpPr txBox="1">
            <a:spLocks noChangeArrowheads="1"/>
          </p:cNvSpPr>
          <p:nvPr/>
        </p:nvSpPr>
        <p:spPr bwMode="auto">
          <a:xfrm>
            <a:off x="8245690" y="4068359"/>
            <a:ext cx="3072341" cy="110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zh-CN" altLang="en-US" sz="1865" b="1"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rPr>
              <a:t>第三季度情况</a:t>
            </a:r>
            <a:endParaRPr kumimoji="0" lang="en-US" altLang="zh-CN" sz="1865" b="1"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auto" latinLnBrk="0" hangingPunct="1">
              <a:lnSpc>
                <a:spcPct val="120000"/>
              </a:lnSpc>
              <a:spcBef>
                <a:spcPts val="0"/>
              </a:spcBef>
              <a:spcAft>
                <a:spcPts val="0"/>
              </a:spcAft>
              <a:buClrTx/>
              <a:buSzTx/>
              <a:buFontTx/>
              <a:buNone/>
              <a:defRPr/>
            </a:pPr>
            <a:r>
              <a:rPr kumimoji="0" lang="zh-CN" altLang="en-US" sz="1600" b="0"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rPr>
              <a:t>添加说明文字添加说明文字添加说明文字。</a:t>
            </a:r>
          </a:p>
        </p:txBody>
      </p:sp>
      <p:sp>
        <p:nvSpPr>
          <p:cNvPr id="29" name="文本框 7"/>
          <p:cNvSpPr txBox="1">
            <a:spLocks noChangeArrowheads="1"/>
          </p:cNvSpPr>
          <p:nvPr/>
        </p:nvSpPr>
        <p:spPr bwMode="auto">
          <a:xfrm>
            <a:off x="8245690" y="5092473"/>
            <a:ext cx="3072341" cy="110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zh-CN" altLang="en-US" sz="1865" b="1"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rPr>
              <a:t>第四季度情况</a:t>
            </a:r>
            <a:endParaRPr kumimoji="0" lang="en-US" altLang="zh-CN" sz="1865" b="1"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auto" latinLnBrk="0" hangingPunct="1">
              <a:lnSpc>
                <a:spcPct val="120000"/>
              </a:lnSpc>
              <a:spcBef>
                <a:spcPts val="0"/>
              </a:spcBef>
              <a:spcAft>
                <a:spcPts val="0"/>
              </a:spcAft>
              <a:buClrTx/>
              <a:buSzTx/>
              <a:buFontTx/>
              <a:buNone/>
              <a:defRPr/>
            </a:pPr>
            <a:r>
              <a:rPr kumimoji="0" lang="zh-CN" altLang="en-US" sz="1600" b="0"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rPr>
              <a:t>添加说明文字添加说明文字添加说明文字。</a:t>
            </a: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14:presetBounceEnd="14000">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14:bounceEnd="14000">
                                          <p:cBhvr additive="base">
                                            <p:cTn id="7" dur="500" fill="hold"/>
                                            <p:tgtEl>
                                              <p:spTgt spid="17"/>
                                            </p:tgtEl>
                                            <p:attrNameLst>
                                              <p:attrName>ppt_x</p:attrName>
                                            </p:attrNameLst>
                                          </p:cBhvr>
                                          <p:tavLst>
                                            <p:tav tm="0">
                                              <p:val>
                                                <p:strVal val="0-#ppt_w/2"/>
                                              </p:val>
                                            </p:tav>
                                            <p:tav tm="100000">
                                              <p:val>
                                                <p:strVal val="#ppt_x"/>
                                              </p:val>
                                            </p:tav>
                                          </p:tavLst>
                                        </p:anim>
                                        <p:anim calcmode="lin" valueType="num" p14:bounceEnd="14000">
                                          <p:cBhvr additive="base">
                                            <p:cTn id="8" dur="500" fill="hold"/>
                                            <p:tgtEl>
                                              <p:spTgt spid="1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14:presetBounceEnd="14000">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14:bounceEnd="14000">
                                          <p:cBhvr additive="base">
                                            <p:cTn id="12" dur="500" fill="hold"/>
                                            <p:tgtEl>
                                              <p:spTgt spid="5"/>
                                            </p:tgtEl>
                                            <p:attrNameLst>
                                              <p:attrName>ppt_x</p:attrName>
                                            </p:attrNameLst>
                                          </p:cBhvr>
                                          <p:tavLst>
                                            <p:tav tm="0">
                                              <p:val>
                                                <p:strVal val="0-#ppt_w/2"/>
                                              </p:val>
                                            </p:tav>
                                            <p:tav tm="100000">
                                              <p:val>
                                                <p:strVal val="#ppt_x"/>
                                              </p:val>
                                            </p:tav>
                                          </p:tavLst>
                                        </p:anim>
                                        <p:anim calcmode="lin" valueType="num" p14:bounceEnd="14000">
                                          <p:cBhvr additive="base">
                                            <p:cTn id="13" dur="500" fill="hold"/>
                                            <p:tgtEl>
                                              <p:spTgt spid="5"/>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nodeType="afterEffect" p14:presetBounceEnd="14000">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14:bounceEnd="14000">
                                          <p:cBhvr additive="base">
                                            <p:cTn id="17" dur="500" fill="hold"/>
                                            <p:tgtEl>
                                              <p:spTgt spid="9"/>
                                            </p:tgtEl>
                                            <p:attrNameLst>
                                              <p:attrName>ppt_x</p:attrName>
                                            </p:attrNameLst>
                                          </p:cBhvr>
                                          <p:tavLst>
                                            <p:tav tm="0">
                                              <p:val>
                                                <p:strVal val="0-#ppt_w/2"/>
                                              </p:val>
                                            </p:tav>
                                            <p:tav tm="100000">
                                              <p:val>
                                                <p:strVal val="#ppt_x"/>
                                              </p:val>
                                            </p:tav>
                                          </p:tavLst>
                                        </p:anim>
                                        <p:anim calcmode="lin" valueType="num" p14:bounceEnd="14000">
                                          <p:cBhvr additive="base">
                                            <p:cTn id="18" dur="500" fill="hold"/>
                                            <p:tgtEl>
                                              <p:spTgt spid="9"/>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nodeType="afterEffect" p14:presetBounceEnd="14000">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14:bounceEnd="14000">
                                          <p:cBhvr additive="base">
                                            <p:cTn id="22" dur="500" fill="hold"/>
                                            <p:tgtEl>
                                              <p:spTgt spid="13"/>
                                            </p:tgtEl>
                                            <p:attrNameLst>
                                              <p:attrName>ppt_x</p:attrName>
                                            </p:attrNameLst>
                                          </p:cBhvr>
                                          <p:tavLst>
                                            <p:tav tm="0">
                                              <p:val>
                                                <p:strVal val="0-#ppt_w/2"/>
                                              </p:val>
                                            </p:tav>
                                            <p:tav tm="100000">
                                              <p:val>
                                                <p:strVal val="#ppt_x"/>
                                              </p:val>
                                            </p:tav>
                                          </p:tavLst>
                                        </p:anim>
                                        <p:anim calcmode="lin" valueType="num" p14:bounceEnd="14000">
                                          <p:cBhvr additive="base">
                                            <p:cTn id="23" dur="500" fill="hold"/>
                                            <p:tgtEl>
                                              <p:spTgt spid="13"/>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47"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par>
                                    <p:cTn id="30" presetID="47" presetClass="entr" presetSubtype="0" fill="hold" grpId="0" nodeType="withEffect">
                                      <p:stCondLst>
                                        <p:cond delay="500"/>
                                      </p:stCondLst>
                                      <p:childTnLst>
                                        <p:set>
                                          <p:cBhvr>
                                            <p:cTn id="31" dur="1" fill="hold">
                                              <p:stCondLst>
                                                <p:cond delay="0"/>
                                              </p:stCondLst>
                                            </p:cTn>
                                            <p:tgtEl>
                                              <p:spTgt spid="22"/>
                                            </p:tgtEl>
                                            <p:attrNameLst>
                                              <p:attrName>style.visibility</p:attrName>
                                            </p:attrNameLst>
                                          </p:cBhvr>
                                          <p:to>
                                            <p:strVal val="visible"/>
                                          </p:to>
                                        </p:set>
                                        <p:animEffect transition="in" filter="fade">
                                          <p:cBhvr>
                                            <p:cTn id="32" dur="1000"/>
                                            <p:tgtEl>
                                              <p:spTgt spid="22"/>
                                            </p:tgtEl>
                                          </p:cBhvr>
                                        </p:animEffect>
                                        <p:anim calcmode="lin" valueType="num">
                                          <p:cBhvr>
                                            <p:cTn id="33" dur="1000" fill="hold"/>
                                            <p:tgtEl>
                                              <p:spTgt spid="22"/>
                                            </p:tgtEl>
                                            <p:attrNameLst>
                                              <p:attrName>ppt_x</p:attrName>
                                            </p:attrNameLst>
                                          </p:cBhvr>
                                          <p:tavLst>
                                            <p:tav tm="0">
                                              <p:val>
                                                <p:strVal val="#ppt_x"/>
                                              </p:val>
                                            </p:tav>
                                            <p:tav tm="100000">
                                              <p:val>
                                                <p:strVal val="#ppt_x"/>
                                              </p:val>
                                            </p:tav>
                                          </p:tavLst>
                                        </p:anim>
                                        <p:anim calcmode="lin" valueType="num">
                                          <p:cBhvr>
                                            <p:cTn id="34" dur="1000" fill="hold"/>
                                            <p:tgtEl>
                                              <p:spTgt spid="22"/>
                                            </p:tgtEl>
                                            <p:attrNameLst>
                                              <p:attrName>ppt_y</p:attrName>
                                            </p:attrNameLst>
                                          </p:cBhvr>
                                          <p:tavLst>
                                            <p:tav tm="0">
                                              <p:val>
                                                <p:strVal val="#ppt_y-.1"/>
                                              </p:val>
                                            </p:tav>
                                            <p:tav tm="100000">
                                              <p:val>
                                                <p:strVal val="#ppt_y"/>
                                              </p:val>
                                            </p:tav>
                                          </p:tavLst>
                                        </p:anim>
                                      </p:childTnLst>
                                    </p:cTn>
                                  </p:par>
                                  <p:par>
                                    <p:cTn id="35" presetID="47" presetClass="entr" presetSubtype="0" fill="hold" grpId="0" nodeType="withEffect">
                                      <p:stCondLst>
                                        <p:cond delay="100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1000"/>
                                            <p:tgtEl>
                                              <p:spTgt spid="23"/>
                                            </p:tgtEl>
                                          </p:cBhvr>
                                        </p:animEffect>
                                        <p:anim calcmode="lin" valueType="num">
                                          <p:cBhvr>
                                            <p:cTn id="38" dur="1000" fill="hold"/>
                                            <p:tgtEl>
                                              <p:spTgt spid="23"/>
                                            </p:tgtEl>
                                            <p:attrNameLst>
                                              <p:attrName>ppt_x</p:attrName>
                                            </p:attrNameLst>
                                          </p:cBhvr>
                                          <p:tavLst>
                                            <p:tav tm="0">
                                              <p:val>
                                                <p:strVal val="#ppt_x"/>
                                              </p:val>
                                            </p:tav>
                                            <p:tav tm="100000">
                                              <p:val>
                                                <p:strVal val="#ppt_x"/>
                                              </p:val>
                                            </p:tav>
                                          </p:tavLst>
                                        </p:anim>
                                        <p:anim calcmode="lin" valueType="num">
                                          <p:cBhvr>
                                            <p:cTn id="39" dur="1000" fill="hold"/>
                                            <p:tgtEl>
                                              <p:spTgt spid="23"/>
                                            </p:tgtEl>
                                            <p:attrNameLst>
                                              <p:attrName>ppt_y</p:attrName>
                                            </p:attrNameLst>
                                          </p:cBhvr>
                                          <p:tavLst>
                                            <p:tav tm="0">
                                              <p:val>
                                                <p:strVal val="#ppt_y-.1"/>
                                              </p:val>
                                            </p:tav>
                                            <p:tav tm="100000">
                                              <p:val>
                                                <p:strVal val="#ppt_y"/>
                                              </p:val>
                                            </p:tav>
                                          </p:tavLst>
                                        </p:anim>
                                      </p:childTnLst>
                                    </p:cTn>
                                  </p:par>
                                  <p:par>
                                    <p:cTn id="40" presetID="47" presetClass="entr" presetSubtype="0" fill="hold" grpId="0" nodeType="withEffect">
                                      <p:stCondLst>
                                        <p:cond delay="1500"/>
                                      </p:stCondLst>
                                      <p:childTnLst>
                                        <p:set>
                                          <p:cBhvr>
                                            <p:cTn id="41" dur="1" fill="hold">
                                              <p:stCondLst>
                                                <p:cond delay="0"/>
                                              </p:stCondLst>
                                            </p:cTn>
                                            <p:tgtEl>
                                              <p:spTgt spid="24"/>
                                            </p:tgtEl>
                                            <p:attrNameLst>
                                              <p:attrName>style.visibility</p:attrName>
                                            </p:attrNameLst>
                                          </p:cBhvr>
                                          <p:to>
                                            <p:strVal val="visible"/>
                                          </p:to>
                                        </p:set>
                                        <p:animEffect transition="in" filter="fade">
                                          <p:cBhvr>
                                            <p:cTn id="42" dur="1000"/>
                                            <p:tgtEl>
                                              <p:spTgt spid="24"/>
                                            </p:tgtEl>
                                          </p:cBhvr>
                                        </p:animEffect>
                                        <p:anim calcmode="lin" valueType="num">
                                          <p:cBhvr>
                                            <p:cTn id="43" dur="1000" fill="hold"/>
                                            <p:tgtEl>
                                              <p:spTgt spid="24"/>
                                            </p:tgtEl>
                                            <p:attrNameLst>
                                              <p:attrName>ppt_x</p:attrName>
                                            </p:attrNameLst>
                                          </p:cBhvr>
                                          <p:tavLst>
                                            <p:tav tm="0">
                                              <p:val>
                                                <p:strVal val="#ppt_x"/>
                                              </p:val>
                                            </p:tav>
                                            <p:tav tm="100000">
                                              <p:val>
                                                <p:strVal val="#ppt_x"/>
                                              </p:val>
                                            </p:tav>
                                          </p:tavLst>
                                        </p:anim>
                                        <p:anim calcmode="lin" valueType="num">
                                          <p:cBhvr>
                                            <p:cTn id="44" dur="1000" fill="hold"/>
                                            <p:tgtEl>
                                              <p:spTgt spid="24"/>
                                            </p:tgtEl>
                                            <p:attrNameLst>
                                              <p:attrName>ppt_y</p:attrName>
                                            </p:attrNameLst>
                                          </p:cBhvr>
                                          <p:tavLst>
                                            <p:tav tm="0">
                                              <p:val>
                                                <p:strVal val="#ppt_y-.1"/>
                                              </p:val>
                                            </p:tav>
                                            <p:tav tm="100000">
                                              <p:val>
                                                <p:strVal val="#ppt_y"/>
                                              </p:val>
                                            </p:tav>
                                          </p:tavLst>
                                        </p:anim>
                                      </p:childTnLst>
                                    </p:cTn>
                                  </p:par>
                                </p:childTnLst>
                              </p:cTn>
                            </p:par>
                            <p:par>
                              <p:cTn id="45" fill="hold">
                                <p:stCondLst>
                                  <p:cond delay="3000"/>
                                </p:stCondLst>
                                <p:childTnLst>
                                  <p:par>
                                    <p:cTn id="46" presetID="16" presetClass="entr" presetSubtype="42" fill="hold" grpId="0" nodeType="afterEffect">
                                      <p:stCondLst>
                                        <p:cond delay="0"/>
                                      </p:stCondLst>
                                      <p:childTnLst>
                                        <p:set>
                                          <p:cBhvr>
                                            <p:cTn id="47" dur="1" fill="hold">
                                              <p:stCondLst>
                                                <p:cond delay="0"/>
                                              </p:stCondLst>
                                            </p:cTn>
                                            <p:tgtEl>
                                              <p:spTgt spid="25"/>
                                            </p:tgtEl>
                                            <p:attrNameLst>
                                              <p:attrName>style.visibility</p:attrName>
                                            </p:attrNameLst>
                                          </p:cBhvr>
                                          <p:to>
                                            <p:strVal val="visible"/>
                                          </p:to>
                                        </p:set>
                                        <p:animEffect transition="in" filter="barn(outHorizontal)">
                                          <p:cBhvr>
                                            <p:cTn id="48" dur="1000"/>
                                            <p:tgtEl>
                                              <p:spTgt spid="25"/>
                                            </p:tgtEl>
                                          </p:cBhvr>
                                        </p:animEffect>
                                      </p:childTnLst>
                                    </p:cTn>
                                  </p:par>
                                </p:childTnLst>
                              </p:cTn>
                            </p:par>
                            <p:par>
                              <p:cTn id="49" fill="hold">
                                <p:stCondLst>
                                  <p:cond delay="4000"/>
                                </p:stCondLst>
                                <p:childTnLst>
                                  <p:par>
                                    <p:cTn id="50" presetID="22" presetClass="entr" presetSubtype="8" fill="hold" grpId="0" nodeType="after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wipe(left)">
                                          <p:cBhvr>
                                            <p:cTn id="52" dur="750"/>
                                            <p:tgtEl>
                                              <p:spTgt spid="26"/>
                                            </p:tgtEl>
                                          </p:cBhvr>
                                        </p:animEffect>
                                      </p:childTnLst>
                                    </p:cTn>
                                  </p:par>
                                </p:childTnLst>
                              </p:cTn>
                            </p:par>
                            <p:par>
                              <p:cTn id="53" fill="hold">
                                <p:stCondLst>
                                  <p:cond delay="5000"/>
                                </p:stCondLst>
                                <p:childTnLst>
                                  <p:par>
                                    <p:cTn id="54" presetID="22" presetClass="entr" presetSubtype="8"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left)">
                                          <p:cBhvr>
                                            <p:cTn id="56" dur="750"/>
                                            <p:tgtEl>
                                              <p:spTgt spid="27"/>
                                            </p:tgtEl>
                                          </p:cBhvr>
                                        </p:animEffect>
                                      </p:childTnLst>
                                    </p:cTn>
                                  </p:par>
                                </p:childTnLst>
                              </p:cTn>
                            </p:par>
                            <p:par>
                              <p:cTn id="57" fill="hold">
                                <p:stCondLst>
                                  <p:cond delay="6000"/>
                                </p:stCondLst>
                                <p:childTnLst>
                                  <p:par>
                                    <p:cTn id="58" presetID="22" presetClass="entr" presetSubtype="8" fill="hold" grpId="0" nodeType="afterEffect">
                                      <p:stCondLst>
                                        <p:cond delay="0"/>
                                      </p:stCondLst>
                                      <p:childTnLst>
                                        <p:set>
                                          <p:cBhvr>
                                            <p:cTn id="59" dur="1" fill="hold">
                                              <p:stCondLst>
                                                <p:cond delay="0"/>
                                              </p:stCondLst>
                                            </p:cTn>
                                            <p:tgtEl>
                                              <p:spTgt spid="28"/>
                                            </p:tgtEl>
                                            <p:attrNameLst>
                                              <p:attrName>style.visibility</p:attrName>
                                            </p:attrNameLst>
                                          </p:cBhvr>
                                          <p:to>
                                            <p:strVal val="visible"/>
                                          </p:to>
                                        </p:set>
                                        <p:animEffect transition="in" filter="wipe(left)">
                                          <p:cBhvr>
                                            <p:cTn id="60" dur="750"/>
                                            <p:tgtEl>
                                              <p:spTgt spid="28"/>
                                            </p:tgtEl>
                                          </p:cBhvr>
                                        </p:animEffect>
                                      </p:childTnLst>
                                    </p:cTn>
                                  </p:par>
                                </p:childTnLst>
                              </p:cTn>
                            </p:par>
                            <p:par>
                              <p:cTn id="61" fill="hold">
                                <p:stCondLst>
                                  <p:cond delay="7000"/>
                                </p:stCondLst>
                                <p:childTnLst>
                                  <p:par>
                                    <p:cTn id="62" presetID="22" presetClass="entr" presetSubtype="8"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75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animBg="1"/>
          <p:bldP spid="24" grpId="0" animBg="1"/>
          <p:bldP spid="25" grpId="0" animBg="1"/>
          <p:bldP spid="26" grpId="0"/>
          <p:bldP spid="27" grpId="0"/>
          <p:bldP spid="28" grpId="0"/>
          <p:bldP spid="29"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0-#ppt_w/2"/>
                                              </p:val>
                                            </p:tav>
                                            <p:tav tm="100000">
                                              <p:val>
                                                <p:strVal val="#ppt_x"/>
                                              </p:val>
                                            </p:tav>
                                          </p:tavLst>
                                        </p:anim>
                                        <p:anim calcmode="lin" valueType="num">
                                          <p:cBhvr additive="base">
                                            <p:cTn id="8" dur="500" fill="hold"/>
                                            <p:tgtEl>
                                              <p:spTgt spid="1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0-#ppt_w/2"/>
                                              </p:val>
                                            </p:tav>
                                            <p:tav tm="100000">
                                              <p:val>
                                                <p:strVal val="#ppt_x"/>
                                              </p:val>
                                            </p:tav>
                                          </p:tavLst>
                                        </p:anim>
                                        <p:anim calcmode="lin" valueType="num">
                                          <p:cBhvr additive="base">
                                            <p:cTn id="13" dur="500" fill="hold"/>
                                            <p:tgtEl>
                                              <p:spTgt spid="5"/>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0-#ppt_w/2"/>
                                              </p:val>
                                            </p:tav>
                                            <p:tav tm="100000">
                                              <p:val>
                                                <p:strVal val="#ppt_x"/>
                                              </p:val>
                                            </p:tav>
                                          </p:tavLst>
                                        </p:anim>
                                        <p:anim calcmode="lin" valueType="num">
                                          <p:cBhvr additive="base">
                                            <p:cTn id="18" dur="500" fill="hold"/>
                                            <p:tgtEl>
                                              <p:spTgt spid="9"/>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additive="base">
                                            <p:cTn id="22" dur="500" fill="hold"/>
                                            <p:tgtEl>
                                              <p:spTgt spid="13"/>
                                            </p:tgtEl>
                                            <p:attrNameLst>
                                              <p:attrName>ppt_x</p:attrName>
                                            </p:attrNameLst>
                                          </p:cBhvr>
                                          <p:tavLst>
                                            <p:tav tm="0">
                                              <p:val>
                                                <p:strVal val="0-#ppt_w/2"/>
                                              </p:val>
                                            </p:tav>
                                            <p:tav tm="100000">
                                              <p:val>
                                                <p:strVal val="#ppt_x"/>
                                              </p:val>
                                            </p:tav>
                                          </p:tavLst>
                                        </p:anim>
                                        <p:anim calcmode="lin" valueType="num">
                                          <p:cBhvr additive="base">
                                            <p:cTn id="23" dur="500" fill="hold"/>
                                            <p:tgtEl>
                                              <p:spTgt spid="13"/>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47"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par>
                                    <p:cTn id="30" presetID="47" presetClass="entr" presetSubtype="0" fill="hold" grpId="0" nodeType="withEffect">
                                      <p:stCondLst>
                                        <p:cond delay="500"/>
                                      </p:stCondLst>
                                      <p:childTnLst>
                                        <p:set>
                                          <p:cBhvr>
                                            <p:cTn id="31" dur="1" fill="hold">
                                              <p:stCondLst>
                                                <p:cond delay="0"/>
                                              </p:stCondLst>
                                            </p:cTn>
                                            <p:tgtEl>
                                              <p:spTgt spid="22"/>
                                            </p:tgtEl>
                                            <p:attrNameLst>
                                              <p:attrName>style.visibility</p:attrName>
                                            </p:attrNameLst>
                                          </p:cBhvr>
                                          <p:to>
                                            <p:strVal val="visible"/>
                                          </p:to>
                                        </p:set>
                                        <p:animEffect transition="in" filter="fade">
                                          <p:cBhvr>
                                            <p:cTn id="32" dur="1000"/>
                                            <p:tgtEl>
                                              <p:spTgt spid="22"/>
                                            </p:tgtEl>
                                          </p:cBhvr>
                                        </p:animEffect>
                                        <p:anim calcmode="lin" valueType="num">
                                          <p:cBhvr>
                                            <p:cTn id="33" dur="1000" fill="hold"/>
                                            <p:tgtEl>
                                              <p:spTgt spid="22"/>
                                            </p:tgtEl>
                                            <p:attrNameLst>
                                              <p:attrName>ppt_x</p:attrName>
                                            </p:attrNameLst>
                                          </p:cBhvr>
                                          <p:tavLst>
                                            <p:tav tm="0">
                                              <p:val>
                                                <p:strVal val="#ppt_x"/>
                                              </p:val>
                                            </p:tav>
                                            <p:tav tm="100000">
                                              <p:val>
                                                <p:strVal val="#ppt_x"/>
                                              </p:val>
                                            </p:tav>
                                          </p:tavLst>
                                        </p:anim>
                                        <p:anim calcmode="lin" valueType="num">
                                          <p:cBhvr>
                                            <p:cTn id="34" dur="1000" fill="hold"/>
                                            <p:tgtEl>
                                              <p:spTgt spid="22"/>
                                            </p:tgtEl>
                                            <p:attrNameLst>
                                              <p:attrName>ppt_y</p:attrName>
                                            </p:attrNameLst>
                                          </p:cBhvr>
                                          <p:tavLst>
                                            <p:tav tm="0">
                                              <p:val>
                                                <p:strVal val="#ppt_y-.1"/>
                                              </p:val>
                                            </p:tav>
                                            <p:tav tm="100000">
                                              <p:val>
                                                <p:strVal val="#ppt_y"/>
                                              </p:val>
                                            </p:tav>
                                          </p:tavLst>
                                        </p:anim>
                                      </p:childTnLst>
                                    </p:cTn>
                                  </p:par>
                                  <p:par>
                                    <p:cTn id="35" presetID="47" presetClass="entr" presetSubtype="0" fill="hold" grpId="0" nodeType="withEffect">
                                      <p:stCondLst>
                                        <p:cond delay="100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1000"/>
                                            <p:tgtEl>
                                              <p:spTgt spid="23"/>
                                            </p:tgtEl>
                                          </p:cBhvr>
                                        </p:animEffect>
                                        <p:anim calcmode="lin" valueType="num">
                                          <p:cBhvr>
                                            <p:cTn id="38" dur="1000" fill="hold"/>
                                            <p:tgtEl>
                                              <p:spTgt spid="23"/>
                                            </p:tgtEl>
                                            <p:attrNameLst>
                                              <p:attrName>ppt_x</p:attrName>
                                            </p:attrNameLst>
                                          </p:cBhvr>
                                          <p:tavLst>
                                            <p:tav tm="0">
                                              <p:val>
                                                <p:strVal val="#ppt_x"/>
                                              </p:val>
                                            </p:tav>
                                            <p:tav tm="100000">
                                              <p:val>
                                                <p:strVal val="#ppt_x"/>
                                              </p:val>
                                            </p:tav>
                                          </p:tavLst>
                                        </p:anim>
                                        <p:anim calcmode="lin" valueType="num">
                                          <p:cBhvr>
                                            <p:cTn id="39" dur="1000" fill="hold"/>
                                            <p:tgtEl>
                                              <p:spTgt spid="23"/>
                                            </p:tgtEl>
                                            <p:attrNameLst>
                                              <p:attrName>ppt_y</p:attrName>
                                            </p:attrNameLst>
                                          </p:cBhvr>
                                          <p:tavLst>
                                            <p:tav tm="0">
                                              <p:val>
                                                <p:strVal val="#ppt_y-.1"/>
                                              </p:val>
                                            </p:tav>
                                            <p:tav tm="100000">
                                              <p:val>
                                                <p:strVal val="#ppt_y"/>
                                              </p:val>
                                            </p:tav>
                                          </p:tavLst>
                                        </p:anim>
                                      </p:childTnLst>
                                    </p:cTn>
                                  </p:par>
                                  <p:par>
                                    <p:cTn id="40" presetID="47" presetClass="entr" presetSubtype="0" fill="hold" grpId="0" nodeType="withEffect">
                                      <p:stCondLst>
                                        <p:cond delay="1500"/>
                                      </p:stCondLst>
                                      <p:childTnLst>
                                        <p:set>
                                          <p:cBhvr>
                                            <p:cTn id="41" dur="1" fill="hold">
                                              <p:stCondLst>
                                                <p:cond delay="0"/>
                                              </p:stCondLst>
                                            </p:cTn>
                                            <p:tgtEl>
                                              <p:spTgt spid="24"/>
                                            </p:tgtEl>
                                            <p:attrNameLst>
                                              <p:attrName>style.visibility</p:attrName>
                                            </p:attrNameLst>
                                          </p:cBhvr>
                                          <p:to>
                                            <p:strVal val="visible"/>
                                          </p:to>
                                        </p:set>
                                        <p:animEffect transition="in" filter="fade">
                                          <p:cBhvr>
                                            <p:cTn id="42" dur="1000"/>
                                            <p:tgtEl>
                                              <p:spTgt spid="24"/>
                                            </p:tgtEl>
                                          </p:cBhvr>
                                        </p:animEffect>
                                        <p:anim calcmode="lin" valueType="num">
                                          <p:cBhvr>
                                            <p:cTn id="43" dur="1000" fill="hold"/>
                                            <p:tgtEl>
                                              <p:spTgt spid="24"/>
                                            </p:tgtEl>
                                            <p:attrNameLst>
                                              <p:attrName>ppt_x</p:attrName>
                                            </p:attrNameLst>
                                          </p:cBhvr>
                                          <p:tavLst>
                                            <p:tav tm="0">
                                              <p:val>
                                                <p:strVal val="#ppt_x"/>
                                              </p:val>
                                            </p:tav>
                                            <p:tav tm="100000">
                                              <p:val>
                                                <p:strVal val="#ppt_x"/>
                                              </p:val>
                                            </p:tav>
                                          </p:tavLst>
                                        </p:anim>
                                        <p:anim calcmode="lin" valueType="num">
                                          <p:cBhvr>
                                            <p:cTn id="44" dur="1000" fill="hold"/>
                                            <p:tgtEl>
                                              <p:spTgt spid="24"/>
                                            </p:tgtEl>
                                            <p:attrNameLst>
                                              <p:attrName>ppt_y</p:attrName>
                                            </p:attrNameLst>
                                          </p:cBhvr>
                                          <p:tavLst>
                                            <p:tav tm="0">
                                              <p:val>
                                                <p:strVal val="#ppt_y-.1"/>
                                              </p:val>
                                            </p:tav>
                                            <p:tav tm="100000">
                                              <p:val>
                                                <p:strVal val="#ppt_y"/>
                                              </p:val>
                                            </p:tav>
                                          </p:tavLst>
                                        </p:anim>
                                      </p:childTnLst>
                                    </p:cTn>
                                  </p:par>
                                </p:childTnLst>
                              </p:cTn>
                            </p:par>
                            <p:par>
                              <p:cTn id="45" fill="hold">
                                <p:stCondLst>
                                  <p:cond delay="3000"/>
                                </p:stCondLst>
                                <p:childTnLst>
                                  <p:par>
                                    <p:cTn id="46" presetID="16" presetClass="entr" presetSubtype="42" fill="hold" grpId="0" nodeType="afterEffect">
                                      <p:stCondLst>
                                        <p:cond delay="0"/>
                                      </p:stCondLst>
                                      <p:childTnLst>
                                        <p:set>
                                          <p:cBhvr>
                                            <p:cTn id="47" dur="1" fill="hold">
                                              <p:stCondLst>
                                                <p:cond delay="0"/>
                                              </p:stCondLst>
                                            </p:cTn>
                                            <p:tgtEl>
                                              <p:spTgt spid="25"/>
                                            </p:tgtEl>
                                            <p:attrNameLst>
                                              <p:attrName>style.visibility</p:attrName>
                                            </p:attrNameLst>
                                          </p:cBhvr>
                                          <p:to>
                                            <p:strVal val="visible"/>
                                          </p:to>
                                        </p:set>
                                        <p:animEffect transition="in" filter="barn(outHorizontal)">
                                          <p:cBhvr>
                                            <p:cTn id="48" dur="1000"/>
                                            <p:tgtEl>
                                              <p:spTgt spid="25"/>
                                            </p:tgtEl>
                                          </p:cBhvr>
                                        </p:animEffect>
                                      </p:childTnLst>
                                    </p:cTn>
                                  </p:par>
                                </p:childTnLst>
                              </p:cTn>
                            </p:par>
                            <p:par>
                              <p:cTn id="49" fill="hold">
                                <p:stCondLst>
                                  <p:cond delay="4000"/>
                                </p:stCondLst>
                                <p:childTnLst>
                                  <p:par>
                                    <p:cTn id="50" presetID="22" presetClass="entr" presetSubtype="8" fill="hold" grpId="0" nodeType="after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wipe(left)">
                                          <p:cBhvr>
                                            <p:cTn id="52" dur="750"/>
                                            <p:tgtEl>
                                              <p:spTgt spid="26"/>
                                            </p:tgtEl>
                                          </p:cBhvr>
                                        </p:animEffect>
                                      </p:childTnLst>
                                    </p:cTn>
                                  </p:par>
                                </p:childTnLst>
                              </p:cTn>
                            </p:par>
                            <p:par>
                              <p:cTn id="53" fill="hold">
                                <p:stCondLst>
                                  <p:cond delay="5000"/>
                                </p:stCondLst>
                                <p:childTnLst>
                                  <p:par>
                                    <p:cTn id="54" presetID="22" presetClass="entr" presetSubtype="8"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left)">
                                          <p:cBhvr>
                                            <p:cTn id="56" dur="750"/>
                                            <p:tgtEl>
                                              <p:spTgt spid="27"/>
                                            </p:tgtEl>
                                          </p:cBhvr>
                                        </p:animEffect>
                                      </p:childTnLst>
                                    </p:cTn>
                                  </p:par>
                                </p:childTnLst>
                              </p:cTn>
                            </p:par>
                            <p:par>
                              <p:cTn id="57" fill="hold">
                                <p:stCondLst>
                                  <p:cond delay="6000"/>
                                </p:stCondLst>
                                <p:childTnLst>
                                  <p:par>
                                    <p:cTn id="58" presetID="22" presetClass="entr" presetSubtype="8" fill="hold" grpId="0" nodeType="afterEffect">
                                      <p:stCondLst>
                                        <p:cond delay="0"/>
                                      </p:stCondLst>
                                      <p:childTnLst>
                                        <p:set>
                                          <p:cBhvr>
                                            <p:cTn id="59" dur="1" fill="hold">
                                              <p:stCondLst>
                                                <p:cond delay="0"/>
                                              </p:stCondLst>
                                            </p:cTn>
                                            <p:tgtEl>
                                              <p:spTgt spid="28"/>
                                            </p:tgtEl>
                                            <p:attrNameLst>
                                              <p:attrName>style.visibility</p:attrName>
                                            </p:attrNameLst>
                                          </p:cBhvr>
                                          <p:to>
                                            <p:strVal val="visible"/>
                                          </p:to>
                                        </p:set>
                                        <p:animEffect transition="in" filter="wipe(left)">
                                          <p:cBhvr>
                                            <p:cTn id="60" dur="750"/>
                                            <p:tgtEl>
                                              <p:spTgt spid="28"/>
                                            </p:tgtEl>
                                          </p:cBhvr>
                                        </p:animEffect>
                                      </p:childTnLst>
                                    </p:cTn>
                                  </p:par>
                                </p:childTnLst>
                              </p:cTn>
                            </p:par>
                            <p:par>
                              <p:cTn id="61" fill="hold">
                                <p:stCondLst>
                                  <p:cond delay="7000"/>
                                </p:stCondLst>
                                <p:childTnLst>
                                  <p:par>
                                    <p:cTn id="62" presetID="22" presetClass="entr" presetSubtype="8"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75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animBg="1"/>
          <p:bldP spid="24" grpId="0" animBg="1"/>
          <p:bldP spid="25" grpId="0" animBg="1"/>
          <p:bldP spid="26" grpId="0"/>
          <p:bldP spid="27" grpId="0"/>
          <p:bldP spid="28" grpId="0"/>
          <p:bldP spid="29" grpId="0"/>
        </p:bldLst>
      </p:timing>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7"/>
          <p:cNvSpPr>
            <a:spLocks noChangeArrowheads="1"/>
          </p:cNvSpPr>
          <p:nvPr/>
        </p:nvSpPr>
        <p:spPr bwMode="auto">
          <a:xfrm>
            <a:off x="3988608" y="1549608"/>
            <a:ext cx="4319586" cy="4332000"/>
          </a:xfrm>
          <a:prstGeom prst="ellipse">
            <a:avLst/>
          </a:prstGeom>
          <a:noFill/>
          <a:ln w="12700" cap="flat">
            <a:solidFill>
              <a:schemeClr val="bg1">
                <a:lumMod val="50000"/>
                <a:alpha val="76000"/>
              </a:schemeClr>
            </a:solidFill>
            <a:prstDash val="sysDash"/>
            <a:miter lim="800000"/>
          </a:ln>
          <a:extLst>
            <a:ext uri="{909E8E84-426E-40DD-AFC4-6F175D3DCCD1}">
              <a14:hiddenFill xmlns:a14="http://schemas.microsoft.com/office/drawing/2010/main">
                <a:solidFill>
                  <a:srgbClr val="FFFFFF"/>
                </a:solidFill>
              </a14:hiddenFill>
            </a:ext>
          </a:extLst>
        </p:spPr>
        <p:txBody>
          <a:bodyPr vert="horz" wrap="square" lIns="91431" tIns="45715" rIns="91431" bIns="45715"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grpSp>
        <p:nvGrpSpPr>
          <p:cNvPr id="8" name="组合 7"/>
          <p:cNvGrpSpPr/>
          <p:nvPr/>
        </p:nvGrpSpPr>
        <p:grpSpPr>
          <a:xfrm>
            <a:off x="7992788" y="2286389"/>
            <a:ext cx="1047432" cy="3044218"/>
            <a:chOff x="7973738" y="2715014"/>
            <a:chExt cx="1047432" cy="3044218"/>
          </a:xfrm>
        </p:grpSpPr>
        <p:grpSp>
          <p:nvGrpSpPr>
            <p:cNvPr id="9" name="组合 8"/>
            <p:cNvGrpSpPr/>
            <p:nvPr/>
          </p:nvGrpSpPr>
          <p:grpSpPr>
            <a:xfrm flipH="1">
              <a:off x="8032866" y="2715014"/>
              <a:ext cx="988304" cy="512990"/>
              <a:chOff x="10968080" y="2834540"/>
              <a:chExt cx="1020324" cy="465639"/>
            </a:xfrm>
          </p:grpSpPr>
          <p:grpSp>
            <p:nvGrpSpPr>
              <p:cNvPr id="17" name="组合 16"/>
              <p:cNvGrpSpPr/>
              <p:nvPr/>
            </p:nvGrpSpPr>
            <p:grpSpPr>
              <a:xfrm flipH="1" flipV="1">
                <a:off x="10968082" y="3062876"/>
                <a:ext cx="1020322" cy="129707"/>
                <a:chOff x="3407502" y="4686698"/>
                <a:chExt cx="1055154" cy="60148"/>
              </a:xfrm>
            </p:grpSpPr>
            <p:cxnSp>
              <p:nvCxnSpPr>
                <p:cNvPr id="21" name="直接连接符 20"/>
                <p:cNvCxnSpPr/>
                <p:nvPr/>
              </p:nvCxnSpPr>
              <p:spPr>
                <a:xfrm>
                  <a:off x="3407502" y="4686698"/>
                  <a:ext cx="140752" cy="60148"/>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a:off x="3548256" y="4746846"/>
                  <a:ext cx="914400"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18" name="组合 17"/>
              <p:cNvGrpSpPr/>
              <p:nvPr/>
            </p:nvGrpSpPr>
            <p:grpSpPr>
              <a:xfrm>
                <a:off x="10968080" y="2834540"/>
                <a:ext cx="45720" cy="465639"/>
                <a:chOff x="3034140" y="2463978"/>
                <a:chExt cx="45720" cy="465639"/>
              </a:xfrm>
            </p:grpSpPr>
            <p:cxnSp>
              <p:nvCxnSpPr>
                <p:cNvPr id="19" name="直接连接符 18"/>
                <p:cNvCxnSpPr/>
                <p:nvPr/>
              </p:nvCxnSpPr>
              <p:spPr>
                <a:xfrm>
                  <a:off x="3058867" y="2463978"/>
                  <a:ext cx="0" cy="465639"/>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0" name="椭圆 19"/>
                <p:cNvSpPr/>
                <p:nvPr/>
              </p:nvSpPr>
              <p:spPr>
                <a:xfrm>
                  <a:off x="3034140" y="2666319"/>
                  <a:ext cx="45720" cy="45720"/>
                </a:xfrm>
                <a:prstGeom prst="ellipse">
                  <a:avLst/>
                </a:prstGeom>
                <a:solidFill>
                  <a:schemeClr val="accent6"/>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grpSp>
        </p:grpSp>
        <p:grpSp>
          <p:nvGrpSpPr>
            <p:cNvPr id="10" name="组合 9"/>
            <p:cNvGrpSpPr/>
            <p:nvPr/>
          </p:nvGrpSpPr>
          <p:grpSpPr>
            <a:xfrm flipH="1" flipV="1">
              <a:off x="7973738" y="5246240"/>
              <a:ext cx="988304" cy="512992"/>
              <a:chOff x="10968080" y="2834540"/>
              <a:chExt cx="1020324" cy="465639"/>
            </a:xfrm>
          </p:grpSpPr>
          <p:grpSp>
            <p:nvGrpSpPr>
              <p:cNvPr id="11" name="组合 10"/>
              <p:cNvGrpSpPr/>
              <p:nvPr/>
            </p:nvGrpSpPr>
            <p:grpSpPr>
              <a:xfrm flipH="1" flipV="1">
                <a:off x="10968082" y="3062876"/>
                <a:ext cx="1020322" cy="129707"/>
                <a:chOff x="3407502" y="4686698"/>
                <a:chExt cx="1055154" cy="60148"/>
              </a:xfrm>
            </p:grpSpPr>
            <p:cxnSp>
              <p:nvCxnSpPr>
                <p:cNvPr id="15" name="直接连接符 14"/>
                <p:cNvCxnSpPr/>
                <p:nvPr/>
              </p:nvCxnSpPr>
              <p:spPr>
                <a:xfrm>
                  <a:off x="3407502" y="4686698"/>
                  <a:ext cx="140752" cy="60148"/>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3548256" y="4746846"/>
                  <a:ext cx="914400"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12" name="组合 11"/>
              <p:cNvGrpSpPr/>
              <p:nvPr/>
            </p:nvGrpSpPr>
            <p:grpSpPr>
              <a:xfrm>
                <a:off x="10968080" y="2834540"/>
                <a:ext cx="45720" cy="465639"/>
                <a:chOff x="3034140" y="2463978"/>
                <a:chExt cx="45720" cy="465639"/>
              </a:xfrm>
            </p:grpSpPr>
            <p:cxnSp>
              <p:nvCxnSpPr>
                <p:cNvPr id="13" name="直接连接符 12"/>
                <p:cNvCxnSpPr/>
                <p:nvPr/>
              </p:nvCxnSpPr>
              <p:spPr>
                <a:xfrm>
                  <a:off x="3058867" y="2463978"/>
                  <a:ext cx="0" cy="465639"/>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4" name="椭圆 13"/>
                <p:cNvSpPr/>
                <p:nvPr/>
              </p:nvSpPr>
              <p:spPr>
                <a:xfrm>
                  <a:off x="3034140" y="2666319"/>
                  <a:ext cx="45720" cy="45720"/>
                </a:xfrm>
                <a:prstGeom prst="ellipse">
                  <a:avLst/>
                </a:prstGeom>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grpSp>
        </p:grpSp>
      </p:grpSp>
      <p:grpSp>
        <p:nvGrpSpPr>
          <p:cNvPr id="23" name="组合 22"/>
          <p:cNvGrpSpPr/>
          <p:nvPr/>
        </p:nvGrpSpPr>
        <p:grpSpPr>
          <a:xfrm>
            <a:off x="3200677" y="2210499"/>
            <a:ext cx="1124083" cy="3120114"/>
            <a:chOff x="3549319" y="3017729"/>
            <a:chExt cx="1020324" cy="2832113"/>
          </a:xfrm>
        </p:grpSpPr>
        <p:grpSp>
          <p:nvGrpSpPr>
            <p:cNvPr id="24" name="组合 23"/>
            <p:cNvGrpSpPr/>
            <p:nvPr/>
          </p:nvGrpSpPr>
          <p:grpSpPr>
            <a:xfrm flipH="1" flipV="1">
              <a:off x="3549321" y="3246065"/>
              <a:ext cx="1020322" cy="129707"/>
              <a:chOff x="3407502" y="4686698"/>
              <a:chExt cx="1055154" cy="60148"/>
            </a:xfrm>
          </p:grpSpPr>
          <p:cxnSp>
            <p:nvCxnSpPr>
              <p:cNvPr id="35" name="直接连接符 34"/>
              <p:cNvCxnSpPr/>
              <p:nvPr/>
            </p:nvCxnSpPr>
            <p:spPr>
              <a:xfrm>
                <a:off x="3407502" y="4686698"/>
                <a:ext cx="140752" cy="60148"/>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a:off x="3548256" y="4746846"/>
                <a:ext cx="914400"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25" name="组合 24"/>
            <p:cNvGrpSpPr/>
            <p:nvPr/>
          </p:nvGrpSpPr>
          <p:grpSpPr>
            <a:xfrm>
              <a:off x="3549319" y="3017729"/>
              <a:ext cx="45720" cy="465639"/>
              <a:chOff x="3034140" y="2463978"/>
              <a:chExt cx="45720" cy="465639"/>
            </a:xfrm>
          </p:grpSpPr>
          <p:cxnSp>
            <p:nvCxnSpPr>
              <p:cNvPr id="33" name="直接连接符 32"/>
              <p:cNvCxnSpPr/>
              <p:nvPr/>
            </p:nvCxnSpPr>
            <p:spPr>
              <a:xfrm>
                <a:off x="3058867" y="2463978"/>
                <a:ext cx="0" cy="465639"/>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34" name="椭圆 33"/>
              <p:cNvSpPr/>
              <p:nvPr/>
            </p:nvSpPr>
            <p:spPr>
              <a:xfrm>
                <a:off x="3034140" y="2666319"/>
                <a:ext cx="45720" cy="45720"/>
              </a:xfrm>
              <a:prstGeom prst="ellipse">
                <a:avLst/>
              </a:prstGeom>
              <a:solidFill>
                <a:srgbClr val="00A4A0"/>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grpSp>
        <p:grpSp>
          <p:nvGrpSpPr>
            <p:cNvPr id="26" name="组合 25"/>
            <p:cNvGrpSpPr/>
            <p:nvPr/>
          </p:nvGrpSpPr>
          <p:grpSpPr>
            <a:xfrm flipV="1">
              <a:off x="3572178" y="5384202"/>
              <a:ext cx="994721" cy="465640"/>
              <a:chOff x="10968080" y="2834540"/>
              <a:chExt cx="1020324" cy="465639"/>
            </a:xfrm>
          </p:grpSpPr>
          <p:grpSp>
            <p:nvGrpSpPr>
              <p:cNvPr id="27" name="组合 26"/>
              <p:cNvGrpSpPr/>
              <p:nvPr/>
            </p:nvGrpSpPr>
            <p:grpSpPr>
              <a:xfrm flipH="1" flipV="1">
                <a:off x="10968082" y="3062876"/>
                <a:ext cx="1020322" cy="129707"/>
                <a:chOff x="3407502" y="4686698"/>
                <a:chExt cx="1055154" cy="60148"/>
              </a:xfrm>
            </p:grpSpPr>
            <p:cxnSp>
              <p:nvCxnSpPr>
                <p:cNvPr id="31" name="直接连接符 30"/>
                <p:cNvCxnSpPr/>
                <p:nvPr/>
              </p:nvCxnSpPr>
              <p:spPr>
                <a:xfrm>
                  <a:off x="3407502" y="4686698"/>
                  <a:ext cx="140752" cy="60148"/>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a:off x="3548256" y="4746846"/>
                  <a:ext cx="914400"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28" name="组合 27"/>
              <p:cNvGrpSpPr/>
              <p:nvPr/>
            </p:nvGrpSpPr>
            <p:grpSpPr>
              <a:xfrm>
                <a:off x="10968080" y="2834540"/>
                <a:ext cx="45720" cy="465639"/>
                <a:chOff x="3034140" y="2463978"/>
                <a:chExt cx="45720" cy="465639"/>
              </a:xfrm>
            </p:grpSpPr>
            <p:cxnSp>
              <p:nvCxnSpPr>
                <p:cNvPr id="29" name="直接连接符 28"/>
                <p:cNvCxnSpPr/>
                <p:nvPr/>
              </p:nvCxnSpPr>
              <p:spPr>
                <a:xfrm>
                  <a:off x="3058867" y="2463978"/>
                  <a:ext cx="0" cy="465639"/>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30" name="椭圆 29"/>
                <p:cNvSpPr/>
                <p:nvPr/>
              </p:nvSpPr>
              <p:spPr>
                <a:xfrm>
                  <a:off x="3034140" y="2666319"/>
                  <a:ext cx="45720" cy="45720"/>
                </a:xfrm>
                <a:prstGeom prst="ellipse">
                  <a:avLst/>
                </a:prstGeom>
                <a:solidFill>
                  <a:srgbClr val="00CC66"/>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grpSp>
        </p:grpSp>
      </p:grpSp>
      <p:sp>
        <p:nvSpPr>
          <p:cNvPr id="37" name="Freeform 34"/>
          <p:cNvSpPr/>
          <p:nvPr/>
        </p:nvSpPr>
        <p:spPr bwMode="auto">
          <a:xfrm>
            <a:off x="4511114" y="2112879"/>
            <a:ext cx="1500850" cy="1512224"/>
          </a:xfrm>
          <a:custGeom>
            <a:avLst/>
            <a:gdLst>
              <a:gd name="T0" fmla="*/ 33 w 66"/>
              <a:gd name="T1" fmla="*/ 0 h 66"/>
              <a:gd name="T2" fmla="*/ 66 w 66"/>
              <a:gd name="T3" fmla="*/ 33 h 66"/>
              <a:gd name="T4" fmla="*/ 64 w 66"/>
              <a:gd name="T5" fmla="*/ 46 h 66"/>
              <a:gd name="T6" fmla="*/ 50 w 66"/>
              <a:gd name="T7" fmla="*/ 36 h 66"/>
              <a:gd name="T8" fmla="*/ 50 w 66"/>
              <a:gd name="T9" fmla="*/ 33 h 66"/>
              <a:gd name="T10" fmla="*/ 33 w 66"/>
              <a:gd name="T11" fmla="*/ 16 h 66"/>
              <a:gd name="T12" fmla="*/ 16 w 66"/>
              <a:gd name="T13" fmla="*/ 33 h 66"/>
              <a:gd name="T14" fmla="*/ 33 w 66"/>
              <a:gd name="T15" fmla="*/ 50 h 66"/>
              <a:gd name="T16" fmla="*/ 34 w 66"/>
              <a:gd name="T17" fmla="*/ 50 h 66"/>
              <a:gd name="T18" fmla="*/ 34 w 66"/>
              <a:gd name="T19" fmla="*/ 51 h 66"/>
              <a:gd name="T20" fmla="*/ 42 w 66"/>
              <a:gd name="T21" fmla="*/ 65 h 66"/>
              <a:gd name="T22" fmla="*/ 33 w 66"/>
              <a:gd name="T23" fmla="*/ 66 h 66"/>
              <a:gd name="T24" fmla="*/ 0 w 66"/>
              <a:gd name="T25" fmla="*/ 33 h 66"/>
              <a:gd name="T26" fmla="*/ 33 w 66"/>
              <a:gd name="T27"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6" h="66">
                <a:moveTo>
                  <a:pt x="33" y="0"/>
                </a:moveTo>
                <a:cubicBezTo>
                  <a:pt x="51" y="0"/>
                  <a:pt x="66" y="15"/>
                  <a:pt x="66" y="33"/>
                </a:cubicBezTo>
                <a:cubicBezTo>
                  <a:pt x="66" y="38"/>
                  <a:pt x="66" y="42"/>
                  <a:pt x="64" y="46"/>
                </a:cubicBezTo>
                <a:cubicBezTo>
                  <a:pt x="62" y="40"/>
                  <a:pt x="56" y="36"/>
                  <a:pt x="50" y="36"/>
                </a:cubicBezTo>
                <a:cubicBezTo>
                  <a:pt x="50" y="35"/>
                  <a:pt x="50" y="34"/>
                  <a:pt x="50" y="33"/>
                </a:cubicBezTo>
                <a:cubicBezTo>
                  <a:pt x="50" y="24"/>
                  <a:pt x="42" y="16"/>
                  <a:pt x="33" y="16"/>
                </a:cubicBezTo>
                <a:cubicBezTo>
                  <a:pt x="24" y="16"/>
                  <a:pt x="16" y="24"/>
                  <a:pt x="16" y="33"/>
                </a:cubicBezTo>
                <a:cubicBezTo>
                  <a:pt x="16" y="42"/>
                  <a:pt x="24" y="50"/>
                  <a:pt x="33" y="50"/>
                </a:cubicBezTo>
                <a:cubicBezTo>
                  <a:pt x="34" y="50"/>
                  <a:pt x="34" y="50"/>
                  <a:pt x="34" y="50"/>
                </a:cubicBezTo>
                <a:cubicBezTo>
                  <a:pt x="34" y="50"/>
                  <a:pt x="34" y="51"/>
                  <a:pt x="34" y="51"/>
                </a:cubicBezTo>
                <a:cubicBezTo>
                  <a:pt x="34" y="57"/>
                  <a:pt x="37" y="63"/>
                  <a:pt x="42" y="65"/>
                </a:cubicBezTo>
                <a:cubicBezTo>
                  <a:pt x="39" y="66"/>
                  <a:pt x="36" y="66"/>
                  <a:pt x="33" y="66"/>
                </a:cubicBezTo>
                <a:cubicBezTo>
                  <a:pt x="15" y="66"/>
                  <a:pt x="0" y="51"/>
                  <a:pt x="0" y="33"/>
                </a:cubicBezTo>
                <a:cubicBezTo>
                  <a:pt x="0" y="15"/>
                  <a:pt x="15" y="0"/>
                  <a:pt x="33" y="0"/>
                </a:cubicBezTo>
                <a:close/>
              </a:path>
            </a:pathLst>
          </a:custGeom>
          <a:solidFill>
            <a:srgbClr val="002060"/>
          </a:solidFill>
          <a:ln w="4" cap="flat">
            <a:noFill/>
            <a:prstDash val="solid"/>
            <a:miter lim="800000"/>
          </a:ln>
        </p:spPr>
        <p:txBody>
          <a:bodyPr vert="horz" wrap="square" lIns="91431" tIns="45715" rIns="91431" bIns="45715"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1"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38" name="Oval 32"/>
          <p:cNvSpPr>
            <a:spLocks noChangeArrowheads="1"/>
          </p:cNvSpPr>
          <p:nvPr/>
        </p:nvSpPr>
        <p:spPr bwMode="auto">
          <a:xfrm>
            <a:off x="5329756" y="2988380"/>
            <a:ext cx="591244" cy="591245"/>
          </a:xfrm>
          <a:prstGeom prst="ellipse">
            <a:avLst/>
          </a:prstGeom>
          <a:solidFill>
            <a:srgbClr val="FFC000"/>
          </a:solidFill>
          <a:ln w="9525">
            <a:no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1" i="0" u="none" strike="noStrike" kern="1200" cap="none" spc="0" normalizeH="0" baseline="0" noProof="0" dirty="0">
              <a:ln>
                <a:noFill/>
              </a:ln>
              <a:solidFill>
                <a:prstClr val="black"/>
              </a:solidFill>
              <a:effectLst/>
              <a:uLnTx/>
              <a:uFillTx/>
              <a:latin typeface="等线" panose="02010600030101010101" charset="-122"/>
              <a:ea typeface="等线" panose="02010600030101010101" charset="-122"/>
              <a:cs typeface="+mn-cs"/>
            </a:endParaRPr>
          </a:p>
        </p:txBody>
      </p:sp>
      <p:sp>
        <p:nvSpPr>
          <p:cNvPr id="39" name="Oval 33"/>
          <p:cNvSpPr>
            <a:spLocks noChangeArrowheads="1"/>
          </p:cNvSpPr>
          <p:nvPr/>
        </p:nvSpPr>
        <p:spPr bwMode="auto">
          <a:xfrm>
            <a:off x="5329756" y="2988380"/>
            <a:ext cx="591244" cy="591245"/>
          </a:xfrm>
          <a:prstGeom prst="ellipse">
            <a:avLst/>
          </a:prstGeom>
          <a:solidFill>
            <a:schemeClr val="tx1">
              <a:lumMod val="50000"/>
              <a:lumOff val="50000"/>
            </a:schemeClr>
          </a:solidFill>
          <a:ln w="4" cap="flat">
            <a:noFill/>
            <a:prstDash val="solid"/>
            <a:miter lim="800000"/>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1"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40" name="文本框 11"/>
          <p:cNvSpPr txBox="1"/>
          <p:nvPr/>
        </p:nvSpPr>
        <p:spPr>
          <a:xfrm>
            <a:off x="5390293" y="2965639"/>
            <a:ext cx="473747" cy="584775"/>
          </a:xfrm>
          <a:prstGeom prst="rect">
            <a:avLst/>
          </a:prstGeom>
          <a:noFill/>
        </p:spPr>
        <p:txBody>
          <a:bodyPr wrap="square" lIns="91440" tIns="45720" rIns="91440" bIns="45720"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HK" sz="3200" b="1" i="0" u="none" strike="noStrike" kern="1200" cap="none" spc="0" normalizeH="0" baseline="0" noProof="0" dirty="0">
                <a:ln>
                  <a:noFill/>
                </a:ln>
                <a:solidFill>
                  <a:prstClr val="white"/>
                </a:solidFill>
                <a:effectLst/>
                <a:uLnTx/>
                <a:uFillTx/>
                <a:latin typeface="Agency FB" panose="020B0503020202020204" pitchFamily="34" charset="0"/>
                <a:ea typeface="张海山锐谐体2.0-授权联系：Samtype@QQ.com" panose="02000000000000000000" pitchFamily="2" charset="-122"/>
                <a:cs typeface="+mn-cs"/>
              </a:rPr>
              <a:t>1</a:t>
            </a:r>
            <a:endParaRPr kumimoji="0" lang="zh-HK" altLang="en-US" sz="3200" b="1" i="0" u="none" strike="noStrike" kern="1200" cap="none" spc="0" normalizeH="0" baseline="0" noProof="0" dirty="0">
              <a:ln>
                <a:noFill/>
              </a:ln>
              <a:solidFill>
                <a:prstClr val="white"/>
              </a:solidFill>
              <a:effectLst/>
              <a:uLnTx/>
              <a:uFillTx/>
              <a:latin typeface="Agency FB" panose="020B0503020202020204" pitchFamily="34" charset="0"/>
              <a:ea typeface="张海山锐谐体2.0-授权联系：Samtype@QQ.com" panose="02000000000000000000" pitchFamily="2" charset="-122"/>
              <a:cs typeface="+mn-cs"/>
            </a:endParaRPr>
          </a:p>
        </p:txBody>
      </p:sp>
      <p:sp>
        <p:nvSpPr>
          <p:cNvPr id="41" name="Freeform 37"/>
          <p:cNvSpPr/>
          <p:nvPr/>
        </p:nvSpPr>
        <p:spPr bwMode="auto">
          <a:xfrm>
            <a:off x="6262101" y="2112879"/>
            <a:ext cx="1523590" cy="1512224"/>
          </a:xfrm>
          <a:custGeom>
            <a:avLst/>
            <a:gdLst>
              <a:gd name="T0" fmla="*/ 34 w 67"/>
              <a:gd name="T1" fmla="*/ 0 h 66"/>
              <a:gd name="T2" fmla="*/ 0 w 67"/>
              <a:gd name="T3" fmla="*/ 33 h 66"/>
              <a:gd name="T4" fmla="*/ 3 w 67"/>
              <a:gd name="T5" fmla="*/ 46 h 66"/>
              <a:gd name="T6" fmla="*/ 17 w 67"/>
              <a:gd name="T7" fmla="*/ 36 h 66"/>
              <a:gd name="T8" fmla="*/ 17 w 67"/>
              <a:gd name="T9" fmla="*/ 33 h 66"/>
              <a:gd name="T10" fmla="*/ 34 w 67"/>
              <a:gd name="T11" fmla="*/ 16 h 66"/>
              <a:gd name="T12" fmla="*/ 51 w 67"/>
              <a:gd name="T13" fmla="*/ 33 h 66"/>
              <a:gd name="T14" fmla="*/ 34 w 67"/>
              <a:gd name="T15" fmla="*/ 50 h 66"/>
              <a:gd name="T16" fmla="*/ 33 w 67"/>
              <a:gd name="T17" fmla="*/ 50 h 66"/>
              <a:gd name="T18" fmla="*/ 33 w 67"/>
              <a:gd name="T19" fmla="*/ 51 h 66"/>
              <a:gd name="T20" fmla="*/ 24 w 67"/>
              <a:gd name="T21" fmla="*/ 65 h 66"/>
              <a:gd name="T22" fmla="*/ 34 w 67"/>
              <a:gd name="T23" fmla="*/ 66 h 66"/>
              <a:gd name="T24" fmla="*/ 67 w 67"/>
              <a:gd name="T25" fmla="*/ 33 h 66"/>
              <a:gd name="T26" fmla="*/ 34 w 67"/>
              <a:gd name="T27"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7" h="66">
                <a:moveTo>
                  <a:pt x="34" y="0"/>
                </a:moveTo>
                <a:cubicBezTo>
                  <a:pt x="15" y="0"/>
                  <a:pt x="0" y="15"/>
                  <a:pt x="0" y="33"/>
                </a:cubicBezTo>
                <a:cubicBezTo>
                  <a:pt x="0" y="38"/>
                  <a:pt x="1" y="42"/>
                  <a:pt x="3" y="46"/>
                </a:cubicBezTo>
                <a:cubicBezTo>
                  <a:pt x="5" y="40"/>
                  <a:pt x="11" y="36"/>
                  <a:pt x="17" y="36"/>
                </a:cubicBezTo>
                <a:cubicBezTo>
                  <a:pt x="17" y="35"/>
                  <a:pt x="17" y="34"/>
                  <a:pt x="17" y="33"/>
                </a:cubicBezTo>
                <a:cubicBezTo>
                  <a:pt x="17" y="24"/>
                  <a:pt x="24" y="16"/>
                  <a:pt x="34" y="16"/>
                </a:cubicBezTo>
                <a:cubicBezTo>
                  <a:pt x="43" y="16"/>
                  <a:pt x="51" y="24"/>
                  <a:pt x="51" y="33"/>
                </a:cubicBezTo>
                <a:cubicBezTo>
                  <a:pt x="51" y="42"/>
                  <a:pt x="43" y="50"/>
                  <a:pt x="34" y="50"/>
                </a:cubicBezTo>
                <a:cubicBezTo>
                  <a:pt x="33" y="50"/>
                  <a:pt x="33" y="50"/>
                  <a:pt x="33" y="50"/>
                </a:cubicBezTo>
                <a:cubicBezTo>
                  <a:pt x="33" y="50"/>
                  <a:pt x="33" y="51"/>
                  <a:pt x="33" y="51"/>
                </a:cubicBezTo>
                <a:cubicBezTo>
                  <a:pt x="33" y="57"/>
                  <a:pt x="29" y="63"/>
                  <a:pt x="24" y="65"/>
                </a:cubicBezTo>
                <a:cubicBezTo>
                  <a:pt x="27" y="66"/>
                  <a:pt x="30" y="66"/>
                  <a:pt x="34" y="66"/>
                </a:cubicBezTo>
                <a:cubicBezTo>
                  <a:pt x="52" y="66"/>
                  <a:pt x="67" y="51"/>
                  <a:pt x="67" y="33"/>
                </a:cubicBezTo>
                <a:cubicBezTo>
                  <a:pt x="67" y="15"/>
                  <a:pt x="52" y="0"/>
                  <a:pt x="34" y="0"/>
                </a:cubicBezTo>
                <a:close/>
              </a:path>
            </a:pathLst>
          </a:custGeom>
          <a:solidFill>
            <a:srgbClr val="002060"/>
          </a:solidFill>
          <a:ln w="4" cap="flat">
            <a:noFill/>
            <a:prstDash val="solid"/>
            <a:miter lim="800000"/>
          </a:ln>
        </p:spPr>
        <p:txBody>
          <a:bodyPr vert="horz" wrap="square" lIns="91431" tIns="45715" rIns="91431" bIns="45715"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1"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42" name="Oval 38"/>
          <p:cNvSpPr>
            <a:spLocks noChangeArrowheads="1"/>
          </p:cNvSpPr>
          <p:nvPr/>
        </p:nvSpPr>
        <p:spPr bwMode="auto">
          <a:xfrm>
            <a:off x="6353063" y="2988380"/>
            <a:ext cx="591244" cy="591245"/>
          </a:xfrm>
          <a:prstGeom prst="ellipse">
            <a:avLst/>
          </a:prstGeom>
          <a:solidFill>
            <a:schemeClr val="tx1">
              <a:lumMod val="50000"/>
              <a:lumOff val="50000"/>
            </a:schemeClr>
          </a:solidFill>
          <a:ln w="4" cap="flat">
            <a:noFill/>
            <a:prstDash val="solid"/>
            <a:miter lim="800000"/>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1"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43" name="文本框 11"/>
          <p:cNvSpPr txBox="1"/>
          <p:nvPr/>
        </p:nvSpPr>
        <p:spPr>
          <a:xfrm>
            <a:off x="6460079" y="2988380"/>
            <a:ext cx="370527" cy="584775"/>
          </a:xfrm>
          <a:prstGeom prst="rect">
            <a:avLst/>
          </a:prstGeom>
          <a:noFill/>
        </p:spPr>
        <p:txBody>
          <a:bodyPr wrap="square" lIns="91440" tIns="45720" rIns="91440" bIns="45720"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HK" sz="3200" b="1" i="0" u="none" strike="noStrike" kern="1200" cap="none" spc="0" normalizeH="0" baseline="0" noProof="0" dirty="0">
                <a:ln>
                  <a:noFill/>
                </a:ln>
                <a:solidFill>
                  <a:prstClr val="white"/>
                </a:solidFill>
                <a:effectLst/>
                <a:uLnTx/>
                <a:uFillTx/>
                <a:latin typeface="Agency FB" panose="020B0503020202020204" pitchFamily="34" charset="0"/>
                <a:ea typeface="张海山锐谐体2.0-授权联系：Samtype@QQ.com" panose="02000000000000000000" pitchFamily="2" charset="-122"/>
                <a:cs typeface="+mn-cs"/>
              </a:rPr>
              <a:t>2</a:t>
            </a:r>
            <a:endParaRPr kumimoji="0" lang="zh-HK" altLang="en-US" sz="3200" b="1" i="0" u="none" strike="noStrike" kern="1200" cap="none" spc="0" normalizeH="0" baseline="0" noProof="0" dirty="0">
              <a:ln>
                <a:noFill/>
              </a:ln>
              <a:solidFill>
                <a:prstClr val="white"/>
              </a:solidFill>
              <a:effectLst/>
              <a:uLnTx/>
              <a:uFillTx/>
              <a:latin typeface="Agency FB" panose="020B0503020202020204" pitchFamily="34" charset="0"/>
              <a:ea typeface="张海山锐谐体2.0-授权联系：Samtype@QQ.com" panose="02000000000000000000" pitchFamily="2" charset="-122"/>
              <a:cs typeface="+mn-cs"/>
            </a:endParaRPr>
          </a:p>
        </p:txBody>
      </p:sp>
      <p:sp>
        <p:nvSpPr>
          <p:cNvPr id="44" name="Freeform 35"/>
          <p:cNvSpPr/>
          <p:nvPr/>
        </p:nvSpPr>
        <p:spPr bwMode="auto">
          <a:xfrm>
            <a:off x="4511114" y="3807018"/>
            <a:ext cx="1500850" cy="1523591"/>
          </a:xfrm>
          <a:custGeom>
            <a:avLst/>
            <a:gdLst>
              <a:gd name="T0" fmla="*/ 33 w 66"/>
              <a:gd name="T1" fmla="*/ 67 h 67"/>
              <a:gd name="T2" fmla="*/ 66 w 66"/>
              <a:gd name="T3" fmla="*/ 33 h 67"/>
              <a:gd name="T4" fmla="*/ 64 w 66"/>
              <a:gd name="T5" fmla="*/ 20 h 67"/>
              <a:gd name="T6" fmla="*/ 50 w 66"/>
              <a:gd name="T7" fmla="*/ 30 h 67"/>
              <a:gd name="T8" fmla="*/ 50 w 66"/>
              <a:gd name="T9" fmla="*/ 33 h 67"/>
              <a:gd name="T10" fmla="*/ 33 w 66"/>
              <a:gd name="T11" fmla="*/ 50 h 67"/>
              <a:gd name="T12" fmla="*/ 16 w 66"/>
              <a:gd name="T13" fmla="*/ 33 h 67"/>
              <a:gd name="T14" fmla="*/ 33 w 66"/>
              <a:gd name="T15" fmla="*/ 17 h 67"/>
              <a:gd name="T16" fmla="*/ 34 w 66"/>
              <a:gd name="T17" fmla="*/ 17 h 67"/>
              <a:gd name="T18" fmla="*/ 34 w 66"/>
              <a:gd name="T19" fmla="*/ 15 h 67"/>
              <a:gd name="T20" fmla="*/ 42 w 66"/>
              <a:gd name="T21" fmla="*/ 1 h 67"/>
              <a:gd name="T22" fmla="*/ 33 w 66"/>
              <a:gd name="T23" fmla="*/ 0 h 67"/>
              <a:gd name="T24" fmla="*/ 0 w 66"/>
              <a:gd name="T25" fmla="*/ 33 h 67"/>
              <a:gd name="T26" fmla="*/ 33 w 66"/>
              <a:gd name="T27"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6" h="67">
                <a:moveTo>
                  <a:pt x="33" y="67"/>
                </a:moveTo>
                <a:cubicBezTo>
                  <a:pt x="51" y="67"/>
                  <a:pt x="66" y="52"/>
                  <a:pt x="66" y="33"/>
                </a:cubicBezTo>
                <a:cubicBezTo>
                  <a:pt x="66" y="29"/>
                  <a:pt x="66" y="24"/>
                  <a:pt x="64" y="20"/>
                </a:cubicBezTo>
                <a:cubicBezTo>
                  <a:pt x="62" y="26"/>
                  <a:pt x="56" y="30"/>
                  <a:pt x="50" y="30"/>
                </a:cubicBezTo>
                <a:cubicBezTo>
                  <a:pt x="50" y="31"/>
                  <a:pt x="50" y="32"/>
                  <a:pt x="50" y="33"/>
                </a:cubicBezTo>
                <a:cubicBezTo>
                  <a:pt x="50" y="43"/>
                  <a:pt x="42" y="50"/>
                  <a:pt x="33" y="50"/>
                </a:cubicBezTo>
                <a:cubicBezTo>
                  <a:pt x="24" y="50"/>
                  <a:pt x="16" y="43"/>
                  <a:pt x="16" y="33"/>
                </a:cubicBezTo>
                <a:cubicBezTo>
                  <a:pt x="16" y="24"/>
                  <a:pt x="24" y="17"/>
                  <a:pt x="33" y="17"/>
                </a:cubicBezTo>
                <a:cubicBezTo>
                  <a:pt x="34" y="17"/>
                  <a:pt x="34" y="17"/>
                  <a:pt x="34" y="17"/>
                </a:cubicBezTo>
                <a:cubicBezTo>
                  <a:pt x="34" y="16"/>
                  <a:pt x="34" y="16"/>
                  <a:pt x="34" y="15"/>
                </a:cubicBezTo>
                <a:cubicBezTo>
                  <a:pt x="34" y="9"/>
                  <a:pt x="37" y="4"/>
                  <a:pt x="42" y="1"/>
                </a:cubicBezTo>
                <a:cubicBezTo>
                  <a:pt x="39" y="0"/>
                  <a:pt x="36" y="0"/>
                  <a:pt x="33" y="0"/>
                </a:cubicBezTo>
                <a:cubicBezTo>
                  <a:pt x="15" y="0"/>
                  <a:pt x="0" y="15"/>
                  <a:pt x="0" y="33"/>
                </a:cubicBezTo>
                <a:cubicBezTo>
                  <a:pt x="0" y="52"/>
                  <a:pt x="15" y="67"/>
                  <a:pt x="33" y="67"/>
                </a:cubicBezTo>
                <a:close/>
              </a:path>
            </a:pathLst>
          </a:custGeom>
          <a:solidFill>
            <a:srgbClr val="005AAA"/>
          </a:solidFill>
          <a:ln w="4" cap="flat">
            <a:noFill/>
            <a:prstDash val="solid"/>
            <a:miter lim="800000"/>
          </a:ln>
        </p:spPr>
        <p:txBody>
          <a:bodyPr vert="horz" wrap="square" lIns="91431" tIns="45715" rIns="91431" bIns="45715"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1"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45" name="Oval 36"/>
          <p:cNvSpPr>
            <a:spLocks noChangeArrowheads="1"/>
          </p:cNvSpPr>
          <p:nvPr/>
        </p:nvSpPr>
        <p:spPr bwMode="auto">
          <a:xfrm>
            <a:off x="5329755" y="3852502"/>
            <a:ext cx="591244" cy="591244"/>
          </a:xfrm>
          <a:prstGeom prst="ellipse">
            <a:avLst/>
          </a:prstGeom>
          <a:solidFill>
            <a:schemeClr val="tx1">
              <a:lumMod val="50000"/>
              <a:lumOff val="50000"/>
            </a:schemeClr>
          </a:solidFill>
          <a:ln w="4" cap="flat">
            <a:noFill/>
            <a:prstDash val="solid"/>
            <a:miter lim="800000"/>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1"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46" name="文本框 11"/>
          <p:cNvSpPr txBox="1"/>
          <p:nvPr/>
        </p:nvSpPr>
        <p:spPr>
          <a:xfrm>
            <a:off x="5439458" y="3852502"/>
            <a:ext cx="370527" cy="584775"/>
          </a:xfrm>
          <a:prstGeom prst="rect">
            <a:avLst/>
          </a:prstGeom>
          <a:noFill/>
        </p:spPr>
        <p:txBody>
          <a:bodyPr wrap="square" lIns="91440" tIns="45720" rIns="91440" bIns="45720"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HK" sz="3200" b="1" i="0" u="none" strike="noStrike" kern="1200" cap="none" spc="0" normalizeH="0" baseline="0" noProof="0" dirty="0">
                <a:ln>
                  <a:noFill/>
                </a:ln>
                <a:solidFill>
                  <a:prstClr val="white"/>
                </a:solidFill>
                <a:effectLst/>
                <a:uLnTx/>
                <a:uFillTx/>
                <a:latin typeface="Agency FB" panose="020B0503020202020204" pitchFamily="34" charset="0"/>
                <a:ea typeface="张海山锐谐体2.0-授权联系：Samtype@QQ.com" panose="02000000000000000000" pitchFamily="2" charset="-122"/>
                <a:cs typeface="+mn-cs"/>
              </a:rPr>
              <a:t>3</a:t>
            </a:r>
            <a:endParaRPr kumimoji="0" lang="zh-HK" altLang="en-US" sz="3200" b="1" i="0" u="none" strike="noStrike" kern="1200" cap="none" spc="0" normalizeH="0" baseline="0" noProof="0" dirty="0">
              <a:ln>
                <a:noFill/>
              </a:ln>
              <a:solidFill>
                <a:prstClr val="white"/>
              </a:solidFill>
              <a:effectLst/>
              <a:uLnTx/>
              <a:uFillTx/>
              <a:latin typeface="Agency FB" panose="020B0503020202020204" pitchFamily="34" charset="0"/>
              <a:ea typeface="张海山锐谐体2.0-授权联系：Samtype@QQ.com" panose="02000000000000000000" pitchFamily="2" charset="-122"/>
              <a:cs typeface="+mn-cs"/>
            </a:endParaRPr>
          </a:p>
        </p:txBody>
      </p:sp>
      <p:sp>
        <p:nvSpPr>
          <p:cNvPr id="47" name="Freeform 39"/>
          <p:cNvSpPr/>
          <p:nvPr/>
        </p:nvSpPr>
        <p:spPr bwMode="auto">
          <a:xfrm>
            <a:off x="6262101" y="3807018"/>
            <a:ext cx="1523590" cy="1523591"/>
          </a:xfrm>
          <a:custGeom>
            <a:avLst/>
            <a:gdLst>
              <a:gd name="T0" fmla="*/ 34 w 67"/>
              <a:gd name="T1" fmla="*/ 67 h 67"/>
              <a:gd name="T2" fmla="*/ 0 w 67"/>
              <a:gd name="T3" fmla="*/ 33 h 67"/>
              <a:gd name="T4" fmla="*/ 3 w 67"/>
              <a:gd name="T5" fmla="*/ 20 h 67"/>
              <a:gd name="T6" fmla="*/ 17 w 67"/>
              <a:gd name="T7" fmla="*/ 30 h 67"/>
              <a:gd name="T8" fmla="*/ 17 w 67"/>
              <a:gd name="T9" fmla="*/ 33 h 67"/>
              <a:gd name="T10" fmla="*/ 34 w 67"/>
              <a:gd name="T11" fmla="*/ 50 h 67"/>
              <a:gd name="T12" fmla="*/ 51 w 67"/>
              <a:gd name="T13" fmla="*/ 33 h 67"/>
              <a:gd name="T14" fmla="*/ 34 w 67"/>
              <a:gd name="T15" fmla="*/ 17 h 67"/>
              <a:gd name="T16" fmla="*/ 33 w 67"/>
              <a:gd name="T17" fmla="*/ 17 h 67"/>
              <a:gd name="T18" fmla="*/ 33 w 67"/>
              <a:gd name="T19" fmla="*/ 15 h 67"/>
              <a:gd name="T20" fmla="*/ 24 w 67"/>
              <a:gd name="T21" fmla="*/ 1 h 67"/>
              <a:gd name="T22" fmla="*/ 34 w 67"/>
              <a:gd name="T23" fmla="*/ 0 h 67"/>
              <a:gd name="T24" fmla="*/ 67 w 67"/>
              <a:gd name="T25" fmla="*/ 33 h 67"/>
              <a:gd name="T26" fmla="*/ 34 w 67"/>
              <a:gd name="T27"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7" h="67">
                <a:moveTo>
                  <a:pt x="34" y="67"/>
                </a:moveTo>
                <a:cubicBezTo>
                  <a:pt x="15" y="67"/>
                  <a:pt x="0" y="52"/>
                  <a:pt x="0" y="33"/>
                </a:cubicBezTo>
                <a:cubicBezTo>
                  <a:pt x="0" y="29"/>
                  <a:pt x="1" y="24"/>
                  <a:pt x="3" y="20"/>
                </a:cubicBezTo>
                <a:cubicBezTo>
                  <a:pt x="5" y="26"/>
                  <a:pt x="11" y="30"/>
                  <a:pt x="17" y="30"/>
                </a:cubicBezTo>
                <a:cubicBezTo>
                  <a:pt x="17" y="31"/>
                  <a:pt x="17" y="32"/>
                  <a:pt x="17" y="33"/>
                </a:cubicBezTo>
                <a:cubicBezTo>
                  <a:pt x="17" y="43"/>
                  <a:pt x="24" y="50"/>
                  <a:pt x="34" y="50"/>
                </a:cubicBezTo>
                <a:cubicBezTo>
                  <a:pt x="43" y="50"/>
                  <a:pt x="51" y="43"/>
                  <a:pt x="51" y="33"/>
                </a:cubicBezTo>
                <a:cubicBezTo>
                  <a:pt x="51" y="24"/>
                  <a:pt x="43" y="17"/>
                  <a:pt x="34" y="17"/>
                </a:cubicBezTo>
                <a:cubicBezTo>
                  <a:pt x="33" y="17"/>
                  <a:pt x="33" y="17"/>
                  <a:pt x="33" y="17"/>
                </a:cubicBezTo>
                <a:cubicBezTo>
                  <a:pt x="33" y="16"/>
                  <a:pt x="33" y="16"/>
                  <a:pt x="33" y="15"/>
                </a:cubicBezTo>
                <a:cubicBezTo>
                  <a:pt x="33" y="9"/>
                  <a:pt x="29" y="4"/>
                  <a:pt x="24" y="1"/>
                </a:cubicBezTo>
                <a:cubicBezTo>
                  <a:pt x="27" y="0"/>
                  <a:pt x="30" y="0"/>
                  <a:pt x="34" y="0"/>
                </a:cubicBezTo>
                <a:cubicBezTo>
                  <a:pt x="52" y="0"/>
                  <a:pt x="67" y="15"/>
                  <a:pt x="67" y="33"/>
                </a:cubicBezTo>
                <a:cubicBezTo>
                  <a:pt x="67" y="52"/>
                  <a:pt x="52" y="67"/>
                  <a:pt x="34" y="67"/>
                </a:cubicBezTo>
                <a:close/>
              </a:path>
            </a:pathLst>
          </a:custGeom>
          <a:solidFill>
            <a:srgbClr val="005AAA"/>
          </a:solidFill>
          <a:ln w="4" cap="flat">
            <a:noFill/>
            <a:prstDash val="solid"/>
            <a:miter lim="800000"/>
          </a:ln>
        </p:spPr>
        <p:txBody>
          <a:bodyPr vert="horz" wrap="square" lIns="91431" tIns="45715" rIns="91431" bIns="45715"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1"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48" name="Oval 40"/>
          <p:cNvSpPr>
            <a:spLocks noChangeArrowheads="1"/>
          </p:cNvSpPr>
          <p:nvPr/>
        </p:nvSpPr>
        <p:spPr bwMode="auto">
          <a:xfrm>
            <a:off x="6353063" y="3852502"/>
            <a:ext cx="591244" cy="591244"/>
          </a:xfrm>
          <a:prstGeom prst="ellipse">
            <a:avLst/>
          </a:prstGeom>
          <a:solidFill>
            <a:schemeClr val="tx1">
              <a:lumMod val="50000"/>
              <a:lumOff val="50000"/>
            </a:schemeClr>
          </a:solidFill>
          <a:ln w="4" cap="flat">
            <a:noFill/>
            <a:prstDash val="solid"/>
            <a:miter lim="800000"/>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1"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49" name="文本框 11"/>
          <p:cNvSpPr txBox="1"/>
          <p:nvPr/>
        </p:nvSpPr>
        <p:spPr>
          <a:xfrm>
            <a:off x="6449377" y="3856561"/>
            <a:ext cx="370527" cy="584775"/>
          </a:xfrm>
          <a:prstGeom prst="rect">
            <a:avLst/>
          </a:prstGeom>
          <a:noFill/>
        </p:spPr>
        <p:txBody>
          <a:bodyPr wrap="square" lIns="91440" tIns="45720" rIns="91440" bIns="45720"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HK" sz="3200" b="1" i="0" u="none" strike="noStrike" kern="1200" cap="none" spc="0" normalizeH="0" baseline="0" noProof="0" dirty="0">
                <a:ln>
                  <a:noFill/>
                </a:ln>
                <a:solidFill>
                  <a:prstClr val="white"/>
                </a:solidFill>
                <a:effectLst/>
                <a:uLnTx/>
                <a:uFillTx/>
                <a:latin typeface="Agency FB" panose="020B0503020202020204" pitchFamily="34" charset="0"/>
                <a:ea typeface="张海山锐谐体2.0-授权联系：Samtype@QQ.com" panose="02000000000000000000" pitchFamily="2" charset="-122"/>
                <a:cs typeface="+mn-cs"/>
              </a:rPr>
              <a:t>4</a:t>
            </a:r>
            <a:endParaRPr kumimoji="0" lang="zh-HK" altLang="en-US" sz="3200" b="1" i="0" u="none" strike="noStrike" kern="1200" cap="none" spc="0" normalizeH="0" baseline="0" noProof="0" dirty="0">
              <a:ln>
                <a:noFill/>
              </a:ln>
              <a:solidFill>
                <a:prstClr val="white"/>
              </a:solidFill>
              <a:effectLst/>
              <a:uLnTx/>
              <a:uFillTx/>
              <a:latin typeface="Agency FB" panose="020B0503020202020204" pitchFamily="34" charset="0"/>
              <a:ea typeface="张海山锐谐体2.0-授权联系：Samtype@QQ.com" panose="02000000000000000000" pitchFamily="2" charset="-122"/>
              <a:cs typeface="+mn-cs"/>
            </a:endParaRPr>
          </a:p>
        </p:txBody>
      </p:sp>
      <p:grpSp>
        <p:nvGrpSpPr>
          <p:cNvPr id="50" name="组合 49"/>
          <p:cNvGrpSpPr/>
          <p:nvPr/>
        </p:nvGrpSpPr>
        <p:grpSpPr>
          <a:xfrm>
            <a:off x="9313311" y="2141731"/>
            <a:ext cx="2878689" cy="735149"/>
            <a:chOff x="6960636" y="-1450216"/>
            <a:chExt cx="2878689" cy="735149"/>
          </a:xfrm>
        </p:grpSpPr>
        <p:sp>
          <p:nvSpPr>
            <p:cNvPr id="51" name="MH_Text_1"/>
            <p:cNvSpPr txBox="1"/>
            <p:nvPr>
              <p:custDataLst>
                <p:tags r:id="rId7"/>
              </p:custDataLst>
            </p:nvPr>
          </p:nvSpPr>
          <p:spPr>
            <a:xfrm>
              <a:off x="6960636" y="-1038947"/>
              <a:ext cx="2878689" cy="323880"/>
            </a:xfrm>
            <a:prstGeom prst="rect">
              <a:avLst/>
            </a:prstGeom>
            <a:noFill/>
            <a:ln w="9525">
              <a:noFill/>
              <a:miter lim="800000"/>
            </a:ln>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white">
                      <a:lumMod val="65000"/>
                    </a:prstClr>
                  </a:solidFill>
                  <a:effectLst/>
                  <a:uLnTx/>
                  <a:uFillTx/>
                  <a:latin typeface="微软雅黑" panose="020B0503020204020204" pitchFamily="34" charset="-122"/>
                  <a:ea typeface="微软雅黑" panose="020B0503020204020204" pitchFamily="34" charset="-122"/>
                  <a:cs typeface="+mn-cs"/>
                </a:rPr>
                <a:t>点击此处更换文本添加文字</a:t>
              </a:r>
            </a:p>
          </p:txBody>
        </p:sp>
        <p:sp>
          <p:nvSpPr>
            <p:cNvPr id="52" name="MH_SubTitle_1"/>
            <p:cNvSpPr txBox="1"/>
            <p:nvPr>
              <p:custDataLst>
                <p:tags r:id="rId8"/>
              </p:custDataLst>
            </p:nvPr>
          </p:nvSpPr>
          <p:spPr>
            <a:xfrm>
              <a:off x="6960636" y="-1450216"/>
              <a:ext cx="2662525" cy="363972"/>
            </a:xfrm>
            <a:prstGeom prst="rect">
              <a:avLst/>
            </a:prstGeom>
            <a:noFill/>
            <a:ln w="9525">
              <a:noFill/>
              <a:miter lim="800000"/>
            </a:ln>
          </p:spPr>
          <p:txBody>
            <a:bodyPr wrap="square" rtlCol="0" anchor="ctr" anchorCtr="0">
              <a:noAutofit/>
            </a:bodyPr>
            <a:lstStyle/>
            <a:p>
              <a:pPr marL="0" marR="0" lvl="0" indent="0" algn="l" defTabSz="914400" rtl="0" eaLnBrk="1" fontAlgn="auto" latinLnBrk="0" hangingPunct="1">
                <a:lnSpc>
                  <a:spcPct val="170000"/>
                </a:lnSpc>
                <a:spcBef>
                  <a:spcPts val="0"/>
                </a:spcBef>
                <a:spcAft>
                  <a:spcPts val="0"/>
                </a:spcAft>
                <a:buClrTx/>
                <a:buSzTx/>
                <a:buFontTx/>
                <a:buNone/>
                <a:defRPr/>
              </a:pPr>
              <a:r>
                <a:rPr kumimoji="0" lang="zh-CN" altLang="en-US" sz="1800" b="1" i="0" u="none" strike="noStrike" kern="1200" cap="none" spc="0" normalizeH="0" baseline="0" noProof="0" dirty="0">
                  <a:ln>
                    <a:noFill/>
                  </a:ln>
                  <a:solidFill>
                    <a:srgbClr val="002060"/>
                  </a:solidFill>
                  <a:effectLst/>
                  <a:uLnTx/>
                  <a:uFillTx/>
                  <a:latin typeface="微软雅黑" panose="020B0503020204020204" pitchFamily="34" charset="-122"/>
                  <a:ea typeface="微软雅黑" panose="020B0503020204020204" pitchFamily="34" charset="-122"/>
                  <a:cs typeface="+mn-cs"/>
                </a:rPr>
                <a:t>输入您的文字内容</a:t>
              </a:r>
            </a:p>
          </p:txBody>
        </p:sp>
      </p:grpSp>
      <p:grpSp>
        <p:nvGrpSpPr>
          <p:cNvPr id="53" name="组合 52"/>
          <p:cNvGrpSpPr/>
          <p:nvPr/>
        </p:nvGrpSpPr>
        <p:grpSpPr>
          <a:xfrm>
            <a:off x="9313311" y="4740114"/>
            <a:ext cx="2878689" cy="735149"/>
            <a:chOff x="6960636" y="-1450216"/>
            <a:chExt cx="2878689" cy="735149"/>
          </a:xfrm>
        </p:grpSpPr>
        <p:sp>
          <p:nvSpPr>
            <p:cNvPr id="54" name="MH_Text_1"/>
            <p:cNvSpPr txBox="1"/>
            <p:nvPr>
              <p:custDataLst>
                <p:tags r:id="rId5"/>
              </p:custDataLst>
            </p:nvPr>
          </p:nvSpPr>
          <p:spPr>
            <a:xfrm>
              <a:off x="6960636" y="-1038947"/>
              <a:ext cx="2878689" cy="323880"/>
            </a:xfrm>
            <a:prstGeom prst="rect">
              <a:avLst/>
            </a:prstGeom>
            <a:noFill/>
            <a:ln w="9525">
              <a:noFill/>
              <a:miter lim="800000"/>
            </a:ln>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white">
                      <a:lumMod val="65000"/>
                    </a:prstClr>
                  </a:solidFill>
                  <a:effectLst/>
                  <a:uLnTx/>
                  <a:uFillTx/>
                  <a:latin typeface="微软雅黑" panose="020B0503020204020204" pitchFamily="34" charset="-122"/>
                  <a:ea typeface="微软雅黑" panose="020B0503020204020204" pitchFamily="34" charset="-122"/>
                  <a:cs typeface="+mn-cs"/>
                </a:rPr>
                <a:t>点击此处更换文本添加文字</a:t>
              </a:r>
            </a:p>
          </p:txBody>
        </p:sp>
        <p:sp>
          <p:nvSpPr>
            <p:cNvPr id="55" name="MH_SubTitle_1"/>
            <p:cNvSpPr txBox="1"/>
            <p:nvPr>
              <p:custDataLst>
                <p:tags r:id="rId6"/>
              </p:custDataLst>
            </p:nvPr>
          </p:nvSpPr>
          <p:spPr>
            <a:xfrm>
              <a:off x="6960636" y="-1450216"/>
              <a:ext cx="2662525" cy="363972"/>
            </a:xfrm>
            <a:prstGeom prst="rect">
              <a:avLst/>
            </a:prstGeom>
            <a:noFill/>
            <a:ln w="9525">
              <a:noFill/>
              <a:miter lim="800000"/>
            </a:ln>
          </p:spPr>
          <p:txBody>
            <a:bodyPr wrap="square" rtlCol="0" anchor="ctr" anchorCtr="0">
              <a:noAutofit/>
            </a:bodyPr>
            <a:lstStyle/>
            <a:p>
              <a:pPr marL="0" marR="0" lvl="0" indent="0" algn="l" defTabSz="914400" rtl="0" eaLnBrk="1" fontAlgn="auto" latinLnBrk="0" hangingPunct="1">
                <a:lnSpc>
                  <a:spcPct val="170000"/>
                </a:lnSpc>
                <a:spcBef>
                  <a:spcPts val="0"/>
                </a:spcBef>
                <a:spcAft>
                  <a:spcPts val="0"/>
                </a:spcAft>
                <a:buClrTx/>
                <a:buSzTx/>
                <a:buFontTx/>
                <a:buNone/>
                <a:defRPr/>
              </a:pPr>
              <a:r>
                <a:rPr kumimoji="0" lang="zh-CN" altLang="en-US" sz="1800" b="1" i="0" u="none" strike="noStrike" kern="1200" cap="none" spc="0" normalizeH="0" baseline="0" noProof="0" dirty="0">
                  <a:ln>
                    <a:noFill/>
                  </a:ln>
                  <a:solidFill>
                    <a:srgbClr val="005AAA"/>
                  </a:solidFill>
                  <a:effectLst/>
                  <a:uLnTx/>
                  <a:uFillTx/>
                  <a:latin typeface="微软雅黑" panose="020B0503020204020204" pitchFamily="34" charset="-122"/>
                  <a:ea typeface="微软雅黑" panose="020B0503020204020204" pitchFamily="34" charset="-122"/>
                  <a:cs typeface="+mn-cs"/>
                </a:rPr>
                <a:t>输入您的文字内容</a:t>
              </a:r>
            </a:p>
          </p:txBody>
        </p:sp>
      </p:grpSp>
      <p:grpSp>
        <p:nvGrpSpPr>
          <p:cNvPr id="56" name="组合 55"/>
          <p:cNvGrpSpPr/>
          <p:nvPr/>
        </p:nvGrpSpPr>
        <p:grpSpPr>
          <a:xfrm>
            <a:off x="8947" y="4740114"/>
            <a:ext cx="2878689" cy="735149"/>
            <a:chOff x="-657945" y="4740114"/>
            <a:chExt cx="2878689" cy="735149"/>
          </a:xfrm>
        </p:grpSpPr>
        <p:sp>
          <p:nvSpPr>
            <p:cNvPr id="57" name="MH_Text_1"/>
            <p:cNvSpPr txBox="1"/>
            <p:nvPr>
              <p:custDataLst>
                <p:tags r:id="rId3"/>
              </p:custDataLst>
            </p:nvPr>
          </p:nvSpPr>
          <p:spPr>
            <a:xfrm>
              <a:off x="-657945" y="5151383"/>
              <a:ext cx="2878689" cy="323880"/>
            </a:xfrm>
            <a:prstGeom prst="rect">
              <a:avLst/>
            </a:prstGeom>
            <a:noFill/>
            <a:ln w="9525">
              <a:noFill/>
              <a:miter lim="800000"/>
            </a:ln>
          </p:spPr>
          <p:txBody>
            <a:bodyPr wrap="square" rtlCol="0">
              <a:no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white">
                      <a:lumMod val="65000"/>
                    </a:prstClr>
                  </a:solidFill>
                  <a:effectLst/>
                  <a:uLnTx/>
                  <a:uFillTx/>
                  <a:latin typeface="微软雅黑" panose="020B0503020204020204" pitchFamily="34" charset="-122"/>
                  <a:ea typeface="微软雅黑" panose="020B0503020204020204" pitchFamily="34" charset="-122"/>
                  <a:cs typeface="+mn-cs"/>
                </a:rPr>
                <a:t>点击此处更换文本添加文字</a:t>
              </a:r>
            </a:p>
          </p:txBody>
        </p:sp>
        <p:sp>
          <p:nvSpPr>
            <p:cNvPr id="58" name="MH_SubTitle_1"/>
            <p:cNvSpPr txBox="1"/>
            <p:nvPr>
              <p:custDataLst>
                <p:tags r:id="rId4"/>
              </p:custDataLst>
            </p:nvPr>
          </p:nvSpPr>
          <p:spPr>
            <a:xfrm>
              <a:off x="-441781" y="4740114"/>
              <a:ext cx="2662525" cy="363972"/>
            </a:xfrm>
            <a:prstGeom prst="rect">
              <a:avLst/>
            </a:prstGeom>
            <a:noFill/>
            <a:ln w="9525">
              <a:noFill/>
              <a:miter lim="800000"/>
            </a:ln>
          </p:spPr>
          <p:txBody>
            <a:bodyPr wrap="square" rtlCol="0" anchor="ctr" anchorCtr="0">
              <a:noAutofit/>
            </a:bodyPr>
            <a:lstStyle/>
            <a:p>
              <a:pPr marL="0" marR="0" lvl="0" indent="0" algn="r" defTabSz="914400" rtl="0" eaLnBrk="1" fontAlgn="auto" latinLnBrk="0" hangingPunct="1">
                <a:lnSpc>
                  <a:spcPct val="170000"/>
                </a:lnSpc>
                <a:spcBef>
                  <a:spcPts val="0"/>
                </a:spcBef>
                <a:spcAft>
                  <a:spcPts val="0"/>
                </a:spcAft>
                <a:buClrTx/>
                <a:buSzTx/>
                <a:buFontTx/>
                <a:buNone/>
                <a:defRPr/>
              </a:pPr>
              <a:r>
                <a:rPr kumimoji="0" lang="zh-CN" altLang="en-US" sz="1800" b="1" i="0" u="none" strike="noStrike" kern="1200" cap="none" spc="0" normalizeH="0" baseline="0" noProof="0" dirty="0">
                  <a:ln>
                    <a:noFill/>
                  </a:ln>
                  <a:solidFill>
                    <a:srgbClr val="005AAA"/>
                  </a:solidFill>
                  <a:effectLst/>
                  <a:uLnTx/>
                  <a:uFillTx/>
                  <a:latin typeface="微软雅黑" panose="020B0503020204020204" pitchFamily="34" charset="-122"/>
                  <a:ea typeface="微软雅黑" panose="020B0503020204020204" pitchFamily="34" charset="-122"/>
                  <a:cs typeface="+mn-cs"/>
                </a:rPr>
                <a:t>输入您的文字内容</a:t>
              </a:r>
            </a:p>
          </p:txBody>
        </p:sp>
      </p:grpSp>
      <p:grpSp>
        <p:nvGrpSpPr>
          <p:cNvPr id="59" name="组合 58"/>
          <p:cNvGrpSpPr/>
          <p:nvPr/>
        </p:nvGrpSpPr>
        <p:grpSpPr>
          <a:xfrm>
            <a:off x="8947" y="2133842"/>
            <a:ext cx="2878689" cy="735149"/>
            <a:chOff x="-657945" y="4740114"/>
            <a:chExt cx="2878689" cy="735149"/>
          </a:xfrm>
        </p:grpSpPr>
        <p:sp>
          <p:nvSpPr>
            <p:cNvPr id="60" name="MH_Text_1"/>
            <p:cNvSpPr txBox="1"/>
            <p:nvPr>
              <p:custDataLst>
                <p:tags r:id="rId1"/>
              </p:custDataLst>
            </p:nvPr>
          </p:nvSpPr>
          <p:spPr>
            <a:xfrm>
              <a:off x="-657945" y="5151383"/>
              <a:ext cx="2878689" cy="323880"/>
            </a:xfrm>
            <a:prstGeom prst="rect">
              <a:avLst/>
            </a:prstGeom>
            <a:noFill/>
            <a:ln w="9525">
              <a:noFill/>
              <a:miter lim="800000"/>
            </a:ln>
          </p:spPr>
          <p:txBody>
            <a:bodyPr wrap="square" rtlCol="0">
              <a:no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white">
                      <a:lumMod val="65000"/>
                    </a:prstClr>
                  </a:solidFill>
                  <a:effectLst/>
                  <a:uLnTx/>
                  <a:uFillTx/>
                  <a:latin typeface="微软雅黑" panose="020B0503020204020204" pitchFamily="34" charset="-122"/>
                  <a:ea typeface="微软雅黑" panose="020B0503020204020204" pitchFamily="34" charset="-122"/>
                  <a:cs typeface="+mn-cs"/>
                </a:rPr>
                <a:t>点击此处更换文本添加文字</a:t>
              </a:r>
            </a:p>
          </p:txBody>
        </p:sp>
        <p:sp>
          <p:nvSpPr>
            <p:cNvPr id="61" name="MH_SubTitle_1"/>
            <p:cNvSpPr txBox="1"/>
            <p:nvPr>
              <p:custDataLst>
                <p:tags r:id="rId2"/>
              </p:custDataLst>
            </p:nvPr>
          </p:nvSpPr>
          <p:spPr>
            <a:xfrm>
              <a:off x="-441781" y="4740114"/>
              <a:ext cx="2662525" cy="363972"/>
            </a:xfrm>
            <a:prstGeom prst="rect">
              <a:avLst/>
            </a:prstGeom>
            <a:noFill/>
            <a:ln w="9525">
              <a:noFill/>
              <a:miter lim="800000"/>
            </a:ln>
          </p:spPr>
          <p:txBody>
            <a:bodyPr wrap="square" rtlCol="0" anchor="ctr" anchorCtr="0">
              <a:noAutofit/>
            </a:bodyPr>
            <a:lstStyle/>
            <a:p>
              <a:pPr marL="0" marR="0" lvl="0" indent="0" algn="r" defTabSz="914400" rtl="0" eaLnBrk="1" fontAlgn="auto" latinLnBrk="0" hangingPunct="1">
                <a:lnSpc>
                  <a:spcPct val="170000"/>
                </a:lnSpc>
                <a:spcBef>
                  <a:spcPts val="0"/>
                </a:spcBef>
                <a:spcAft>
                  <a:spcPts val="0"/>
                </a:spcAft>
                <a:buClrTx/>
                <a:buSzTx/>
                <a:buFontTx/>
                <a:buNone/>
                <a:defRPr/>
              </a:pPr>
              <a:r>
                <a:rPr kumimoji="0" lang="zh-CN" altLang="en-US" sz="1800" b="1" i="0" u="none" strike="noStrike" kern="1200" cap="none" spc="0" normalizeH="0" baseline="0" noProof="0" dirty="0">
                  <a:ln>
                    <a:noFill/>
                  </a:ln>
                  <a:solidFill>
                    <a:srgbClr val="002060"/>
                  </a:solidFill>
                  <a:effectLst/>
                  <a:uLnTx/>
                  <a:uFillTx/>
                  <a:latin typeface="微软雅黑" panose="020B0503020204020204" pitchFamily="34" charset="-122"/>
                  <a:ea typeface="微软雅黑" panose="020B0503020204020204" pitchFamily="34" charset="-122"/>
                  <a:cs typeface="+mn-cs"/>
                </a:rPr>
                <a:t>输入您的文字内容</a:t>
              </a:r>
            </a:p>
          </p:txBody>
        </p:sp>
      </p:gr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left)">
                                      <p:cBhvr>
                                        <p:cTn id="11" dur="500"/>
                                        <p:tgtEl>
                                          <p:spTgt spid="8"/>
                                        </p:tgtEl>
                                      </p:cBhvr>
                                    </p:animEffect>
                                  </p:childTnLst>
                                </p:cTn>
                              </p:par>
                              <p:par>
                                <p:cTn id="12" presetID="22" presetClass="entr" presetSubtype="2" fill="hold" nodeType="with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wipe(right)">
                                      <p:cBhvr>
                                        <p:cTn id="14" dur="500"/>
                                        <p:tgtEl>
                                          <p:spTgt spid="23"/>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59"/>
                                        </p:tgtEl>
                                        <p:attrNameLst>
                                          <p:attrName>style.visibility</p:attrName>
                                        </p:attrNameLst>
                                      </p:cBhvr>
                                      <p:to>
                                        <p:strVal val="visible"/>
                                      </p:to>
                                    </p:set>
                                    <p:anim calcmode="lin" valueType="num">
                                      <p:cBhvr additive="base">
                                        <p:cTn id="19" dur="500" fill="hold"/>
                                        <p:tgtEl>
                                          <p:spTgt spid="59"/>
                                        </p:tgtEl>
                                        <p:attrNameLst>
                                          <p:attrName>ppt_x</p:attrName>
                                        </p:attrNameLst>
                                      </p:cBhvr>
                                      <p:tavLst>
                                        <p:tav tm="0">
                                          <p:val>
                                            <p:strVal val="0-#ppt_w/2"/>
                                          </p:val>
                                        </p:tav>
                                        <p:tav tm="100000">
                                          <p:val>
                                            <p:strVal val="#ppt_x"/>
                                          </p:val>
                                        </p:tav>
                                      </p:tavLst>
                                    </p:anim>
                                    <p:anim calcmode="lin" valueType="num">
                                      <p:cBhvr additive="base">
                                        <p:cTn id="20" dur="500" fill="hold"/>
                                        <p:tgtEl>
                                          <p:spTgt spid="59"/>
                                        </p:tgtEl>
                                        <p:attrNameLst>
                                          <p:attrName>ppt_y</p:attrName>
                                        </p:attrNameLst>
                                      </p:cBhvr>
                                      <p:tavLst>
                                        <p:tav tm="0">
                                          <p:val>
                                            <p:strVal val="#ppt_y"/>
                                          </p:val>
                                        </p:tav>
                                        <p:tav tm="100000">
                                          <p:val>
                                            <p:strVal val="#ppt_y"/>
                                          </p:val>
                                        </p:tav>
                                      </p:tavLst>
                                    </p:anim>
                                  </p:childTnLst>
                                </p:cTn>
                              </p:par>
                              <p:par>
                                <p:cTn id="21" presetID="2" presetClass="entr" presetSubtype="2" fill="hold" nodeType="with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additive="base">
                                        <p:cTn id="23" dur="500" fill="hold"/>
                                        <p:tgtEl>
                                          <p:spTgt spid="50"/>
                                        </p:tgtEl>
                                        <p:attrNameLst>
                                          <p:attrName>ppt_x</p:attrName>
                                        </p:attrNameLst>
                                      </p:cBhvr>
                                      <p:tavLst>
                                        <p:tav tm="0">
                                          <p:val>
                                            <p:strVal val="1+#ppt_w/2"/>
                                          </p:val>
                                        </p:tav>
                                        <p:tav tm="100000">
                                          <p:val>
                                            <p:strVal val="#ppt_x"/>
                                          </p:val>
                                        </p:tav>
                                      </p:tavLst>
                                    </p:anim>
                                    <p:anim calcmode="lin" valueType="num">
                                      <p:cBhvr additive="base">
                                        <p:cTn id="24" dur="500" fill="hold"/>
                                        <p:tgtEl>
                                          <p:spTgt spid="50"/>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0"/>
                                  </p:stCondLst>
                                  <p:childTnLst>
                                    <p:set>
                                      <p:cBhvr>
                                        <p:cTn id="26" dur="1" fill="hold">
                                          <p:stCondLst>
                                            <p:cond delay="0"/>
                                          </p:stCondLst>
                                        </p:cTn>
                                        <p:tgtEl>
                                          <p:spTgt spid="56"/>
                                        </p:tgtEl>
                                        <p:attrNameLst>
                                          <p:attrName>style.visibility</p:attrName>
                                        </p:attrNameLst>
                                      </p:cBhvr>
                                      <p:to>
                                        <p:strVal val="visible"/>
                                      </p:to>
                                    </p:set>
                                    <p:anim calcmode="lin" valueType="num">
                                      <p:cBhvr additive="base">
                                        <p:cTn id="27" dur="500" fill="hold"/>
                                        <p:tgtEl>
                                          <p:spTgt spid="56"/>
                                        </p:tgtEl>
                                        <p:attrNameLst>
                                          <p:attrName>ppt_x</p:attrName>
                                        </p:attrNameLst>
                                      </p:cBhvr>
                                      <p:tavLst>
                                        <p:tav tm="0">
                                          <p:val>
                                            <p:strVal val="0-#ppt_w/2"/>
                                          </p:val>
                                        </p:tav>
                                        <p:tav tm="100000">
                                          <p:val>
                                            <p:strVal val="#ppt_x"/>
                                          </p:val>
                                        </p:tav>
                                      </p:tavLst>
                                    </p:anim>
                                    <p:anim calcmode="lin" valueType="num">
                                      <p:cBhvr additive="base">
                                        <p:cTn id="28" dur="500" fill="hold"/>
                                        <p:tgtEl>
                                          <p:spTgt spid="56"/>
                                        </p:tgtEl>
                                        <p:attrNameLst>
                                          <p:attrName>ppt_y</p:attrName>
                                        </p:attrNameLst>
                                      </p:cBhvr>
                                      <p:tavLst>
                                        <p:tav tm="0">
                                          <p:val>
                                            <p:strVal val="#ppt_y"/>
                                          </p:val>
                                        </p:tav>
                                        <p:tav tm="100000">
                                          <p:val>
                                            <p:strVal val="#ppt_y"/>
                                          </p:val>
                                        </p:tav>
                                      </p:tavLst>
                                    </p:anim>
                                  </p:childTnLst>
                                </p:cTn>
                              </p:par>
                              <p:par>
                                <p:cTn id="29" presetID="2" presetClass="entr" presetSubtype="2" fill="hold" nodeType="withEffect">
                                  <p:stCondLst>
                                    <p:cond delay="0"/>
                                  </p:stCondLst>
                                  <p:childTnLst>
                                    <p:set>
                                      <p:cBhvr>
                                        <p:cTn id="30" dur="1" fill="hold">
                                          <p:stCondLst>
                                            <p:cond delay="0"/>
                                          </p:stCondLst>
                                        </p:cTn>
                                        <p:tgtEl>
                                          <p:spTgt spid="53"/>
                                        </p:tgtEl>
                                        <p:attrNameLst>
                                          <p:attrName>style.visibility</p:attrName>
                                        </p:attrNameLst>
                                      </p:cBhvr>
                                      <p:to>
                                        <p:strVal val="visible"/>
                                      </p:to>
                                    </p:set>
                                    <p:anim calcmode="lin" valueType="num">
                                      <p:cBhvr additive="base">
                                        <p:cTn id="31" dur="500" fill="hold"/>
                                        <p:tgtEl>
                                          <p:spTgt spid="53"/>
                                        </p:tgtEl>
                                        <p:attrNameLst>
                                          <p:attrName>ppt_x</p:attrName>
                                        </p:attrNameLst>
                                      </p:cBhvr>
                                      <p:tavLst>
                                        <p:tav tm="0">
                                          <p:val>
                                            <p:strVal val="1+#ppt_w/2"/>
                                          </p:val>
                                        </p:tav>
                                        <p:tav tm="100000">
                                          <p:val>
                                            <p:strVal val="#ppt_x"/>
                                          </p:val>
                                        </p:tav>
                                      </p:tavLst>
                                    </p:anim>
                                    <p:anim calcmode="lin" valueType="num">
                                      <p:cBhvr additive="base">
                                        <p:cTn id="32" dur="500" fill="hold"/>
                                        <p:tgtEl>
                                          <p:spTgt spid="5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144"/>
            <a:ext cx="12192259" cy="6857855"/>
          </a:xfrm>
          <a:prstGeom prst="rect">
            <a:avLst/>
          </a:prstGeom>
        </p:spPr>
      </p:pic>
      <p:grpSp>
        <p:nvGrpSpPr>
          <p:cNvPr id="34" name="组合 33"/>
          <p:cNvGrpSpPr/>
          <p:nvPr/>
        </p:nvGrpSpPr>
        <p:grpSpPr>
          <a:xfrm>
            <a:off x="5201498" y="1784164"/>
            <a:ext cx="1344294" cy="1158873"/>
            <a:chOff x="1000125" y="2922587"/>
            <a:chExt cx="762381" cy="657225"/>
          </a:xfrm>
        </p:grpSpPr>
        <p:sp>
          <p:nvSpPr>
            <p:cNvPr id="35" name="六边形 34"/>
            <p:cNvSpPr/>
            <p:nvPr/>
          </p:nvSpPr>
          <p:spPr>
            <a:xfrm>
              <a:off x="1000125" y="2922587"/>
              <a:ext cx="762381" cy="657225"/>
            </a:xfrm>
            <a:prstGeom prst="hexagon">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44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36" name="文本框 35"/>
            <p:cNvSpPr txBox="1"/>
            <p:nvPr/>
          </p:nvSpPr>
          <p:spPr>
            <a:xfrm>
              <a:off x="1098993" y="2937203"/>
              <a:ext cx="544733" cy="62837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6600" b="0" i="0" u="none" strike="noStrike" kern="1200" cap="none" spc="0" normalizeH="0" baseline="0" noProof="0" dirty="0">
                  <a:ln>
                    <a:noFill/>
                  </a:ln>
                  <a:solidFill>
                    <a:prstClr val="white"/>
                  </a:solidFill>
                  <a:effectLst/>
                  <a:uLnTx/>
                  <a:uFillTx/>
                  <a:latin typeface="Impact" panose="020B0806030902050204" pitchFamily="34" charset="0"/>
                  <a:ea typeface="微软雅黑" panose="020B0503020204020204" pitchFamily="34" charset="-122"/>
                  <a:cs typeface="+mn-cs"/>
                </a:rPr>
                <a:t>01</a:t>
              </a:r>
              <a:endParaRPr kumimoji="0" lang="zh-CN" altLang="en-US" sz="6600" b="0" i="0" u="none" strike="noStrike" kern="1200" cap="none" spc="0" normalizeH="0" baseline="0" noProof="0" dirty="0">
                <a:ln>
                  <a:noFill/>
                </a:ln>
                <a:solidFill>
                  <a:prstClr val="white"/>
                </a:solidFill>
                <a:effectLst/>
                <a:uLnTx/>
                <a:uFillTx/>
                <a:latin typeface="Impact" panose="020B0806030902050204" pitchFamily="34" charset="0"/>
                <a:ea typeface="微软雅黑" panose="020B0503020204020204" pitchFamily="34" charset="-122"/>
                <a:cs typeface="+mn-cs"/>
              </a:endParaRPr>
            </a:p>
          </p:txBody>
        </p:sp>
      </p:grpSp>
      <p:grpSp>
        <p:nvGrpSpPr>
          <p:cNvPr id="37" name="组合 36"/>
          <p:cNvGrpSpPr/>
          <p:nvPr/>
        </p:nvGrpSpPr>
        <p:grpSpPr>
          <a:xfrm>
            <a:off x="3472989" y="3199308"/>
            <a:ext cx="4801314" cy="1076703"/>
            <a:chOff x="329336" y="3924025"/>
            <a:chExt cx="4801314" cy="1076703"/>
          </a:xfrm>
        </p:grpSpPr>
        <p:sp>
          <p:nvSpPr>
            <p:cNvPr id="38" name="文本框 37"/>
            <p:cNvSpPr txBox="1"/>
            <p:nvPr/>
          </p:nvSpPr>
          <p:spPr>
            <a:xfrm>
              <a:off x="329336" y="3924025"/>
              <a:ext cx="4801314"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6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单击添加文字标题内容</a:t>
              </a:r>
            </a:p>
          </p:txBody>
        </p:sp>
        <p:sp>
          <p:nvSpPr>
            <p:cNvPr id="39" name="MH_Text_1"/>
            <p:cNvSpPr txBox="1"/>
            <p:nvPr>
              <p:custDataLst>
                <p:tags r:id="rId1"/>
              </p:custDataLst>
            </p:nvPr>
          </p:nvSpPr>
          <p:spPr>
            <a:xfrm>
              <a:off x="652661" y="4570356"/>
              <a:ext cx="4154663" cy="430372"/>
            </a:xfrm>
            <a:prstGeom prst="rect">
              <a:avLst/>
            </a:prstGeom>
            <a:noFill/>
          </p:spPr>
          <p:txBody>
            <a:bodyPr wrap="square" rtlCol="0">
              <a:no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This is a sample text</a:t>
              </a:r>
              <a:endParaRPr kumimoji="0" lang="zh-CN" altLang="en-US" sz="2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750"/>
                                        <p:tgtEl>
                                          <p:spTgt spid="34"/>
                                        </p:tgtEl>
                                      </p:cBhvr>
                                    </p:animEffect>
                                    <p:anim calcmode="lin" valueType="num">
                                      <p:cBhvr>
                                        <p:cTn id="8" dur="750" fill="hold"/>
                                        <p:tgtEl>
                                          <p:spTgt spid="34"/>
                                        </p:tgtEl>
                                        <p:attrNameLst>
                                          <p:attrName>ppt_x</p:attrName>
                                        </p:attrNameLst>
                                      </p:cBhvr>
                                      <p:tavLst>
                                        <p:tav tm="0">
                                          <p:val>
                                            <p:strVal val="#ppt_x"/>
                                          </p:val>
                                        </p:tav>
                                        <p:tav tm="100000">
                                          <p:val>
                                            <p:strVal val="#ppt_x"/>
                                          </p:val>
                                        </p:tav>
                                      </p:tavLst>
                                    </p:anim>
                                    <p:anim calcmode="lin" valueType="num">
                                      <p:cBhvr>
                                        <p:cTn id="9" dur="750" fill="hold"/>
                                        <p:tgtEl>
                                          <p:spTgt spid="34"/>
                                        </p:tgtEl>
                                        <p:attrNameLst>
                                          <p:attrName>ppt_y</p:attrName>
                                        </p:attrNameLst>
                                      </p:cBhvr>
                                      <p:tavLst>
                                        <p:tav tm="0">
                                          <p:val>
                                            <p:strVal val="#ppt_y-.1"/>
                                          </p:val>
                                        </p:tav>
                                        <p:tav tm="100000">
                                          <p:val>
                                            <p:strVal val="#ppt_y"/>
                                          </p:val>
                                        </p:tav>
                                      </p:tavLst>
                                    </p:anim>
                                  </p:childTnLst>
                                </p:cTn>
                              </p:par>
                              <p:par>
                                <p:cTn id="10" presetID="2" presetClass="entr" presetSubtype="4" fill="hold" nodeType="withEffect">
                                  <p:stCondLst>
                                    <p:cond delay="0"/>
                                  </p:stCondLst>
                                  <p:childTnLst>
                                    <p:set>
                                      <p:cBhvr>
                                        <p:cTn id="11" dur="1" fill="hold">
                                          <p:stCondLst>
                                            <p:cond delay="0"/>
                                          </p:stCondLst>
                                        </p:cTn>
                                        <p:tgtEl>
                                          <p:spTgt spid="37"/>
                                        </p:tgtEl>
                                        <p:attrNameLst>
                                          <p:attrName>style.visibility</p:attrName>
                                        </p:attrNameLst>
                                      </p:cBhvr>
                                      <p:to>
                                        <p:strVal val="visible"/>
                                      </p:to>
                                    </p:set>
                                    <p:anim calcmode="lin" valueType="num">
                                      <p:cBhvr additive="base">
                                        <p:cTn id="12" dur="500" fill="hold"/>
                                        <p:tgtEl>
                                          <p:spTgt spid="37"/>
                                        </p:tgtEl>
                                        <p:attrNameLst>
                                          <p:attrName>ppt_x</p:attrName>
                                        </p:attrNameLst>
                                      </p:cBhvr>
                                      <p:tavLst>
                                        <p:tav tm="0">
                                          <p:val>
                                            <p:strVal val="#ppt_x"/>
                                          </p:val>
                                        </p:tav>
                                        <p:tav tm="100000">
                                          <p:val>
                                            <p:strVal val="#ppt_x"/>
                                          </p:val>
                                        </p:tav>
                                      </p:tavLst>
                                    </p:anim>
                                    <p:anim calcmode="lin" valueType="num">
                                      <p:cBhvr additive="base">
                                        <p:cTn id="13"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圆角矩形 7"/>
          <p:cNvSpPr/>
          <p:nvPr/>
        </p:nvSpPr>
        <p:spPr>
          <a:xfrm>
            <a:off x="5960676" y="2057375"/>
            <a:ext cx="4608512" cy="1488165"/>
          </a:xfrm>
          <a:prstGeom prst="roundRect">
            <a:avLst>
              <a:gd name="adj" fmla="val 3888"/>
            </a:avLst>
          </a:prstGeom>
          <a:solidFill>
            <a:srgbClr val="005AAA"/>
          </a:solidFill>
          <a:ln w="12700">
            <a:noFill/>
          </a:ln>
          <a:effectLst>
            <a:outerShdw blurRad="25400" dist="25400" dir="8100000" algn="tr" rotWithShape="0">
              <a:schemeClr val="bg1">
                <a:alpha val="6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8" name="圆角矩形 8"/>
          <p:cNvSpPr/>
          <p:nvPr/>
        </p:nvSpPr>
        <p:spPr>
          <a:xfrm>
            <a:off x="6632751" y="1817347"/>
            <a:ext cx="3264363" cy="480053"/>
          </a:xfrm>
          <a:prstGeom prst="roundRect">
            <a:avLst/>
          </a:prstGeom>
          <a:solidFill>
            <a:schemeClr val="tx1">
              <a:lumMod val="50000"/>
              <a:lumOff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65"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单击此处添加标题</a:t>
            </a:r>
          </a:p>
        </p:txBody>
      </p:sp>
      <p:sp>
        <p:nvSpPr>
          <p:cNvPr id="9" name="圆角矩形 9"/>
          <p:cNvSpPr/>
          <p:nvPr/>
        </p:nvSpPr>
        <p:spPr>
          <a:xfrm>
            <a:off x="5960676" y="4268415"/>
            <a:ext cx="4608512" cy="1488165"/>
          </a:xfrm>
          <a:prstGeom prst="roundRect">
            <a:avLst>
              <a:gd name="adj" fmla="val 6016"/>
            </a:avLst>
          </a:prstGeom>
          <a:solidFill>
            <a:srgbClr val="005AAA"/>
          </a:solidFill>
          <a:ln w="12700">
            <a:noFill/>
          </a:ln>
          <a:effectLst>
            <a:outerShdw blurRad="25400" dist="25400" dir="8100000" algn="tr" rotWithShape="0">
              <a:schemeClr val="bg1">
                <a:alpha val="6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10" name="圆角矩形 10"/>
          <p:cNvSpPr/>
          <p:nvPr/>
        </p:nvSpPr>
        <p:spPr>
          <a:xfrm>
            <a:off x="6632751" y="4025591"/>
            <a:ext cx="3264363" cy="480053"/>
          </a:xfrm>
          <a:prstGeom prst="roundRect">
            <a:avLst/>
          </a:prstGeom>
          <a:solidFill>
            <a:schemeClr val="tx1">
              <a:lumMod val="50000"/>
              <a:lumOff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65"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单击此处添加标题</a:t>
            </a:r>
          </a:p>
        </p:txBody>
      </p:sp>
      <p:sp>
        <p:nvSpPr>
          <p:cNvPr id="12" name="Rectangle 12"/>
          <p:cNvSpPr/>
          <p:nvPr/>
        </p:nvSpPr>
        <p:spPr>
          <a:xfrm>
            <a:off x="6137484" y="2396204"/>
            <a:ext cx="4143672" cy="107721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点击此处更换文本添加文字点击此处更换文本添加文字点击此处更换文本添加文字点击此处更换文本添加文字</a:t>
            </a:r>
          </a:p>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6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3" name="Rectangle 12"/>
          <p:cNvSpPr/>
          <p:nvPr/>
        </p:nvSpPr>
        <p:spPr>
          <a:xfrm>
            <a:off x="6137484" y="4604450"/>
            <a:ext cx="4143672" cy="107721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点击此处更换文本添加文字点击此处更换文本添加文字点击此处更换文本添加文字点击此处更换文本添加文字</a:t>
            </a:r>
          </a:p>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6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pic>
        <p:nvPicPr>
          <p:cNvPr id="2" name="图片 1"/>
          <p:cNvPicPr>
            <a:picLocks noChangeAspect="1"/>
          </p:cNvPicPr>
          <p:nvPr/>
        </p:nvPicPr>
        <p:blipFill rotWithShape="1">
          <a:blip r:embed="rId3">
            <a:extLst>
              <a:ext uri="{28A0092B-C50C-407E-A947-70E740481C1C}">
                <a14:useLocalDpi xmlns:a14="http://schemas.microsoft.com/office/drawing/2010/main" val="0"/>
              </a:ext>
            </a:extLst>
          </a:blip>
          <a:srcRect l="8889" t="1170" r="37941" b="1170"/>
          <a:stretch>
            <a:fillRect/>
          </a:stretch>
        </p:blipFill>
        <p:spPr>
          <a:xfrm>
            <a:off x="890361" y="1809751"/>
            <a:ext cx="3905003" cy="369835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id="10" dur="1000" fill="hold"/>
                                        <p:tgtEl>
                                          <p:spTgt spid="8"/>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8"/>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8"/>
                                        </p:tgtEl>
                                      </p:cBhvr>
                                    </p:animEffect>
                                  </p:childTnLst>
                                </p:cTn>
                              </p:par>
                            </p:childTnLst>
                          </p:cTn>
                        </p:par>
                        <p:par>
                          <p:cTn id="15" fill="hold">
                            <p:stCondLst>
                              <p:cond delay="1000"/>
                            </p:stCondLst>
                            <p:childTnLst>
                              <p:par>
                                <p:cTn id="16" presetID="21" presetClass="entr" presetSubtype="1"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heel(1)">
                                      <p:cBhvr>
                                        <p:cTn id="18" dur="500"/>
                                        <p:tgtEl>
                                          <p:spTgt spid="7"/>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childTnLst>
                          </p:cTn>
                        </p:par>
                        <p:par>
                          <p:cTn id="25" fill="hold">
                            <p:stCondLst>
                              <p:cond delay="2000"/>
                            </p:stCondLst>
                            <p:childTnLst>
                              <p:par>
                                <p:cTn id="26" presetID="25"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29"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30"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31" dur="1000" fill="hold"/>
                                        <p:tgtEl>
                                          <p:spTgt spid="10"/>
                                        </p:tgtEl>
                                        <p:attrNameLst>
                                          <p:attrName>ppt_h</p:attrName>
                                        </p:attrNameLst>
                                      </p:cBhvr>
                                      <p:tavLst>
                                        <p:tav tm="0">
                                          <p:val>
                                            <p:strVal val="#ppt_h"/>
                                          </p:val>
                                        </p:tav>
                                        <p:tav tm="100000">
                                          <p:val>
                                            <p:strVal val="#ppt_h"/>
                                          </p:val>
                                        </p:tav>
                                      </p:tavLst>
                                    </p:anim>
                                    <p:anim calcmode="lin" valueType="num">
                                      <p:cBhvr>
                                        <p:cTn id="32"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33"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34"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35" dur="1000" decel="50000">
                                          <p:stCondLst>
                                            <p:cond delay="0"/>
                                          </p:stCondLst>
                                        </p:cTn>
                                        <p:tgtEl>
                                          <p:spTgt spid="10"/>
                                        </p:tgtEl>
                                      </p:cBhvr>
                                    </p:animEffect>
                                  </p:childTnLst>
                                </p:cTn>
                              </p:par>
                            </p:childTnLst>
                          </p:cTn>
                        </p:par>
                        <p:par>
                          <p:cTn id="36" fill="hold">
                            <p:stCondLst>
                              <p:cond delay="3000"/>
                            </p:stCondLst>
                            <p:childTnLst>
                              <p:par>
                                <p:cTn id="37" presetID="21" presetClass="entr" presetSubtype="1"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heel(1)">
                                      <p:cBhvr>
                                        <p:cTn id="39" dur="500"/>
                                        <p:tgtEl>
                                          <p:spTgt spid="9"/>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p:cTn id="43" dur="500" fill="hold"/>
                                        <p:tgtEl>
                                          <p:spTgt spid="13"/>
                                        </p:tgtEl>
                                        <p:attrNameLst>
                                          <p:attrName>ppt_w</p:attrName>
                                        </p:attrNameLst>
                                      </p:cBhvr>
                                      <p:tavLst>
                                        <p:tav tm="0">
                                          <p:val>
                                            <p:fltVal val="0"/>
                                          </p:val>
                                        </p:tav>
                                        <p:tav tm="100000">
                                          <p:val>
                                            <p:strVal val="#ppt_w"/>
                                          </p:val>
                                        </p:tav>
                                      </p:tavLst>
                                    </p:anim>
                                    <p:anim calcmode="lin" valueType="num">
                                      <p:cBhvr>
                                        <p:cTn id="44" dur="500" fill="hold"/>
                                        <p:tgtEl>
                                          <p:spTgt spid="13"/>
                                        </p:tgtEl>
                                        <p:attrNameLst>
                                          <p:attrName>ppt_h</p:attrName>
                                        </p:attrNameLst>
                                      </p:cBhvr>
                                      <p:tavLst>
                                        <p:tav tm="0">
                                          <p:val>
                                            <p:fltVal val="0"/>
                                          </p:val>
                                        </p:tav>
                                        <p:tav tm="100000">
                                          <p:val>
                                            <p:strVal val="#ppt_h"/>
                                          </p:val>
                                        </p:tav>
                                      </p:tavLst>
                                    </p:anim>
                                    <p:animEffect transition="in" filter="fade">
                                      <p:cBhvr>
                                        <p:cTn id="4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2" grpId="0"/>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椭圆 4"/>
          <p:cNvSpPr/>
          <p:nvPr/>
        </p:nvSpPr>
        <p:spPr>
          <a:xfrm>
            <a:off x="1458337" y="1664263"/>
            <a:ext cx="2587788" cy="2587695"/>
          </a:xfrm>
          <a:prstGeom prst="ellipse">
            <a:avLst/>
          </a:prstGeom>
          <a:solidFill>
            <a:srgbClr val="054487"/>
          </a:solidFill>
          <a:ln w="25400" cap="flat" cmpd="sng" algn="ctr">
            <a:noFill/>
            <a:prstDash val="solid"/>
          </a:ln>
          <a:effectLst/>
        </p:spPr>
        <p:txBody>
          <a:bodyPr lIns="131420" tIns="65709" rIns="131420" bIns="65709" rtlCol="0" anchor="ctr"/>
          <a:lstStyle/>
          <a:p>
            <a:pPr marL="0" marR="0" lvl="0" indent="0" algn="ctr" defTabSz="1219200"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6" name="椭圆 5"/>
          <p:cNvSpPr/>
          <p:nvPr/>
        </p:nvSpPr>
        <p:spPr>
          <a:xfrm>
            <a:off x="1302857" y="1508787"/>
            <a:ext cx="2898751" cy="2898647"/>
          </a:xfrm>
          <a:prstGeom prst="ellipse">
            <a:avLst/>
          </a:prstGeom>
          <a:noFill/>
          <a:ln w="25400" cap="flat" cmpd="sng" algn="ctr">
            <a:solidFill>
              <a:srgbClr val="054487"/>
            </a:solidFill>
            <a:prstDash val="sysDot"/>
          </a:ln>
          <a:effectLst/>
        </p:spPr>
        <p:txBody>
          <a:bodyPr lIns="131420" tIns="65709" rIns="131420" bIns="65709" rtlCol="0" anchor="ctr"/>
          <a:lstStyle/>
          <a:p>
            <a:pPr marL="0" marR="0" lvl="0" indent="0" algn="ctr" defTabSz="1219200"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7" name="矩形 6"/>
          <p:cNvSpPr/>
          <p:nvPr/>
        </p:nvSpPr>
        <p:spPr>
          <a:xfrm>
            <a:off x="1624280" y="2298736"/>
            <a:ext cx="2255901" cy="1417605"/>
          </a:xfrm>
          <a:prstGeom prst="rect">
            <a:avLst/>
          </a:prstGeom>
        </p:spPr>
        <p:txBody>
          <a:bodyPr wrap="square" lIns="131420" tIns="65709" rIns="131420" bIns="65709">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3465"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添加文字</a:t>
            </a:r>
            <a:endParaRPr kumimoji="0" lang="en-US" altLang="zh-CN" sz="3465"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a:p>
            <a:pPr marL="0" marR="0" lvl="0" indent="0" algn="ctr" defTabSz="914400" rtl="0" eaLnBrk="1" fontAlgn="auto" latinLnBrk="0" hangingPunct="1">
              <a:lnSpc>
                <a:spcPct val="100000"/>
              </a:lnSpc>
              <a:spcBef>
                <a:spcPts val="1725"/>
              </a:spcBef>
              <a:spcAft>
                <a:spcPts val="0"/>
              </a:spcAft>
              <a:buClrTx/>
              <a:buSzTx/>
              <a:buFontTx/>
              <a:buNone/>
              <a:defRPr/>
            </a:pPr>
            <a:r>
              <a:rPr kumimoji="0" lang="zh-CN" altLang="en-US" sz="1735"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此处添加详细的说明文字做简要说明</a:t>
            </a:r>
            <a:endParaRPr kumimoji="0" lang="en-US" altLang="zh-CN" sz="1735"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8" name="文本框 7"/>
          <p:cNvSpPr txBox="1">
            <a:spLocks noChangeArrowheads="1"/>
          </p:cNvSpPr>
          <p:nvPr/>
        </p:nvSpPr>
        <p:spPr bwMode="auto">
          <a:xfrm>
            <a:off x="1450229" y="4717528"/>
            <a:ext cx="2604008" cy="1498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1420" tIns="65709" rIns="131420" bIns="65709"/>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0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添加文本信息</a:t>
            </a:r>
            <a:endParaRPr kumimoji="0" lang="en-US" altLang="zh-CN" sz="20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a:p>
            <a:pPr marL="0" marR="0" lvl="0" indent="0" algn="ctr" defTabSz="914400" rtl="0" eaLnBrk="1" fontAlgn="auto" latinLnBrk="0" hangingPunct="1">
              <a:lnSpc>
                <a:spcPct val="150000"/>
              </a:lnSpc>
              <a:spcBef>
                <a:spcPts val="430"/>
              </a:spcBef>
              <a:spcAft>
                <a:spcPts val="0"/>
              </a:spcAft>
              <a:buClrTx/>
              <a:buSzTx/>
              <a:buFontTx/>
              <a:buNone/>
              <a:defRPr/>
            </a:pPr>
            <a:r>
              <a:rPr kumimoji="0" lang="zh-CN" altLang="en-US" sz="1735"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添加对图片的说明文字添加对图片的说明文字</a:t>
            </a:r>
          </a:p>
        </p:txBody>
      </p:sp>
      <p:sp>
        <p:nvSpPr>
          <p:cNvPr id="9" name="椭圆 8"/>
          <p:cNvSpPr/>
          <p:nvPr/>
        </p:nvSpPr>
        <p:spPr>
          <a:xfrm>
            <a:off x="4805801" y="1664263"/>
            <a:ext cx="2587788" cy="2587695"/>
          </a:xfrm>
          <a:prstGeom prst="ellipse">
            <a:avLst/>
          </a:prstGeom>
          <a:solidFill>
            <a:srgbClr val="054487"/>
          </a:solidFill>
          <a:ln w="25400" cap="flat" cmpd="sng" algn="ctr">
            <a:noFill/>
            <a:prstDash val="solid"/>
          </a:ln>
          <a:effectLst/>
        </p:spPr>
        <p:txBody>
          <a:bodyPr lIns="131420" tIns="65709" rIns="131420" bIns="65709" rtlCol="0" anchor="ctr"/>
          <a:lstStyle/>
          <a:p>
            <a:pPr marL="0" marR="0" lvl="0" indent="0" algn="ctr" defTabSz="1219200"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0" name="椭圆 9"/>
          <p:cNvSpPr/>
          <p:nvPr/>
        </p:nvSpPr>
        <p:spPr>
          <a:xfrm>
            <a:off x="4650319" y="1508787"/>
            <a:ext cx="2898751" cy="2898647"/>
          </a:xfrm>
          <a:prstGeom prst="ellipse">
            <a:avLst/>
          </a:prstGeom>
          <a:noFill/>
          <a:ln w="25400" cap="flat" cmpd="sng" algn="ctr">
            <a:solidFill>
              <a:srgbClr val="054487"/>
            </a:solidFill>
            <a:prstDash val="sysDot"/>
          </a:ln>
          <a:effectLst/>
        </p:spPr>
        <p:txBody>
          <a:bodyPr lIns="131420" tIns="65709" rIns="131420" bIns="65709" rtlCol="0" anchor="ctr"/>
          <a:lstStyle/>
          <a:p>
            <a:pPr marL="0" marR="0" lvl="0" indent="0" algn="ctr" defTabSz="1219200"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1" name="矩形 10"/>
          <p:cNvSpPr/>
          <p:nvPr/>
        </p:nvSpPr>
        <p:spPr>
          <a:xfrm>
            <a:off x="4971743" y="2298736"/>
            <a:ext cx="2255901" cy="1417605"/>
          </a:xfrm>
          <a:prstGeom prst="rect">
            <a:avLst/>
          </a:prstGeom>
        </p:spPr>
        <p:txBody>
          <a:bodyPr wrap="square" lIns="131420" tIns="65709" rIns="131420" bIns="65709">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3465"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添加文字</a:t>
            </a:r>
            <a:endParaRPr kumimoji="0" lang="en-US" altLang="zh-CN" sz="3465"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a:p>
            <a:pPr marL="0" marR="0" lvl="0" indent="0" algn="ctr" defTabSz="914400" rtl="0" eaLnBrk="1" fontAlgn="auto" latinLnBrk="0" hangingPunct="1">
              <a:lnSpc>
                <a:spcPct val="100000"/>
              </a:lnSpc>
              <a:spcBef>
                <a:spcPts val="1725"/>
              </a:spcBef>
              <a:spcAft>
                <a:spcPts val="0"/>
              </a:spcAft>
              <a:buClrTx/>
              <a:buSzTx/>
              <a:buFontTx/>
              <a:buNone/>
              <a:defRPr/>
            </a:pPr>
            <a:r>
              <a:rPr kumimoji="0" lang="zh-CN" altLang="en-US" sz="1735"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此处添加详细的说明文字做简要说明</a:t>
            </a:r>
            <a:endParaRPr kumimoji="0" lang="en-US" altLang="zh-CN" sz="1735"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2" name="文本框 7"/>
          <p:cNvSpPr txBox="1">
            <a:spLocks noChangeArrowheads="1"/>
          </p:cNvSpPr>
          <p:nvPr/>
        </p:nvSpPr>
        <p:spPr bwMode="auto">
          <a:xfrm>
            <a:off x="4797691" y="4717528"/>
            <a:ext cx="2604008" cy="1498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1420" tIns="65709" rIns="131420" bIns="65709"/>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0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添加文本信息</a:t>
            </a:r>
            <a:endParaRPr kumimoji="0" lang="en-US" altLang="zh-CN" sz="20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a:p>
            <a:pPr marL="0" marR="0" lvl="0" indent="0" algn="ctr" defTabSz="914400" rtl="0" eaLnBrk="1" fontAlgn="auto" latinLnBrk="0" hangingPunct="1">
              <a:lnSpc>
                <a:spcPct val="150000"/>
              </a:lnSpc>
              <a:spcBef>
                <a:spcPts val="430"/>
              </a:spcBef>
              <a:spcAft>
                <a:spcPts val="0"/>
              </a:spcAft>
              <a:buClrTx/>
              <a:buSzTx/>
              <a:buFontTx/>
              <a:buNone/>
              <a:defRPr/>
            </a:pPr>
            <a:r>
              <a:rPr kumimoji="0" lang="zh-CN" altLang="en-US" sz="1735"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添加对图片的说明文字添加对图片的说明文字</a:t>
            </a:r>
          </a:p>
        </p:txBody>
      </p:sp>
      <p:sp>
        <p:nvSpPr>
          <p:cNvPr id="13" name="椭圆 12"/>
          <p:cNvSpPr/>
          <p:nvPr/>
        </p:nvSpPr>
        <p:spPr>
          <a:xfrm>
            <a:off x="8153265" y="1664263"/>
            <a:ext cx="2587788" cy="2587695"/>
          </a:xfrm>
          <a:prstGeom prst="ellipse">
            <a:avLst/>
          </a:prstGeom>
          <a:solidFill>
            <a:srgbClr val="054487"/>
          </a:solidFill>
          <a:ln w="25400" cap="flat" cmpd="sng" algn="ctr">
            <a:noFill/>
            <a:prstDash val="solid"/>
          </a:ln>
          <a:effectLst/>
        </p:spPr>
        <p:txBody>
          <a:bodyPr lIns="131420" tIns="65709" rIns="131420" bIns="65709" rtlCol="0" anchor="ctr"/>
          <a:lstStyle/>
          <a:p>
            <a:pPr marL="0" marR="0" lvl="0" indent="0" algn="ctr" defTabSz="1219200"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4" name="椭圆 13"/>
          <p:cNvSpPr/>
          <p:nvPr/>
        </p:nvSpPr>
        <p:spPr>
          <a:xfrm>
            <a:off x="7997783" y="1508787"/>
            <a:ext cx="2898751" cy="2898647"/>
          </a:xfrm>
          <a:prstGeom prst="ellipse">
            <a:avLst/>
          </a:prstGeom>
          <a:noFill/>
          <a:ln w="25400" cap="flat" cmpd="sng" algn="ctr">
            <a:solidFill>
              <a:srgbClr val="054487"/>
            </a:solidFill>
            <a:prstDash val="sysDot"/>
          </a:ln>
          <a:effectLst/>
        </p:spPr>
        <p:txBody>
          <a:bodyPr lIns="131420" tIns="65709" rIns="131420" bIns="65709" rtlCol="0" anchor="ctr"/>
          <a:lstStyle/>
          <a:p>
            <a:pPr marL="0" marR="0" lvl="0" indent="0" algn="ctr" defTabSz="1219200"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5" name="矩形 14"/>
          <p:cNvSpPr/>
          <p:nvPr/>
        </p:nvSpPr>
        <p:spPr>
          <a:xfrm>
            <a:off x="8319206" y="2298736"/>
            <a:ext cx="2255901" cy="1417605"/>
          </a:xfrm>
          <a:prstGeom prst="rect">
            <a:avLst/>
          </a:prstGeom>
        </p:spPr>
        <p:txBody>
          <a:bodyPr wrap="square" lIns="131420" tIns="65709" rIns="131420" bIns="65709">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3465"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添加文字</a:t>
            </a:r>
            <a:endParaRPr kumimoji="0" lang="en-US" altLang="zh-CN" sz="3465"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a:p>
            <a:pPr marL="0" marR="0" lvl="0" indent="0" algn="ctr" defTabSz="914400" rtl="0" eaLnBrk="1" fontAlgn="auto" latinLnBrk="0" hangingPunct="1">
              <a:lnSpc>
                <a:spcPct val="100000"/>
              </a:lnSpc>
              <a:spcBef>
                <a:spcPts val="1725"/>
              </a:spcBef>
              <a:spcAft>
                <a:spcPts val="0"/>
              </a:spcAft>
              <a:buClrTx/>
              <a:buSzTx/>
              <a:buFontTx/>
              <a:buNone/>
              <a:defRPr/>
            </a:pPr>
            <a:r>
              <a:rPr kumimoji="0" lang="zh-CN" altLang="en-US" sz="1735"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此处添加详细的说明文字做简要说明</a:t>
            </a:r>
            <a:endParaRPr kumimoji="0" lang="en-US" altLang="zh-CN" sz="1735"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6" name="文本框 7"/>
          <p:cNvSpPr txBox="1">
            <a:spLocks noChangeArrowheads="1"/>
          </p:cNvSpPr>
          <p:nvPr/>
        </p:nvSpPr>
        <p:spPr bwMode="auto">
          <a:xfrm>
            <a:off x="8145153" y="4717528"/>
            <a:ext cx="2604008" cy="1498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1420" tIns="65709" rIns="131420" bIns="65709"/>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0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添加文本信息</a:t>
            </a:r>
            <a:endParaRPr kumimoji="0" lang="en-US" altLang="zh-CN" sz="20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a:p>
            <a:pPr marL="0" marR="0" lvl="0" indent="0" algn="ctr" defTabSz="914400" rtl="0" eaLnBrk="1" fontAlgn="auto" latinLnBrk="0" hangingPunct="1">
              <a:lnSpc>
                <a:spcPct val="150000"/>
              </a:lnSpc>
              <a:spcBef>
                <a:spcPts val="430"/>
              </a:spcBef>
              <a:spcAft>
                <a:spcPts val="0"/>
              </a:spcAft>
              <a:buClrTx/>
              <a:buSzTx/>
              <a:buFontTx/>
              <a:buNone/>
              <a:defRPr/>
            </a:pPr>
            <a:r>
              <a:rPr kumimoji="0" lang="zh-CN" altLang="en-US" sz="1735"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添加对图片的说明文字添加对图片的说明文字</a:t>
            </a: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750"/>
                                        <p:tgtEl>
                                          <p:spTgt spid="6"/>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par>
                                <p:cTn id="18" presetID="22" presetClass="entr" presetSubtype="1"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500"/>
                                        <p:tgtEl>
                                          <p:spTgt spid="8"/>
                                        </p:tgtEl>
                                      </p:cBhvr>
                                    </p:animEffect>
                                  </p:childTnLst>
                                </p:cTn>
                              </p:par>
                            </p:childTnLst>
                          </p:cTn>
                        </p:par>
                        <p:par>
                          <p:cTn id="21" fill="hold">
                            <p:stCondLst>
                              <p:cond delay="2000"/>
                            </p:stCondLst>
                            <p:childTnLst>
                              <p:par>
                                <p:cTn id="22" presetID="21" presetClass="entr" presetSubtype="1"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wheel(1)">
                                      <p:cBhvr>
                                        <p:cTn id="24" dur="750"/>
                                        <p:tgtEl>
                                          <p:spTgt spid="10"/>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p:cTn id="28" dur="500" fill="hold"/>
                                        <p:tgtEl>
                                          <p:spTgt spid="9"/>
                                        </p:tgtEl>
                                        <p:attrNameLst>
                                          <p:attrName>ppt_w</p:attrName>
                                        </p:attrNameLst>
                                      </p:cBhvr>
                                      <p:tavLst>
                                        <p:tav tm="0">
                                          <p:val>
                                            <p:fltVal val="0"/>
                                          </p:val>
                                        </p:tav>
                                        <p:tav tm="100000">
                                          <p:val>
                                            <p:strVal val="#ppt_w"/>
                                          </p:val>
                                        </p:tav>
                                      </p:tavLst>
                                    </p:anim>
                                    <p:anim calcmode="lin" valueType="num">
                                      <p:cBhvr>
                                        <p:cTn id="29" dur="500" fill="hold"/>
                                        <p:tgtEl>
                                          <p:spTgt spid="9"/>
                                        </p:tgtEl>
                                        <p:attrNameLst>
                                          <p:attrName>ppt_h</p:attrName>
                                        </p:attrNameLst>
                                      </p:cBhvr>
                                      <p:tavLst>
                                        <p:tav tm="0">
                                          <p:val>
                                            <p:fltVal val="0"/>
                                          </p:val>
                                        </p:tav>
                                        <p:tav tm="100000">
                                          <p:val>
                                            <p:strVal val="#ppt_h"/>
                                          </p:val>
                                        </p:tav>
                                      </p:tavLst>
                                    </p:anim>
                                    <p:animEffect transition="in" filter="fade">
                                      <p:cBhvr>
                                        <p:cTn id="30" dur="500"/>
                                        <p:tgtEl>
                                          <p:spTgt spid="9"/>
                                        </p:tgtEl>
                                      </p:cBhvr>
                                    </p:animEffect>
                                  </p:childTnLst>
                                </p:cTn>
                              </p:par>
                            </p:childTnLst>
                          </p:cTn>
                        </p:par>
                        <p:par>
                          <p:cTn id="31" fill="hold">
                            <p:stCondLst>
                              <p:cond delay="3500"/>
                            </p:stCondLst>
                            <p:childTnLst>
                              <p:par>
                                <p:cTn id="32" presetID="22" presetClass="entr" presetSubtype="4"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wipe(down)">
                                      <p:cBhvr>
                                        <p:cTn id="34" dur="500"/>
                                        <p:tgtEl>
                                          <p:spTgt spid="11"/>
                                        </p:tgtEl>
                                      </p:cBhvr>
                                    </p:animEffect>
                                  </p:childTnLst>
                                </p:cTn>
                              </p:par>
                              <p:par>
                                <p:cTn id="35" presetID="22" presetClass="entr" presetSubtype="1" fill="hold" grpId="0" nodeType="with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up)">
                                      <p:cBhvr>
                                        <p:cTn id="37" dur="500"/>
                                        <p:tgtEl>
                                          <p:spTgt spid="12"/>
                                        </p:tgtEl>
                                      </p:cBhvr>
                                    </p:animEffect>
                                  </p:childTnLst>
                                </p:cTn>
                              </p:par>
                            </p:childTnLst>
                          </p:cTn>
                        </p:par>
                        <p:par>
                          <p:cTn id="38" fill="hold">
                            <p:stCondLst>
                              <p:cond delay="4000"/>
                            </p:stCondLst>
                            <p:childTnLst>
                              <p:par>
                                <p:cTn id="39" presetID="21"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heel(1)">
                                      <p:cBhvr>
                                        <p:cTn id="41" dur="750"/>
                                        <p:tgtEl>
                                          <p:spTgt spid="14"/>
                                        </p:tgtEl>
                                      </p:cBhvr>
                                    </p:animEffect>
                                  </p:childTnLst>
                                </p:cTn>
                              </p:par>
                            </p:childTnLst>
                          </p:cTn>
                        </p:par>
                        <p:par>
                          <p:cTn id="42" fill="hold">
                            <p:stCondLst>
                              <p:cond delay="5000"/>
                            </p:stCondLst>
                            <p:childTnLst>
                              <p:par>
                                <p:cTn id="43" presetID="53" presetClass="entr" presetSubtype="16" fill="hold" grpId="0"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wipe(down)">
                                      <p:cBhvr>
                                        <p:cTn id="51" dur="500"/>
                                        <p:tgtEl>
                                          <p:spTgt spid="15"/>
                                        </p:tgtEl>
                                      </p:cBhvr>
                                    </p:animEffect>
                                  </p:childTnLst>
                                </p:cTn>
                              </p:par>
                              <p:par>
                                <p:cTn id="52" presetID="22" presetClass="entr" presetSubtype="1" fill="hold" grpId="0" nodeType="withEffect">
                                  <p:stCondLst>
                                    <p:cond delay="0"/>
                                  </p:stCondLst>
                                  <p:childTnLst>
                                    <p:set>
                                      <p:cBhvr>
                                        <p:cTn id="53" dur="1" fill="hold">
                                          <p:stCondLst>
                                            <p:cond delay="0"/>
                                          </p:stCondLst>
                                        </p:cTn>
                                        <p:tgtEl>
                                          <p:spTgt spid="16"/>
                                        </p:tgtEl>
                                        <p:attrNameLst>
                                          <p:attrName>style.visibility</p:attrName>
                                        </p:attrNameLst>
                                      </p:cBhvr>
                                      <p:to>
                                        <p:strVal val="visible"/>
                                      </p:to>
                                    </p:set>
                                    <p:animEffect transition="in" filter="wipe(up)">
                                      <p:cBhvr>
                                        <p:cTn id="5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p:bldP spid="8" grpId="0"/>
      <p:bldP spid="9" grpId="0" animBg="1"/>
      <p:bldP spid="10" grpId="0" animBg="1"/>
      <p:bldP spid="11" grpId="0"/>
      <p:bldP spid="12" grpId="0"/>
      <p:bldP spid="13" grpId="0" animBg="1"/>
      <p:bldP spid="14" grpId="0" animBg="1"/>
      <p:bldP spid="15" grpId="0"/>
      <p:bldP spid="1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3"/>
          <p:cNvSpPr/>
          <p:nvPr/>
        </p:nvSpPr>
        <p:spPr>
          <a:xfrm rot="10800000">
            <a:off x="5307487" y="3214517"/>
            <a:ext cx="1730427" cy="2624367"/>
          </a:xfrm>
          <a:custGeom>
            <a:avLst/>
            <a:gdLst>
              <a:gd name="connsiteX0" fmla="*/ 320923 w 1297989"/>
              <a:gd name="connsiteY0" fmla="*/ 1430869 h 1968275"/>
              <a:gd name="connsiteX1" fmla="*/ 305551 w 1297989"/>
              <a:gd name="connsiteY1" fmla="*/ 1354608 h 1968275"/>
              <a:gd name="connsiteX2" fmla="*/ 278731 w 1297989"/>
              <a:gd name="connsiteY2" fmla="*/ 1179709 h 1968275"/>
              <a:gd name="connsiteX3" fmla="*/ 250257 w 1297989"/>
              <a:gd name="connsiteY3" fmla="*/ 871159 h 1968275"/>
              <a:gd name="connsiteX4" fmla="*/ 186221 w 1297989"/>
              <a:gd name="connsiteY4" fmla="*/ 657852 h 1968275"/>
              <a:gd name="connsiteX5" fmla="*/ 161836 w 1297989"/>
              <a:gd name="connsiteY5" fmla="*/ 610560 h 1968275"/>
              <a:gd name="connsiteX6" fmla="*/ 189581 w 1297989"/>
              <a:gd name="connsiteY6" fmla="*/ 553240 h 1968275"/>
              <a:gd name="connsiteX7" fmla="*/ 421829 w 1297989"/>
              <a:gd name="connsiteY7" fmla="*/ 265316 h 1968275"/>
              <a:gd name="connsiteX8" fmla="*/ 841399 w 1297989"/>
              <a:gd name="connsiteY8" fmla="*/ 67872 h 1968275"/>
              <a:gd name="connsiteX9" fmla="*/ 1174586 w 1297989"/>
              <a:gd name="connsiteY9" fmla="*/ 12341 h 1968275"/>
              <a:gd name="connsiteX10" fmla="*/ 1297989 w 1297989"/>
              <a:gd name="connsiteY10" fmla="*/ 0 h 1968275"/>
              <a:gd name="connsiteX11" fmla="*/ 1291819 w 1297989"/>
              <a:gd name="connsiteY11" fmla="*/ 86382 h 1968275"/>
              <a:gd name="connsiteX12" fmla="*/ 1279479 w 1297989"/>
              <a:gd name="connsiteY12" fmla="*/ 357868 h 1968275"/>
              <a:gd name="connsiteX13" fmla="*/ 1199267 w 1297989"/>
              <a:gd name="connsiteY13" fmla="*/ 629355 h 1968275"/>
              <a:gd name="connsiteX14" fmla="*/ 1007993 w 1297989"/>
              <a:gd name="connsiteY14" fmla="*/ 851480 h 1968275"/>
              <a:gd name="connsiteX15" fmla="*/ 755017 w 1297989"/>
              <a:gd name="connsiteY15" fmla="*/ 1030414 h 1968275"/>
              <a:gd name="connsiteX16" fmla="*/ 483531 w 1297989"/>
              <a:gd name="connsiteY16" fmla="*/ 1258709 h 1968275"/>
              <a:gd name="connsiteX17" fmla="*/ 370926 w 1297989"/>
              <a:gd name="connsiteY17" fmla="*/ 1372471 h 1968275"/>
              <a:gd name="connsiteX18" fmla="*/ 2260 w 1297989"/>
              <a:gd name="connsiteY18" fmla="*/ 1968275 h 1968275"/>
              <a:gd name="connsiteX19" fmla="*/ 0 w 1297989"/>
              <a:gd name="connsiteY19" fmla="*/ 1863560 h 1968275"/>
              <a:gd name="connsiteX20" fmla="*/ 36254 w 1297989"/>
              <a:gd name="connsiteY20" fmla="*/ 1890574 h 1968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97989" h="1968275">
                <a:moveTo>
                  <a:pt x="320923" y="1430869"/>
                </a:moveTo>
                <a:lnTo>
                  <a:pt x="305551" y="1354608"/>
                </a:lnTo>
                <a:cubicBezTo>
                  <a:pt x="295216" y="1294612"/>
                  <a:pt x="286267" y="1234527"/>
                  <a:pt x="278731" y="1179709"/>
                </a:cubicBezTo>
                <a:cubicBezTo>
                  <a:pt x="263657" y="1070074"/>
                  <a:pt x="271124" y="968702"/>
                  <a:pt x="250257" y="871159"/>
                </a:cubicBezTo>
                <a:cubicBezTo>
                  <a:pt x="234607" y="798001"/>
                  <a:pt x="215373" y="724110"/>
                  <a:pt x="186221" y="657852"/>
                </a:cubicBezTo>
                <a:lnTo>
                  <a:pt x="161836" y="610560"/>
                </a:lnTo>
                <a:lnTo>
                  <a:pt x="189581" y="553240"/>
                </a:lnTo>
                <a:cubicBezTo>
                  <a:pt x="253115" y="439044"/>
                  <a:pt x="333134" y="340900"/>
                  <a:pt x="421829" y="265316"/>
                </a:cubicBezTo>
                <a:cubicBezTo>
                  <a:pt x="540090" y="164537"/>
                  <a:pt x="682003" y="113119"/>
                  <a:pt x="841399" y="67872"/>
                </a:cubicBezTo>
                <a:lnTo>
                  <a:pt x="1174586" y="12341"/>
                </a:lnTo>
                <a:cubicBezTo>
                  <a:pt x="1250685" y="1029"/>
                  <a:pt x="1274337" y="514"/>
                  <a:pt x="1297989" y="0"/>
                </a:cubicBezTo>
                <a:cubicBezTo>
                  <a:pt x="1295932" y="28794"/>
                  <a:pt x="1294904" y="26738"/>
                  <a:pt x="1291819" y="86382"/>
                </a:cubicBezTo>
                <a:cubicBezTo>
                  <a:pt x="1288734" y="146027"/>
                  <a:pt x="1294904" y="267373"/>
                  <a:pt x="1279479" y="357868"/>
                </a:cubicBezTo>
                <a:cubicBezTo>
                  <a:pt x="1264053" y="448364"/>
                  <a:pt x="1244515" y="547086"/>
                  <a:pt x="1199267" y="629355"/>
                </a:cubicBezTo>
                <a:cubicBezTo>
                  <a:pt x="1154019" y="711623"/>
                  <a:pt x="1082034" y="784636"/>
                  <a:pt x="1007993" y="851480"/>
                </a:cubicBezTo>
                <a:cubicBezTo>
                  <a:pt x="933951" y="918323"/>
                  <a:pt x="842427" y="962542"/>
                  <a:pt x="755017" y="1030414"/>
                </a:cubicBezTo>
                <a:cubicBezTo>
                  <a:pt x="667606" y="1098285"/>
                  <a:pt x="564771" y="1181582"/>
                  <a:pt x="483531" y="1258709"/>
                </a:cubicBezTo>
                <a:cubicBezTo>
                  <a:pt x="442910" y="1297272"/>
                  <a:pt x="406147" y="1334293"/>
                  <a:pt x="370926" y="1372471"/>
                </a:cubicBezTo>
                <a:close/>
                <a:moveTo>
                  <a:pt x="2260" y="1968275"/>
                </a:moveTo>
                <a:lnTo>
                  <a:pt x="0" y="1863560"/>
                </a:lnTo>
                <a:lnTo>
                  <a:pt x="36254" y="1890574"/>
                </a:lnTo>
                <a:close/>
              </a:path>
            </a:pathLst>
          </a:custGeom>
          <a:solidFill>
            <a:srgbClr val="005AAA"/>
          </a:solidFill>
          <a:ln w="38100" cap="flat" cmpd="sng" algn="ctr">
            <a:solidFill>
              <a:schemeClr val="bg1"/>
            </a:solidFill>
            <a:prstDash val="solid"/>
          </a:ln>
          <a:effectLst/>
        </p:spPr>
        <p:txBody>
          <a:bodyPr wrap="square" lIns="121908" tIns="0" rIns="121908" bIns="911909" rtlCol="0" anchor="ctr">
            <a:noAutofit/>
          </a:bodyPr>
          <a:lstStyle/>
          <a:p>
            <a:pPr marL="0" marR="0" lvl="0" indent="0" algn="ctr" defTabSz="1219200" rtl="0" eaLnBrk="1" fontAlgn="base" latinLnBrk="0" hangingPunct="1">
              <a:lnSpc>
                <a:spcPct val="100000"/>
              </a:lnSpc>
              <a:spcBef>
                <a:spcPct val="0"/>
              </a:spcBef>
              <a:spcAft>
                <a:spcPct val="0"/>
              </a:spcAft>
              <a:buClrTx/>
              <a:buSzTx/>
              <a:buFontTx/>
              <a:buNone/>
              <a:defRPr/>
            </a:pPr>
            <a:r>
              <a:rPr kumimoji="0" lang="en-US" altLang="zh-CN" sz="3200" b="0" i="0" u="none" strike="noStrike" kern="0" cap="none" spc="0" normalizeH="0" baseline="0" noProof="0" dirty="0">
                <a:ln>
                  <a:noFill/>
                </a:ln>
                <a:solidFill>
                  <a:srgbClr val="FFFFFF"/>
                </a:solidFill>
                <a:effectLst/>
                <a:uLnTx/>
                <a:uFillTx/>
                <a:latin typeface="Stencil Std" panose="04020904080802020404" pitchFamily="82" charset="0"/>
                <a:ea typeface="等线" panose="02010600030101010101" charset="-122"/>
                <a:cs typeface="+mn-cs"/>
              </a:rPr>
              <a:t>5</a:t>
            </a:r>
            <a:endParaRPr kumimoji="0" lang="zh-CN" altLang="en-US" sz="3200" b="0" i="0" u="none" strike="noStrike" kern="0" cap="none" spc="0" normalizeH="0" baseline="0" noProof="0" dirty="0">
              <a:ln>
                <a:noFill/>
              </a:ln>
              <a:solidFill>
                <a:srgbClr val="FFFFFF"/>
              </a:solidFill>
              <a:effectLst/>
              <a:uLnTx/>
              <a:uFillTx/>
              <a:latin typeface="Stencil Std" panose="04020904080802020404" pitchFamily="82" charset="0"/>
              <a:ea typeface="等线" panose="02010600030101010101" charset="-122"/>
              <a:cs typeface="+mn-cs"/>
            </a:endParaRPr>
          </a:p>
        </p:txBody>
      </p:sp>
      <p:sp>
        <p:nvSpPr>
          <p:cNvPr id="8" name="4"/>
          <p:cNvSpPr/>
          <p:nvPr/>
        </p:nvSpPr>
        <p:spPr>
          <a:xfrm rot="7200000">
            <a:off x="5925097" y="2862354"/>
            <a:ext cx="1730652" cy="2624025"/>
          </a:xfrm>
          <a:custGeom>
            <a:avLst/>
            <a:gdLst>
              <a:gd name="connsiteX0" fmla="*/ 320923 w 1297989"/>
              <a:gd name="connsiteY0" fmla="*/ 1430869 h 1968275"/>
              <a:gd name="connsiteX1" fmla="*/ 305551 w 1297989"/>
              <a:gd name="connsiteY1" fmla="*/ 1354609 h 1968275"/>
              <a:gd name="connsiteX2" fmla="*/ 278731 w 1297989"/>
              <a:gd name="connsiteY2" fmla="*/ 1179710 h 1968275"/>
              <a:gd name="connsiteX3" fmla="*/ 250257 w 1297989"/>
              <a:gd name="connsiteY3" fmla="*/ 871159 h 1968275"/>
              <a:gd name="connsiteX4" fmla="*/ 186220 w 1297989"/>
              <a:gd name="connsiteY4" fmla="*/ 657852 h 1968275"/>
              <a:gd name="connsiteX5" fmla="*/ 161836 w 1297989"/>
              <a:gd name="connsiteY5" fmla="*/ 610560 h 1968275"/>
              <a:gd name="connsiteX6" fmla="*/ 189581 w 1297989"/>
              <a:gd name="connsiteY6" fmla="*/ 553240 h 1968275"/>
              <a:gd name="connsiteX7" fmla="*/ 421829 w 1297989"/>
              <a:gd name="connsiteY7" fmla="*/ 265316 h 1968275"/>
              <a:gd name="connsiteX8" fmla="*/ 841398 w 1297989"/>
              <a:gd name="connsiteY8" fmla="*/ 67871 h 1968275"/>
              <a:gd name="connsiteX9" fmla="*/ 1174586 w 1297989"/>
              <a:gd name="connsiteY9" fmla="*/ 12340 h 1968275"/>
              <a:gd name="connsiteX10" fmla="*/ 1297989 w 1297989"/>
              <a:gd name="connsiteY10" fmla="*/ 0 h 1968275"/>
              <a:gd name="connsiteX11" fmla="*/ 1291819 w 1297989"/>
              <a:gd name="connsiteY11" fmla="*/ 86382 h 1968275"/>
              <a:gd name="connsiteX12" fmla="*/ 1279478 w 1297989"/>
              <a:gd name="connsiteY12" fmla="*/ 357868 h 1968275"/>
              <a:gd name="connsiteX13" fmla="*/ 1199267 w 1297989"/>
              <a:gd name="connsiteY13" fmla="*/ 629354 h 1968275"/>
              <a:gd name="connsiteX14" fmla="*/ 1007992 w 1297989"/>
              <a:gd name="connsiteY14" fmla="*/ 851480 h 1968275"/>
              <a:gd name="connsiteX15" fmla="*/ 755017 w 1297989"/>
              <a:gd name="connsiteY15" fmla="*/ 1030413 h 1968275"/>
              <a:gd name="connsiteX16" fmla="*/ 483530 w 1297989"/>
              <a:gd name="connsiteY16" fmla="*/ 1258709 h 1968275"/>
              <a:gd name="connsiteX17" fmla="*/ 370925 w 1297989"/>
              <a:gd name="connsiteY17" fmla="*/ 1372471 h 1968275"/>
              <a:gd name="connsiteX18" fmla="*/ 2259 w 1297989"/>
              <a:gd name="connsiteY18" fmla="*/ 1968275 h 1968275"/>
              <a:gd name="connsiteX19" fmla="*/ 0 w 1297989"/>
              <a:gd name="connsiteY19" fmla="*/ 1863561 h 1968275"/>
              <a:gd name="connsiteX20" fmla="*/ 36253 w 1297989"/>
              <a:gd name="connsiteY20" fmla="*/ 1890575 h 1968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97989" h="1968275">
                <a:moveTo>
                  <a:pt x="320923" y="1430869"/>
                </a:moveTo>
                <a:lnTo>
                  <a:pt x="305551" y="1354609"/>
                </a:lnTo>
                <a:cubicBezTo>
                  <a:pt x="295216" y="1294613"/>
                  <a:pt x="286267" y="1234527"/>
                  <a:pt x="278731" y="1179710"/>
                </a:cubicBezTo>
                <a:cubicBezTo>
                  <a:pt x="263657" y="1070075"/>
                  <a:pt x="271124" y="968703"/>
                  <a:pt x="250257" y="871159"/>
                </a:cubicBezTo>
                <a:cubicBezTo>
                  <a:pt x="234607" y="798002"/>
                  <a:pt x="215372" y="724111"/>
                  <a:pt x="186220" y="657852"/>
                </a:cubicBezTo>
                <a:lnTo>
                  <a:pt x="161836" y="610560"/>
                </a:lnTo>
                <a:lnTo>
                  <a:pt x="189581" y="553240"/>
                </a:lnTo>
                <a:cubicBezTo>
                  <a:pt x="253114" y="439044"/>
                  <a:pt x="333133" y="340900"/>
                  <a:pt x="421829" y="265316"/>
                </a:cubicBezTo>
                <a:cubicBezTo>
                  <a:pt x="540090" y="164537"/>
                  <a:pt x="682003" y="113119"/>
                  <a:pt x="841398" y="67871"/>
                </a:cubicBezTo>
                <a:lnTo>
                  <a:pt x="1174586" y="12340"/>
                </a:lnTo>
                <a:cubicBezTo>
                  <a:pt x="1250685" y="1028"/>
                  <a:pt x="1274337" y="514"/>
                  <a:pt x="1297989" y="0"/>
                </a:cubicBezTo>
                <a:cubicBezTo>
                  <a:pt x="1295932" y="28794"/>
                  <a:pt x="1294904" y="26737"/>
                  <a:pt x="1291819" y="86382"/>
                </a:cubicBezTo>
                <a:cubicBezTo>
                  <a:pt x="1288734" y="146027"/>
                  <a:pt x="1294904" y="267373"/>
                  <a:pt x="1279478" y="357868"/>
                </a:cubicBezTo>
                <a:cubicBezTo>
                  <a:pt x="1264054" y="448364"/>
                  <a:pt x="1244515" y="547086"/>
                  <a:pt x="1199267" y="629354"/>
                </a:cubicBezTo>
                <a:cubicBezTo>
                  <a:pt x="1154019" y="711623"/>
                  <a:pt x="1082034" y="784636"/>
                  <a:pt x="1007992" y="851480"/>
                </a:cubicBezTo>
                <a:cubicBezTo>
                  <a:pt x="933951" y="918323"/>
                  <a:pt x="842427" y="962542"/>
                  <a:pt x="755017" y="1030413"/>
                </a:cubicBezTo>
                <a:cubicBezTo>
                  <a:pt x="667606" y="1098285"/>
                  <a:pt x="564770" y="1181582"/>
                  <a:pt x="483530" y="1258709"/>
                </a:cubicBezTo>
                <a:cubicBezTo>
                  <a:pt x="442910" y="1297272"/>
                  <a:pt x="406147" y="1334293"/>
                  <a:pt x="370925" y="1372471"/>
                </a:cubicBezTo>
                <a:close/>
                <a:moveTo>
                  <a:pt x="2259" y="1968275"/>
                </a:moveTo>
                <a:lnTo>
                  <a:pt x="0" y="1863561"/>
                </a:lnTo>
                <a:lnTo>
                  <a:pt x="36253" y="1890575"/>
                </a:lnTo>
                <a:close/>
              </a:path>
            </a:pathLst>
          </a:custGeom>
          <a:solidFill>
            <a:srgbClr val="002060"/>
          </a:solidFill>
          <a:ln w="38100" cap="flat" cmpd="sng" algn="ctr">
            <a:solidFill>
              <a:schemeClr val="bg1"/>
            </a:solidFill>
            <a:prstDash val="solid"/>
          </a:ln>
          <a:effectLst/>
        </p:spPr>
        <p:txBody>
          <a:bodyPr wrap="square" lIns="121908" tIns="0" rIns="121908" bIns="911909" rtlCol="0" anchor="ctr">
            <a:noAutofit/>
          </a:bodyPr>
          <a:lstStyle/>
          <a:p>
            <a:pPr marL="0" marR="0" lvl="0" indent="0" algn="ctr" defTabSz="1219200" rtl="0" eaLnBrk="1" fontAlgn="base" latinLnBrk="0" hangingPunct="1">
              <a:lnSpc>
                <a:spcPct val="100000"/>
              </a:lnSpc>
              <a:spcBef>
                <a:spcPct val="0"/>
              </a:spcBef>
              <a:spcAft>
                <a:spcPct val="0"/>
              </a:spcAft>
              <a:buClrTx/>
              <a:buSzTx/>
              <a:buFontTx/>
              <a:buNone/>
              <a:defRPr/>
            </a:pPr>
            <a:r>
              <a:rPr kumimoji="0" lang="en-US" altLang="zh-CN" sz="3200" b="0" i="0" u="none" strike="noStrike" kern="0" cap="none" spc="0" normalizeH="0" baseline="0" noProof="0" dirty="0">
                <a:ln>
                  <a:noFill/>
                </a:ln>
                <a:solidFill>
                  <a:srgbClr val="FFFFFF"/>
                </a:solidFill>
                <a:effectLst/>
                <a:uLnTx/>
                <a:uFillTx/>
                <a:latin typeface="Stencil Std" panose="04020904080802020404" pitchFamily="82" charset="0"/>
                <a:ea typeface="等线" panose="02010600030101010101" charset="-122"/>
                <a:cs typeface="+mn-cs"/>
              </a:rPr>
              <a:t>4</a:t>
            </a:r>
            <a:endParaRPr kumimoji="0" lang="zh-CN" altLang="en-US" sz="3200" b="0" i="0" u="none" strike="noStrike" kern="0" cap="none" spc="0" normalizeH="0" baseline="0" noProof="0" dirty="0">
              <a:ln>
                <a:noFill/>
              </a:ln>
              <a:solidFill>
                <a:srgbClr val="FFFFFF"/>
              </a:solidFill>
              <a:effectLst/>
              <a:uLnTx/>
              <a:uFillTx/>
              <a:latin typeface="Stencil Std" panose="04020904080802020404" pitchFamily="82" charset="0"/>
              <a:ea typeface="等线" panose="02010600030101010101" charset="-122"/>
              <a:cs typeface="+mn-cs"/>
            </a:endParaRPr>
          </a:p>
        </p:txBody>
      </p:sp>
      <p:sp>
        <p:nvSpPr>
          <p:cNvPr id="9" name="5"/>
          <p:cNvSpPr/>
          <p:nvPr/>
        </p:nvSpPr>
        <p:spPr>
          <a:xfrm rot="3600000">
            <a:off x="5928087" y="2150704"/>
            <a:ext cx="1731689" cy="2624025"/>
          </a:xfrm>
          <a:custGeom>
            <a:avLst/>
            <a:gdLst>
              <a:gd name="connsiteX0" fmla="*/ 0 w 1298767"/>
              <a:gd name="connsiteY0" fmla="*/ 1862981 h 1968275"/>
              <a:gd name="connsiteX1" fmla="*/ 37031 w 1298767"/>
              <a:gd name="connsiteY1" fmla="*/ 1890575 h 1968275"/>
              <a:gd name="connsiteX2" fmla="*/ 3037 w 1298767"/>
              <a:gd name="connsiteY2" fmla="*/ 1968275 h 1968275"/>
              <a:gd name="connsiteX3" fmla="*/ 190359 w 1298767"/>
              <a:gd name="connsiteY3" fmla="*/ 553240 h 1968275"/>
              <a:gd name="connsiteX4" fmla="*/ 422607 w 1298767"/>
              <a:gd name="connsiteY4" fmla="*/ 265316 h 1968275"/>
              <a:gd name="connsiteX5" fmla="*/ 842177 w 1298767"/>
              <a:gd name="connsiteY5" fmla="*/ 67871 h 1968275"/>
              <a:gd name="connsiteX6" fmla="*/ 1175364 w 1298767"/>
              <a:gd name="connsiteY6" fmla="*/ 12340 h 1968275"/>
              <a:gd name="connsiteX7" fmla="*/ 1298767 w 1298767"/>
              <a:gd name="connsiteY7" fmla="*/ 0 h 1968275"/>
              <a:gd name="connsiteX8" fmla="*/ 1292597 w 1298767"/>
              <a:gd name="connsiteY8" fmla="*/ 86382 h 1968275"/>
              <a:gd name="connsiteX9" fmla="*/ 1280257 w 1298767"/>
              <a:gd name="connsiteY9" fmla="*/ 357868 h 1968275"/>
              <a:gd name="connsiteX10" fmla="*/ 1200045 w 1298767"/>
              <a:gd name="connsiteY10" fmla="*/ 629354 h 1968275"/>
              <a:gd name="connsiteX11" fmla="*/ 1008770 w 1298767"/>
              <a:gd name="connsiteY11" fmla="*/ 851479 h 1968275"/>
              <a:gd name="connsiteX12" fmla="*/ 755795 w 1298767"/>
              <a:gd name="connsiteY12" fmla="*/ 1030414 h 1968275"/>
              <a:gd name="connsiteX13" fmla="*/ 484308 w 1298767"/>
              <a:gd name="connsiteY13" fmla="*/ 1258709 h 1968275"/>
              <a:gd name="connsiteX14" fmla="*/ 371703 w 1298767"/>
              <a:gd name="connsiteY14" fmla="*/ 1372471 h 1968275"/>
              <a:gd name="connsiteX15" fmla="*/ 321700 w 1298767"/>
              <a:gd name="connsiteY15" fmla="*/ 1430870 h 1968275"/>
              <a:gd name="connsiteX16" fmla="*/ 306328 w 1298767"/>
              <a:gd name="connsiteY16" fmla="*/ 1354609 h 1968275"/>
              <a:gd name="connsiteX17" fmla="*/ 279508 w 1298767"/>
              <a:gd name="connsiteY17" fmla="*/ 1179710 h 1968275"/>
              <a:gd name="connsiteX18" fmla="*/ 251034 w 1298767"/>
              <a:gd name="connsiteY18" fmla="*/ 871159 h 1968275"/>
              <a:gd name="connsiteX19" fmla="*/ 186998 w 1298767"/>
              <a:gd name="connsiteY19" fmla="*/ 657852 h 1968275"/>
              <a:gd name="connsiteX20" fmla="*/ 162614 w 1298767"/>
              <a:gd name="connsiteY20" fmla="*/ 610560 h 1968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98767" h="1968275">
                <a:moveTo>
                  <a:pt x="0" y="1862981"/>
                </a:moveTo>
                <a:lnTo>
                  <a:pt x="37031" y="1890575"/>
                </a:lnTo>
                <a:lnTo>
                  <a:pt x="3037" y="1968275"/>
                </a:lnTo>
                <a:close/>
                <a:moveTo>
                  <a:pt x="190359" y="553240"/>
                </a:moveTo>
                <a:cubicBezTo>
                  <a:pt x="253892" y="439044"/>
                  <a:pt x="333911" y="340900"/>
                  <a:pt x="422607" y="265316"/>
                </a:cubicBezTo>
                <a:cubicBezTo>
                  <a:pt x="540868" y="164537"/>
                  <a:pt x="682781" y="113119"/>
                  <a:pt x="842177" y="67871"/>
                </a:cubicBezTo>
                <a:lnTo>
                  <a:pt x="1175364" y="12340"/>
                </a:lnTo>
                <a:cubicBezTo>
                  <a:pt x="1251463" y="1028"/>
                  <a:pt x="1275115" y="514"/>
                  <a:pt x="1298767" y="0"/>
                </a:cubicBezTo>
                <a:cubicBezTo>
                  <a:pt x="1296710" y="28794"/>
                  <a:pt x="1295682" y="26737"/>
                  <a:pt x="1292597" y="86382"/>
                </a:cubicBezTo>
                <a:cubicBezTo>
                  <a:pt x="1289512" y="146027"/>
                  <a:pt x="1295682" y="267373"/>
                  <a:pt x="1280257" y="357868"/>
                </a:cubicBezTo>
                <a:cubicBezTo>
                  <a:pt x="1264831" y="448363"/>
                  <a:pt x="1245293" y="547086"/>
                  <a:pt x="1200045" y="629354"/>
                </a:cubicBezTo>
                <a:cubicBezTo>
                  <a:pt x="1154797" y="711623"/>
                  <a:pt x="1082812" y="784636"/>
                  <a:pt x="1008770" y="851479"/>
                </a:cubicBezTo>
                <a:cubicBezTo>
                  <a:pt x="934729" y="918323"/>
                  <a:pt x="843205" y="962542"/>
                  <a:pt x="755795" y="1030414"/>
                </a:cubicBezTo>
                <a:cubicBezTo>
                  <a:pt x="668384" y="1098285"/>
                  <a:pt x="565549" y="1181582"/>
                  <a:pt x="484308" y="1258709"/>
                </a:cubicBezTo>
                <a:cubicBezTo>
                  <a:pt x="443688" y="1297272"/>
                  <a:pt x="406924" y="1334293"/>
                  <a:pt x="371703" y="1372471"/>
                </a:cubicBezTo>
                <a:lnTo>
                  <a:pt x="321700" y="1430870"/>
                </a:lnTo>
                <a:lnTo>
                  <a:pt x="306328" y="1354609"/>
                </a:lnTo>
                <a:cubicBezTo>
                  <a:pt x="295993" y="1294613"/>
                  <a:pt x="287044" y="1234527"/>
                  <a:pt x="279508" y="1179710"/>
                </a:cubicBezTo>
                <a:cubicBezTo>
                  <a:pt x="264434" y="1070074"/>
                  <a:pt x="271901" y="968703"/>
                  <a:pt x="251034" y="871159"/>
                </a:cubicBezTo>
                <a:cubicBezTo>
                  <a:pt x="235384" y="798001"/>
                  <a:pt x="216149" y="724110"/>
                  <a:pt x="186998" y="657852"/>
                </a:cubicBezTo>
                <a:lnTo>
                  <a:pt x="162614" y="610560"/>
                </a:lnTo>
                <a:close/>
              </a:path>
            </a:pathLst>
          </a:custGeom>
          <a:solidFill>
            <a:srgbClr val="005AAA"/>
          </a:solidFill>
          <a:ln w="38100" cap="flat" cmpd="sng" algn="ctr">
            <a:solidFill>
              <a:schemeClr val="bg1"/>
            </a:solidFill>
            <a:prstDash val="solid"/>
          </a:ln>
          <a:effectLst/>
        </p:spPr>
        <p:txBody>
          <a:bodyPr wrap="square" lIns="121908" tIns="0" rIns="121908" bIns="911909" rtlCol="0" anchor="ctr">
            <a:noAutofit/>
          </a:bodyPr>
          <a:lstStyle/>
          <a:p>
            <a:pPr marL="0" marR="0" lvl="0" indent="0" algn="ctr" defTabSz="1219200" rtl="0" eaLnBrk="1" fontAlgn="base" latinLnBrk="0" hangingPunct="1">
              <a:lnSpc>
                <a:spcPct val="100000"/>
              </a:lnSpc>
              <a:spcBef>
                <a:spcPct val="0"/>
              </a:spcBef>
              <a:spcAft>
                <a:spcPct val="0"/>
              </a:spcAft>
              <a:buClrTx/>
              <a:buSzTx/>
              <a:buFontTx/>
              <a:buNone/>
              <a:defRPr/>
            </a:pPr>
            <a:r>
              <a:rPr kumimoji="0" lang="en-US" altLang="zh-CN" sz="3200" b="0" i="0" u="none" strike="noStrike" kern="0" cap="none" spc="0" normalizeH="0" baseline="0" noProof="0" dirty="0">
                <a:ln>
                  <a:noFill/>
                </a:ln>
                <a:solidFill>
                  <a:srgbClr val="FFFFFF"/>
                </a:solidFill>
                <a:effectLst/>
                <a:uLnTx/>
                <a:uFillTx/>
                <a:latin typeface="Stencil Std" panose="04020904080802020404" pitchFamily="82" charset="0"/>
                <a:ea typeface="等线" panose="02010600030101010101" charset="-122"/>
                <a:cs typeface="+mn-cs"/>
              </a:rPr>
              <a:t>3</a:t>
            </a:r>
            <a:endParaRPr kumimoji="0" lang="zh-CN" altLang="en-US" sz="3200" b="0" i="0" u="none" strike="noStrike" kern="0" cap="none" spc="0" normalizeH="0" baseline="0" noProof="0" dirty="0">
              <a:ln>
                <a:noFill/>
              </a:ln>
              <a:solidFill>
                <a:srgbClr val="FFFFFF"/>
              </a:solidFill>
              <a:effectLst/>
              <a:uLnTx/>
              <a:uFillTx/>
              <a:latin typeface="Stencil Std" panose="04020904080802020404" pitchFamily="82" charset="0"/>
              <a:ea typeface="等线" panose="02010600030101010101" charset="-122"/>
              <a:cs typeface="+mn-cs"/>
            </a:endParaRPr>
          </a:p>
        </p:txBody>
      </p:sp>
      <p:sp>
        <p:nvSpPr>
          <p:cNvPr id="10" name="12"/>
          <p:cNvSpPr/>
          <p:nvPr/>
        </p:nvSpPr>
        <p:spPr>
          <a:xfrm>
            <a:off x="5516777" y="1795104"/>
            <a:ext cx="1514673" cy="1907825"/>
          </a:xfrm>
          <a:custGeom>
            <a:avLst/>
            <a:gdLst>
              <a:gd name="connsiteX0" fmla="*/ 1136153 w 1136153"/>
              <a:gd name="connsiteY0" fmla="*/ 0 h 1430869"/>
              <a:gd name="connsiteX1" fmla="*/ 1129983 w 1136153"/>
              <a:gd name="connsiteY1" fmla="*/ 86382 h 1430869"/>
              <a:gd name="connsiteX2" fmla="*/ 1117643 w 1136153"/>
              <a:gd name="connsiteY2" fmla="*/ 357868 h 1430869"/>
              <a:gd name="connsiteX3" fmla="*/ 1037431 w 1136153"/>
              <a:gd name="connsiteY3" fmla="*/ 629355 h 1430869"/>
              <a:gd name="connsiteX4" fmla="*/ 846157 w 1136153"/>
              <a:gd name="connsiteY4" fmla="*/ 851480 h 1430869"/>
              <a:gd name="connsiteX5" fmla="*/ 593181 w 1136153"/>
              <a:gd name="connsiteY5" fmla="*/ 1030414 h 1430869"/>
              <a:gd name="connsiteX6" fmla="*/ 321695 w 1136153"/>
              <a:gd name="connsiteY6" fmla="*/ 1258709 h 1430869"/>
              <a:gd name="connsiteX7" fmla="*/ 209090 w 1136153"/>
              <a:gd name="connsiteY7" fmla="*/ 1372471 h 1430869"/>
              <a:gd name="connsiteX8" fmla="*/ 159087 w 1136153"/>
              <a:gd name="connsiteY8" fmla="*/ 1430869 h 1430869"/>
              <a:gd name="connsiteX9" fmla="*/ 143715 w 1136153"/>
              <a:gd name="connsiteY9" fmla="*/ 1354609 h 1430869"/>
              <a:gd name="connsiteX10" fmla="*/ 116895 w 1136153"/>
              <a:gd name="connsiteY10" fmla="*/ 1179710 h 1430869"/>
              <a:gd name="connsiteX11" fmla="*/ 88421 w 1136153"/>
              <a:gd name="connsiteY11" fmla="*/ 871159 h 1430869"/>
              <a:gd name="connsiteX12" fmla="*/ 24385 w 1136153"/>
              <a:gd name="connsiteY12" fmla="*/ 657852 h 1430869"/>
              <a:gd name="connsiteX13" fmla="*/ 0 w 1136153"/>
              <a:gd name="connsiteY13" fmla="*/ 610560 h 1430869"/>
              <a:gd name="connsiteX14" fmla="*/ 27745 w 1136153"/>
              <a:gd name="connsiteY14" fmla="*/ 553240 h 1430869"/>
              <a:gd name="connsiteX15" fmla="*/ 259993 w 1136153"/>
              <a:gd name="connsiteY15" fmla="*/ 265316 h 1430869"/>
              <a:gd name="connsiteX16" fmla="*/ 679563 w 1136153"/>
              <a:gd name="connsiteY16" fmla="*/ 67872 h 1430869"/>
              <a:gd name="connsiteX17" fmla="*/ 1012750 w 1136153"/>
              <a:gd name="connsiteY17" fmla="*/ 12340 h 1430869"/>
              <a:gd name="connsiteX18" fmla="*/ 1136153 w 1136153"/>
              <a:gd name="connsiteY18" fmla="*/ 0 h 1430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36153" h="1430869">
                <a:moveTo>
                  <a:pt x="1136153" y="0"/>
                </a:moveTo>
                <a:cubicBezTo>
                  <a:pt x="1134096" y="28794"/>
                  <a:pt x="1133068" y="26737"/>
                  <a:pt x="1129983" y="86382"/>
                </a:cubicBezTo>
                <a:cubicBezTo>
                  <a:pt x="1126898" y="146027"/>
                  <a:pt x="1133068" y="267373"/>
                  <a:pt x="1117643" y="357868"/>
                </a:cubicBezTo>
                <a:cubicBezTo>
                  <a:pt x="1102217" y="448364"/>
                  <a:pt x="1082679" y="547086"/>
                  <a:pt x="1037431" y="629355"/>
                </a:cubicBezTo>
                <a:cubicBezTo>
                  <a:pt x="992183" y="711623"/>
                  <a:pt x="920198" y="784636"/>
                  <a:pt x="846157" y="851480"/>
                </a:cubicBezTo>
                <a:cubicBezTo>
                  <a:pt x="772115" y="918323"/>
                  <a:pt x="680591" y="962542"/>
                  <a:pt x="593181" y="1030414"/>
                </a:cubicBezTo>
                <a:cubicBezTo>
                  <a:pt x="505770" y="1098285"/>
                  <a:pt x="402935" y="1181582"/>
                  <a:pt x="321695" y="1258709"/>
                </a:cubicBezTo>
                <a:cubicBezTo>
                  <a:pt x="281075" y="1297272"/>
                  <a:pt x="244311" y="1334293"/>
                  <a:pt x="209090" y="1372471"/>
                </a:cubicBezTo>
                <a:lnTo>
                  <a:pt x="159087" y="1430869"/>
                </a:lnTo>
                <a:lnTo>
                  <a:pt x="143715" y="1354609"/>
                </a:lnTo>
                <a:cubicBezTo>
                  <a:pt x="133380" y="1294613"/>
                  <a:pt x="124432" y="1234528"/>
                  <a:pt x="116895" y="1179710"/>
                </a:cubicBezTo>
                <a:cubicBezTo>
                  <a:pt x="101821" y="1070075"/>
                  <a:pt x="109288" y="968703"/>
                  <a:pt x="88421" y="871159"/>
                </a:cubicBezTo>
                <a:cubicBezTo>
                  <a:pt x="72771" y="798002"/>
                  <a:pt x="53536" y="724111"/>
                  <a:pt x="24385" y="657852"/>
                </a:cubicBezTo>
                <a:lnTo>
                  <a:pt x="0" y="610560"/>
                </a:lnTo>
                <a:lnTo>
                  <a:pt x="27745" y="553240"/>
                </a:lnTo>
                <a:cubicBezTo>
                  <a:pt x="91278" y="439044"/>
                  <a:pt x="171298" y="340900"/>
                  <a:pt x="259993" y="265316"/>
                </a:cubicBezTo>
                <a:cubicBezTo>
                  <a:pt x="378254" y="164537"/>
                  <a:pt x="520167" y="113119"/>
                  <a:pt x="679563" y="67872"/>
                </a:cubicBezTo>
                <a:lnTo>
                  <a:pt x="1012750" y="12340"/>
                </a:lnTo>
                <a:cubicBezTo>
                  <a:pt x="1088849" y="1028"/>
                  <a:pt x="1112501" y="514"/>
                  <a:pt x="1136153" y="0"/>
                </a:cubicBezTo>
                <a:close/>
              </a:path>
            </a:pathLst>
          </a:custGeom>
          <a:solidFill>
            <a:srgbClr val="002060"/>
          </a:solidFill>
          <a:ln w="38100" cap="flat" cmpd="sng" algn="ctr">
            <a:solidFill>
              <a:schemeClr val="bg1"/>
            </a:solidFill>
            <a:prstDash val="solid"/>
          </a:ln>
          <a:effectLst/>
        </p:spPr>
        <p:txBody>
          <a:bodyPr wrap="square" lIns="121908" tIns="0" rIns="121908" bIns="335966" rtlCol="0" anchor="ctr">
            <a:noAutofit/>
          </a:bodyPr>
          <a:lstStyle/>
          <a:p>
            <a:pPr marL="0" marR="0" lvl="0" indent="0" algn="ctr" defTabSz="1219200" rtl="0" eaLnBrk="1" fontAlgn="base" latinLnBrk="0" hangingPunct="1">
              <a:lnSpc>
                <a:spcPct val="100000"/>
              </a:lnSpc>
              <a:spcBef>
                <a:spcPct val="0"/>
              </a:spcBef>
              <a:spcAft>
                <a:spcPct val="0"/>
              </a:spcAft>
              <a:buClrTx/>
              <a:buSzTx/>
              <a:buFontTx/>
              <a:buNone/>
              <a:defRPr/>
            </a:pPr>
            <a:r>
              <a:rPr kumimoji="0" lang="en-US" altLang="zh-CN" sz="3200" b="0" i="0" u="none" strike="noStrike" kern="0" cap="none" spc="0" normalizeH="0" baseline="0" noProof="0" dirty="0">
                <a:ln>
                  <a:noFill/>
                </a:ln>
                <a:solidFill>
                  <a:srgbClr val="FFFFFF"/>
                </a:solidFill>
                <a:effectLst/>
                <a:uLnTx/>
                <a:uFillTx/>
                <a:latin typeface="Stencil Std" panose="04020904080802020404" pitchFamily="82" charset="0"/>
                <a:ea typeface="等线" panose="02010600030101010101" charset="-122"/>
                <a:cs typeface="+mn-cs"/>
              </a:rPr>
              <a:t>2</a:t>
            </a:r>
            <a:endParaRPr kumimoji="0" lang="zh-CN" altLang="en-US" sz="3200" b="0" i="0" u="none" strike="noStrike" kern="0" cap="none" spc="0" normalizeH="0" baseline="0" noProof="0" dirty="0">
              <a:ln>
                <a:noFill/>
              </a:ln>
              <a:solidFill>
                <a:srgbClr val="FFFFFF"/>
              </a:solidFill>
              <a:effectLst/>
              <a:uLnTx/>
              <a:uFillTx/>
              <a:latin typeface="Stencil Std" panose="04020904080802020404" pitchFamily="82" charset="0"/>
              <a:ea typeface="等线" panose="02010600030101010101" charset="-122"/>
              <a:cs typeface="+mn-cs"/>
            </a:endParaRPr>
          </a:p>
        </p:txBody>
      </p:sp>
      <p:sp>
        <p:nvSpPr>
          <p:cNvPr id="11" name="13"/>
          <p:cNvSpPr/>
          <p:nvPr/>
        </p:nvSpPr>
        <p:spPr>
          <a:xfrm rot="18000000">
            <a:off x="4581218" y="2260728"/>
            <a:ext cx="1514871" cy="1907577"/>
          </a:xfrm>
          <a:custGeom>
            <a:avLst/>
            <a:gdLst>
              <a:gd name="connsiteX0" fmla="*/ 1136153 w 1136153"/>
              <a:gd name="connsiteY0" fmla="*/ 0 h 1430869"/>
              <a:gd name="connsiteX1" fmla="*/ 1129983 w 1136153"/>
              <a:gd name="connsiteY1" fmla="*/ 86382 h 1430869"/>
              <a:gd name="connsiteX2" fmla="*/ 1117643 w 1136153"/>
              <a:gd name="connsiteY2" fmla="*/ 357868 h 1430869"/>
              <a:gd name="connsiteX3" fmla="*/ 1037431 w 1136153"/>
              <a:gd name="connsiteY3" fmla="*/ 629354 h 1430869"/>
              <a:gd name="connsiteX4" fmla="*/ 846157 w 1136153"/>
              <a:gd name="connsiteY4" fmla="*/ 851479 h 1430869"/>
              <a:gd name="connsiteX5" fmla="*/ 593181 w 1136153"/>
              <a:gd name="connsiteY5" fmla="*/ 1030413 h 1430869"/>
              <a:gd name="connsiteX6" fmla="*/ 321694 w 1136153"/>
              <a:gd name="connsiteY6" fmla="*/ 1258709 h 1430869"/>
              <a:gd name="connsiteX7" fmla="*/ 209089 w 1136153"/>
              <a:gd name="connsiteY7" fmla="*/ 1372471 h 1430869"/>
              <a:gd name="connsiteX8" fmla="*/ 159087 w 1136153"/>
              <a:gd name="connsiteY8" fmla="*/ 1430869 h 1430869"/>
              <a:gd name="connsiteX9" fmla="*/ 143715 w 1136153"/>
              <a:gd name="connsiteY9" fmla="*/ 1354609 h 1430869"/>
              <a:gd name="connsiteX10" fmla="*/ 116895 w 1136153"/>
              <a:gd name="connsiteY10" fmla="*/ 1179710 h 1430869"/>
              <a:gd name="connsiteX11" fmla="*/ 88421 w 1136153"/>
              <a:gd name="connsiteY11" fmla="*/ 871159 h 1430869"/>
              <a:gd name="connsiteX12" fmla="*/ 24384 w 1136153"/>
              <a:gd name="connsiteY12" fmla="*/ 657852 h 1430869"/>
              <a:gd name="connsiteX13" fmla="*/ 0 w 1136153"/>
              <a:gd name="connsiteY13" fmla="*/ 610560 h 1430869"/>
              <a:gd name="connsiteX14" fmla="*/ 27745 w 1136153"/>
              <a:gd name="connsiteY14" fmla="*/ 553240 h 1430869"/>
              <a:gd name="connsiteX15" fmla="*/ 259993 w 1136153"/>
              <a:gd name="connsiteY15" fmla="*/ 265316 h 1430869"/>
              <a:gd name="connsiteX16" fmla="*/ 679563 w 1136153"/>
              <a:gd name="connsiteY16" fmla="*/ 67872 h 1430869"/>
              <a:gd name="connsiteX17" fmla="*/ 1012750 w 1136153"/>
              <a:gd name="connsiteY17" fmla="*/ 12340 h 1430869"/>
              <a:gd name="connsiteX18" fmla="*/ 1136153 w 1136153"/>
              <a:gd name="connsiteY18" fmla="*/ 0 h 1430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36153" h="1430869">
                <a:moveTo>
                  <a:pt x="1136153" y="0"/>
                </a:moveTo>
                <a:cubicBezTo>
                  <a:pt x="1134096" y="28794"/>
                  <a:pt x="1133068" y="26737"/>
                  <a:pt x="1129983" y="86382"/>
                </a:cubicBezTo>
                <a:cubicBezTo>
                  <a:pt x="1126898" y="146027"/>
                  <a:pt x="1133068" y="267373"/>
                  <a:pt x="1117643" y="357868"/>
                </a:cubicBezTo>
                <a:cubicBezTo>
                  <a:pt x="1102217" y="448364"/>
                  <a:pt x="1082679" y="547086"/>
                  <a:pt x="1037431" y="629354"/>
                </a:cubicBezTo>
                <a:cubicBezTo>
                  <a:pt x="992183" y="711623"/>
                  <a:pt x="920198" y="784636"/>
                  <a:pt x="846157" y="851479"/>
                </a:cubicBezTo>
                <a:cubicBezTo>
                  <a:pt x="772115" y="918323"/>
                  <a:pt x="680591" y="962542"/>
                  <a:pt x="593181" y="1030413"/>
                </a:cubicBezTo>
                <a:cubicBezTo>
                  <a:pt x="505770" y="1098285"/>
                  <a:pt x="402934" y="1181582"/>
                  <a:pt x="321694" y="1258709"/>
                </a:cubicBezTo>
                <a:cubicBezTo>
                  <a:pt x="281075" y="1297272"/>
                  <a:pt x="244311" y="1334293"/>
                  <a:pt x="209089" y="1372471"/>
                </a:cubicBezTo>
                <a:lnTo>
                  <a:pt x="159087" y="1430869"/>
                </a:lnTo>
                <a:lnTo>
                  <a:pt x="143715" y="1354609"/>
                </a:lnTo>
                <a:cubicBezTo>
                  <a:pt x="133380" y="1294613"/>
                  <a:pt x="124431" y="1234527"/>
                  <a:pt x="116895" y="1179710"/>
                </a:cubicBezTo>
                <a:cubicBezTo>
                  <a:pt x="101821" y="1070075"/>
                  <a:pt x="109288" y="968703"/>
                  <a:pt x="88421" y="871159"/>
                </a:cubicBezTo>
                <a:cubicBezTo>
                  <a:pt x="72771" y="798002"/>
                  <a:pt x="53536" y="724111"/>
                  <a:pt x="24384" y="657852"/>
                </a:cubicBezTo>
                <a:lnTo>
                  <a:pt x="0" y="610560"/>
                </a:lnTo>
                <a:lnTo>
                  <a:pt x="27745" y="553240"/>
                </a:lnTo>
                <a:cubicBezTo>
                  <a:pt x="91278" y="439044"/>
                  <a:pt x="171297" y="340900"/>
                  <a:pt x="259993" y="265316"/>
                </a:cubicBezTo>
                <a:cubicBezTo>
                  <a:pt x="378254" y="164537"/>
                  <a:pt x="520167" y="113119"/>
                  <a:pt x="679563" y="67872"/>
                </a:cubicBezTo>
                <a:lnTo>
                  <a:pt x="1012750" y="12340"/>
                </a:lnTo>
                <a:cubicBezTo>
                  <a:pt x="1088849" y="1028"/>
                  <a:pt x="1112501" y="514"/>
                  <a:pt x="1136153" y="0"/>
                </a:cubicBezTo>
                <a:close/>
              </a:path>
            </a:pathLst>
          </a:custGeom>
          <a:solidFill>
            <a:srgbClr val="005AAA"/>
          </a:solidFill>
          <a:ln w="38100" cap="flat" cmpd="sng" algn="ctr">
            <a:solidFill>
              <a:schemeClr val="bg1"/>
            </a:solidFill>
            <a:prstDash val="solid"/>
          </a:ln>
          <a:effectLst/>
        </p:spPr>
        <p:txBody>
          <a:bodyPr wrap="square" lIns="121908" tIns="0" rIns="121908" bIns="335966" rtlCol="0" anchor="ctr">
            <a:noAutofit/>
          </a:bodyPr>
          <a:lstStyle/>
          <a:p>
            <a:pPr marL="0" marR="0" lvl="0" indent="0" algn="ctr" defTabSz="1219200" rtl="0" eaLnBrk="1" fontAlgn="base" latinLnBrk="0" hangingPunct="1">
              <a:lnSpc>
                <a:spcPct val="100000"/>
              </a:lnSpc>
              <a:spcBef>
                <a:spcPct val="0"/>
              </a:spcBef>
              <a:spcAft>
                <a:spcPct val="0"/>
              </a:spcAft>
              <a:buClrTx/>
              <a:buSzTx/>
              <a:buFontTx/>
              <a:buNone/>
              <a:defRPr/>
            </a:pPr>
            <a:r>
              <a:rPr kumimoji="0" lang="en-US" altLang="zh-CN" sz="3200" b="0" i="0" u="none" strike="noStrike" kern="0" cap="none" spc="0" normalizeH="0" baseline="0" noProof="0" dirty="0">
                <a:ln>
                  <a:noFill/>
                </a:ln>
                <a:solidFill>
                  <a:srgbClr val="FFFFFF"/>
                </a:solidFill>
                <a:effectLst/>
                <a:uLnTx/>
                <a:uFillTx/>
                <a:latin typeface="Stencil Std" panose="04020904080802020404" pitchFamily="82" charset="0"/>
                <a:ea typeface="等线" panose="02010600030101010101" charset="-122"/>
                <a:cs typeface="+mn-cs"/>
              </a:rPr>
              <a:t>1</a:t>
            </a:r>
            <a:endParaRPr kumimoji="0" lang="zh-CN" altLang="en-US" sz="3200" b="0" i="0" u="none" strike="noStrike" kern="0" cap="none" spc="0" normalizeH="0" baseline="0" noProof="0" dirty="0">
              <a:ln>
                <a:noFill/>
              </a:ln>
              <a:solidFill>
                <a:srgbClr val="FFFFFF"/>
              </a:solidFill>
              <a:effectLst/>
              <a:uLnTx/>
              <a:uFillTx/>
              <a:latin typeface="Stencil Std" panose="04020904080802020404" pitchFamily="82" charset="0"/>
              <a:ea typeface="等线" panose="02010600030101010101" charset="-122"/>
              <a:cs typeface="+mn-cs"/>
            </a:endParaRPr>
          </a:p>
        </p:txBody>
      </p:sp>
      <p:sp>
        <p:nvSpPr>
          <p:cNvPr id="12" name="14"/>
          <p:cNvSpPr/>
          <p:nvPr/>
        </p:nvSpPr>
        <p:spPr>
          <a:xfrm rot="14400000">
            <a:off x="4436291" y="3286199"/>
            <a:ext cx="1514871" cy="1907578"/>
          </a:xfrm>
          <a:custGeom>
            <a:avLst/>
            <a:gdLst>
              <a:gd name="connsiteX0" fmla="*/ 1037431 w 1136153"/>
              <a:gd name="connsiteY0" fmla="*/ 629354 h 1430870"/>
              <a:gd name="connsiteX1" fmla="*/ 846156 w 1136153"/>
              <a:gd name="connsiteY1" fmla="*/ 851479 h 1430870"/>
              <a:gd name="connsiteX2" fmla="*/ 593181 w 1136153"/>
              <a:gd name="connsiteY2" fmla="*/ 1030414 h 1430870"/>
              <a:gd name="connsiteX3" fmla="*/ 321694 w 1136153"/>
              <a:gd name="connsiteY3" fmla="*/ 1258709 h 1430870"/>
              <a:gd name="connsiteX4" fmla="*/ 209089 w 1136153"/>
              <a:gd name="connsiteY4" fmla="*/ 1372471 h 1430870"/>
              <a:gd name="connsiteX5" fmla="*/ 159087 w 1136153"/>
              <a:gd name="connsiteY5" fmla="*/ 1430870 h 1430870"/>
              <a:gd name="connsiteX6" fmla="*/ 143715 w 1136153"/>
              <a:gd name="connsiteY6" fmla="*/ 1354609 h 1430870"/>
              <a:gd name="connsiteX7" fmla="*/ 116894 w 1136153"/>
              <a:gd name="connsiteY7" fmla="*/ 1179710 h 1430870"/>
              <a:gd name="connsiteX8" fmla="*/ 88421 w 1136153"/>
              <a:gd name="connsiteY8" fmla="*/ 871159 h 1430870"/>
              <a:gd name="connsiteX9" fmla="*/ 24384 w 1136153"/>
              <a:gd name="connsiteY9" fmla="*/ 657852 h 1430870"/>
              <a:gd name="connsiteX10" fmla="*/ 0 w 1136153"/>
              <a:gd name="connsiteY10" fmla="*/ 610560 h 1430870"/>
              <a:gd name="connsiteX11" fmla="*/ 27745 w 1136153"/>
              <a:gd name="connsiteY11" fmla="*/ 553240 h 1430870"/>
              <a:gd name="connsiteX12" fmla="*/ 259993 w 1136153"/>
              <a:gd name="connsiteY12" fmla="*/ 265316 h 1430870"/>
              <a:gd name="connsiteX13" fmla="*/ 679563 w 1136153"/>
              <a:gd name="connsiteY13" fmla="*/ 67872 h 1430870"/>
              <a:gd name="connsiteX14" fmla="*/ 1012750 w 1136153"/>
              <a:gd name="connsiteY14" fmla="*/ 12340 h 1430870"/>
              <a:gd name="connsiteX15" fmla="*/ 1136153 w 1136153"/>
              <a:gd name="connsiteY15" fmla="*/ 0 h 1430870"/>
              <a:gd name="connsiteX16" fmla="*/ 1129983 w 1136153"/>
              <a:gd name="connsiteY16" fmla="*/ 86382 h 1430870"/>
              <a:gd name="connsiteX17" fmla="*/ 1117643 w 1136153"/>
              <a:gd name="connsiteY17" fmla="*/ 357868 h 1430870"/>
              <a:gd name="connsiteX18" fmla="*/ 1037431 w 1136153"/>
              <a:gd name="connsiteY18" fmla="*/ 629354 h 1430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36153" h="1430870">
                <a:moveTo>
                  <a:pt x="1037431" y="629354"/>
                </a:moveTo>
                <a:cubicBezTo>
                  <a:pt x="992183" y="711623"/>
                  <a:pt x="920198" y="784636"/>
                  <a:pt x="846156" y="851479"/>
                </a:cubicBezTo>
                <a:cubicBezTo>
                  <a:pt x="772115" y="918323"/>
                  <a:pt x="680591" y="962542"/>
                  <a:pt x="593181" y="1030414"/>
                </a:cubicBezTo>
                <a:cubicBezTo>
                  <a:pt x="505770" y="1098285"/>
                  <a:pt x="402935" y="1181582"/>
                  <a:pt x="321694" y="1258709"/>
                </a:cubicBezTo>
                <a:cubicBezTo>
                  <a:pt x="281074" y="1297272"/>
                  <a:pt x="244310" y="1334293"/>
                  <a:pt x="209089" y="1372471"/>
                </a:cubicBezTo>
                <a:lnTo>
                  <a:pt x="159087" y="1430870"/>
                </a:lnTo>
                <a:lnTo>
                  <a:pt x="143715" y="1354609"/>
                </a:lnTo>
                <a:cubicBezTo>
                  <a:pt x="133379" y="1294613"/>
                  <a:pt x="124431" y="1234528"/>
                  <a:pt x="116894" y="1179710"/>
                </a:cubicBezTo>
                <a:cubicBezTo>
                  <a:pt x="101821" y="1070075"/>
                  <a:pt x="109288" y="968703"/>
                  <a:pt x="88421" y="871159"/>
                </a:cubicBezTo>
                <a:cubicBezTo>
                  <a:pt x="72771" y="798002"/>
                  <a:pt x="53536" y="724111"/>
                  <a:pt x="24384" y="657852"/>
                </a:cubicBezTo>
                <a:lnTo>
                  <a:pt x="0" y="610560"/>
                </a:lnTo>
                <a:lnTo>
                  <a:pt x="27745" y="553240"/>
                </a:lnTo>
                <a:cubicBezTo>
                  <a:pt x="91278" y="439044"/>
                  <a:pt x="171297" y="340900"/>
                  <a:pt x="259993" y="265316"/>
                </a:cubicBezTo>
                <a:cubicBezTo>
                  <a:pt x="378254" y="164537"/>
                  <a:pt x="520167" y="113119"/>
                  <a:pt x="679563" y="67872"/>
                </a:cubicBezTo>
                <a:lnTo>
                  <a:pt x="1012750" y="12340"/>
                </a:lnTo>
                <a:cubicBezTo>
                  <a:pt x="1088849" y="1028"/>
                  <a:pt x="1112501" y="514"/>
                  <a:pt x="1136153" y="0"/>
                </a:cubicBezTo>
                <a:cubicBezTo>
                  <a:pt x="1134096" y="28794"/>
                  <a:pt x="1133068" y="26737"/>
                  <a:pt x="1129983" y="86382"/>
                </a:cubicBezTo>
                <a:cubicBezTo>
                  <a:pt x="1126898" y="146027"/>
                  <a:pt x="1133068" y="267373"/>
                  <a:pt x="1117643" y="357868"/>
                </a:cubicBezTo>
                <a:cubicBezTo>
                  <a:pt x="1102217" y="448363"/>
                  <a:pt x="1082679" y="547086"/>
                  <a:pt x="1037431" y="629354"/>
                </a:cubicBezTo>
                <a:close/>
              </a:path>
            </a:pathLst>
          </a:custGeom>
          <a:solidFill>
            <a:srgbClr val="002060"/>
          </a:solidFill>
          <a:ln w="38100" cap="flat" cmpd="sng" algn="ctr">
            <a:solidFill>
              <a:schemeClr val="bg1"/>
            </a:solidFill>
            <a:prstDash val="solid"/>
          </a:ln>
          <a:effectLst/>
        </p:spPr>
        <p:txBody>
          <a:bodyPr wrap="square" lIns="121908" tIns="0" rIns="121908" bIns="335966" rtlCol="0" anchor="ctr">
            <a:no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3200" b="0" i="0" u="none" strike="noStrike" kern="0" cap="none" spc="0" normalizeH="0" baseline="0" noProof="0" dirty="0">
                <a:ln>
                  <a:noFill/>
                </a:ln>
                <a:solidFill>
                  <a:srgbClr val="FFFFFF"/>
                </a:solidFill>
                <a:effectLst/>
                <a:uLnTx/>
                <a:uFillTx/>
                <a:latin typeface="Stencil Std" panose="04020904080802020404" pitchFamily="82" charset="0"/>
                <a:ea typeface="等线" panose="02010600030101010101" charset="-122"/>
                <a:cs typeface="+mn-cs"/>
              </a:rPr>
              <a:t>6</a:t>
            </a:r>
            <a:endParaRPr kumimoji="0" lang="zh-CN" altLang="en-US" sz="3200" b="0" i="0" u="none" strike="noStrike" kern="0" cap="none" spc="0" normalizeH="0" baseline="0" noProof="0" dirty="0">
              <a:ln>
                <a:noFill/>
              </a:ln>
              <a:solidFill>
                <a:srgbClr val="FFFFFF"/>
              </a:solidFill>
              <a:effectLst/>
              <a:uLnTx/>
              <a:uFillTx/>
              <a:latin typeface="Stencil Std" panose="04020904080802020404" pitchFamily="82" charset="0"/>
              <a:ea typeface="等线" panose="02010600030101010101" charset="-122"/>
              <a:cs typeface="+mn-cs"/>
            </a:endParaRPr>
          </a:p>
        </p:txBody>
      </p:sp>
      <p:grpSp>
        <p:nvGrpSpPr>
          <p:cNvPr id="13" name="组合 12"/>
          <p:cNvGrpSpPr/>
          <p:nvPr/>
        </p:nvGrpSpPr>
        <p:grpSpPr>
          <a:xfrm>
            <a:off x="8733035" y="1980945"/>
            <a:ext cx="2930130" cy="954802"/>
            <a:chOff x="8350619" y="1599442"/>
            <a:chExt cx="2930130" cy="954802"/>
          </a:xfrm>
        </p:grpSpPr>
        <p:sp>
          <p:nvSpPr>
            <p:cNvPr id="14" name="MH_Text_1"/>
            <p:cNvSpPr txBox="1"/>
            <p:nvPr>
              <p:custDataLst>
                <p:tags r:id="rId11"/>
              </p:custDataLst>
            </p:nvPr>
          </p:nvSpPr>
          <p:spPr>
            <a:xfrm>
              <a:off x="8350619" y="2142242"/>
              <a:ext cx="2930130" cy="412002"/>
            </a:xfrm>
            <a:prstGeom prst="rect">
              <a:avLst/>
            </a:prstGeom>
            <a:noFill/>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点击此处更换文本添加文字</a:t>
              </a:r>
              <a:endParaRPr kumimoji="0" lang="zh-CN" altLang="en-US" sz="1600" b="0" i="0" u="none" strike="noStrike" kern="1200" cap="none" spc="0" normalizeH="0" baseline="0" noProof="0" dirty="0">
                <a:ln>
                  <a:noFill/>
                </a:ln>
                <a:solidFill>
                  <a:prstClr val="black">
                    <a:lumMod val="50000"/>
                    <a:lumOff val="50000"/>
                  </a:prstClr>
                </a:solidFill>
                <a:effectLst/>
                <a:uLnTx/>
                <a:uFillTx/>
                <a:latin typeface="微软雅黑" panose="020B0503020204020204" pitchFamily="34" charset="-122"/>
                <a:ea typeface="微软雅黑" panose="020B0503020204020204" pitchFamily="34" charset="-122"/>
                <a:cs typeface="+mn-cs"/>
              </a:endParaRPr>
            </a:p>
          </p:txBody>
        </p:sp>
        <p:sp>
          <p:nvSpPr>
            <p:cNvPr id="15" name="MH_SubTitle_1"/>
            <p:cNvSpPr txBox="1"/>
            <p:nvPr>
              <p:custDataLst>
                <p:tags r:id="rId12"/>
              </p:custDataLst>
            </p:nvPr>
          </p:nvSpPr>
          <p:spPr>
            <a:xfrm>
              <a:off x="8350619" y="1599442"/>
              <a:ext cx="2662525" cy="398488"/>
            </a:xfrm>
            <a:prstGeom prst="rect">
              <a:avLst/>
            </a:prstGeom>
            <a:noFill/>
          </p:spPr>
          <p:txBody>
            <a:bodyPr wrap="square" rtlCol="0" anchor="ctr" anchorCtr="0">
              <a:noAutofit/>
            </a:bodyPr>
            <a:lstStyle/>
            <a:p>
              <a:pPr marL="0" marR="0" lvl="0" indent="0" algn="l" defTabSz="914400" rtl="0" eaLnBrk="1" fontAlgn="auto" latinLnBrk="0" hangingPunct="1">
                <a:lnSpc>
                  <a:spcPct val="170000"/>
                </a:lnSpc>
                <a:spcBef>
                  <a:spcPts val="0"/>
                </a:spcBef>
                <a:spcAft>
                  <a:spcPts val="0"/>
                </a:spcAft>
                <a:buClrTx/>
                <a:buSzTx/>
                <a:buFontTx/>
                <a:buNone/>
                <a:defRPr/>
              </a:pPr>
              <a:r>
                <a:rPr kumimoji="0" lang="zh-CN" altLang="en-US" sz="1800" b="1" i="0" u="none" strike="noStrike" kern="1200" cap="none" spc="0" normalizeH="0" baseline="0" noProof="0" dirty="0">
                  <a:ln>
                    <a:noFill/>
                  </a:ln>
                  <a:solidFill>
                    <a:srgbClr val="005AAA"/>
                  </a:solidFill>
                  <a:effectLst/>
                  <a:uLnTx/>
                  <a:uFillTx/>
                  <a:latin typeface="微软雅黑" panose="020B0503020204020204" pitchFamily="34" charset="-122"/>
                  <a:ea typeface="微软雅黑" panose="020B0503020204020204" pitchFamily="34" charset="-122"/>
                  <a:cs typeface="+mn-cs"/>
                </a:rPr>
                <a:t>输入您的文字内容</a:t>
              </a:r>
            </a:p>
          </p:txBody>
        </p:sp>
      </p:grpSp>
      <p:grpSp>
        <p:nvGrpSpPr>
          <p:cNvPr id="16" name="组合 15"/>
          <p:cNvGrpSpPr/>
          <p:nvPr/>
        </p:nvGrpSpPr>
        <p:grpSpPr>
          <a:xfrm>
            <a:off x="566413" y="1980945"/>
            <a:ext cx="2930130" cy="954802"/>
            <a:chOff x="316090" y="4191297"/>
            <a:chExt cx="2930130" cy="954802"/>
          </a:xfrm>
        </p:grpSpPr>
        <p:sp>
          <p:nvSpPr>
            <p:cNvPr id="17" name="MH_Text_1"/>
            <p:cNvSpPr txBox="1"/>
            <p:nvPr>
              <p:custDataLst>
                <p:tags r:id="rId9"/>
              </p:custDataLst>
            </p:nvPr>
          </p:nvSpPr>
          <p:spPr>
            <a:xfrm>
              <a:off x="316090" y="4734097"/>
              <a:ext cx="2930130" cy="412002"/>
            </a:xfrm>
            <a:prstGeom prst="rect">
              <a:avLst/>
            </a:prstGeom>
            <a:noFill/>
          </p:spPr>
          <p:txBody>
            <a:bodyPr wrap="square" rtlCol="0">
              <a:no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点击此处更换文本添加文字</a:t>
              </a:r>
              <a:endParaRPr kumimoji="0" lang="zh-CN" altLang="en-US" sz="1600" b="0" i="0" u="none" strike="noStrike" kern="1200" cap="none" spc="0" normalizeH="0" baseline="0" noProof="0" dirty="0">
                <a:ln>
                  <a:noFill/>
                </a:ln>
                <a:solidFill>
                  <a:prstClr val="black">
                    <a:lumMod val="50000"/>
                    <a:lumOff val="50000"/>
                  </a:prstClr>
                </a:solidFill>
                <a:effectLst/>
                <a:uLnTx/>
                <a:uFillTx/>
                <a:latin typeface="微软雅黑" panose="020B0503020204020204" pitchFamily="34" charset="-122"/>
                <a:ea typeface="微软雅黑" panose="020B0503020204020204" pitchFamily="34" charset="-122"/>
                <a:cs typeface="+mn-cs"/>
              </a:endParaRPr>
            </a:p>
          </p:txBody>
        </p:sp>
        <p:sp>
          <p:nvSpPr>
            <p:cNvPr id="18" name="MH_SubTitle_1"/>
            <p:cNvSpPr txBox="1"/>
            <p:nvPr>
              <p:custDataLst>
                <p:tags r:id="rId10"/>
              </p:custDataLst>
            </p:nvPr>
          </p:nvSpPr>
          <p:spPr>
            <a:xfrm>
              <a:off x="583695" y="4191297"/>
              <a:ext cx="2662525" cy="398488"/>
            </a:xfrm>
            <a:prstGeom prst="rect">
              <a:avLst/>
            </a:prstGeom>
            <a:noFill/>
          </p:spPr>
          <p:txBody>
            <a:bodyPr wrap="square" rtlCol="0" anchor="ctr" anchorCtr="0">
              <a:noAutofit/>
            </a:bodyPr>
            <a:lstStyle/>
            <a:p>
              <a:pPr marL="0" marR="0" lvl="0" indent="0" algn="r" defTabSz="914400" rtl="0" eaLnBrk="1" fontAlgn="auto" latinLnBrk="0" hangingPunct="1">
                <a:lnSpc>
                  <a:spcPct val="170000"/>
                </a:lnSpc>
                <a:spcBef>
                  <a:spcPts val="0"/>
                </a:spcBef>
                <a:spcAft>
                  <a:spcPts val="0"/>
                </a:spcAft>
                <a:buClrTx/>
                <a:buSzTx/>
                <a:buFontTx/>
                <a:buNone/>
                <a:defRPr/>
              </a:pPr>
              <a:r>
                <a:rPr kumimoji="0" lang="zh-CN" altLang="en-US" sz="1800" b="1" i="0" u="none" strike="noStrike" kern="1200" cap="none" spc="0" normalizeH="0" baseline="0" noProof="0" dirty="0">
                  <a:ln>
                    <a:noFill/>
                  </a:ln>
                  <a:solidFill>
                    <a:srgbClr val="002060"/>
                  </a:solidFill>
                  <a:effectLst/>
                  <a:uLnTx/>
                  <a:uFillTx/>
                  <a:latin typeface="微软雅黑" panose="020B0503020204020204" pitchFamily="34" charset="-122"/>
                  <a:ea typeface="微软雅黑" panose="020B0503020204020204" pitchFamily="34" charset="-122"/>
                  <a:cs typeface="+mn-cs"/>
                </a:rPr>
                <a:t>输入您的文字内容</a:t>
              </a:r>
            </a:p>
          </p:txBody>
        </p:sp>
      </p:grpSp>
      <p:grpSp>
        <p:nvGrpSpPr>
          <p:cNvPr id="19" name="组合 18"/>
          <p:cNvGrpSpPr/>
          <p:nvPr/>
        </p:nvGrpSpPr>
        <p:grpSpPr>
          <a:xfrm>
            <a:off x="8733035" y="3644705"/>
            <a:ext cx="2930130" cy="954802"/>
            <a:chOff x="8350619" y="1599442"/>
            <a:chExt cx="2930130" cy="954802"/>
          </a:xfrm>
        </p:grpSpPr>
        <p:sp>
          <p:nvSpPr>
            <p:cNvPr id="20" name="MH_Text_1"/>
            <p:cNvSpPr txBox="1"/>
            <p:nvPr>
              <p:custDataLst>
                <p:tags r:id="rId7"/>
              </p:custDataLst>
            </p:nvPr>
          </p:nvSpPr>
          <p:spPr>
            <a:xfrm>
              <a:off x="8350619" y="2142242"/>
              <a:ext cx="2930130" cy="412002"/>
            </a:xfrm>
            <a:prstGeom prst="rect">
              <a:avLst/>
            </a:prstGeom>
            <a:noFill/>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点击此处更换文本添加文字</a:t>
              </a:r>
              <a:endParaRPr kumimoji="0" lang="zh-CN" altLang="en-US" sz="1600" b="0" i="0" u="none" strike="noStrike" kern="1200" cap="none" spc="0" normalizeH="0" baseline="0" noProof="0" dirty="0">
                <a:ln>
                  <a:noFill/>
                </a:ln>
                <a:solidFill>
                  <a:prstClr val="black">
                    <a:lumMod val="50000"/>
                    <a:lumOff val="50000"/>
                  </a:prstClr>
                </a:solidFill>
                <a:effectLst/>
                <a:uLnTx/>
                <a:uFillTx/>
                <a:latin typeface="微软雅黑" panose="020B0503020204020204" pitchFamily="34" charset="-122"/>
                <a:ea typeface="微软雅黑" panose="020B0503020204020204" pitchFamily="34" charset="-122"/>
                <a:cs typeface="+mn-cs"/>
              </a:endParaRPr>
            </a:p>
          </p:txBody>
        </p:sp>
        <p:sp>
          <p:nvSpPr>
            <p:cNvPr id="21" name="MH_SubTitle_1"/>
            <p:cNvSpPr txBox="1"/>
            <p:nvPr>
              <p:custDataLst>
                <p:tags r:id="rId8"/>
              </p:custDataLst>
            </p:nvPr>
          </p:nvSpPr>
          <p:spPr>
            <a:xfrm>
              <a:off x="8350619" y="1599442"/>
              <a:ext cx="2662525" cy="398488"/>
            </a:xfrm>
            <a:prstGeom prst="rect">
              <a:avLst/>
            </a:prstGeom>
            <a:noFill/>
          </p:spPr>
          <p:txBody>
            <a:bodyPr wrap="square" rtlCol="0" anchor="ctr" anchorCtr="0">
              <a:noAutofit/>
            </a:bodyPr>
            <a:lstStyle/>
            <a:p>
              <a:pPr marL="0" marR="0" lvl="0" indent="0" algn="l" defTabSz="914400" rtl="0" eaLnBrk="1" fontAlgn="auto" latinLnBrk="0" hangingPunct="1">
                <a:lnSpc>
                  <a:spcPct val="170000"/>
                </a:lnSpc>
                <a:spcBef>
                  <a:spcPts val="0"/>
                </a:spcBef>
                <a:spcAft>
                  <a:spcPts val="0"/>
                </a:spcAft>
                <a:buClrTx/>
                <a:buSzTx/>
                <a:buFontTx/>
                <a:buNone/>
                <a:defRPr/>
              </a:pPr>
              <a:r>
                <a:rPr kumimoji="0" lang="zh-CN" altLang="en-US" sz="1800" b="1" i="0" u="none" strike="noStrike" kern="1200" cap="none" spc="0" normalizeH="0" baseline="0" noProof="0" dirty="0">
                  <a:ln>
                    <a:noFill/>
                  </a:ln>
                  <a:solidFill>
                    <a:srgbClr val="005AAA"/>
                  </a:solidFill>
                  <a:effectLst/>
                  <a:uLnTx/>
                  <a:uFillTx/>
                  <a:latin typeface="微软雅黑" panose="020B0503020204020204" pitchFamily="34" charset="-122"/>
                  <a:ea typeface="微软雅黑" panose="020B0503020204020204" pitchFamily="34" charset="-122"/>
                  <a:cs typeface="+mn-cs"/>
                </a:rPr>
                <a:t>输入您的文字内容</a:t>
              </a:r>
            </a:p>
          </p:txBody>
        </p:sp>
      </p:grpSp>
      <p:grpSp>
        <p:nvGrpSpPr>
          <p:cNvPr id="22" name="组合 21"/>
          <p:cNvGrpSpPr/>
          <p:nvPr/>
        </p:nvGrpSpPr>
        <p:grpSpPr>
          <a:xfrm>
            <a:off x="566413" y="3644705"/>
            <a:ext cx="2930130" cy="954802"/>
            <a:chOff x="316090" y="4191297"/>
            <a:chExt cx="2930130" cy="954802"/>
          </a:xfrm>
        </p:grpSpPr>
        <p:sp>
          <p:nvSpPr>
            <p:cNvPr id="23" name="MH_Text_1"/>
            <p:cNvSpPr txBox="1"/>
            <p:nvPr>
              <p:custDataLst>
                <p:tags r:id="rId5"/>
              </p:custDataLst>
            </p:nvPr>
          </p:nvSpPr>
          <p:spPr>
            <a:xfrm>
              <a:off x="316090" y="4734097"/>
              <a:ext cx="2930130" cy="412002"/>
            </a:xfrm>
            <a:prstGeom prst="rect">
              <a:avLst/>
            </a:prstGeom>
            <a:noFill/>
          </p:spPr>
          <p:txBody>
            <a:bodyPr wrap="square" rtlCol="0">
              <a:no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点击此处更换文本添加文字</a:t>
              </a:r>
              <a:endParaRPr kumimoji="0" lang="zh-CN" altLang="en-US" sz="1600" b="0" i="0" u="none" strike="noStrike" kern="1200" cap="none" spc="0" normalizeH="0" baseline="0" noProof="0" dirty="0">
                <a:ln>
                  <a:noFill/>
                </a:ln>
                <a:solidFill>
                  <a:prstClr val="black">
                    <a:lumMod val="50000"/>
                    <a:lumOff val="50000"/>
                  </a:prstClr>
                </a:solidFill>
                <a:effectLst/>
                <a:uLnTx/>
                <a:uFillTx/>
                <a:latin typeface="微软雅黑" panose="020B0503020204020204" pitchFamily="34" charset="-122"/>
                <a:ea typeface="微软雅黑" panose="020B0503020204020204" pitchFamily="34" charset="-122"/>
                <a:cs typeface="+mn-cs"/>
              </a:endParaRPr>
            </a:p>
          </p:txBody>
        </p:sp>
        <p:sp>
          <p:nvSpPr>
            <p:cNvPr id="24" name="MH_SubTitle_1"/>
            <p:cNvSpPr txBox="1"/>
            <p:nvPr>
              <p:custDataLst>
                <p:tags r:id="rId6"/>
              </p:custDataLst>
            </p:nvPr>
          </p:nvSpPr>
          <p:spPr>
            <a:xfrm>
              <a:off x="583695" y="4191297"/>
              <a:ext cx="2662525" cy="398488"/>
            </a:xfrm>
            <a:prstGeom prst="rect">
              <a:avLst/>
            </a:prstGeom>
            <a:noFill/>
          </p:spPr>
          <p:txBody>
            <a:bodyPr wrap="square" rtlCol="0" anchor="ctr" anchorCtr="0">
              <a:noAutofit/>
            </a:bodyPr>
            <a:lstStyle/>
            <a:p>
              <a:pPr marL="0" marR="0" lvl="0" indent="0" algn="r" defTabSz="914400" rtl="0" eaLnBrk="1" fontAlgn="auto" latinLnBrk="0" hangingPunct="1">
                <a:lnSpc>
                  <a:spcPct val="170000"/>
                </a:lnSpc>
                <a:spcBef>
                  <a:spcPts val="0"/>
                </a:spcBef>
                <a:spcAft>
                  <a:spcPts val="0"/>
                </a:spcAft>
                <a:buClrTx/>
                <a:buSzTx/>
                <a:buFontTx/>
                <a:buNone/>
                <a:defRPr/>
              </a:pPr>
              <a:r>
                <a:rPr kumimoji="0" lang="zh-CN" altLang="en-US" sz="1800" b="1" i="0" u="none" strike="noStrike" kern="1200" cap="none" spc="0" normalizeH="0" baseline="0" noProof="0" dirty="0">
                  <a:ln>
                    <a:noFill/>
                  </a:ln>
                  <a:solidFill>
                    <a:srgbClr val="002060"/>
                  </a:solidFill>
                  <a:effectLst/>
                  <a:uLnTx/>
                  <a:uFillTx/>
                  <a:latin typeface="微软雅黑" panose="020B0503020204020204" pitchFamily="34" charset="-122"/>
                  <a:ea typeface="微软雅黑" panose="020B0503020204020204" pitchFamily="34" charset="-122"/>
                  <a:cs typeface="+mn-cs"/>
                </a:rPr>
                <a:t>输入您的文字内容</a:t>
              </a:r>
            </a:p>
          </p:txBody>
        </p:sp>
      </p:grpSp>
      <p:grpSp>
        <p:nvGrpSpPr>
          <p:cNvPr id="25" name="组合 24"/>
          <p:cNvGrpSpPr/>
          <p:nvPr/>
        </p:nvGrpSpPr>
        <p:grpSpPr>
          <a:xfrm>
            <a:off x="8733035" y="5130329"/>
            <a:ext cx="2930130" cy="954802"/>
            <a:chOff x="8350619" y="1599442"/>
            <a:chExt cx="2930130" cy="954802"/>
          </a:xfrm>
        </p:grpSpPr>
        <p:sp>
          <p:nvSpPr>
            <p:cNvPr id="26" name="MH_Text_1"/>
            <p:cNvSpPr txBox="1"/>
            <p:nvPr>
              <p:custDataLst>
                <p:tags r:id="rId3"/>
              </p:custDataLst>
            </p:nvPr>
          </p:nvSpPr>
          <p:spPr>
            <a:xfrm>
              <a:off x="8350619" y="2142242"/>
              <a:ext cx="2930130" cy="412002"/>
            </a:xfrm>
            <a:prstGeom prst="rect">
              <a:avLst/>
            </a:prstGeom>
            <a:noFill/>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点击此处更换文本添加文字</a:t>
              </a:r>
              <a:endParaRPr kumimoji="0" lang="zh-CN" altLang="en-US" sz="1600" b="0" i="0" u="none" strike="noStrike" kern="1200" cap="none" spc="0" normalizeH="0" baseline="0" noProof="0" dirty="0">
                <a:ln>
                  <a:noFill/>
                </a:ln>
                <a:solidFill>
                  <a:prstClr val="black">
                    <a:lumMod val="50000"/>
                    <a:lumOff val="50000"/>
                  </a:prstClr>
                </a:solidFill>
                <a:effectLst/>
                <a:uLnTx/>
                <a:uFillTx/>
                <a:latin typeface="微软雅黑" panose="020B0503020204020204" pitchFamily="34" charset="-122"/>
                <a:ea typeface="微软雅黑" panose="020B0503020204020204" pitchFamily="34" charset="-122"/>
                <a:cs typeface="+mn-cs"/>
              </a:endParaRPr>
            </a:p>
          </p:txBody>
        </p:sp>
        <p:sp>
          <p:nvSpPr>
            <p:cNvPr id="27" name="MH_SubTitle_1"/>
            <p:cNvSpPr txBox="1"/>
            <p:nvPr>
              <p:custDataLst>
                <p:tags r:id="rId4"/>
              </p:custDataLst>
            </p:nvPr>
          </p:nvSpPr>
          <p:spPr>
            <a:xfrm>
              <a:off x="8350619" y="1599442"/>
              <a:ext cx="2662525" cy="398488"/>
            </a:xfrm>
            <a:prstGeom prst="rect">
              <a:avLst/>
            </a:prstGeom>
            <a:noFill/>
          </p:spPr>
          <p:txBody>
            <a:bodyPr wrap="square" rtlCol="0" anchor="ctr" anchorCtr="0">
              <a:noAutofit/>
            </a:bodyPr>
            <a:lstStyle/>
            <a:p>
              <a:pPr marL="0" marR="0" lvl="0" indent="0" algn="l" defTabSz="914400" rtl="0" eaLnBrk="1" fontAlgn="auto" latinLnBrk="0" hangingPunct="1">
                <a:lnSpc>
                  <a:spcPct val="170000"/>
                </a:lnSpc>
                <a:spcBef>
                  <a:spcPts val="0"/>
                </a:spcBef>
                <a:spcAft>
                  <a:spcPts val="0"/>
                </a:spcAft>
                <a:buClrTx/>
                <a:buSzTx/>
                <a:buFontTx/>
                <a:buNone/>
                <a:defRPr/>
              </a:pPr>
              <a:r>
                <a:rPr kumimoji="0" lang="zh-CN" altLang="en-US" sz="1800" b="1" i="0" u="none" strike="noStrike" kern="1200" cap="none" spc="0" normalizeH="0" baseline="0" noProof="0" dirty="0">
                  <a:ln>
                    <a:noFill/>
                  </a:ln>
                  <a:solidFill>
                    <a:srgbClr val="005AAA"/>
                  </a:solidFill>
                  <a:effectLst/>
                  <a:uLnTx/>
                  <a:uFillTx/>
                  <a:latin typeface="微软雅黑" panose="020B0503020204020204" pitchFamily="34" charset="-122"/>
                  <a:ea typeface="微软雅黑" panose="020B0503020204020204" pitchFamily="34" charset="-122"/>
                  <a:cs typeface="+mn-cs"/>
                </a:rPr>
                <a:t>输入您的文字内容</a:t>
              </a:r>
            </a:p>
          </p:txBody>
        </p:sp>
      </p:grpSp>
      <p:grpSp>
        <p:nvGrpSpPr>
          <p:cNvPr id="28" name="组合 27"/>
          <p:cNvGrpSpPr/>
          <p:nvPr/>
        </p:nvGrpSpPr>
        <p:grpSpPr>
          <a:xfrm>
            <a:off x="566413" y="5130329"/>
            <a:ext cx="2930130" cy="954802"/>
            <a:chOff x="316090" y="4191297"/>
            <a:chExt cx="2930130" cy="954802"/>
          </a:xfrm>
        </p:grpSpPr>
        <p:sp>
          <p:nvSpPr>
            <p:cNvPr id="29" name="MH_Text_1"/>
            <p:cNvSpPr txBox="1"/>
            <p:nvPr>
              <p:custDataLst>
                <p:tags r:id="rId1"/>
              </p:custDataLst>
            </p:nvPr>
          </p:nvSpPr>
          <p:spPr>
            <a:xfrm>
              <a:off x="316090" y="4734097"/>
              <a:ext cx="2930130" cy="412002"/>
            </a:xfrm>
            <a:prstGeom prst="rect">
              <a:avLst/>
            </a:prstGeom>
            <a:noFill/>
          </p:spPr>
          <p:txBody>
            <a:bodyPr wrap="square" rtlCol="0">
              <a:no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点击此处更换文本添加文字</a:t>
              </a:r>
              <a:endParaRPr kumimoji="0" lang="zh-CN" altLang="en-US" sz="1600" b="0" i="0" u="none" strike="noStrike" kern="1200" cap="none" spc="0" normalizeH="0" baseline="0" noProof="0" dirty="0">
                <a:ln>
                  <a:noFill/>
                </a:ln>
                <a:solidFill>
                  <a:prstClr val="black">
                    <a:lumMod val="50000"/>
                    <a:lumOff val="50000"/>
                  </a:prstClr>
                </a:solidFill>
                <a:effectLst/>
                <a:uLnTx/>
                <a:uFillTx/>
                <a:latin typeface="微软雅黑" panose="020B0503020204020204" pitchFamily="34" charset="-122"/>
                <a:ea typeface="微软雅黑" panose="020B0503020204020204" pitchFamily="34" charset="-122"/>
                <a:cs typeface="+mn-cs"/>
              </a:endParaRPr>
            </a:p>
          </p:txBody>
        </p:sp>
        <p:sp>
          <p:nvSpPr>
            <p:cNvPr id="30" name="MH_SubTitle_1"/>
            <p:cNvSpPr txBox="1"/>
            <p:nvPr>
              <p:custDataLst>
                <p:tags r:id="rId2"/>
              </p:custDataLst>
            </p:nvPr>
          </p:nvSpPr>
          <p:spPr>
            <a:xfrm>
              <a:off x="583695" y="4191297"/>
              <a:ext cx="2662525" cy="398488"/>
            </a:xfrm>
            <a:prstGeom prst="rect">
              <a:avLst/>
            </a:prstGeom>
            <a:noFill/>
          </p:spPr>
          <p:txBody>
            <a:bodyPr wrap="square" rtlCol="0" anchor="ctr" anchorCtr="0">
              <a:noAutofit/>
            </a:bodyPr>
            <a:lstStyle/>
            <a:p>
              <a:pPr marL="0" marR="0" lvl="0" indent="0" algn="r" defTabSz="914400" rtl="0" eaLnBrk="1" fontAlgn="auto" latinLnBrk="0" hangingPunct="1">
                <a:lnSpc>
                  <a:spcPct val="170000"/>
                </a:lnSpc>
                <a:spcBef>
                  <a:spcPts val="0"/>
                </a:spcBef>
                <a:spcAft>
                  <a:spcPts val="0"/>
                </a:spcAft>
                <a:buClrTx/>
                <a:buSzTx/>
                <a:buFontTx/>
                <a:buNone/>
                <a:defRPr/>
              </a:pPr>
              <a:r>
                <a:rPr kumimoji="0" lang="zh-CN" altLang="en-US" sz="1800" b="1" i="0" u="none" strike="noStrike" kern="1200" cap="none" spc="0" normalizeH="0" baseline="0" noProof="0" dirty="0">
                  <a:ln>
                    <a:noFill/>
                  </a:ln>
                  <a:solidFill>
                    <a:srgbClr val="002060"/>
                  </a:solidFill>
                  <a:effectLst/>
                  <a:uLnTx/>
                  <a:uFillTx/>
                  <a:latin typeface="微软雅黑" panose="020B0503020204020204" pitchFamily="34" charset="-122"/>
                  <a:ea typeface="微软雅黑" panose="020B0503020204020204" pitchFamily="34" charset="-122"/>
                  <a:cs typeface="+mn-cs"/>
                </a:rPr>
                <a:t>输入您的文字内容</a:t>
              </a:r>
            </a:p>
          </p:txBody>
        </p:sp>
      </p:gr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20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grpId="0" nodeType="withEffect">
                                  <p:stCondLst>
                                    <p:cond delay="30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0" presetClass="entr" presetSubtype="0" fill="hold" grpId="0" nodeType="withEffect">
                                  <p:stCondLst>
                                    <p:cond delay="50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par>
                                <p:cTn id="17" presetID="10" presetClass="entr" presetSubtype="0" fill="hold" grpId="0" nodeType="withEffect">
                                  <p:stCondLst>
                                    <p:cond delay="70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par>
                                <p:cTn id="20" presetID="10" presetClass="entr" presetSubtype="0" fill="hold" grpId="0" nodeType="withEffect">
                                  <p:stCondLst>
                                    <p:cond delay="90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par>
                          <p:cTn id="23" fill="hold">
                            <p:stCondLst>
                              <p:cond delay="500"/>
                            </p:stCondLst>
                            <p:childTnLst>
                              <p:par>
                                <p:cTn id="24" presetID="2" presetClass="entr" presetSubtype="2"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500" fill="hold"/>
                                        <p:tgtEl>
                                          <p:spTgt spid="13"/>
                                        </p:tgtEl>
                                        <p:attrNameLst>
                                          <p:attrName>ppt_x</p:attrName>
                                        </p:attrNameLst>
                                      </p:cBhvr>
                                      <p:tavLst>
                                        <p:tav tm="0">
                                          <p:val>
                                            <p:strVal val="1+#ppt_w/2"/>
                                          </p:val>
                                        </p:tav>
                                        <p:tav tm="100000">
                                          <p:val>
                                            <p:strVal val="#ppt_x"/>
                                          </p:val>
                                        </p:tav>
                                      </p:tavLst>
                                    </p:anim>
                                    <p:anim calcmode="lin" valueType="num">
                                      <p:cBhvr additive="base">
                                        <p:cTn id="27" dur="500" fill="hold"/>
                                        <p:tgtEl>
                                          <p:spTgt spid="13"/>
                                        </p:tgtEl>
                                        <p:attrNameLst>
                                          <p:attrName>ppt_y</p:attrName>
                                        </p:attrNameLst>
                                      </p:cBhvr>
                                      <p:tavLst>
                                        <p:tav tm="0">
                                          <p:val>
                                            <p:strVal val="#ppt_y"/>
                                          </p:val>
                                        </p:tav>
                                        <p:tav tm="100000">
                                          <p:val>
                                            <p:strVal val="#ppt_y"/>
                                          </p:val>
                                        </p:tav>
                                      </p:tavLst>
                                    </p:anim>
                                  </p:childTnLst>
                                </p:cTn>
                              </p:par>
                            </p:childTnLst>
                          </p:cTn>
                        </p:par>
                        <p:par>
                          <p:cTn id="28" fill="hold">
                            <p:stCondLst>
                              <p:cond delay="1000"/>
                            </p:stCondLst>
                            <p:childTnLst>
                              <p:par>
                                <p:cTn id="29" presetID="2" presetClass="entr" presetSubtype="8"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500" fill="hold"/>
                                        <p:tgtEl>
                                          <p:spTgt spid="16"/>
                                        </p:tgtEl>
                                        <p:attrNameLst>
                                          <p:attrName>ppt_x</p:attrName>
                                        </p:attrNameLst>
                                      </p:cBhvr>
                                      <p:tavLst>
                                        <p:tav tm="0">
                                          <p:val>
                                            <p:strVal val="0-#ppt_w/2"/>
                                          </p:val>
                                        </p:tav>
                                        <p:tav tm="100000">
                                          <p:val>
                                            <p:strVal val="#ppt_x"/>
                                          </p:val>
                                        </p:tav>
                                      </p:tavLst>
                                    </p:anim>
                                    <p:anim calcmode="lin" valueType="num">
                                      <p:cBhvr additive="base">
                                        <p:cTn id="32" dur="500" fill="hold"/>
                                        <p:tgtEl>
                                          <p:spTgt spid="16"/>
                                        </p:tgtEl>
                                        <p:attrNameLst>
                                          <p:attrName>ppt_y</p:attrName>
                                        </p:attrNameLst>
                                      </p:cBhvr>
                                      <p:tavLst>
                                        <p:tav tm="0">
                                          <p:val>
                                            <p:strVal val="#ppt_y"/>
                                          </p:val>
                                        </p:tav>
                                        <p:tav tm="100000">
                                          <p:val>
                                            <p:strVal val="#ppt_y"/>
                                          </p:val>
                                        </p:tav>
                                      </p:tavLst>
                                    </p:anim>
                                  </p:childTnLst>
                                </p:cTn>
                              </p:par>
                            </p:childTnLst>
                          </p:cTn>
                        </p:par>
                        <p:par>
                          <p:cTn id="33" fill="hold">
                            <p:stCondLst>
                              <p:cond delay="1500"/>
                            </p:stCondLst>
                            <p:childTnLst>
                              <p:par>
                                <p:cTn id="34" presetID="2" presetClass="entr" presetSubtype="2" fill="hold" nodeType="after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additive="base">
                                        <p:cTn id="36" dur="500" fill="hold"/>
                                        <p:tgtEl>
                                          <p:spTgt spid="19"/>
                                        </p:tgtEl>
                                        <p:attrNameLst>
                                          <p:attrName>ppt_x</p:attrName>
                                        </p:attrNameLst>
                                      </p:cBhvr>
                                      <p:tavLst>
                                        <p:tav tm="0">
                                          <p:val>
                                            <p:strVal val="1+#ppt_w/2"/>
                                          </p:val>
                                        </p:tav>
                                        <p:tav tm="100000">
                                          <p:val>
                                            <p:strVal val="#ppt_x"/>
                                          </p:val>
                                        </p:tav>
                                      </p:tavLst>
                                    </p:anim>
                                    <p:anim calcmode="lin" valueType="num">
                                      <p:cBhvr additive="base">
                                        <p:cTn id="37" dur="500" fill="hold"/>
                                        <p:tgtEl>
                                          <p:spTgt spid="19"/>
                                        </p:tgtEl>
                                        <p:attrNameLst>
                                          <p:attrName>ppt_y</p:attrName>
                                        </p:attrNameLst>
                                      </p:cBhvr>
                                      <p:tavLst>
                                        <p:tav tm="0">
                                          <p:val>
                                            <p:strVal val="#ppt_y"/>
                                          </p:val>
                                        </p:tav>
                                        <p:tav tm="100000">
                                          <p:val>
                                            <p:strVal val="#ppt_y"/>
                                          </p:val>
                                        </p:tav>
                                      </p:tavLst>
                                    </p:anim>
                                  </p:childTnLst>
                                </p:cTn>
                              </p:par>
                            </p:childTnLst>
                          </p:cTn>
                        </p:par>
                        <p:par>
                          <p:cTn id="38" fill="hold">
                            <p:stCondLst>
                              <p:cond delay="2000"/>
                            </p:stCondLst>
                            <p:childTnLst>
                              <p:par>
                                <p:cTn id="39" presetID="2" presetClass="entr" presetSubtype="8" fill="hold" nodeType="after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2500"/>
                            </p:stCondLst>
                            <p:childTnLst>
                              <p:par>
                                <p:cTn id="44" presetID="2" presetClass="entr" presetSubtype="2" fill="hold" nodeType="afterEffect">
                                  <p:stCondLst>
                                    <p:cond delay="0"/>
                                  </p:stCondLst>
                                  <p:childTnLst>
                                    <p:set>
                                      <p:cBhvr>
                                        <p:cTn id="45" dur="1" fill="hold">
                                          <p:stCondLst>
                                            <p:cond delay="0"/>
                                          </p:stCondLst>
                                        </p:cTn>
                                        <p:tgtEl>
                                          <p:spTgt spid="25"/>
                                        </p:tgtEl>
                                        <p:attrNameLst>
                                          <p:attrName>style.visibility</p:attrName>
                                        </p:attrNameLst>
                                      </p:cBhvr>
                                      <p:to>
                                        <p:strVal val="visible"/>
                                      </p:to>
                                    </p:set>
                                    <p:anim calcmode="lin" valueType="num">
                                      <p:cBhvr additive="base">
                                        <p:cTn id="46" dur="500" fill="hold"/>
                                        <p:tgtEl>
                                          <p:spTgt spid="25"/>
                                        </p:tgtEl>
                                        <p:attrNameLst>
                                          <p:attrName>ppt_x</p:attrName>
                                        </p:attrNameLst>
                                      </p:cBhvr>
                                      <p:tavLst>
                                        <p:tav tm="0">
                                          <p:val>
                                            <p:strVal val="1+#ppt_w/2"/>
                                          </p:val>
                                        </p:tav>
                                        <p:tav tm="100000">
                                          <p:val>
                                            <p:strVal val="#ppt_x"/>
                                          </p:val>
                                        </p:tav>
                                      </p:tavLst>
                                    </p:anim>
                                    <p:anim calcmode="lin" valueType="num">
                                      <p:cBhvr additive="base">
                                        <p:cTn id="47" dur="500" fill="hold"/>
                                        <p:tgtEl>
                                          <p:spTgt spid="25"/>
                                        </p:tgtEl>
                                        <p:attrNameLst>
                                          <p:attrName>ppt_y</p:attrName>
                                        </p:attrNameLst>
                                      </p:cBhvr>
                                      <p:tavLst>
                                        <p:tav tm="0">
                                          <p:val>
                                            <p:strVal val="#ppt_y"/>
                                          </p:val>
                                        </p:tav>
                                        <p:tav tm="100000">
                                          <p:val>
                                            <p:strVal val="#ppt_y"/>
                                          </p:val>
                                        </p:tav>
                                      </p:tavLst>
                                    </p:anim>
                                  </p:childTnLst>
                                </p:cTn>
                              </p:par>
                            </p:childTnLst>
                          </p:cTn>
                        </p:par>
                        <p:par>
                          <p:cTn id="48" fill="hold">
                            <p:stCondLst>
                              <p:cond delay="3000"/>
                            </p:stCondLst>
                            <p:childTnLst>
                              <p:par>
                                <p:cTn id="49" presetID="2" presetClass="entr" presetSubtype="8" fill="hold" nodeType="afterEffect">
                                  <p:stCondLst>
                                    <p:cond delay="0"/>
                                  </p:stCondLst>
                                  <p:childTnLst>
                                    <p:set>
                                      <p:cBhvr>
                                        <p:cTn id="50" dur="1" fill="hold">
                                          <p:stCondLst>
                                            <p:cond delay="0"/>
                                          </p:stCondLst>
                                        </p:cTn>
                                        <p:tgtEl>
                                          <p:spTgt spid="28"/>
                                        </p:tgtEl>
                                        <p:attrNameLst>
                                          <p:attrName>style.visibility</p:attrName>
                                        </p:attrNameLst>
                                      </p:cBhvr>
                                      <p:to>
                                        <p:strVal val="visible"/>
                                      </p:to>
                                    </p:set>
                                    <p:anim calcmode="lin" valueType="num">
                                      <p:cBhvr additive="base">
                                        <p:cTn id="51" dur="500" fill="hold"/>
                                        <p:tgtEl>
                                          <p:spTgt spid="28"/>
                                        </p:tgtEl>
                                        <p:attrNameLst>
                                          <p:attrName>ppt_x</p:attrName>
                                        </p:attrNameLst>
                                      </p:cBhvr>
                                      <p:tavLst>
                                        <p:tav tm="0">
                                          <p:val>
                                            <p:strVal val="0-#ppt_w/2"/>
                                          </p:val>
                                        </p:tav>
                                        <p:tav tm="100000">
                                          <p:val>
                                            <p:strVal val="#ppt_x"/>
                                          </p:val>
                                        </p:tav>
                                      </p:tavLst>
                                    </p:anim>
                                    <p:anim calcmode="lin" valueType="num">
                                      <p:cBhvr additive="base">
                                        <p:cTn id="52" dur="500" fill="hold"/>
                                        <p:tgtEl>
                                          <p:spTgt spid="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对角圆角矩形 4"/>
          <p:cNvSpPr/>
          <p:nvPr/>
        </p:nvSpPr>
        <p:spPr>
          <a:xfrm>
            <a:off x="1103445" y="1683130"/>
            <a:ext cx="1791395" cy="764453"/>
          </a:xfrm>
          <a:prstGeom prst="round2DiagRect">
            <a:avLst/>
          </a:prstGeom>
          <a:solidFill>
            <a:srgbClr val="054487"/>
          </a:solidFill>
          <a:ln w="25400" cap="flat" cmpd="sng" algn="ctr">
            <a:noFill/>
            <a:prstDash val="solid"/>
          </a:ln>
          <a:effectLst/>
        </p:spPr>
        <p:txBody>
          <a:bodyPr lIns="131441" tIns="65721" rIns="131441" bIns="65721" anchor="ctr"/>
          <a:lstStyle/>
          <a:p>
            <a:pPr marL="0" marR="0" lvl="0" indent="0" algn="ctr" defTabSz="1219200" rtl="0" eaLnBrk="1" fontAlgn="auto" latinLnBrk="0" hangingPunct="1">
              <a:lnSpc>
                <a:spcPct val="100000"/>
              </a:lnSpc>
              <a:spcBef>
                <a:spcPts val="0"/>
              </a:spcBef>
              <a:spcAft>
                <a:spcPts val="0"/>
              </a:spcAft>
              <a:buClrTx/>
              <a:buSzTx/>
              <a:buFontTx/>
              <a:buNone/>
              <a:defRPr/>
            </a:pPr>
            <a:r>
              <a:rPr kumimoji="0" lang="zh-CN" altLang="en-US" sz="2265"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添加内容</a:t>
            </a:r>
          </a:p>
        </p:txBody>
      </p:sp>
      <p:sp>
        <p:nvSpPr>
          <p:cNvPr id="6" name="对角圆角矩形 5"/>
          <p:cNvSpPr/>
          <p:nvPr/>
        </p:nvSpPr>
        <p:spPr>
          <a:xfrm>
            <a:off x="2438437" y="2757927"/>
            <a:ext cx="1793676" cy="764456"/>
          </a:xfrm>
          <a:prstGeom prst="round2DiagRect">
            <a:avLst/>
          </a:prstGeom>
          <a:solidFill>
            <a:srgbClr val="054487"/>
          </a:solidFill>
          <a:ln w="25400" cap="flat" cmpd="sng" algn="ctr">
            <a:noFill/>
            <a:prstDash val="solid"/>
          </a:ln>
          <a:effectLst/>
        </p:spPr>
        <p:txBody>
          <a:bodyPr lIns="131441" tIns="65721" rIns="131441" bIns="65721" anchor="ctr"/>
          <a:lstStyle/>
          <a:p>
            <a:pPr marL="0" marR="0" lvl="0" indent="0" algn="ctr" defTabSz="1219200" rtl="0" eaLnBrk="1" fontAlgn="auto" latinLnBrk="0" hangingPunct="1">
              <a:lnSpc>
                <a:spcPct val="100000"/>
              </a:lnSpc>
              <a:spcBef>
                <a:spcPts val="0"/>
              </a:spcBef>
              <a:spcAft>
                <a:spcPts val="0"/>
              </a:spcAft>
              <a:buClrTx/>
              <a:buSzTx/>
              <a:buFontTx/>
              <a:buNone/>
              <a:defRPr/>
            </a:pPr>
            <a:r>
              <a:rPr kumimoji="0" lang="zh-CN" altLang="en-US" sz="2265"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添加内容</a:t>
            </a:r>
          </a:p>
        </p:txBody>
      </p:sp>
      <p:sp>
        <p:nvSpPr>
          <p:cNvPr id="7" name="对角圆角矩形 6"/>
          <p:cNvSpPr/>
          <p:nvPr/>
        </p:nvSpPr>
        <p:spPr>
          <a:xfrm>
            <a:off x="3773423" y="3832726"/>
            <a:ext cx="1793676" cy="764453"/>
          </a:xfrm>
          <a:prstGeom prst="round2DiagRect">
            <a:avLst/>
          </a:prstGeom>
          <a:solidFill>
            <a:srgbClr val="054487"/>
          </a:solidFill>
          <a:ln w="25400" cap="flat" cmpd="sng" algn="ctr">
            <a:noFill/>
            <a:prstDash val="solid"/>
          </a:ln>
          <a:effectLst/>
        </p:spPr>
        <p:txBody>
          <a:bodyPr lIns="131441" tIns="65721" rIns="131441" bIns="65721" anchor="ctr"/>
          <a:lstStyle/>
          <a:p>
            <a:pPr marL="0" marR="0" lvl="0" indent="0" algn="ctr" defTabSz="1219200" rtl="0" eaLnBrk="1" fontAlgn="auto" latinLnBrk="0" hangingPunct="1">
              <a:lnSpc>
                <a:spcPct val="100000"/>
              </a:lnSpc>
              <a:spcBef>
                <a:spcPts val="0"/>
              </a:spcBef>
              <a:spcAft>
                <a:spcPts val="0"/>
              </a:spcAft>
              <a:buClrTx/>
              <a:buSzTx/>
              <a:buFontTx/>
              <a:buNone/>
              <a:defRPr/>
            </a:pPr>
            <a:r>
              <a:rPr kumimoji="0" lang="zh-CN" altLang="en-US" sz="2265"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添加内容</a:t>
            </a:r>
          </a:p>
        </p:txBody>
      </p:sp>
      <p:sp>
        <p:nvSpPr>
          <p:cNvPr id="8" name="对角圆角矩形 7"/>
          <p:cNvSpPr/>
          <p:nvPr/>
        </p:nvSpPr>
        <p:spPr>
          <a:xfrm>
            <a:off x="5110692" y="4907523"/>
            <a:ext cx="1791395" cy="764456"/>
          </a:xfrm>
          <a:prstGeom prst="round2DiagRect">
            <a:avLst/>
          </a:prstGeom>
          <a:solidFill>
            <a:srgbClr val="054487"/>
          </a:solidFill>
          <a:ln w="25400" cap="flat" cmpd="sng" algn="ctr">
            <a:noFill/>
            <a:prstDash val="solid"/>
          </a:ln>
          <a:effectLst/>
        </p:spPr>
        <p:txBody>
          <a:bodyPr lIns="131441" tIns="65721" rIns="131441" bIns="65721" anchor="ctr"/>
          <a:lstStyle/>
          <a:p>
            <a:pPr marL="0" marR="0" lvl="0" indent="0" algn="ctr" defTabSz="1219200" rtl="0" eaLnBrk="1" fontAlgn="auto" latinLnBrk="0" hangingPunct="1">
              <a:lnSpc>
                <a:spcPct val="100000"/>
              </a:lnSpc>
              <a:spcBef>
                <a:spcPts val="0"/>
              </a:spcBef>
              <a:spcAft>
                <a:spcPts val="0"/>
              </a:spcAft>
              <a:buClrTx/>
              <a:buSzTx/>
              <a:buFontTx/>
              <a:buNone/>
              <a:defRPr/>
            </a:pPr>
            <a:r>
              <a:rPr kumimoji="0" lang="zh-CN" altLang="en-US" sz="2265"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添加内容</a:t>
            </a:r>
          </a:p>
        </p:txBody>
      </p:sp>
      <p:cxnSp>
        <p:nvCxnSpPr>
          <p:cNvPr id="9" name="直接箭头连接符 8"/>
          <p:cNvCxnSpPr/>
          <p:nvPr/>
        </p:nvCxnSpPr>
        <p:spPr>
          <a:xfrm>
            <a:off x="3097942" y="2023352"/>
            <a:ext cx="885428" cy="0"/>
          </a:xfrm>
          <a:prstGeom prst="straightConnector1">
            <a:avLst/>
          </a:prstGeom>
          <a:noFill/>
          <a:ln w="9525" cap="rnd" cmpd="sng" algn="ctr">
            <a:solidFill>
              <a:sysClr val="window" lastClr="FFFFFF">
                <a:lumMod val="65000"/>
              </a:sysClr>
            </a:solidFill>
            <a:prstDash val="sysDash"/>
            <a:tailEnd type="stealth"/>
          </a:ln>
          <a:effectLst/>
        </p:spPr>
      </p:cxnSp>
      <p:grpSp>
        <p:nvGrpSpPr>
          <p:cNvPr id="10" name="组合 9"/>
          <p:cNvGrpSpPr/>
          <p:nvPr/>
        </p:nvGrpSpPr>
        <p:grpSpPr>
          <a:xfrm>
            <a:off x="4182797" y="1683130"/>
            <a:ext cx="3776763" cy="826065"/>
            <a:chOff x="3024807" y="1419622"/>
            <a:chExt cx="2627313" cy="574675"/>
          </a:xfrm>
        </p:grpSpPr>
        <p:sp>
          <p:nvSpPr>
            <p:cNvPr id="11" name="文本框 8"/>
            <p:cNvSpPr txBox="1">
              <a:spLocks noChangeArrowheads="1"/>
            </p:cNvSpPr>
            <p:nvPr/>
          </p:nvSpPr>
          <p:spPr bwMode="auto">
            <a:xfrm>
              <a:off x="3024807" y="1419622"/>
              <a:ext cx="1129185"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535" b="0" i="0" u="none" strike="noStrike" kern="1200" cap="none" spc="0" normalizeH="0" baseline="0" noProof="0" dirty="0">
                  <a:ln>
                    <a:noFill/>
                  </a:ln>
                  <a:solidFill>
                    <a:srgbClr val="054487"/>
                  </a:solidFill>
                  <a:effectLst/>
                  <a:uLnTx/>
                  <a:uFillTx/>
                  <a:latin typeface="微软雅黑" panose="020B0503020204020204" pitchFamily="34" charset="-122"/>
                  <a:ea typeface="微软雅黑" panose="020B0503020204020204" pitchFamily="34" charset="-122"/>
                  <a:cs typeface="+mn-cs"/>
                </a:rPr>
                <a:t>添加标题</a:t>
              </a:r>
            </a:p>
          </p:txBody>
        </p:sp>
        <p:sp>
          <p:nvSpPr>
            <p:cNvPr id="12" name="文本框 9"/>
            <p:cNvSpPr txBox="1"/>
            <p:nvPr/>
          </p:nvSpPr>
          <p:spPr>
            <a:xfrm>
              <a:off x="3024807" y="1705372"/>
              <a:ext cx="2627313" cy="288925"/>
            </a:xfrm>
            <a:prstGeom prst="rect">
              <a:avLst/>
            </a:prstGeom>
            <a:noFill/>
          </p:spPr>
          <p:txBody>
            <a:bodyPr anchor="ct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735" b="0"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rPr>
                <a:t>点击添加内容点击添加内容点击添加</a:t>
              </a:r>
              <a:endParaRPr kumimoji="0" lang="en-US" altLang="zh-CN" sz="1735" b="0"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endParaRPr>
            </a:p>
          </p:txBody>
        </p:sp>
      </p:grpSp>
      <p:cxnSp>
        <p:nvCxnSpPr>
          <p:cNvPr id="13" name="直接箭头连接符 12"/>
          <p:cNvCxnSpPr/>
          <p:nvPr/>
        </p:nvCxnSpPr>
        <p:spPr>
          <a:xfrm>
            <a:off x="4414674" y="3116405"/>
            <a:ext cx="885428" cy="0"/>
          </a:xfrm>
          <a:prstGeom prst="straightConnector1">
            <a:avLst/>
          </a:prstGeom>
          <a:noFill/>
          <a:ln w="9525" cap="rnd" cmpd="sng" algn="ctr">
            <a:solidFill>
              <a:sysClr val="window" lastClr="FFFFFF">
                <a:lumMod val="65000"/>
              </a:sysClr>
            </a:solidFill>
            <a:prstDash val="sysDash"/>
            <a:tailEnd type="stealth"/>
          </a:ln>
          <a:effectLst/>
        </p:spPr>
      </p:cxnSp>
      <p:grpSp>
        <p:nvGrpSpPr>
          <p:cNvPr id="14" name="组合 13"/>
          <p:cNvGrpSpPr/>
          <p:nvPr/>
        </p:nvGrpSpPr>
        <p:grpSpPr>
          <a:xfrm>
            <a:off x="5424935" y="2718207"/>
            <a:ext cx="3776763" cy="823784"/>
            <a:chOff x="3888903" y="2139702"/>
            <a:chExt cx="2627313" cy="573088"/>
          </a:xfrm>
        </p:grpSpPr>
        <p:sp>
          <p:nvSpPr>
            <p:cNvPr id="15" name="文本框 11"/>
            <p:cNvSpPr txBox="1">
              <a:spLocks noChangeArrowheads="1"/>
            </p:cNvSpPr>
            <p:nvPr/>
          </p:nvSpPr>
          <p:spPr bwMode="auto">
            <a:xfrm>
              <a:off x="3888903" y="2139702"/>
              <a:ext cx="1129185" cy="319088"/>
            </a:xfrm>
            <a:prstGeom prst="rect">
              <a:avLst/>
            </a:prstGeom>
            <a:noFill/>
            <a:ln w="9525">
              <a:noFill/>
              <a:miter lim="800000"/>
            </a:ln>
          </p:spPr>
          <p:txBody>
            <a:bodyPr anchor="ct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535" b="0" i="0" u="none" strike="noStrike" kern="1200" cap="none" spc="0" normalizeH="0" baseline="0" noProof="0" dirty="0">
                  <a:ln>
                    <a:noFill/>
                  </a:ln>
                  <a:solidFill>
                    <a:srgbClr val="054487"/>
                  </a:solidFill>
                  <a:effectLst/>
                  <a:uLnTx/>
                  <a:uFillTx/>
                  <a:latin typeface="微软雅黑" panose="020B0503020204020204" pitchFamily="34" charset="-122"/>
                  <a:ea typeface="微软雅黑" panose="020B0503020204020204" pitchFamily="34" charset="-122"/>
                  <a:cs typeface="+mn-cs"/>
                </a:rPr>
                <a:t>添加标题</a:t>
              </a:r>
            </a:p>
          </p:txBody>
        </p:sp>
        <p:sp>
          <p:nvSpPr>
            <p:cNvPr id="16" name="文本框 12"/>
            <p:cNvSpPr txBox="1"/>
            <p:nvPr/>
          </p:nvSpPr>
          <p:spPr>
            <a:xfrm>
              <a:off x="3888903" y="2425452"/>
              <a:ext cx="2627313" cy="287338"/>
            </a:xfrm>
            <a:prstGeom prst="rect">
              <a:avLst/>
            </a:prstGeom>
            <a:noFill/>
          </p:spPr>
          <p:txBody>
            <a:bodyPr anchor="ct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735" b="0"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rPr>
                <a:t>点击添加内容点击添加内容点击添加</a:t>
              </a:r>
              <a:endParaRPr kumimoji="0" lang="en-US" altLang="zh-CN" sz="1735" b="0"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endParaRPr>
            </a:p>
          </p:txBody>
        </p:sp>
      </p:grpSp>
      <p:cxnSp>
        <p:nvCxnSpPr>
          <p:cNvPr id="17" name="直接箭头连接符 16"/>
          <p:cNvCxnSpPr/>
          <p:nvPr/>
        </p:nvCxnSpPr>
        <p:spPr>
          <a:xfrm>
            <a:off x="5731406" y="4209460"/>
            <a:ext cx="885428" cy="0"/>
          </a:xfrm>
          <a:prstGeom prst="straightConnector1">
            <a:avLst/>
          </a:prstGeom>
          <a:noFill/>
          <a:ln w="9525" cap="rnd" cmpd="sng" algn="ctr">
            <a:solidFill>
              <a:sysClr val="window" lastClr="FFFFFF">
                <a:lumMod val="65000"/>
              </a:sysClr>
            </a:solidFill>
            <a:prstDash val="sysDash"/>
            <a:tailEnd type="stealth"/>
          </a:ln>
          <a:effectLst/>
        </p:spPr>
      </p:cxnSp>
      <p:grpSp>
        <p:nvGrpSpPr>
          <p:cNvPr id="18" name="组合 17"/>
          <p:cNvGrpSpPr/>
          <p:nvPr/>
        </p:nvGrpSpPr>
        <p:grpSpPr>
          <a:xfrm>
            <a:off x="6646501" y="3861073"/>
            <a:ext cx="3776761" cy="823783"/>
            <a:chOff x="4738688" y="2934767"/>
            <a:chExt cx="2627312" cy="573087"/>
          </a:xfrm>
        </p:grpSpPr>
        <p:sp>
          <p:nvSpPr>
            <p:cNvPr id="19" name="文本框 14"/>
            <p:cNvSpPr txBox="1">
              <a:spLocks noChangeArrowheads="1"/>
            </p:cNvSpPr>
            <p:nvPr/>
          </p:nvSpPr>
          <p:spPr bwMode="auto">
            <a:xfrm>
              <a:off x="4738688" y="2934767"/>
              <a:ext cx="1129185" cy="320675"/>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535" b="0" i="0" u="none" strike="noStrike" kern="1200" cap="none" spc="0" normalizeH="0" baseline="0" noProof="0" dirty="0">
                  <a:ln>
                    <a:noFill/>
                  </a:ln>
                  <a:solidFill>
                    <a:srgbClr val="054487"/>
                  </a:solidFill>
                  <a:effectLst/>
                  <a:uLnTx/>
                  <a:uFillTx/>
                  <a:latin typeface="微软雅黑" panose="020B0503020204020204" pitchFamily="34" charset="-122"/>
                  <a:ea typeface="微软雅黑" panose="020B0503020204020204" pitchFamily="34" charset="-122"/>
                  <a:cs typeface="+mn-cs"/>
                </a:rPr>
                <a:t>添加标题</a:t>
              </a:r>
            </a:p>
          </p:txBody>
        </p:sp>
        <p:sp>
          <p:nvSpPr>
            <p:cNvPr id="20" name="文本框 15"/>
            <p:cNvSpPr txBox="1"/>
            <p:nvPr/>
          </p:nvSpPr>
          <p:spPr>
            <a:xfrm>
              <a:off x="4738688" y="3220517"/>
              <a:ext cx="2627312" cy="287337"/>
            </a:xfrm>
            <a:prstGeom prst="rect">
              <a:avLst/>
            </a:prstGeom>
            <a:noFill/>
          </p:spPr>
          <p:txBody>
            <a:bodyPr anchor="ct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735" b="0"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rPr>
                <a:t>点击添加内容点击添加内容点击添加</a:t>
              </a:r>
              <a:endParaRPr kumimoji="0" lang="en-US" altLang="zh-CN" sz="1735" b="0"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endParaRPr>
            </a:p>
          </p:txBody>
        </p:sp>
      </p:grpSp>
      <p:cxnSp>
        <p:nvCxnSpPr>
          <p:cNvPr id="21" name="直接箭头连接符 20"/>
          <p:cNvCxnSpPr/>
          <p:nvPr/>
        </p:nvCxnSpPr>
        <p:spPr>
          <a:xfrm>
            <a:off x="7048138" y="5302513"/>
            <a:ext cx="885428" cy="0"/>
          </a:xfrm>
          <a:prstGeom prst="straightConnector1">
            <a:avLst/>
          </a:prstGeom>
          <a:noFill/>
          <a:ln w="9525" cap="rnd" cmpd="sng" algn="ctr">
            <a:solidFill>
              <a:sysClr val="window" lastClr="FFFFFF">
                <a:lumMod val="65000"/>
              </a:sysClr>
            </a:solidFill>
            <a:prstDash val="sysDash"/>
            <a:tailEnd type="stealth"/>
          </a:ln>
          <a:effectLst/>
        </p:spPr>
      </p:cxnSp>
      <p:grpSp>
        <p:nvGrpSpPr>
          <p:cNvPr id="22" name="组合 21"/>
          <p:cNvGrpSpPr/>
          <p:nvPr/>
        </p:nvGrpSpPr>
        <p:grpSpPr>
          <a:xfrm>
            <a:off x="7958668" y="4896148"/>
            <a:ext cx="3776763" cy="823784"/>
            <a:chOff x="5651500" y="3654846"/>
            <a:chExt cx="2627313" cy="573088"/>
          </a:xfrm>
        </p:grpSpPr>
        <p:sp>
          <p:nvSpPr>
            <p:cNvPr id="23" name="文本框 17"/>
            <p:cNvSpPr txBox="1">
              <a:spLocks noChangeArrowheads="1"/>
            </p:cNvSpPr>
            <p:nvPr/>
          </p:nvSpPr>
          <p:spPr bwMode="auto">
            <a:xfrm>
              <a:off x="5651500" y="3654846"/>
              <a:ext cx="1129185" cy="320675"/>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535" b="0" i="0" u="none" strike="noStrike" kern="1200" cap="none" spc="0" normalizeH="0" baseline="0" noProof="0" dirty="0">
                  <a:ln>
                    <a:noFill/>
                  </a:ln>
                  <a:solidFill>
                    <a:srgbClr val="054487"/>
                  </a:solidFill>
                  <a:effectLst/>
                  <a:uLnTx/>
                  <a:uFillTx/>
                  <a:latin typeface="微软雅黑" panose="020B0503020204020204" pitchFamily="34" charset="-122"/>
                  <a:ea typeface="微软雅黑" panose="020B0503020204020204" pitchFamily="34" charset="-122"/>
                  <a:cs typeface="+mn-cs"/>
                </a:rPr>
                <a:t>添加标题</a:t>
              </a:r>
            </a:p>
          </p:txBody>
        </p:sp>
        <p:sp>
          <p:nvSpPr>
            <p:cNvPr id="24" name="文本框 18"/>
            <p:cNvSpPr txBox="1"/>
            <p:nvPr/>
          </p:nvSpPr>
          <p:spPr>
            <a:xfrm>
              <a:off x="5651500" y="3940596"/>
              <a:ext cx="2627313" cy="287338"/>
            </a:xfrm>
            <a:prstGeom prst="rect">
              <a:avLst/>
            </a:prstGeom>
            <a:noFill/>
          </p:spPr>
          <p:txBody>
            <a:bodyPr anchor="ct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735" b="0"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rPr>
                <a:t>点击添加内容点击添加内容点击添加</a:t>
              </a:r>
              <a:endParaRPr kumimoji="0" lang="en-US" altLang="zh-CN" sz="1735" b="0"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endParaRPr>
            </a:p>
          </p:txBody>
        </p:sp>
      </p:grpSp>
      <p:sp>
        <p:nvSpPr>
          <p:cNvPr id="25" name="直角上箭头 24"/>
          <p:cNvSpPr/>
          <p:nvPr/>
        </p:nvSpPr>
        <p:spPr>
          <a:xfrm rot="5400000">
            <a:off x="1566712" y="2602775"/>
            <a:ext cx="773581" cy="759917"/>
          </a:xfrm>
          <a:prstGeom prst="bentUpArrow">
            <a:avLst/>
          </a:prstGeom>
          <a:solidFill>
            <a:srgbClr val="054487"/>
          </a:solidFill>
          <a:ln w="25400" cap="flat" cmpd="sng" algn="ctr">
            <a:noFill/>
            <a:prstDash val="solid"/>
          </a:ln>
          <a:effectLst/>
        </p:spPr>
        <p:txBody>
          <a:bodyPr lIns="131441" tIns="65721" rIns="131441" bIns="65721" anchor="ctr"/>
          <a:lstStyle/>
          <a:p>
            <a:pPr marL="0" marR="0" lvl="0" indent="0" algn="ctr" defTabSz="1219200" rtl="0" eaLnBrk="1" fontAlgn="auto" latinLnBrk="0" hangingPunct="1">
              <a:lnSpc>
                <a:spcPct val="100000"/>
              </a:lnSpc>
              <a:spcBef>
                <a:spcPts val="0"/>
              </a:spcBef>
              <a:spcAft>
                <a:spcPts val="0"/>
              </a:spcAft>
              <a:buClrTx/>
              <a:buSzTx/>
              <a:buFontTx/>
              <a:buNone/>
              <a:defRPr/>
            </a:pPr>
            <a:endParaRPr kumimoji="0" lang="zh-CN" altLang="en-US" sz="2265"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6" name="直角上箭头 25"/>
          <p:cNvSpPr/>
          <p:nvPr/>
        </p:nvSpPr>
        <p:spPr>
          <a:xfrm rot="5400000">
            <a:off x="2917675" y="3663881"/>
            <a:ext cx="775863" cy="757635"/>
          </a:xfrm>
          <a:prstGeom prst="bentUpArrow">
            <a:avLst/>
          </a:prstGeom>
          <a:solidFill>
            <a:srgbClr val="054487"/>
          </a:solidFill>
          <a:ln w="25400" cap="flat" cmpd="sng" algn="ctr">
            <a:noFill/>
            <a:prstDash val="solid"/>
          </a:ln>
          <a:effectLst/>
        </p:spPr>
        <p:txBody>
          <a:bodyPr lIns="131441" tIns="65721" rIns="131441" bIns="65721" anchor="ctr"/>
          <a:lstStyle/>
          <a:p>
            <a:pPr marL="0" marR="0" lvl="0" indent="0" algn="ctr" defTabSz="1219200" rtl="0" eaLnBrk="1" fontAlgn="auto" latinLnBrk="0" hangingPunct="1">
              <a:lnSpc>
                <a:spcPct val="100000"/>
              </a:lnSpc>
              <a:spcBef>
                <a:spcPts val="0"/>
              </a:spcBef>
              <a:spcAft>
                <a:spcPts val="0"/>
              </a:spcAft>
              <a:buClrTx/>
              <a:buSzTx/>
              <a:buFontTx/>
              <a:buNone/>
              <a:defRPr/>
            </a:pPr>
            <a:endParaRPr kumimoji="0" lang="zh-CN" altLang="en-US" sz="2265"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7" name="直角上箭头 26"/>
          <p:cNvSpPr/>
          <p:nvPr/>
        </p:nvSpPr>
        <p:spPr>
          <a:xfrm rot="5400000">
            <a:off x="4269779" y="4723849"/>
            <a:ext cx="775863" cy="759916"/>
          </a:xfrm>
          <a:prstGeom prst="bentUpArrow">
            <a:avLst/>
          </a:prstGeom>
          <a:solidFill>
            <a:srgbClr val="054487"/>
          </a:solidFill>
          <a:ln w="25400" cap="flat" cmpd="sng" algn="ctr">
            <a:noFill/>
            <a:prstDash val="solid"/>
          </a:ln>
          <a:effectLst/>
        </p:spPr>
        <p:txBody>
          <a:bodyPr lIns="131441" tIns="65721" rIns="131441" bIns="65721" anchor="ctr"/>
          <a:lstStyle/>
          <a:p>
            <a:pPr marL="0" marR="0" lvl="0" indent="0" algn="ctr" defTabSz="1219200" rtl="0" eaLnBrk="1" fontAlgn="auto" latinLnBrk="0" hangingPunct="1">
              <a:lnSpc>
                <a:spcPct val="100000"/>
              </a:lnSpc>
              <a:spcBef>
                <a:spcPts val="0"/>
              </a:spcBef>
              <a:spcAft>
                <a:spcPts val="0"/>
              </a:spcAft>
              <a:buClrTx/>
              <a:buSzTx/>
              <a:buFontTx/>
              <a:buNone/>
              <a:defRPr/>
            </a:pPr>
            <a:endParaRPr kumimoji="0" lang="zh-CN" altLang="en-US" sz="2265"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left)">
                                      <p:cBhvr>
                                        <p:cTn id="16" dur="500"/>
                                        <p:tgtEl>
                                          <p:spTgt spid="10"/>
                                        </p:tgtEl>
                                      </p:cBhvr>
                                    </p:animEffect>
                                  </p:childTnLst>
                                </p:cTn>
                              </p:par>
                            </p:childTnLst>
                          </p:cTn>
                        </p:par>
                        <p:par>
                          <p:cTn id="17" fill="hold">
                            <p:stCondLst>
                              <p:cond delay="1500"/>
                            </p:stCondLst>
                            <p:childTnLst>
                              <p:par>
                                <p:cTn id="18" presetID="12" presetClass="entr" presetSubtype="1" fill="hold" grpId="0" nodeType="afterEffect">
                                  <p:stCondLst>
                                    <p:cond delay="0"/>
                                  </p:stCondLst>
                                  <p:childTnLst>
                                    <p:set>
                                      <p:cBhvr>
                                        <p:cTn id="19" dur="1" fill="hold">
                                          <p:stCondLst>
                                            <p:cond delay="0"/>
                                          </p:stCondLst>
                                        </p:cTn>
                                        <p:tgtEl>
                                          <p:spTgt spid="25"/>
                                        </p:tgtEl>
                                        <p:attrNameLst>
                                          <p:attrName>style.visibility</p:attrName>
                                        </p:attrNameLst>
                                      </p:cBhvr>
                                      <p:to>
                                        <p:strVal val="visible"/>
                                      </p:to>
                                    </p:set>
                                    <p:anim calcmode="lin" valueType="num">
                                      <p:cBhvr additive="base">
                                        <p:cTn id="20" dur="500"/>
                                        <p:tgtEl>
                                          <p:spTgt spid="25"/>
                                        </p:tgtEl>
                                        <p:attrNameLst>
                                          <p:attrName>ppt_y</p:attrName>
                                        </p:attrNameLst>
                                      </p:cBhvr>
                                      <p:tavLst>
                                        <p:tav tm="0">
                                          <p:val>
                                            <p:strVal val="#ppt_y-#ppt_h*1.125000"/>
                                          </p:val>
                                        </p:tav>
                                        <p:tav tm="100000">
                                          <p:val>
                                            <p:strVal val="#ppt_y"/>
                                          </p:val>
                                        </p:tav>
                                      </p:tavLst>
                                    </p:anim>
                                    <p:animEffect transition="in" filter="wipe(down)">
                                      <p:cBhvr>
                                        <p:cTn id="21" dur="500"/>
                                        <p:tgtEl>
                                          <p:spTgt spid="25"/>
                                        </p:tgtEl>
                                      </p:cBhvr>
                                    </p:animEffect>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left)">
                                      <p:cBhvr>
                                        <p:cTn id="25" dur="500"/>
                                        <p:tgtEl>
                                          <p:spTgt spid="6"/>
                                        </p:tgtEl>
                                      </p:cBhvr>
                                    </p:animEffect>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wipe(left)">
                                      <p:cBhvr>
                                        <p:cTn id="29" dur="500"/>
                                        <p:tgtEl>
                                          <p:spTgt spid="13"/>
                                        </p:tgtEl>
                                      </p:cBhvr>
                                    </p:animEffect>
                                  </p:childTnLst>
                                </p:cTn>
                              </p:par>
                            </p:childTnLst>
                          </p:cTn>
                        </p:par>
                        <p:par>
                          <p:cTn id="30" fill="hold">
                            <p:stCondLst>
                              <p:cond delay="3000"/>
                            </p:stCondLst>
                            <p:childTnLst>
                              <p:par>
                                <p:cTn id="31" presetID="22" presetClass="entr" presetSubtype="8"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left)">
                                      <p:cBhvr>
                                        <p:cTn id="33" dur="500"/>
                                        <p:tgtEl>
                                          <p:spTgt spid="14"/>
                                        </p:tgtEl>
                                      </p:cBhvr>
                                    </p:animEffect>
                                  </p:childTnLst>
                                </p:cTn>
                              </p:par>
                            </p:childTnLst>
                          </p:cTn>
                        </p:par>
                        <p:par>
                          <p:cTn id="34" fill="hold">
                            <p:stCondLst>
                              <p:cond delay="3500"/>
                            </p:stCondLst>
                            <p:childTnLst>
                              <p:par>
                                <p:cTn id="35" presetID="12" presetClass="entr" presetSubtype="1" fill="hold" grpId="0" nodeType="afterEffect">
                                  <p:stCondLst>
                                    <p:cond delay="0"/>
                                  </p:stCondLst>
                                  <p:childTnLst>
                                    <p:set>
                                      <p:cBhvr>
                                        <p:cTn id="36" dur="1" fill="hold">
                                          <p:stCondLst>
                                            <p:cond delay="0"/>
                                          </p:stCondLst>
                                        </p:cTn>
                                        <p:tgtEl>
                                          <p:spTgt spid="26"/>
                                        </p:tgtEl>
                                        <p:attrNameLst>
                                          <p:attrName>style.visibility</p:attrName>
                                        </p:attrNameLst>
                                      </p:cBhvr>
                                      <p:to>
                                        <p:strVal val="visible"/>
                                      </p:to>
                                    </p:set>
                                    <p:anim calcmode="lin" valueType="num">
                                      <p:cBhvr additive="base">
                                        <p:cTn id="37" dur="500"/>
                                        <p:tgtEl>
                                          <p:spTgt spid="26"/>
                                        </p:tgtEl>
                                        <p:attrNameLst>
                                          <p:attrName>ppt_y</p:attrName>
                                        </p:attrNameLst>
                                      </p:cBhvr>
                                      <p:tavLst>
                                        <p:tav tm="0">
                                          <p:val>
                                            <p:strVal val="#ppt_y-#ppt_h*1.125000"/>
                                          </p:val>
                                        </p:tav>
                                        <p:tav tm="100000">
                                          <p:val>
                                            <p:strVal val="#ppt_y"/>
                                          </p:val>
                                        </p:tav>
                                      </p:tavLst>
                                    </p:anim>
                                    <p:animEffect transition="in" filter="wipe(down)">
                                      <p:cBhvr>
                                        <p:cTn id="38" dur="500"/>
                                        <p:tgtEl>
                                          <p:spTgt spid="26"/>
                                        </p:tgtEl>
                                      </p:cBhvr>
                                    </p:animEffect>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wipe(left)">
                                      <p:cBhvr>
                                        <p:cTn id="42" dur="500"/>
                                        <p:tgtEl>
                                          <p:spTgt spid="7"/>
                                        </p:tgtEl>
                                      </p:cBhvr>
                                    </p:animEffect>
                                  </p:childTnLst>
                                </p:cTn>
                              </p:par>
                            </p:childTnLst>
                          </p:cTn>
                        </p:par>
                        <p:par>
                          <p:cTn id="43" fill="hold">
                            <p:stCondLst>
                              <p:cond delay="4500"/>
                            </p:stCondLst>
                            <p:childTnLst>
                              <p:par>
                                <p:cTn id="44" presetID="22" presetClass="entr" presetSubtype="8" fill="hold"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000"/>
                            </p:stCondLst>
                            <p:childTnLst>
                              <p:par>
                                <p:cTn id="48" presetID="22" presetClass="entr" presetSubtype="8" fill="hold"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left)">
                                      <p:cBhvr>
                                        <p:cTn id="50" dur="500"/>
                                        <p:tgtEl>
                                          <p:spTgt spid="18"/>
                                        </p:tgtEl>
                                      </p:cBhvr>
                                    </p:animEffect>
                                  </p:childTnLst>
                                </p:cTn>
                              </p:par>
                            </p:childTnLst>
                          </p:cTn>
                        </p:par>
                        <p:par>
                          <p:cTn id="51" fill="hold">
                            <p:stCondLst>
                              <p:cond delay="5500"/>
                            </p:stCondLst>
                            <p:childTnLst>
                              <p:par>
                                <p:cTn id="52" presetID="12" presetClass="entr" presetSubtype="1" fill="hold" grpId="0" nodeType="after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p:tgtEl>
                                          <p:spTgt spid="27"/>
                                        </p:tgtEl>
                                        <p:attrNameLst>
                                          <p:attrName>ppt_y</p:attrName>
                                        </p:attrNameLst>
                                      </p:cBhvr>
                                      <p:tavLst>
                                        <p:tav tm="0">
                                          <p:val>
                                            <p:strVal val="#ppt_y-#ppt_h*1.125000"/>
                                          </p:val>
                                        </p:tav>
                                        <p:tav tm="100000">
                                          <p:val>
                                            <p:strVal val="#ppt_y"/>
                                          </p:val>
                                        </p:tav>
                                      </p:tavLst>
                                    </p:anim>
                                    <p:animEffect transition="in" filter="wipe(down)">
                                      <p:cBhvr>
                                        <p:cTn id="55" dur="500"/>
                                        <p:tgtEl>
                                          <p:spTgt spid="27"/>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8"/>
                                        </p:tgtEl>
                                        <p:attrNameLst>
                                          <p:attrName>style.visibility</p:attrName>
                                        </p:attrNameLst>
                                      </p:cBhvr>
                                      <p:to>
                                        <p:strVal val="visible"/>
                                      </p:to>
                                    </p:set>
                                    <p:animEffect transition="in" filter="wipe(left)">
                                      <p:cBhvr>
                                        <p:cTn id="59" dur="500"/>
                                        <p:tgtEl>
                                          <p:spTgt spid="8"/>
                                        </p:tgtEl>
                                      </p:cBhvr>
                                    </p:animEffect>
                                  </p:childTnLst>
                                </p:cTn>
                              </p:par>
                            </p:childTnLst>
                          </p:cTn>
                        </p:par>
                        <p:par>
                          <p:cTn id="60" fill="hold">
                            <p:stCondLst>
                              <p:cond delay="6500"/>
                            </p:stCondLst>
                            <p:childTnLst>
                              <p:par>
                                <p:cTn id="61" presetID="22" presetClass="entr" presetSubtype="8" fill="hold" nodeType="afterEffect">
                                  <p:stCondLst>
                                    <p:cond delay="0"/>
                                  </p:stCondLst>
                                  <p:childTnLst>
                                    <p:set>
                                      <p:cBhvr>
                                        <p:cTn id="62" dur="1" fill="hold">
                                          <p:stCondLst>
                                            <p:cond delay="0"/>
                                          </p:stCondLst>
                                        </p:cTn>
                                        <p:tgtEl>
                                          <p:spTgt spid="21"/>
                                        </p:tgtEl>
                                        <p:attrNameLst>
                                          <p:attrName>style.visibility</p:attrName>
                                        </p:attrNameLst>
                                      </p:cBhvr>
                                      <p:to>
                                        <p:strVal val="visible"/>
                                      </p:to>
                                    </p:set>
                                    <p:animEffect transition="in" filter="wipe(left)">
                                      <p:cBhvr>
                                        <p:cTn id="63" dur="500"/>
                                        <p:tgtEl>
                                          <p:spTgt spid="21"/>
                                        </p:tgtEl>
                                      </p:cBhvr>
                                    </p:animEffect>
                                  </p:childTnLst>
                                </p:cTn>
                              </p:par>
                            </p:childTnLst>
                          </p:cTn>
                        </p:par>
                        <p:par>
                          <p:cTn id="64" fill="hold">
                            <p:stCondLst>
                              <p:cond delay="7000"/>
                            </p:stCondLst>
                            <p:childTnLst>
                              <p:par>
                                <p:cTn id="65" presetID="22" presetClass="entr" presetSubtype="8" fill="hold" nodeType="after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wipe(left)">
                                      <p:cBhvr>
                                        <p:cTn id="6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25" grpId="0" animBg="1"/>
      <p:bldP spid="26" grpId="0" animBg="1"/>
      <p:bldP spid="2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Left-Right Arrow 61"/>
          <p:cNvSpPr/>
          <p:nvPr/>
        </p:nvSpPr>
        <p:spPr>
          <a:xfrm>
            <a:off x="5568710" y="2272126"/>
            <a:ext cx="924263" cy="365857"/>
          </a:xfrm>
          <a:prstGeom prst="leftRightArrow">
            <a:avLst>
              <a:gd name="adj1" fmla="val 50000"/>
              <a:gd name="adj2" fmla="val 6508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20000"/>
              </a:lnSpc>
              <a:spcBef>
                <a:spcPts val="0"/>
              </a:spcBef>
              <a:spcAft>
                <a:spcPts val="0"/>
              </a:spcAft>
              <a:buClrTx/>
              <a:buSzTx/>
              <a:buFontTx/>
              <a:buNone/>
              <a:defRPr/>
            </a:pPr>
            <a:endParaRPr kumimoji="0" lang="en-US" sz="8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8" name="Left-Right Arrow 65"/>
          <p:cNvSpPr/>
          <p:nvPr/>
        </p:nvSpPr>
        <p:spPr>
          <a:xfrm>
            <a:off x="5568710" y="3565128"/>
            <a:ext cx="924263" cy="365857"/>
          </a:xfrm>
          <a:prstGeom prst="leftRightArrow">
            <a:avLst>
              <a:gd name="adj1" fmla="val 50000"/>
              <a:gd name="adj2" fmla="val 6508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20000"/>
              </a:lnSpc>
              <a:spcBef>
                <a:spcPts val="0"/>
              </a:spcBef>
              <a:spcAft>
                <a:spcPts val="0"/>
              </a:spcAft>
              <a:buClrTx/>
              <a:buSzTx/>
              <a:buFontTx/>
              <a:buNone/>
              <a:defRPr/>
            </a:pPr>
            <a:endParaRPr kumimoji="0" lang="en-US" sz="8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9" name="Left-Right Arrow 66"/>
          <p:cNvSpPr/>
          <p:nvPr/>
        </p:nvSpPr>
        <p:spPr>
          <a:xfrm>
            <a:off x="5568710" y="4858130"/>
            <a:ext cx="924263" cy="365857"/>
          </a:xfrm>
          <a:prstGeom prst="leftRightArrow">
            <a:avLst>
              <a:gd name="adj1" fmla="val 50000"/>
              <a:gd name="adj2" fmla="val 6508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20000"/>
              </a:lnSpc>
              <a:spcBef>
                <a:spcPts val="0"/>
              </a:spcBef>
              <a:spcAft>
                <a:spcPts val="0"/>
              </a:spcAft>
              <a:buClrTx/>
              <a:buSzTx/>
              <a:buFontTx/>
              <a:buNone/>
              <a:defRPr/>
            </a:pPr>
            <a:endParaRPr kumimoji="0" lang="en-US" sz="8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grpSp>
        <p:nvGrpSpPr>
          <p:cNvPr id="10" name="组合 9"/>
          <p:cNvGrpSpPr/>
          <p:nvPr/>
        </p:nvGrpSpPr>
        <p:grpSpPr>
          <a:xfrm>
            <a:off x="1047002" y="1879528"/>
            <a:ext cx="4471765" cy="1158484"/>
            <a:chOff x="1047002" y="1879528"/>
            <a:chExt cx="4471765" cy="1158484"/>
          </a:xfrm>
        </p:grpSpPr>
        <p:sp>
          <p:nvSpPr>
            <p:cNvPr id="11" name="Freeform 68"/>
            <p:cNvSpPr/>
            <p:nvPr/>
          </p:nvSpPr>
          <p:spPr>
            <a:xfrm>
              <a:off x="2335838" y="1951644"/>
              <a:ext cx="3086015" cy="1006824"/>
            </a:xfrm>
            <a:custGeom>
              <a:avLst/>
              <a:gdLst>
                <a:gd name="connsiteX0" fmla="*/ 131527 w 789146"/>
                <a:gd name="connsiteY0" fmla="*/ 0 h 2110763"/>
                <a:gd name="connsiteX1" fmla="*/ 657619 w 789146"/>
                <a:gd name="connsiteY1" fmla="*/ 0 h 2110763"/>
                <a:gd name="connsiteX2" fmla="*/ 750623 w 789146"/>
                <a:gd name="connsiteY2" fmla="*/ 38524 h 2110763"/>
                <a:gd name="connsiteX3" fmla="*/ 789146 w 789146"/>
                <a:gd name="connsiteY3" fmla="*/ 131528 h 2110763"/>
                <a:gd name="connsiteX4" fmla="*/ 789146 w 789146"/>
                <a:gd name="connsiteY4" fmla="*/ 2110763 h 2110763"/>
                <a:gd name="connsiteX5" fmla="*/ 789146 w 789146"/>
                <a:gd name="connsiteY5" fmla="*/ 2110763 h 2110763"/>
                <a:gd name="connsiteX6" fmla="*/ 789146 w 789146"/>
                <a:gd name="connsiteY6" fmla="*/ 2110763 h 2110763"/>
                <a:gd name="connsiteX7" fmla="*/ 0 w 789146"/>
                <a:gd name="connsiteY7" fmla="*/ 2110763 h 2110763"/>
                <a:gd name="connsiteX8" fmla="*/ 0 w 789146"/>
                <a:gd name="connsiteY8" fmla="*/ 2110763 h 2110763"/>
                <a:gd name="connsiteX9" fmla="*/ 0 w 789146"/>
                <a:gd name="connsiteY9" fmla="*/ 2110763 h 2110763"/>
                <a:gd name="connsiteX10" fmla="*/ 0 w 789146"/>
                <a:gd name="connsiteY10" fmla="*/ 131527 h 2110763"/>
                <a:gd name="connsiteX11" fmla="*/ 38524 w 789146"/>
                <a:gd name="connsiteY11" fmla="*/ 38523 h 2110763"/>
                <a:gd name="connsiteX12" fmla="*/ 131528 w 789146"/>
                <a:gd name="connsiteY12" fmla="*/ 0 h 2110763"/>
                <a:gd name="connsiteX13" fmla="*/ 131527 w 789146"/>
                <a:gd name="connsiteY13" fmla="*/ 0 h 211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89146" h="2110763">
                  <a:moveTo>
                    <a:pt x="789146" y="351802"/>
                  </a:moveTo>
                  <a:lnTo>
                    <a:pt x="789146" y="1758961"/>
                  </a:lnTo>
                  <a:cubicBezTo>
                    <a:pt x="789146" y="1852264"/>
                    <a:pt x="783965" y="1941748"/>
                    <a:pt x="774743" y="2007723"/>
                  </a:cubicBezTo>
                  <a:cubicBezTo>
                    <a:pt x="765521" y="2073698"/>
                    <a:pt x="753013" y="2110762"/>
                    <a:pt x="739972" y="2110762"/>
                  </a:cubicBezTo>
                  <a:lnTo>
                    <a:pt x="0" y="2110762"/>
                  </a:lnTo>
                  <a:lnTo>
                    <a:pt x="0" y="2110762"/>
                  </a:lnTo>
                  <a:lnTo>
                    <a:pt x="0" y="2110762"/>
                  </a:lnTo>
                  <a:lnTo>
                    <a:pt x="0" y="1"/>
                  </a:lnTo>
                  <a:lnTo>
                    <a:pt x="0" y="1"/>
                  </a:lnTo>
                  <a:lnTo>
                    <a:pt x="0" y="1"/>
                  </a:lnTo>
                  <a:lnTo>
                    <a:pt x="739972" y="1"/>
                  </a:lnTo>
                  <a:cubicBezTo>
                    <a:pt x="753014" y="1"/>
                    <a:pt x="765522" y="37065"/>
                    <a:pt x="774743" y="103043"/>
                  </a:cubicBezTo>
                  <a:cubicBezTo>
                    <a:pt x="783965" y="169018"/>
                    <a:pt x="789146" y="258502"/>
                    <a:pt x="789146" y="351805"/>
                  </a:cubicBezTo>
                  <a:lnTo>
                    <a:pt x="789146" y="351802"/>
                  </a:lnTo>
                  <a:close/>
                </a:path>
              </a:pathLst>
            </a:custGeom>
            <a:solidFill>
              <a:schemeClr val="bg1">
                <a:lumMod val="95000"/>
                <a:alpha val="90000"/>
              </a:schemeClr>
            </a:solidFill>
            <a:ln>
              <a:noFill/>
            </a:ln>
            <a:effectLst/>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20017" tIns="73814" rIns="73814" bIns="73816" numCol="1" spcCol="1270" anchor="ctr" anchorCtr="0">
              <a:noAutofit/>
            </a:bodyPr>
            <a:lstStyle/>
            <a:p>
              <a:pPr marL="321310" marR="0" lvl="1" indent="-321310" algn="l" defTabSz="1375410" rtl="0" eaLnBrk="1" fontAlgn="auto" latinLnBrk="0" hangingPunct="1">
                <a:lnSpc>
                  <a:spcPct val="120000"/>
                </a:lnSpc>
                <a:spcBef>
                  <a:spcPts val="0"/>
                </a:spcBef>
                <a:spcAft>
                  <a:spcPct val="15000"/>
                </a:spcAft>
                <a:buClrTx/>
                <a:buSzTx/>
                <a:buFontTx/>
                <a:buChar char="•"/>
                <a:defRPr/>
              </a:pPr>
              <a:endParaRPr kumimoji="0" lang="en-US" sz="800" b="0" i="0" u="none" strike="noStrike" kern="1200" cap="none" spc="0" normalizeH="0" baseline="0" noProof="0" dirty="0">
                <a:ln>
                  <a:noFill/>
                </a:ln>
                <a:solidFill>
                  <a:prstClr val="black">
                    <a:hueOff val="0"/>
                    <a:satOff val="0"/>
                    <a:lumOff val="0"/>
                    <a:alphaOff val="0"/>
                  </a:prstClr>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a:p>
              <a:pPr marL="321310" marR="0" lvl="1" indent="-321310" algn="l" defTabSz="1375410" rtl="0" eaLnBrk="1" fontAlgn="auto" latinLnBrk="0" hangingPunct="1">
                <a:lnSpc>
                  <a:spcPct val="120000"/>
                </a:lnSpc>
                <a:spcBef>
                  <a:spcPts val="0"/>
                </a:spcBef>
                <a:spcAft>
                  <a:spcPct val="15000"/>
                </a:spcAft>
                <a:buClrTx/>
                <a:buSzTx/>
                <a:buFontTx/>
                <a:buChar char="•"/>
                <a:defRPr/>
              </a:pPr>
              <a:endParaRPr kumimoji="0" lang="en-US" sz="800" b="0" i="0" u="none" strike="noStrike" kern="1200" cap="none" spc="0" normalizeH="0" baseline="0" noProof="0" dirty="0">
                <a:ln>
                  <a:noFill/>
                </a:ln>
                <a:solidFill>
                  <a:prstClr val="black">
                    <a:hueOff val="0"/>
                    <a:satOff val="0"/>
                    <a:lumOff val="0"/>
                    <a:alphaOff val="0"/>
                  </a:prstClr>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2" name="Freeform 45"/>
            <p:cNvSpPr>
              <a:spLocks noEditPoints="1"/>
            </p:cNvSpPr>
            <p:nvPr/>
          </p:nvSpPr>
          <p:spPr bwMode="auto">
            <a:xfrm>
              <a:off x="2480983" y="2289122"/>
              <a:ext cx="396745" cy="39674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2060"/>
            </a:solidFill>
            <a:ln w="9525">
              <a:noFill/>
              <a:round/>
            </a:ln>
          </p:spPr>
          <p:txBody>
            <a:bodyPr vert="horz" wrap="square" lIns="128580" tIns="64290" rIns="128580" bIns="64290" numCol="1" anchor="t" anchorCtr="0" compatLnSpc="1"/>
            <a:lstStyle/>
            <a:p>
              <a:pPr marL="0" marR="0" lvl="0" indent="0" algn="l" defTabSz="914400" rtl="0" eaLnBrk="1" fontAlgn="auto" latinLnBrk="0" hangingPunct="1">
                <a:lnSpc>
                  <a:spcPct val="120000"/>
                </a:lnSpc>
                <a:spcBef>
                  <a:spcPts val="0"/>
                </a:spcBef>
                <a:spcAft>
                  <a:spcPts val="0"/>
                </a:spcAft>
                <a:buClrTx/>
                <a:buSzTx/>
                <a:buFontTx/>
                <a:buNone/>
                <a:defRPr/>
              </a:pPr>
              <a:endParaRPr kumimoji="0" lang="en-US" sz="8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3" name="Rounded Rectangle 67"/>
            <p:cNvSpPr/>
            <p:nvPr/>
          </p:nvSpPr>
          <p:spPr>
            <a:xfrm>
              <a:off x="1047002" y="1879528"/>
              <a:ext cx="1298967" cy="1158484"/>
            </a:xfrm>
            <a:prstGeom prst="roundRect">
              <a:avLst/>
            </a:prstGeom>
            <a:solidFill>
              <a:srgbClr val="002060"/>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marL="0" marR="0" lvl="0" indent="0" algn="ctr" defTabSz="1437640" rtl="0" eaLnBrk="1" fontAlgn="auto" latinLnBrk="0" hangingPunct="1">
                <a:lnSpc>
                  <a:spcPct val="120000"/>
                </a:lnSpc>
                <a:spcBef>
                  <a:spcPts val="0"/>
                </a:spcBef>
                <a:spcAft>
                  <a:spcPct val="35000"/>
                </a:spcAft>
                <a:buClrTx/>
                <a:buSzTx/>
                <a:buFontTx/>
                <a:buNone/>
                <a:defRPr/>
              </a:pPr>
              <a:r>
                <a:rPr kumimoji="0" lang="en-US" sz="3200" b="0" i="0" u="none" strike="noStrike" kern="1200" cap="none" spc="0" normalizeH="0" baseline="0" noProof="0" dirty="0">
                  <a:ln>
                    <a:noFill/>
                  </a:ln>
                  <a:solidFill>
                    <a:prstClr val="white"/>
                  </a:solidFill>
                  <a:effectLst/>
                  <a:uLnTx/>
                  <a:uFillTx/>
                  <a:latin typeface="Impact" panose="020B0806030902050204" pitchFamily="34" charset="0"/>
                  <a:ea typeface="微软雅黑" panose="020B0503020204020204" pitchFamily="34" charset="-122"/>
                  <a:cs typeface="+mn-cs"/>
                  <a:sym typeface="Arial" panose="020B0604020202020204" pitchFamily="34" charset="0"/>
                </a:rPr>
                <a:t>01</a:t>
              </a:r>
            </a:p>
          </p:txBody>
        </p:sp>
        <p:grpSp>
          <p:nvGrpSpPr>
            <p:cNvPr id="14" name="组合 13"/>
            <p:cNvGrpSpPr/>
            <p:nvPr/>
          </p:nvGrpSpPr>
          <p:grpSpPr>
            <a:xfrm>
              <a:off x="2856242" y="2119919"/>
              <a:ext cx="2662525" cy="735149"/>
              <a:chOff x="6960636" y="-1450216"/>
              <a:chExt cx="2662525" cy="735149"/>
            </a:xfrm>
          </p:grpSpPr>
          <p:sp>
            <p:nvSpPr>
              <p:cNvPr id="15" name="MH_Text_1"/>
              <p:cNvSpPr txBox="1"/>
              <p:nvPr>
                <p:custDataLst>
                  <p:tags r:id="rId11"/>
                </p:custDataLst>
              </p:nvPr>
            </p:nvSpPr>
            <p:spPr>
              <a:xfrm>
                <a:off x="6960636" y="-1038947"/>
                <a:ext cx="2662525" cy="323880"/>
              </a:xfrm>
              <a:prstGeom prst="rect">
                <a:avLst/>
              </a:prstGeom>
              <a:noFill/>
              <a:ln w="9525">
                <a:noFill/>
                <a:miter lim="800000"/>
              </a:ln>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white">
                        <a:lumMod val="65000"/>
                      </a:prstClr>
                    </a:solidFill>
                    <a:effectLst/>
                    <a:uLnTx/>
                    <a:uFillTx/>
                    <a:latin typeface="微软雅黑" panose="020B0503020204020204" pitchFamily="34" charset="-122"/>
                    <a:ea typeface="微软雅黑" panose="020B0503020204020204" pitchFamily="34" charset="-122"/>
                    <a:cs typeface="+mn-cs"/>
                  </a:rPr>
                  <a:t>点击此处更换文本添加文字</a:t>
                </a:r>
              </a:p>
            </p:txBody>
          </p:sp>
          <p:sp>
            <p:nvSpPr>
              <p:cNvPr id="16" name="MH_SubTitle_1"/>
              <p:cNvSpPr txBox="1"/>
              <p:nvPr>
                <p:custDataLst>
                  <p:tags r:id="rId12"/>
                </p:custDataLst>
              </p:nvPr>
            </p:nvSpPr>
            <p:spPr>
              <a:xfrm>
                <a:off x="6960636" y="-1450216"/>
                <a:ext cx="2662525" cy="363972"/>
              </a:xfrm>
              <a:prstGeom prst="rect">
                <a:avLst/>
              </a:prstGeom>
              <a:noFill/>
              <a:ln w="9525">
                <a:noFill/>
                <a:miter lim="800000"/>
              </a:ln>
            </p:spPr>
            <p:txBody>
              <a:bodyPr wrap="square" rtlCol="0" anchor="ctr" anchorCtr="0">
                <a:noAutofit/>
              </a:bodyPr>
              <a:lstStyle/>
              <a:p>
                <a:pPr marL="0" marR="0" lvl="0" indent="0" algn="l" defTabSz="914400" rtl="0" eaLnBrk="1" fontAlgn="auto" latinLnBrk="0" hangingPunct="1">
                  <a:lnSpc>
                    <a:spcPct val="170000"/>
                  </a:lnSpc>
                  <a:spcBef>
                    <a:spcPts val="0"/>
                  </a:spcBef>
                  <a:spcAft>
                    <a:spcPts val="0"/>
                  </a:spcAft>
                  <a:buClrTx/>
                  <a:buSzTx/>
                  <a:buFontTx/>
                  <a:buNone/>
                  <a:defRPr/>
                </a:pPr>
                <a:r>
                  <a:rPr kumimoji="0" lang="zh-CN" altLang="en-US" sz="1800" b="1" i="0" u="none" strike="noStrike" kern="1200" cap="none" spc="0" normalizeH="0" baseline="0" noProof="0" dirty="0">
                    <a:ln>
                      <a:noFill/>
                    </a:ln>
                    <a:solidFill>
                      <a:srgbClr val="002060"/>
                    </a:solidFill>
                    <a:effectLst/>
                    <a:uLnTx/>
                    <a:uFillTx/>
                    <a:latin typeface="微软雅黑" panose="020B0503020204020204" pitchFamily="34" charset="-122"/>
                    <a:ea typeface="微软雅黑" panose="020B0503020204020204" pitchFamily="34" charset="-122"/>
                    <a:cs typeface="+mn-cs"/>
                  </a:rPr>
                  <a:t>输入您的文字内容</a:t>
                </a:r>
              </a:p>
            </p:txBody>
          </p:sp>
        </p:grpSp>
      </p:grpSp>
      <p:grpSp>
        <p:nvGrpSpPr>
          <p:cNvPr id="17" name="组合 16"/>
          <p:cNvGrpSpPr/>
          <p:nvPr/>
        </p:nvGrpSpPr>
        <p:grpSpPr>
          <a:xfrm>
            <a:off x="1047002" y="3172533"/>
            <a:ext cx="4471765" cy="1158481"/>
            <a:chOff x="1047002" y="3172533"/>
            <a:chExt cx="4471765" cy="1158481"/>
          </a:xfrm>
        </p:grpSpPr>
        <p:sp>
          <p:nvSpPr>
            <p:cNvPr id="18" name="Rounded Rectangle 69"/>
            <p:cNvSpPr/>
            <p:nvPr/>
          </p:nvSpPr>
          <p:spPr>
            <a:xfrm>
              <a:off x="1047002" y="3172533"/>
              <a:ext cx="1298967" cy="1158481"/>
            </a:xfrm>
            <a:prstGeom prst="roundRect">
              <a:avLst/>
            </a:prstGeom>
            <a:solidFill>
              <a:srgbClr val="002060"/>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marL="0" marR="0" lvl="0" indent="0" algn="ctr" defTabSz="1437640" rtl="0" eaLnBrk="1" fontAlgn="auto" latinLnBrk="0" hangingPunct="1">
                <a:lnSpc>
                  <a:spcPct val="120000"/>
                </a:lnSpc>
                <a:spcBef>
                  <a:spcPts val="0"/>
                </a:spcBef>
                <a:spcAft>
                  <a:spcPct val="35000"/>
                </a:spcAft>
                <a:buClrTx/>
                <a:buSzTx/>
                <a:buFontTx/>
                <a:buNone/>
                <a:defRPr/>
              </a:pPr>
              <a:r>
                <a:rPr kumimoji="0" lang="en-US" sz="3200" b="0" i="0" u="none" strike="noStrike" kern="1200" cap="none" spc="0" normalizeH="0" baseline="0" noProof="0" dirty="0">
                  <a:ln>
                    <a:noFill/>
                  </a:ln>
                  <a:solidFill>
                    <a:prstClr val="white"/>
                  </a:solidFill>
                  <a:effectLst/>
                  <a:uLnTx/>
                  <a:uFillTx/>
                  <a:latin typeface="Impact" panose="020B0806030902050204" pitchFamily="34" charset="0"/>
                  <a:ea typeface="微软雅黑" panose="020B0503020204020204" pitchFamily="34" charset="-122"/>
                  <a:cs typeface="+mn-cs"/>
                  <a:sym typeface="Arial" panose="020B0604020202020204" pitchFamily="34" charset="0"/>
                </a:rPr>
                <a:t>02</a:t>
              </a:r>
            </a:p>
          </p:txBody>
        </p:sp>
        <p:grpSp>
          <p:nvGrpSpPr>
            <p:cNvPr id="19" name="组合 18"/>
            <p:cNvGrpSpPr/>
            <p:nvPr/>
          </p:nvGrpSpPr>
          <p:grpSpPr>
            <a:xfrm>
              <a:off x="2335838" y="3244646"/>
              <a:ext cx="3182929" cy="1006824"/>
              <a:chOff x="2335838" y="3244646"/>
              <a:chExt cx="3182929" cy="1006824"/>
            </a:xfrm>
          </p:grpSpPr>
          <p:sp>
            <p:nvSpPr>
              <p:cNvPr id="20" name="Freeform 70"/>
              <p:cNvSpPr/>
              <p:nvPr/>
            </p:nvSpPr>
            <p:spPr>
              <a:xfrm>
                <a:off x="2335838" y="3244646"/>
                <a:ext cx="3086015" cy="1006824"/>
              </a:xfrm>
              <a:custGeom>
                <a:avLst/>
                <a:gdLst>
                  <a:gd name="connsiteX0" fmla="*/ 131527 w 789146"/>
                  <a:gd name="connsiteY0" fmla="*/ 0 h 2110763"/>
                  <a:gd name="connsiteX1" fmla="*/ 657619 w 789146"/>
                  <a:gd name="connsiteY1" fmla="*/ 0 h 2110763"/>
                  <a:gd name="connsiteX2" fmla="*/ 750623 w 789146"/>
                  <a:gd name="connsiteY2" fmla="*/ 38524 h 2110763"/>
                  <a:gd name="connsiteX3" fmla="*/ 789146 w 789146"/>
                  <a:gd name="connsiteY3" fmla="*/ 131528 h 2110763"/>
                  <a:gd name="connsiteX4" fmla="*/ 789146 w 789146"/>
                  <a:gd name="connsiteY4" fmla="*/ 2110763 h 2110763"/>
                  <a:gd name="connsiteX5" fmla="*/ 789146 w 789146"/>
                  <a:gd name="connsiteY5" fmla="*/ 2110763 h 2110763"/>
                  <a:gd name="connsiteX6" fmla="*/ 789146 w 789146"/>
                  <a:gd name="connsiteY6" fmla="*/ 2110763 h 2110763"/>
                  <a:gd name="connsiteX7" fmla="*/ 0 w 789146"/>
                  <a:gd name="connsiteY7" fmla="*/ 2110763 h 2110763"/>
                  <a:gd name="connsiteX8" fmla="*/ 0 w 789146"/>
                  <a:gd name="connsiteY8" fmla="*/ 2110763 h 2110763"/>
                  <a:gd name="connsiteX9" fmla="*/ 0 w 789146"/>
                  <a:gd name="connsiteY9" fmla="*/ 2110763 h 2110763"/>
                  <a:gd name="connsiteX10" fmla="*/ 0 w 789146"/>
                  <a:gd name="connsiteY10" fmla="*/ 131527 h 2110763"/>
                  <a:gd name="connsiteX11" fmla="*/ 38524 w 789146"/>
                  <a:gd name="connsiteY11" fmla="*/ 38523 h 2110763"/>
                  <a:gd name="connsiteX12" fmla="*/ 131528 w 789146"/>
                  <a:gd name="connsiteY12" fmla="*/ 0 h 2110763"/>
                  <a:gd name="connsiteX13" fmla="*/ 131527 w 789146"/>
                  <a:gd name="connsiteY13" fmla="*/ 0 h 211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89146" h="2110763">
                    <a:moveTo>
                      <a:pt x="789146" y="351802"/>
                    </a:moveTo>
                    <a:lnTo>
                      <a:pt x="789146" y="1758961"/>
                    </a:lnTo>
                    <a:cubicBezTo>
                      <a:pt x="789146" y="1852264"/>
                      <a:pt x="783965" y="1941748"/>
                      <a:pt x="774743" y="2007723"/>
                    </a:cubicBezTo>
                    <a:cubicBezTo>
                      <a:pt x="765521" y="2073698"/>
                      <a:pt x="753013" y="2110762"/>
                      <a:pt x="739972" y="2110762"/>
                    </a:cubicBezTo>
                    <a:lnTo>
                      <a:pt x="0" y="2110762"/>
                    </a:lnTo>
                    <a:lnTo>
                      <a:pt x="0" y="2110762"/>
                    </a:lnTo>
                    <a:lnTo>
                      <a:pt x="0" y="2110762"/>
                    </a:lnTo>
                    <a:lnTo>
                      <a:pt x="0" y="1"/>
                    </a:lnTo>
                    <a:lnTo>
                      <a:pt x="0" y="1"/>
                    </a:lnTo>
                    <a:lnTo>
                      <a:pt x="0" y="1"/>
                    </a:lnTo>
                    <a:lnTo>
                      <a:pt x="739972" y="1"/>
                    </a:lnTo>
                    <a:cubicBezTo>
                      <a:pt x="753014" y="1"/>
                      <a:pt x="765522" y="37065"/>
                      <a:pt x="774743" y="103043"/>
                    </a:cubicBezTo>
                    <a:cubicBezTo>
                      <a:pt x="783965" y="169018"/>
                      <a:pt x="789146" y="258502"/>
                      <a:pt x="789146" y="351805"/>
                    </a:cubicBezTo>
                    <a:lnTo>
                      <a:pt x="789146" y="351802"/>
                    </a:lnTo>
                    <a:close/>
                  </a:path>
                </a:pathLst>
              </a:custGeom>
              <a:solidFill>
                <a:schemeClr val="bg1">
                  <a:lumMod val="95000"/>
                  <a:alpha val="90000"/>
                </a:schemeClr>
              </a:solidFill>
              <a:ln>
                <a:noFill/>
              </a:ln>
              <a:effectLst/>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20017" tIns="73816" rIns="73814" bIns="73814" numCol="1" spcCol="1270" anchor="ctr" anchorCtr="0">
                <a:noAutofit/>
              </a:bodyPr>
              <a:lstStyle/>
              <a:p>
                <a:pPr marL="321310" marR="0" lvl="1" indent="-321310" algn="l" defTabSz="1375410" rtl="0" eaLnBrk="1" fontAlgn="auto" latinLnBrk="0" hangingPunct="1">
                  <a:lnSpc>
                    <a:spcPct val="120000"/>
                  </a:lnSpc>
                  <a:spcBef>
                    <a:spcPts val="0"/>
                  </a:spcBef>
                  <a:spcAft>
                    <a:spcPct val="15000"/>
                  </a:spcAft>
                  <a:buClrTx/>
                  <a:buSzTx/>
                  <a:buFontTx/>
                  <a:buChar char="•"/>
                  <a:defRPr/>
                </a:pPr>
                <a:endParaRPr kumimoji="0" lang="en-US" sz="800" b="0" i="0" u="none" strike="noStrike" kern="1200" cap="none" spc="0" normalizeH="0" baseline="0" noProof="0" dirty="0">
                  <a:ln>
                    <a:noFill/>
                  </a:ln>
                  <a:solidFill>
                    <a:prstClr val="black">
                      <a:hueOff val="0"/>
                      <a:satOff val="0"/>
                      <a:lumOff val="0"/>
                      <a:alphaOff val="0"/>
                    </a:prstClr>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a:p>
                <a:pPr marL="321310" marR="0" lvl="1" indent="-321310" algn="l" defTabSz="1375410" rtl="0" eaLnBrk="1" fontAlgn="auto" latinLnBrk="0" hangingPunct="1">
                  <a:lnSpc>
                    <a:spcPct val="120000"/>
                  </a:lnSpc>
                  <a:spcBef>
                    <a:spcPts val="0"/>
                  </a:spcBef>
                  <a:spcAft>
                    <a:spcPct val="15000"/>
                  </a:spcAft>
                  <a:buClrTx/>
                  <a:buSzTx/>
                  <a:buFontTx/>
                  <a:buChar char="•"/>
                  <a:defRPr/>
                </a:pPr>
                <a:endParaRPr kumimoji="0" lang="en-US" sz="800" b="0" i="0" u="none" strike="noStrike" kern="1200" cap="none" spc="0" normalizeH="0" baseline="0" noProof="0" dirty="0">
                  <a:ln>
                    <a:noFill/>
                  </a:ln>
                  <a:solidFill>
                    <a:prstClr val="black">
                      <a:hueOff val="0"/>
                      <a:satOff val="0"/>
                      <a:lumOff val="0"/>
                      <a:alphaOff val="0"/>
                    </a:prstClr>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21" name="Freeform 45"/>
              <p:cNvSpPr>
                <a:spLocks noEditPoints="1"/>
              </p:cNvSpPr>
              <p:nvPr/>
            </p:nvSpPr>
            <p:spPr bwMode="auto">
              <a:xfrm>
                <a:off x="2480983" y="3577935"/>
                <a:ext cx="396745" cy="39674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2060"/>
              </a:solidFill>
              <a:ln w="9525">
                <a:noFill/>
                <a:round/>
              </a:ln>
            </p:spPr>
            <p:txBody>
              <a:bodyPr vert="horz" wrap="square" lIns="128580" tIns="64290" rIns="128580" bIns="64290" numCol="1" anchor="t" anchorCtr="0" compatLnSpc="1"/>
              <a:lstStyle/>
              <a:p>
                <a:pPr marL="0" marR="0" lvl="0" indent="0" algn="l" defTabSz="914400" rtl="0" eaLnBrk="1" fontAlgn="auto" latinLnBrk="0" hangingPunct="1">
                  <a:lnSpc>
                    <a:spcPct val="120000"/>
                  </a:lnSpc>
                  <a:spcBef>
                    <a:spcPts val="0"/>
                  </a:spcBef>
                  <a:spcAft>
                    <a:spcPts val="0"/>
                  </a:spcAft>
                  <a:buClrTx/>
                  <a:buSzTx/>
                  <a:buFontTx/>
                  <a:buNone/>
                  <a:defRPr/>
                </a:pPr>
                <a:endParaRPr kumimoji="0" lang="en-US" sz="8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grpSp>
            <p:nvGrpSpPr>
              <p:cNvPr id="22" name="组合 21"/>
              <p:cNvGrpSpPr/>
              <p:nvPr/>
            </p:nvGrpSpPr>
            <p:grpSpPr>
              <a:xfrm>
                <a:off x="2856242" y="3408732"/>
                <a:ext cx="2662525" cy="735149"/>
                <a:chOff x="6960636" y="-1450216"/>
                <a:chExt cx="2662525" cy="735149"/>
              </a:xfrm>
            </p:grpSpPr>
            <p:sp>
              <p:nvSpPr>
                <p:cNvPr id="23" name="MH_Text_1"/>
                <p:cNvSpPr txBox="1"/>
                <p:nvPr>
                  <p:custDataLst>
                    <p:tags r:id="rId9"/>
                  </p:custDataLst>
                </p:nvPr>
              </p:nvSpPr>
              <p:spPr>
                <a:xfrm>
                  <a:off x="6960636" y="-1038947"/>
                  <a:ext cx="2662525" cy="323880"/>
                </a:xfrm>
                <a:prstGeom prst="rect">
                  <a:avLst/>
                </a:prstGeom>
                <a:noFill/>
                <a:ln w="9525">
                  <a:noFill/>
                  <a:miter lim="800000"/>
                </a:ln>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white">
                          <a:lumMod val="65000"/>
                        </a:prstClr>
                      </a:solidFill>
                      <a:effectLst/>
                      <a:uLnTx/>
                      <a:uFillTx/>
                      <a:latin typeface="微软雅黑" panose="020B0503020204020204" pitchFamily="34" charset="-122"/>
                      <a:ea typeface="微软雅黑" panose="020B0503020204020204" pitchFamily="34" charset="-122"/>
                      <a:cs typeface="+mn-cs"/>
                    </a:rPr>
                    <a:t>点击此处更换文本添加文字</a:t>
                  </a:r>
                </a:p>
              </p:txBody>
            </p:sp>
            <p:sp>
              <p:nvSpPr>
                <p:cNvPr id="24" name="MH_SubTitle_1"/>
                <p:cNvSpPr txBox="1"/>
                <p:nvPr>
                  <p:custDataLst>
                    <p:tags r:id="rId10"/>
                  </p:custDataLst>
                </p:nvPr>
              </p:nvSpPr>
              <p:spPr>
                <a:xfrm>
                  <a:off x="6960636" y="-1450216"/>
                  <a:ext cx="2662525" cy="363972"/>
                </a:xfrm>
                <a:prstGeom prst="rect">
                  <a:avLst/>
                </a:prstGeom>
                <a:noFill/>
                <a:ln w="9525">
                  <a:noFill/>
                  <a:miter lim="800000"/>
                </a:ln>
              </p:spPr>
              <p:txBody>
                <a:bodyPr wrap="square" rtlCol="0" anchor="ctr" anchorCtr="0">
                  <a:noAutofit/>
                </a:bodyPr>
                <a:lstStyle/>
                <a:p>
                  <a:pPr marL="0" marR="0" lvl="0" indent="0" algn="l" defTabSz="914400" rtl="0" eaLnBrk="1" fontAlgn="auto" latinLnBrk="0" hangingPunct="1">
                    <a:lnSpc>
                      <a:spcPct val="170000"/>
                    </a:lnSpc>
                    <a:spcBef>
                      <a:spcPts val="0"/>
                    </a:spcBef>
                    <a:spcAft>
                      <a:spcPts val="0"/>
                    </a:spcAft>
                    <a:buClrTx/>
                    <a:buSzTx/>
                    <a:buFontTx/>
                    <a:buNone/>
                    <a:defRPr/>
                  </a:pPr>
                  <a:r>
                    <a:rPr kumimoji="0" lang="zh-CN" altLang="en-US" sz="1800" b="1" i="0" u="none" strike="noStrike" kern="1200" cap="none" spc="0" normalizeH="0" baseline="0" noProof="0" dirty="0">
                      <a:ln>
                        <a:noFill/>
                      </a:ln>
                      <a:solidFill>
                        <a:srgbClr val="002060"/>
                      </a:solidFill>
                      <a:effectLst/>
                      <a:uLnTx/>
                      <a:uFillTx/>
                      <a:latin typeface="微软雅黑" panose="020B0503020204020204" pitchFamily="34" charset="-122"/>
                      <a:ea typeface="微软雅黑" panose="020B0503020204020204" pitchFamily="34" charset="-122"/>
                      <a:cs typeface="+mn-cs"/>
                    </a:rPr>
                    <a:t>输入您的文字内容</a:t>
                  </a:r>
                </a:p>
              </p:txBody>
            </p:sp>
          </p:grpSp>
        </p:grpSp>
      </p:grpSp>
      <p:grpSp>
        <p:nvGrpSpPr>
          <p:cNvPr id="25" name="组合 24"/>
          <p:cNvGrpSpPr/>
          <p:nvPr/>
        </p:nvGrpSpPr>
        <p:grpSpPr>
          <a:xfrm>
            <a:off x="1047002" y="4465536"/>
            <a:ext cx="4471765" cy="1158481"/>
            <a:chOff x="1047002" y="4465536"/>
            <a:chExt cx="4471765" cy="1158481"/>
          </a:xfrm>
        </p:grpSpPr>
        <p:sp>
          <p:nvSpPr>
            <p:cNvPr id="26" name="Freeform 72"/>
            <p:cNvSpPr/>
            <p:nvPr/>
          </p:nvSpPr>
          <p:spPr>
            <a:xfrm>
              <a:off x="2335838" y="4537648"/>
              <a:ext cx="3086015" cy="1006824"/>
            </a:xfrm>
            <a:custGeom>
              <a:avLst/>
              <a:gdLst>
                <a:gd name="connsiteX0" fmla="*/ 131527 w 789146"/>
                <a:gd name="connsiteY0" fmla="*/ 0 h 2110763"/>
                <a:gd name="connsiteX1" fmla="*/ 657619 w 789146"/>
                <a:gd name="connsiteY1" fmla="*/ 0 h 2110763"/>
                <a:gd name="connsiteX2" fmla="*/ 750623 w 789146"/>
                <a:gd name="connsiteY2" fmla="*/ 38524 h 2110763"/>
                <a:gd name="connsiteX3" fmla="*/ 789146 w 789146"/>
                <a:gd name="connsiteY3" fmla="*/ 131528 h 2110763"/>
                <a:gd name="connsiteX4" fmla="*/ 789146 w 789146"/>
                <a:gd name="connsiteY4" fmla="*/ 2110763 h 2110763"/>
                <a:gd name="connsiteX5" fmla="*/ 789146 w 789146"/>
                <a:gd name="connsiteY5" fmla="*/ 2110763 h 2110763"/>
                <a:gd name="connsiteX6" fmla="*/ 789146 w 789146"/>
                <a:gd name="connsiteY6" fmla="*/ 2110763 h 2110763"/>
                <a:gd name="connsiteX7" fmla="*/ 0 w 789146"/>
                <a:gd name="connsiteY7" fmla="*/ 2110763 h 2110763"/>
                <a:gd name="connsiteX8" fmla="*/ 0 w 789146"/>
                <a:gd name="connsiteY8" fmla="*/ 2110763 h 2110763"/>
                <a:gd name="connsiteX9" fmla="*/ 0 w 789146"/>
                <a:gd name="connsiteY9" fmla="*/ 2110763 h 2110763"/>
                <a:gd name="connsiteX10" fmla="*/ 0 w 789146"/>
                <a:gd name="connsiteY10" fmla="*/ 131527 h 2110763"/>
                <a:gd name="connsiteX11" fmla="*/ 38524 w 789146"/>
                <a:gd name="connsiteY11" fmla="*/ 38523 h 2110763"/>
                <a:gd name="connsiteX12" fmla="*/ 131528 w 789146"/>
                <a:gd name="connsiteY12" fmla="*/ 0 h 2110763"/>
                <a:gd name="connsiteX13" fmla="*/ 131527 w 789146"/>
                <a:gd name="connsiteY13" fmla="*/ 0 h 211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89146" h="2110763">
                  <a:moveTo>
                    <a:pt x="789146" y="351802"/>
                  </a:moveTo>
                  <a:lnTo>
                    <a:pt x="789146" y="1758961"/>
                  </a:lnTo>
                  <a:cubicBezTo>
                    <a:pt x="789146" y="1852264"/>
                    <a:pt x="783965" y="1941748"/>
                    <a:pt x="774743" y="2007723"/>
                  </a:cubicBezTo>
                  <a:cubicBezTo>
                    <a:pt x="765521" y="2073698"/>
                    <a:pt x="753013" y="2110762"/>
                    <a:pt x="739972" y="2110762"/>
                  </a:cubicBezTo>
                  <a:lnTo>
                    <a:pt x="0" y="2110762"/>
                  </a:lnTo>
                  <a:lnTo>
                    <a:pt x="0" y="2110762"/>
                  </a:lnTo>
                  <a:lnTo>
                    <a:pt x="0" y="2110762"/>
                  </a:lnTo>
                  <a:lnTo>
                    <a:pt x="0" y="1"/>
                  </a:lnTo>
                  <a:lnTo>
                    <a:pt x="0" y="1"/>
                  </a:lnTo>
                  <a:lnTo>
                    <a:pt x="0" y="1"/>
                  </a:lnTo>
                  <a:lnTo>
                    <a:pt x="739972" y="1"/>
                  </a:lnTo>
                  <a:cubicBezTo>
                    <a:pt x="753014" y="1"/>
                    <a:pt x="765522" y="37065"/>
                    <a:pt x="774743" y="103043"/>
                  </a:cubicBezTo>
                  <a:cubicBezTo>
                    <a:pt x="783965" y="169018"/>
                    <a:pt x="789146" y="258502"/>
                    <a:pt x="789146" y="351805"/>
                  </a:cubicBezTo>
                  <a:lnTo>
                    <a:pt x="789146" y="351802"/>
                  </a:lnTo>
                  <a:close/>
                </a:path>
              </a:pathLst>
            </a:custGeom>
            <a:solidFill>
              <a:schemeClr val="bg1">
                <a:lumMod val="95000"/>
                <a:alpha val="90000"/>
              </a:schemeClr>
            </a:solidFill>
            <a:ln>
              <a:noFill/>
            </a:ln>
            <a:effectLst/>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20017" tIns="73816" rIns="73814" bIns="73814" numCol="1" spcCol="1270" anchor="ctr" anchorCtr="0">
              <a:noAutofit/>
            </a:bodyPr>
            <a:lstStyle/>
            <a:p>
              <a:pPr marL="321310" marR="0" lvl="1" indent="-321310" algn="l" defTabSz="1375410" rtl="0" eaLnBrk="1" fontAlgn="auto" latinLnBrk="0" hangingPunct="1">
                <a:lnSpc>
                  <a:spcPct val="120000"/>
                </a:lnSpc>
                <a:spcBef>
                  <a:spcPts val="0"/>
                </a:spcBef>
                <a:spcAft>
                  <a:spcPct val="15000"/>
                </a:spcAft>
                <a:buClrTx/>
                <a:buSzTx/>
                <a:buFontTx/>
                <a:buChar char="•"/>
                <a:defRPr/>
              </a:pPr>
              <a:endParaRPr kumimoji="0" lang="en-US" sz="800" b="0" i="0" u="none" strike="noStrike" kern="1200" cap="none" spc="0" normalizeH="0" baseline="0" noProof="0" dirty="0">
                <a:ln>
                  <a:noFill/>
                </a:ln>
                <a:solidFill>
                  <a:prstClr val="black">
                    <a:hueOff val="0"/>
                    <a:satOff val="0"/>
                    <a:lumOff val="0"/>
                    <a:alphaOff val="0"/>
                  </a:prstClr>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a:p>
              <a:pPr marL="321310" marR="0" lvl="1" indent="-321310" algn="l" defTabSz="1375410" rtl="0" eaLnBrk="1" fontAlgn="auto" latinLnBrk="0" hangingPunct="1">
                <a:lnSpc>
                  <a:spcPct val="120000"/>
                </a:lnSpc>
                <a:spcBef>
                  <a:spcPts val="0"/>
                </a:spcBef>
                <a:spcAft>
                  <a:spcPct val="15000"/>
                </a:spcAft>
                <a:buClrTx/>
                <a:buSzTx/>
                <a:buFontTx/>
                <a:buChar char="•"/>
                <a:defRPr/>
              </a:pPr>
              <a:endParaRPr kumimoji="0" lang="en-US" sz="800" b="0" i="0" u="none" strike="noStrike" kern="1200" cap="none" spc="0" normalizeH="0" baseline="0" noProof="0" dirty="0">
                <a:ln>
                  <a:noFill/>
                </a:ln>
                <a:solidFill>
                  <a:prstClr val="black">
                    <a:hueOff val="0"/>
                    <a:satOff val="0"/>
                    <a:lumOff val="0"/>
                    <a:alphaOff val="0"/>
                  </a:prstClr>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27" name="Freeform 45"/>
            <p:cNvSpPr>
              <a:spLocks noEditPoints="1"/>
            </p:cNvSpPr>
            <p:nvPr/>
          </p:nvSpPr>
          <p:spPr bwMode="auto">
            <a:xfrm>
              <a:off x="2480983" y="4881971"/>
              <a:ext cx="396745" cy="39674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2060"/>
            </a:solidFill>
            <a:ln w="9525">
              <a:noFill/>
              <a:round/>
            </a:ln>
          </p:spPr>
          <p:txBody>
            <a:bodyPr vert="horz" wrap="square" lIns="128580" tIns="64290" rIns="128580" bIns="64290" numCol="1" anchor="t" anchorCtr="0" compatLnSpc="1"/>
            <a:lstStyle/>
            <a:p>
              <a:pPr marL="0" marR="0" lvl="0" indent="0" algn="l" defTabSz="914400" rtl="0" eaLnBrk="1" fontAlgn="auto" latinLnBrk="0" hangingPunct="1">
                <a:lnSpc>
                  <a:spcPct val="120000"/>
                </a:lnSpc>
                <a:spcBef>
                  <a:spcPts val="0"/>
                </a:spcBef>
                <a:spcAft>
                  <a:spcPts val="0"/>
                </a:spcAft>
                <a:buClrTx/>
                <a:buSzTx/>
                <a:buFontTx/>
                <a:buNone/>
                <a:defRPr/>
              </a:pPr>
              <a:endParaRPr kumimoji="0" lang="en-US" sz="8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28" name="Rounded Rectangle 71"/>
            <p:cNvSpPr/>
            <p:nvPr/>
          </p:nvSpPr>
          <p:spPr>
            <a:xfrm>
              <a:off x="1047002" y="4465536"/>
              <a:ext cx="1298967" cy="1158481"/>
            </a:xfrm>
            <a:prstGeom prst="roundRect">
              <a:avLst/>
            </a:prstGeom>
            <a:solidFill>
              <a:srgbClr val="002060"/>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marL="0" marR="0" lvl="0" indent="0" algn="ctr" defTabSz="1437640" rtl="0" eaLnBrk="1" fontAlgn="auto" latinLnBrk="0" hangingPunct="1">
                <a:lnSpc>
                  <a:spcPct val="120000"/>
                </a:lnSpc>
                <a:spcBef>
                  <a:spcPts val="0"/>
                </a:spcBef>
                <a:spcAft>
                  <a:spcPct val="35000"/>
                </a:spcAft>
                <a:buClrTx/>
                <a:buSzTx/>
                <a:buFontTx/>
                <a:buNone/>
                <a:defRPr/>
              </a:pPr>
              <a:r>
                <a:rPr kumimoji="0" lang="en-US" sz="3200" b="0" i="0" u="none" strike="noStrike" kern="1200" cap="none" spc="0" normalizeH="0" baseline="0" noProof="0" dirty="0">
                  <a:ln>
                    <a:noFill/>
                  </a:ln>
                  <a:solidFill>
                    <a:prstClr val="white"/>
                  </a:solidFill>
                  <a:effectLst/>
                  <a:uLnTx/>
                  <a:uFillTx/>
                  <a:latin typeface="Impact" panose="020B0806030902050204" pitchFamily="34" charset="0"/>
                  <a:ea typeface="微软雅黑" panose="020B0503020204020204" pitchFamily="34" charset="-122"/>
                  <a:cs typeface="+mn-cs"/>
                  <a:sym typeface="Arial" panose="020B0604020202020204" pitchFamily="34" charset="0"/>
                </a:rPr>
                <a:t>03</a:t>
              </a:r>
            </a:p>
          </p:txBody>
        </p:sp>
        <p:grpSp>
          <p:nvGrpSpPr>
            <p:cNvPr id="29" name="组合 28"/>
            <p:cNvGrpSpPr/>
            <p:nvPr/>
          </p:nvGrpSpPr>
          <p:grpSpPr>
            <a:xfrm>
              <a:off x="2856242" y="4724393"/>
              <a:ext cx="2662525" cy="735149"/>
              <a:chOff x="6960636" y="-1450216"/>
              <a:chExt cx="2662525" cy="735149"/>
            </a:xfrm>
          </p:grpSpPr>
          <p:sp>
            <p:nvSpPr>
              <p:cNvPr id="30" name="MH_Text_1"/>
              <p:cNvSpPr txBox="1"/>
              <p:nvPr>
                <p:custDataLst>
                  <p:tags r:id="rId7"/>
                </p:custDataLst>
              </p:nvPr>
            </p:nvSpPr>
            <p:spPr>
              <a:xfrm>
                <a:off x="6960636" y="-1038947"/>
                <a:ext cx="2662525" cy="323880"/>
              </a:xfrm>
              <a:prstGeom prst="rect">
                <a:avLst/>
              </a:prstGeom>
              <a:noFill/>
              <a:ln w="9525">
                <a:noFill/>
                <a:miter lim="800000"/>
              </a:ln>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white">
                        <a:lumMod val="65000"/>
                      </a:prstClr>
                    </a:solidFill>
                    <a:effectLst/>
                    <a:uLnTx/>
                    <a:uFillTx/>
                    <a:latin typeface="微软雅黑" panose="020B0503020204020204" pitchFamily="34" charset="-122"/>
                    <a:ea typeface="微软雅黑" panose="020B0503020204020204" pitchFamily="34" charset="-122"/>
                    <a:cs typeface="+mn-cs"/>
                  </a:rPr>
                  <a:t>点击此处更换文本添加文字</a:t>
                </a:r>
              </a:p>
            </p:txBody>
          </p:sp>
          <p:sp>
            <p:nvSpPr>
              <p:cNvPr id="31" name="MH_SubTitle_1"/>
              <p:cNvSpPr txBox="1"/>
              <p:nvPr>
                <p:custDataLst>
                  <p:tags r:id="rId8"/>
                </p:custDataLst>
              </p:nvPr>
            </p:nvSpPr>
            <p:spPr>
              <a:xfrm>
                <a:off x="6960636" y="-1450216"/>
                <a:ext cx="2662525" cy="363972"/>
              </a:xfrm>
              <a:prstGeom prst="rect">
                <a:avLst/>
              </a:prstGeom>
              <a:noFill/>
              <a:ln w="9525">
                <a:noFill/>
                <a:miter lim="800000"/>
              </a:ln>
            </p:spPr>
            <p:txBody>
              <a:bodyPr wrap="square" rtlCol="0" anchor="ctr" anchorCtr="0">
                <a:noAutofit/>
              </a:bodyPr>
              <a:lstStyle/>
              <a:p>
                <a:pPr marL="0" marR="0" lvl="0" indent="0" algn="l" defTabSz="914400" rtl="0" eaLnBrk="1" fontAlgn="auto" latinLnBrk="0" hangingPunct="1">
                  <a:lnSpc>
                    <a:spcPct val="170000"/>
                  </a:lnSpc>
                  <a:spcBef>
                    <a:spcPts val="0"/>
                  </a:spcBef>
                  <a:spcAft>
                    <a:spcPts val="0"/>
                  </a:spcAft>
                  <a:buClrTx/>
                  <a:buSzTx/>
                  <a:buFontTx/>
                  <a:buNone/>
                  <a:defRPr/>
                </a:pPr>
                <a:r>
                  <a:rPr kumimoji="0" lang="zh-CN" altLang="en-US" sz="1800" b="1" i="0" u="none" strike="noStrike" kern="1200" cap="none" spc="0" normalizeH="0" baseline="0" noProof="0" dirty="0">
                    <a:ln>
                      <a:noFill/>
                    </a:ln>
                    <a:solidFill>
                      <a:srgbClr val="002060"/>
                    </a:solidFill>
                    <a:effectLst/>
                    <a:uLnTx/>
                    <a:uFillTx/>
                    <a:latin typeface="微软雅黑" panose="020B0503020204020204" pitchFamily="34" charset="-122"/>
                    <a:ea typeface="微软雅黑" panose="020B0503020204020204" pitchFamily="34" charset="-122"/>
                    <a:cs typeface="+mn-cs"/>
                  </a:rPr>
                  <a:t>输入您的文字内容</a:t>
                </a:r>
              </a:p>
            </p:txBody>
          </p:sp>
        </p:grpSp>
      </p:grpSp>
      <p:grpSp>
        <p:nvGrpSpPr>
          <p:cNvPr id="32" name="组合 31"/>
          <p:cNvGrpSpPr/>
          <p:nvPr/>
        </p:nvGrpSpPr>
        <p:grpSpPr>
          <a:xfrm>
            <a:off x="6220255" y="1879528"/>
            <a:ext cx="4743074" cy="1158484"/>
            <a:chOff x="6220255" y="1879528"/>
            <a:chExt cx="4743074" cy="1158484"/>
          </a:xfrm>
        </p:grpSpPr>
        <p:sp>
          <p:nvSpPr>
            <p:cNvPr id="33" name="Freeform 45"/>
            <p:cNvSpPr/>
            <p:nvPr/>
          </p:nvSpPr>
          <p:spPr>
            <a:xfrm flipH="1">
              <a:off x="6588480" y="1951644"/>
              <a:ext cx="3086015" cy="1006824"/>
            </a:xfrm>
            <a:custGeom>
              <a:avLst/>
              <a:gdLst>
                <a:gd name="connsiteX0" fmla="*/ 131527 w 789146"/>
                <a:gd name="connsiteY0" fmla="*/ 0 h 2110763"/>
                <a:gd name="connsiteX1" fmla="*/ 657619 w 789146"/>
                <a:gd name="connsiteY1" fmla="*/ 0 h 2110763"/>
                <a:gd name="connsiteX2" fmla="*/ 750623 w 789146"/>
                <a:gd name="connsiteY2" fmla="*/ 38524 h 2110763"/>
                <a:gd name="connsiteX3" fmla="*/ 789146 w 789146"/>
                <a:gd name="connsiteY3" fmla="*/ 131528 h 2110763"/>
                <a:gd name="connsiteX4" fmla="*/ 789146 w 789146"/>
                <a:gd name="connsiteY4" fmla="*/ 2110763 h 2110763"/>
                <a:gd name="connsiteX5" fmla="*/ 789146 w 789146"/>
                <a:gd name="connsiteY5" fmla="*/ 2110763 h 2110763"/>
                <a:gd name="connsiteX6" fmla="*/ 789146 w 789146"/>
                <a:gd name="connsiteY6" fmla="*/ 2110763 h 2110763"/>
                <a:gd name="connsiteX7" fmla="*/ 0 w 789146"/>
                <a:gd name="connsiteY7" fmla="*/ 2110763 h 2110763"/>
                <a:gd name="connsiteX8" fmla="*/ 0 w 789146"/>
                <a:gd name="connsiteY8" fmla="*/ 2110763 h 2110763"/>
                <a:gd name="connsiteX9" fmla="*/ 0 w 789146"/>
                <a:gd name="connsiteY9" fmla="*/ 2110763 h 2110763"/>
                <a:gd name="connsiteX10" fmla="*/ 0 w 789146"/>
                <a:gd name="connsiteY10" fmla="*/ 131527 h 2110763"/>
                <a:gd name="connsiteX11" fmla="*/ 38524 w 789146"/>
                <a:gd name="connsiteY11" fmla="*/ 38523 h 2110763"/>
                <a:gd name="connsiteX12" fmla="*/ 131528 w 789146"/>
                <a:gd name="connsiteY12" fmla="*/ 0 h 2110763"/>
                <a:gd name="connsiteX13" fmla="*/ 131527 w 789146"/>
                <a:gd name="connsiteY13" fmla="*/ 0 h 211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89146" h="2110763">
                  <a:moveTo>
                    <a:pt x="789146" y="351802"/>
                  </a:moveTo>
                  <a:lnTo>
                    <a:pt x="789146" y="1758961"/>
                  </a:lnTo>
                  <a:cubicBezTo>
                    <a:pt x="789146" y="1852264"/>
                    <a:pt x="783965" y="1941748"/>
                    <a:pt x="774743" y="2007723"/>
                  </a:cubicBezTo>
                  <a:cubicBezTo>
                    <a:pt x="765521" y="2073698"/>
                    <a:pt x="753013" y="2110762"/>
                    <a:pt x="739972" y="2110762"/>
                  </a:cubicBezTo>
                  <a:lnTo>
                    <a:pt x="0" y="2110762"/>
                  </a:lnTo>
                  <a:lnTo>
                    <a:pt x="0" y="2110762"/>
                  </a:lnTo>
                  <a:lnTo>
                    <a:pt x="0" y="2110762"/>
                  </a:lnTo>
                  <a:lnTo>
                    <a:pt x="0" y="1"/>
                  </a:lnTo>
                  <a:lnTo>
                    <a:pt x="0" y="1"/>
                  </a:lnTo>
                  <a:lnTo>
                    <a:pt x="0" y="1"/>
                  </a:lnTo>
                  <a:lnTo>
                    <a:pt x="739972" y="1"/>
                  </a:lnTo>
                  <a:cubicBezTo>
                    <a:pt x="753014" y="1"/>
                    <a:pt x="765522" y="37065"/>
                    <a:pt x="774743" y="103043"/>
                  </a:cubicBezTo>
                  <a:cubicBezTo>
                    <a:pt x="783965" y="169018"/>
                    <a:pt x="789146" y="258502"/>
                    <a:pt x="789146" y="351805"/>
                  </a:cubicBezTo>
                  <a:lnTo>
                    <a:pt x="789146" y="351802"/>
                  </a:lnTo>
                  <a:close/>
                </a:path>
              </a:pathLst>
            </a:custGeom>
            <a:solidFill>
              <a:schemeClr val="bg1">
                <a:lumMod val="95000"/>
                <a:alpha val="90000"/>
              </a:schemeClr>
            </a:solidFill>
            <a:ln>
              <a:noFill/>
            </a:ln>
            <a:effectLst/>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20017" tIns="73814" rIns="73814" bIns="73816" numCol="1" spcCol="1270" anchor="ctr" anchorCtr="0">
              <a:noAutofit/>
            </a:bodyPr>
            <a:lstStyle/>
            <a:p>
              <a:pPr marL="321310" marR="0" lvl="1" indent="-321310" algn="l" defTabSz="1375410" rtl="0" eaLnBrk="1" fontAlgn="auto" latinLnBrk="0" hangingPunct="1">
                <a:lnSpc>
                  <a:spcPct val="120000"/>
                </a:lnSpc>
                <a:spcBef>
                  <a:spcPts val="0"/>
                </a:spcBef>
                <a:spcAft>
                  <a:spcPct val="15000"/>
                </a:spcAft>
                <a:buClrTx/>
                <a:buSzTx/>
                <a:buFontTx/>
                <a:buChar char="•"/>
                <a:defRPr/>
              </a:pPr>
              <a:endParaRPr kumimoji="0" lang="en-US" sz="800" b="0" i="0" u="none" strike="noStrike" kern="1200" cap="none" spc="0" normalizeH="0" baseline="0" noProof="0" dirty="0">
                <a:ln>
                  <a:noFill/>
                </a:ln>
                <a:solidFill>
                  <a:prstClr val="black">
                    <a:hueOff val="0"/>
                    <a:satOff val="0"/>
                    <a:lumOff val="0"/>
                    <a:alphaOff val="0"/>
                  </a:prstClr>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a:p>
              <a:pPr marL="321310" marR="0" lvl="1" indent="-321310" algn="l" defTabSz="1375410" rtl="0" eaLnBrk="1" fontAlgn="auto" latinLnBrk="0" hangingPunct="1">
                <a:lnSpc>
                  <a:spcPct val="120000"/>
                </a:lnSpc>
                <a:spcBef>
                  <a:spcPts val="0"/>
                </a:spcBef>
                <a:spcAft>
                  <a:spcPct val="15000"/>
                </a:spcAft>
                <a:buClrTx/>
                <a:buSzTx/>
                <a:buFontTx/>
                <a:buChar char="•"/>
                <a:defRPr/>
              </a:pPr>
              <a:endParaRPr kumimoji="0" lang="en-US" sz="800" b="0" i="0" u="none" strike="noStrike" kern="1200" cap="none" spc="0" normalizeH="0" baseline="0" noProof="0" dirty="0">
                <a:ln>
                  <a:noFill/>
                </a:ln>
                <a:solidFill>
                  <a:prstClr val="black">
                    <a:hueOff val="0"/>
                    <a:satOff val="0"/>
                    <a:lumOff val="0"/>
                    <a:alphaOff val="0"/>
                  </a:prstClr>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34" name="Freeform 45"/>
            <p:cNvSpPr>
              <a:spLocks noEditPoints="1"/>
            </p:cNvSpPr>
            <p:nvPr/>
          </p:nvSpPr>
          <p:spPr bwMode="auto">
            <a:xfrm>
              <a:off x="9108300" y="2289122"/>
              <a:ext cx="396745" cy="39674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5AAA"/>
            </a:solidFill>
            <a:ln w="9525">
              <a:noFill/>
              <a:round/>
            </a:ln>
          </p:spPr>
          <p:txBody>
            <a:bodyPr vert="horz" wrap="square" lIns="128580" tIns="64290" rIns="128580" bIns="64290" numCol="1" anchor="t" anchorCtr="0" compatLnSpc="1"/>
            <a:lstStyle/>
            <a:p>
              <a:pPr marL="0" marR="0" lvl="0" indent="0" algn="l" defTabSz="914400" rtl="0" eaLnBrk="1" fontAlgn="auto" latinLnBrk="0" hangingPunct="1">
                <a:lnSpc>
                  <a:spcPct val="120000"/>
                </a:lnSpc>
                <a:spcBef>
                  <a:spcPts val="0"/>
                </a:spcBef>
                <a:spcAft>
                  <a:spcPts val="0"/>
                </a:spcAft>
                <a:buClrTx/>
                <a:buSzTx/>
                <a:buFontTx/>
                <a:buNone/>
                <a:defRPr/>
              </a:pPr>
              <a:endParaRPr kumimoji="0" lang="en-US" sz="8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35" name="Rounded Rectangle 44"/>
            <p:cNvSpPr/>
            <p:nvPr/>
          </p:nvSpPr>
          <p:spPr>
            <a:xfrm flipH="1">
              <a:off x="9664362" y="1879528"/>
              <a:ext cx="1298967" cy="1158484"/>
            </a:xfrm>
            <a:prstGeom prst="roundRect">
              <a:avLst/>
            </a:prstGeom>
            <a:solidFill>
              <a:srgbClr val="005AAA"/>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marL="0" marR="0" lvl="0" indent="0" algn="ctr" defTabSz="1437640" rtl="0" eaLnBrk="1" fontAlgn="auto" latinLnBrk="0" hangingPunct="1">
                <a:lnSpc>
                  <a:spcPct val="120000"/>
                </a:lnSpc>
                <a:spcBef>
                  <a:spcPts val="0"/>
                </a:spcBef>
                <a:spcAft>
                  <a:spcPct val="35000"/>
                </a:spcAft>
                <a:buClrTx/>
                <a:buSzTx/>
                <a:buFontTx/>
                <a:buNone/>
                <a:defRPr/>
              </a:pPr>
              <a:r>
                <a:rPr kumimoji="0" lang="en-US" sz="3200" b="0" i="0" u="none" strike="noStrike" kern="1200" cap="none" spc="0" normalizeH="0" baseline="0" noProof="0" dirty="0">
                  <a:ln>
                    <a:noFill/>
                  </a:ln>
                  <a:solidFill>
                    <a:prstClr val="white"/>
                  </a:solidFill>
                  <a:effectLst/>
                  <a:uLnTx/>
                  <a:uFillTx/>
                  <a:latin typeface="Impact" panose="020B0806030902050204" pitchFamily="34" charset="0"/>
                  <a:ea typeface="微软雅黑" panose="020B0503020204020204" pitchFamily="34" charset="-122"/>
                  <a:cs typeface="+mn-cs"/>
                  <a:sym typeface="Arial" panose="020B0604020202020204" pitchFamily="34" charset="0"/>
                </a:rPr>
                <a:t>04</a:t>
              </a:r>
            </a:p>
          </p:txBody>
        </p:sp>
        <p:grpSp>
          <p:nvGrpSpPr>
            <p:cNvPr id="36" name="组合 35"/>
            <p:cNvGrpSpPr/>
            <p:nvPr/>
          </p:nvGrpSpPr>
          <p:grpSpPr>
            <a:xfrm>
              <a:off x="6220255" y="2087479"/>
              <a:ext cx="2878689" cy="735149"/>
              <a:chOff x="-657945" y="4740114"/>
              <a:chExt cx="2878689" cy="735149"/>
            </a:xfrm>
          </p:grpSpPr>
          <p:sp>
            <p:nvSpPr>
              <p:cNvPr id="37" name="MH_Text_1"/>
              <p:cNvSpPr txBox="1"/>
              <p:nvPr>
                <p:custDataLst>
                  <p:tags r:id="rId5"/>
                </p:custDataLst>
              </p:nvPr>
            </p:nvSpPr>
            <p:spPr>
              <a:xfrm>
                <a:off x="-657945" y="5151383"/>
                <a:ext cx="2878689" cy="323880"/>
              </a:xfrm>
              <a:prstGeom prst="rect">
                <a:avLst/>
              </a:prstGeom>
              <a:noFill/>
              <a:ln w="9525">
                <a:noFill/>
                <a:miter lim="800000"/>
              </a:ln>
            </p:spPr>
            <p:txBody>
              <a:bodyPr wrap="square" rtlCol="0">
                <a:no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white">
                        <a:lumMod val="65000"/>
                      </a:prstClr>
                    </a:solidFill>
                    <a:effectLst/>
                    <a:uLnTx/>
                    <a:uFillTx/>
                    <a:latin typeface="微软雅黑" panose="020B0503020204020204" pitchFamily="34" charset="-122"/>
                    <a:ea typeface="微软雅黑" panose="020B0503020204020204" pitchFamily="34" charset="-122"/>
                    <a:cs typeface="+mn-cs"/>
                  </a:rPr>
                  <a:t>点击此处更换文本添加文字</a:t>
                </a:r>
              </a:p>
            </p:txBody>
          </p:sp>
          <p:sp>
            <p:nvSpPr>
              <p:cNvPr id="38" name="MH_SubTitle_1"/>
              <p:cNvSpPr txBox="1"/>
              <p:nvPr>
                <p:custDataLst>
                  <p:tags r:id="rId6"/>
                </p:custDataLst>
              </p:nvPr>
            </p:nvSpPr>
            <p:spPr>
              <a:xfrm>
                <a:off x="-441781" y="4740114"/>
                <a:ext cx="2662525" cy="363972"/>
              </a:xfrm>
              <a:prstGeom prst="rect">
                <a:avLst/>
              </a:prstGeom>
              <a:noFill/>
              <a:ln w="9525">
                <a:noFill/>
                <a:miter lim="800000"/>
              </a:ln>
            </p:spPr>
            <p:txBody>
              <a:bodyPr wrap="square" rtlCol="0" anchor="ctr" anchorCtr="0">
                <a:noAutofit/>
              </a:bodyPr>
              <a:lstStyle/>
              <a:p>
                <a:pPr marL="0" marR="0" lvl="0" indent="0" algn="r" defTabSz="914400" rtl="0" eaLnBrk="1" fontAlgn="auto" latinLnBrk="0" hangingPunct="1">
                  <a:lnSpc>
                    <a:spcPct val="170000"/>
                  </a:lnSpc>
                  <a:spcBef>
                    <a:spcPts val="0"/>
                  </a:spcBef>
                  <a:spcAft>
                    <a:spcPts val="0"/>
                  </a:spcAft>
                  <a:buClrTx/>
                  <a:buSzTx/>
                  <a:buFontTx/>
                  <a:buNone/>
                  <a:defRPr/>
                </a:pPr>
                <a:r>
                  <a:rPr kumimoji="0" lang="zh-CN" altLang="en-US" sz="1800" b="1" i="0" u="none" strike="noStrike" kern="1200" cap="none" spc="0" normalizeH="0" baseline="0" noProof="0" dirty="0">
                    <a:ln>
                      <a:noFill/>
                    </a:ln>
                    <a:solidFill>
                      <a:srgbClr val="005AAA"/>
                    </a:solidFill>
                    <a:effectLst/>
                    <a:uLnTx/>
                    <a:uFillTx/>
                    <a:latin typeface="微软雅黑" panose="020B0503020204020204" pitchFamily="34" charset="-122"/>
                    <a:ea typeface="微软雅黑" panose="020B0503020204020204" pitchFamily="34" charset="-122"/>
                    <a:cs typeface="+mn-cs"/>
                  </a:rPr>
                  <a:t>输入您的文字内容</a:t>
                </a:r>
              </a:p>
            </p:txBody>
          </p:sp>
        </p:grpSp>
      </p:grpSp>
      <p:grpSp>
        <p:nvGrpSpPr>
          <p:cNvPr id="39" name="组合 38"/>
          <p:cNvGrpSpPr/>
          <p:nvPr/>
        </p:nvGrpSpPr>
        <p:grpSpPr>
          <a:xfrm>
            <a:off x="6220255" y="3172533"/>
            <a:ext cx="4743074" cy="1158481"/>
            <a:chOff x="6220255" y="3172533"/>
            <a:chExt cx="4743074" cy="1158481"/>
          </a:xfrm>
        </p:grpSpPr>
        <p:sp>
          <p:nvSpPr>
            <p:cNvPr id="40" name="Freeform 62"/>
            <p:cNvSpPr/>
            <p:nvPr/>
          </p:nvSpPr>
          <p:spPr>
            <a:xfrm flipH="1">
              <a:off x="6588480" y="3244646"/>
              <a:ext cx="3086015" cy="1006824"/>
            </a:xfrm>
            <a:custGeom>
              <a:avLst/>
              <a:gdLst>
                <a:gd name="connsiteX0" fmla="*/ 131527 w 789146"/>
                <a:gd name="connsiteY0" fmla="*/ 0 h 2110763"/>
                <a:gd name="connsiteX1" fmla="*/ 657619 w 789146"/>
                <a:gd name="connsiteY1" fmla="*/ 0 h 2110763"/>
                <a:gd name="connsiteX2" fmla="*/ 750623 w 789146"/>
                <a:gd name="connsiteY2" fmla="*/ 38524 h 2110763"/>
                <a:gd name="connsiteX3" fmla="*/ 789146 w 789146"/>
                <a:gd name="connsiteY3" fmla="*/ 131528 h 2110763"/>
                <a:gd name="connsiteX4" fmla="*/ 789146 w 789146"/>
                <a:gd name="connsiteY4" fmla="*/ 2110763 h 2110763"/>
                <a:gd name="connsiteX5" fmla="*/ 789146 w 789146"/>
                <a:gd name="connsiteY5" fmla="*/ 2110763 h 2110763"/>
                <a:gd name="connsiteX6" fmla="*/ 789146 w 789146"/>
                <a:gd name="connsiteY6" fmla="*/ 2110763 h 2110763"/>
                <a:gd name="connsiteX7" fmla="*/ 0 w 789146"/>
                <a:gd name="connsiteY7" fmla="*/ 2110763 h 2110763"/>
                <a:gd name="connsiteX8" fmla="*/ 0 w 789146"/>
                <a:gd name="connsiteY8" fmla="*/ 2110763 h 2110763"/>
                <a:gd name="connsiteX9" fmla="*/ 0 w 789146"/>
                <a:gd name="connsiteY9" fmla="*/ 2110763 h 2110763"/>
                <a:gd name="connsiteX10" fmla="*/ 0 w 789146"/>
                <a:gd name="connsiteY10" fmla="*/ 131527 h 2110763"/>
                <a:gd name="connsiteX11" fmla="*/ 38524 w 789146"/>
                <a:gd name="connsiteY11" fmla="*/ 38523 h 2110763"/>
                <a:gd name="connsiteX12" fmla="*/ 131528 w 789146"/>
                <a:gd name="connsiteY12" fmla="*/ 0 h 2110763"/>
                <a:gd name="connsiteX13" fmla="*/ 131527 w 789146"/>
                <a:gd name="connsiteY13" fmla="*/ 0 h 211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89146" h="2110763">
                  <a:moveTo>
                    <a:pt x="789146" y="351802"/>
                  </a:moveTo>
                  <a:lnTo>
                    <a:pt x="789146" y="1758961"/>
                  </a:lnTo>
                  <a:cubicBezTo>
                    <a:pt x="789146" y="1852264"/>
                    <a:pt x="783965" y="1941748"/>
                    <a:pt x="774743" y="2007723"/>
                  </a:cubicBezTo>
                  <a:cubicBezTo>
                    <a:pt x="765521" y="2073698"/>
                    <a:pt x="753013" y="2110762"/>
                    <a:pt x="739972" y="2110762"/>
                  </a:cubicBezTo>
                  <a:lnTo>
                    <a:pt x="0" y="2110762"/>
                  </a:lnTo>
                  <a:lnTo>
                    <a:pt x="0" y="2110762"/>
                  </a:lnTo>
                  <a:lnTo>
                    <a:pt x="0" y="2110762"/>
                  </a:lnTo>
                  <a:lnTo>
                    <a:pt x="0" y="1"/>
                  </a:lnTo>
                  <a:lnTo>
                    <a:pt x="0" y="1"/>
                  </a:lnTo>
                  <a:lnTo>
                    <a:pt x="0" y="1"/>
                  </a:lnTo>
                  <a:lnTo>
                    <a:pt x="739972" y="1"/>
                  </a:lnTo>
                  <a:cubicBezTo>
                    <a:pt x="753014" y="1"/>
                    <a:pt x="765522" y="37065"/>
                    <a:pt x="774743" y="103043"/>
                  </a:cubicBezTo>
                  <a:cubicBezTo>
                    <a:pt x="783965" y="169018"/>
                    <a:pt x="789146" y="258502"/>
                    <a:pt x="789146" y="351805"/>
                  </a:cubicBezTo>
                  <a:lnTo>
                    <a:pt x="789146" y="351802"/>
                  </a:lnTo>
                  <a:close/>
                </a:path>
              </a:pathLst>
            </a:custGeom>
            <a:solidFill>
              <a:schemeClr val="bg1">
                <a:lumMod val="95000"/>
                <a:alpha val="90000"/>
              </a:schemeClr>
            </a:solidFill>
            <a:ln>
              <a:noFill/>
            </a:ln>
            <a:effectLst/>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20017" tIns="73816" rIns="73814" bIns="73814" numCol="1" spcCol="1270" anchor="ctr" anchorCtr="0">
              <a:noAutofit/>
            </a:bodyPr>
            <a:lstStyle/>
            <a:p>
              <a:pPr marL="321310" marR="0" lvl="1" indent="-321310" algn="l" defTabSz="1375410" rtl="0" eaLnBrk="1" fontAlgn="auto" latinLnBrk="0" hangingPunct="1">
                <a:lnSpc>
                  <a:spcPct val="120000"/>
                </a:lnSpc>
                <a:spcBef>
                  <a:spcPts val="0"/>
                </a:spcBef>
                <a:spcAft>
                  <a:spcPct val="15000"/>
                </a:spcAft>
                <a:buClrTx/>
                <a:buSzTx/>
                <a:buFontTx/>
                <a:buChar char="•"/>
                <a:defRPr/>
              </a:pPr>
              <a:endParaRPr kumimoji="0" lang="en-US" sz="800" b="0" i="0" u="none" strike="noStrike" kern="1200" cap="none" spc="0" normalizeH="0" baseline="0" noProof="0" dirty="0">
                <a:ln>
                  <a:noFill/>
                </a:ln>
                <a:solidFill>
                  <a:prstClr val="black">
                    <a:hueOff val="0"/>
                    <a:satOff val="0"/>
                    <a:lumOff val="0"/>
                    <a:alphaOff val="0"/>
                  </a:prstClr>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a:p>
              <a:pPr marL="321310" marR="0" lvl="1" indent="-321310" algn="l" defTabSz="1375410" rtl="0" eaLnBrk="1" fontAlgn="auto" latinLnBrk="0" hangingPunct="1">
                <a:lnSpc>
                  <a:spcPct val="120000"/>
                </a:lnSpc>
                <a:spcBef>
                  <a:spcPts val="0"/>
                </a:spcBef>
                <a:spcAft>
                  <a:spcPct val="15000"/>
                </a:spcAft>
                <a:buClrTx/>
                <a:buSzTx/>
                <a:buFontTx/>
                <a:buChar char="•"/>
                <a:defRPr/>
              </a:pPr>
              <a:endParaRPr kumimoji="0" lang="en-US" sz="800" b="0" i="0" u="none" strike="noStrike" kern="1200" cap="none" spc="0" normalizeH="0" baseline="0" noProof="0" dirty="0">
                <a:ln>
                  <a:noFill/>
                </a:ln>
                <a:solidFill>
                  <a:prstClr val="black">
                    <a:hueOff val="0"/>
                    <a:satOff val="0"/>
                    <a:lumOff val="0"/>
                    <a:alphaOff val="0"/>
                  </a:prstClr>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41" name="Freeform 45"/>
            <p:cNvSpPr>
              <a:spLocks noEditPoints="1"/>
            </p:cNvSpPr>
            <p:nvPr/>
          </p:nvSpPr>
          <p:spPr bwMode="auto">
            <a:xfrm>
              <a:off x="9108300" y="3577935"/>
              <a:ext cx="396745" cy="39674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5AAA"/>
            </a:solidFill>
            <a:ln w="9525">
              <a:noFill/>
              <a:round/>
            </a:ln>
          </p:spPr>
          <p:txBody>
            <a:bodyPr vert="horz" wrap="square" lIns="128580" tIns="64290" rIns="128580" bIns="64290" numCol="1" anchor="t" anchorCtr="0" compatLnSpc="1"/>
            <a:lstStyle/>
            <a:p>
              <a:pPr marL="0" marR="0" lvl="0" indent="0" algn="l" defTabSz="914400" rtl="0" eaLnBrk="1" fontAlgn="auto" latinLnBrk="0" hangingPunct="1">
                <a:lnSpc>
                  <a:spcPct val="120000"/>
                </a:lnSpc>
                <a:spcBef>
                  <a:spcPts val="0"/>
                </a:spcBef>
                <a:spcAft>
                  <a:spcPts val="0"/>
                </a:spcAft>
                <a:buClrTx/>
                <a:buSzTx/>
                <a:buFontTx/>
                <a:buNone/>
                <a:defRPr/>
              </a:pPr>
              <a:endParaRPr kumimoji="0" lang="en-US" sz="8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42" name="Rounded Rectangle 47"/>
            <p:cNvSpPr/>
            <p:nvPr/>
          </p:nvSpPr>
          <p:spPr>
            <a:xfrm flipH="1">
              <a:off x="9664362" y="3172533"/>
              <a:ext cx="1298967" cy="1158481"/>
            </a:xfrm>
            <a:prstGeom prst="roundRect">
              <a:avLst/>
            </a:prstGeom>
            <a:solidFill>
              <a:srgbClr val="005AAA"/>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marL="0" marR="0" lvl="0" indent="0" algn="ctr" defTabSz="1437640" rtl="0" eaLnBrk="1" fontAlgn="auto" latinLnBrk="0" hangingPunct="1">
                <a:lnSpc>
                  <a:spcPct val="120000"/>
                </a:lnSpc>
                <a:spcBef>
                  <a:spcPts val="0"/>
                </a:spcBef>
                <a:spcAft>
                  <a:spcPct val="35000"/>
                </a:spcAft>
                <a:buClrTx/>
                <a:buSzTx/>
                <a:buFontTx/>
                <a:buNone/>
                <a:defRPr/>
              </a:pPr>
              <a:r>
                <a:rPr kumimoji="0" lang="en-US" sz="3200" b="0" i="0" u="none" strike="noStrike" kern="1200" cap="none" spc="0" normalizeH="0" baseline="0" noProof="0" dirty="0">
                  <a:ln>
                    <a:noFill/>
                  </a:ln>
                  <a:solidFill>
                    <a:prstClr val="white"/>
                  </a:solidFill>
                  <a:effectLst/>
                  <a:uLnTx/>
                  <a:uFillTx/>
                  <a:latin typeface="Impact" panose="020B0806030902050204" pitchFamily="34" charset="0"/>
                  <a:ea typeface="微软雅黑" panose="020B0503020204020204" pitchFamily="34" charset="-122"/>
                  <a:cs typeface="+mn-cs"/>
                  <a:sym typeface="Arial" panose="020B0604020202020204" pitchFamily="34" charset="0"/>
                </a:rPr>
                <a:t>05</a:t>
              </a:r>
            </a:p>
          </p:txBody>
        </p:sp>
        <p:grpSp>
          <p:nvGrpSpPr>
            <p:cNvPr id="43" name="组合 42"/>
            <p:cNvGrpSpPr/>
            <p:nvPr/>
          </p:nvGrpSpPr>
          <p:grpSpPr>
            <a:xfrm>
              <a:off x="6220255" y="3408732"/>
              <a:ext cx="2878689" cy="735149"/>
              <a:chOff x="-657945" y="4740114"/>
              <a:chExt cx="2878689" cy="735149"/>
            </a:xfrm>
          </p:grpSpPr>
          <p:sp>
            <p:nvSpPr>
              <p:cNvPr id="44" name="MH_Text_1"/>
              <p:cNvSpPr txBox="1"/>
              <p:nvPr>
                <p:custDataLst>
                  <p:tags r:id="rId3"/>
                </p:custDataLst>
              </p:nvPr>
            </p:nvSpPr>
            <p:spPr>
              <a:xfrm>
                <a:off x="-657945" y="5151383"/>
                <a:ext cx="2878689" cy="323880"/>
              </a:xfrm>
              <a:prstGeom prst="rect">
                <a:avLst/>
              </a:prstGeom>
              <a:noFill/>
              <a:ln w="9525">
                <a:noFill/>
                <a:miter lim="800000"/>
              </a:ln>
            </p:spPr>
            <p:txBody>
              <a:bodyPr wrap="square" rtlCol="0">
                <a:no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white">
                        <a:lumMod val="65000"/>
                      </a:prstClr>
                    </a:solidFill>
                    <a:effectLst/>
                    <a:uLnTx/>
                    <a:uFillTx/>
                    <a:latin typeface="微软雅黑" panose="020B0503020204020204" pitchFamily="34" charset="-122"/>
                    <a:ea typeface="微软雅黑" panose="020B0503020204020204" pitchFamily="34" charset="-122"/>
                    <a:cs typeface="+mn-cs"/>
                  </a:rPr>
                  <a:t>点击此处更换文本添加文字</a:t>
                </a:r>
              </a:p>
            </p:txBody>
          </p:sp>
          <p:sp>
            <p:nvSpPr>
              <p:cNvPr id="45" name="MH_SubTitle_1"/>
              <p:cNvSpPr txBox="1"/>
              <p:nvPr>
                <p:custDataLst>
                  <p:tags r:id="rId4"/>
                </p:custDataLst>
              </p:nvPr>
            </p:nvSpPr>
            <p:spPr>
              <a:xfrm>
                <a:off x="-441781" y="4740114"/>
                <a:ext cx="2662525" cy="363972"/>
              </a:xfrm>
              <a:prstGeom prst="rect">
                <a:avLst/>
              </a:prstGeom>
              <a:noFill/>
              <a:ln w="9525">
                <a:noFill/>
                <a:miter lim="800000"/>
              </a:ln>
            </p:spPr>
            <p:txBody>
              <a:bodyPr wrap="square" rtlCol="0" anchor="ctr" anchorCtr="0">
                <a:noAutofit/>
              </a:bodyPr>
              <a:lstStyle/>
              <a:p>
                <a:pPr marL="0" marR="0" lvl="0" indent="0" algn="r" defTabSz="914400" rtl="0" eaLnBrk="1" fontAlgn="auto" latinLnBrk="0" hangingPunct="1">
                  <a:lnSpc>
                    <a:spcPct val="170000"/>
                  </a:lnSpc>
                  <a:spcBef>
                    <a:spcPts val="0"/>
                  </a:spcBef>
                  <a:spcAft>
                    <a:spcPts val="0"/>
                  </a:spcAft>
                  <a:buClrTx/>
                  <a:buSzTx/>
                  <a:buFontTx/>
                  <a:buNone/>
                  <a:defRPr/>
                </a:pPr>
                <a:r>
                  <a:rPr kumimoji="0" lang="zh-CN" altLang="en-US" sz="1800" b="1" i="0" u="none" strike="noStrike" kern="1200" cap="none" spc="0" normalizeH="0" baseline="0" noProof="0" dirty="0">
                    <a:ln>
                      <a:noFill/>
                    </a:ln>
                    <a:solidFill>
                      <a:srgbClr val="005AAA"/>
                    </a:solidFill>
                    <a:effectLst/>
                    <a:uLnTx/>
                    <a:uFillTx/>
                    <a:latin typeface="微软雅黑" panose="020B0503020204020204" pitchFamily="34" charset="-122"/>
                    <a:ea typeface="微软雅黑" panose="020B0503020204020204" pitchFamily="34" charset="-122"/>
                    <a:cs typeface="+mn-cs"/>
                  </a:rPr>
                  <a:t>输入您的文字内容</a:t>
                </a:r>
              </a:p>
            </p:txBody>
          </p:sp>
        </p:grpSp>
      </p:grpSp>
      <p:grpSp>
        <p:nvGrpSpPr>
          <p:cNvPr id="46" name="组合 45"/>
          <p:cNvGrpSpPr/>
          <p:nvPr/>
        </p:nvGrpSpPr>
        <p:grpSpPr>
          <a:xfrm>
            <a:off x="6220255" y="4465536"/>
            <a:ext cx="4743074" cy="1158481"/>
            <a:chOff x="6220255" y="4465536"/>
            <a:chExt cx="4743074" cy="1158481"/>
          </a:xfrm>
        </p:grpSpPr>
        <p:sp>
          <p:nvSpPr>
            <p:cNvPr id="47" name="Freeform 64"/>
            <p:cNvSpPr/>
            <p:nvPr/>
          </p:nvSpPr>
          <p:spPr>
            <a:xfrm flipH="1">
              <a:off x="6588480" y="4537648"/>
              <a:ext cx="3086015" cy="1006824"/>
            </a:xfrm>
            <a:custGeom>
              <a:avLst/>
              <a:gdLst>
                <a:gd name="connsiteX0" fmla="*/ 131527 w 789146"/>
                <a:gd name="connsiteY0" fmla="*/ 0 h 2110763"/>
                <a:gd name="connsiteX1" fmla="*/ 657619 w 789146"/>
                <a:gd name="connsiteY1" fmla="*/ 0 h 2110763"/>
                <a:gd name="connsiteX2" fmla="*/ 750623 w 789146"/>
                <a:gd name="connsiteY2" fmla="*/ 38524 h 2110763"/>
                <a:gd name="connsiteX3" fmla="*/ 789146 w 789146"/>
                <a:gd name="connsiteY3" fmla="*/ 131528 h 2110763"/>
                <a:gd name="connsiteX4" fmla="*/ 789146 w 789146"/>
                <a:gd name="connsiteY4" fmla="*/ 2110763 h 2110763"/>
                <a:gd name="connsiteX5" fmla="*/ 789146 w 789146"/>
                <a:gd name="connsiteY5" fmla="*/ 2110763 h 2110763"/>
                <a:gd name="connsiteX6" fmla="*/ 789146 w 789146"/>
                <a:gd name="connsiteY6" fmla="*/ 2110763 h 2110763"/>
                <a:gd name="connsiteX7" fmla="*/ 0 w 789146"/>
                <a:gd name="connsiteY7" fmla="*/ 2110763 h 2110763"/>
                <a:gd name="connsiteX8" fmla="*/ 0 w 789146"/>
                <a:gd name="connsiteY8" fmla="*/ 2110763 h 2110763"/>
                <a:gd name="connsiteX9" fmla="*/ 0 w 789146"/>
                <a:gd name="connsiteY9" fmla="*/ 2110763 h 2110763"/>
                <a:gd name="connsiteX10" fmla="*/ 0 w 789146"/>
                <a:gd name="connsiteY10" fmla="*/ 131527 h 2110763"/>
                <a:gd name="connsiteX11" fmla="*/ 38524 w 789146"/>
                <a:gd name="connsiteY11" fmla="*/ 38523 h 2110763"/>
                <a:gd name="connsiteX12" fmla="*/ 131528 w 789146"/>
                <a:gd name="connsiteY12" fmla="*/ 0 h 2110763"/>
                <a:gd name="connsiteX13" fmla="*/ 131527 w 789146"/>
                <a:gd name="connsiteY13" fmla="*/ 0 h 211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89146" h="2110763">
                  <a:moveTo>
                    <a:pt x="789146" y="351802"/>
                  </a:moveTo>
                  <a:lnTo>
                    <a:pt x="789146" y="1758961"/>
                  </a:lnTo>
                  <a:cubicBezTo>
                    <a:pt x="789146" y="1852264"/>
                    <a:pt x="783965" y="1941748"/>
                    <a:pt x="774743" y="2007723"/>
                  </a:cubicBezTo>
                  <a:cubicBezTo>
                    <a:pt x="765521" y="2073698"/>
                    <a:pt x="753013" y="2110762"/>
                    <a:pt x="739972" y="2110762"/>
                  </a:cubicBezTo>
                  <a:lnTo>
                    <a:pt x="0" y="2110762"/>
                  </a:lnTo>
                  <a:lnTo>
                    <a:pt x="0" y="2110762"/>
                  </a:lnTo>
                  <a:lnTo>
                    <a:pt x="0" y="2110762"/>
                  </a:lnTo>
                  <a:lnTo>
                    <a:pt x="0" y="1"/>
                  </a:lnTo>
                  <a:lnTo>
                    <a:pt x="0" y="1"/>
                  </a:lnTo>
                  <a:lnTo>
                    <a:pt x="0" y="1"/>
                  </a:lnTo>
                  <a:lnTo>
                    <a:pt x="739972" y="1"/>
                  </a:lnTo>
                  <a:cubicBezTo>
                    <a:pt x="753014" y="1"/>
                    <a:pt x="765522" y="37065"/>
                    <a:pt x="774743" y="103043"/>
                  </a:cubicBezTo>
                  <a:cubicBezTo>
                    <a:pt x="783965" y="169018"/>
                    <a:pt x="789146" y="258502"/>
                    <a:pt x="789146" y="351805"/>
                  </a:cubicBezTo>
                  <a:lnTo>
                    <a:pt x="789146" y="351802"/>
                  </a:lnTo>
                  <a:close/>
                </a:path>
              </a:pathLst>
            </a:custGeom>
            <a:solidFill>
              <a:schemeClr val="bg1">
                <a:lumMod val="95000"/>
                <a:alpha val="90000"/>
              </a:schemeClr>
            </a:solidFill>
            <a:ln>
              <a:noFill/>
            </a:ln>
            <a:effectLst/>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20017" tIns="73816" rIns="73814" bIns="73814" numCol="1" spcCol="1270" anchor="ctr" anchorCtr="0">
              <a:noAutofit/>
            </a:bodyPr>
            <a:lstStyle/>
            <a:p>
              <a:pPr marL="321310" marR="0" lvl="1" indent="-321310" algn="l" defTabSz="1375410" rtl="0" eaLnBrk="1" fontAlgn="auto" latinLnBrk="0" hangingPunct="1">
                <a:lnSpc>
                  <a:spcPct val="120000"/>
                </a:lnSpc>
                <a:spcBef>
                  <a:spcPts val="0"/>
                </a:spcBef>
                <a:spcAft>
                  <a:spcPct val="15000"/>
                </a:spcAft>
                <a:buClrTx/>
                <a:buSzTx/>
                <a:buFontTx/>
                <a:buChar char="•"/>
                <a:defRPr/>
              </a:pPr>
              <a:endParaRPr kumimoji="0" lang="en-US" sz="800" b="0" i="0" u="none" strike="noStrike" kern="1200" cap="none" spc="0" normalizeH="0" baseline="0" noProof="0" dirty="0">
                <a:ln>
                  <a:noFill/>
                </a:ln>
                <a:solidFill>
                  <a:prstClr val="black">
                    <a:hueOff val="0"/>
                    <a:satOff val="0"/>
                    <a:lumOff val="0"/>
                    <a:alphaOff val="0"/>
                  </a:prstClr>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a:p>
              <a:pPr marL="321310" marR="0" lvl="1" indent="-321310" algn="l" defTabSz="1375410" rtl="0" eaLnBrk="1" fontAlgn="auto" latinLnBrk="0" hangingPunct="1">
                <a:lnSpc>
                  <a:spcPct val="120000"/>
                </a:lnSpc>
                <a:spcBef>
                  <a:spcPts val="0"/>
                </a:spcBef>
                <a:spcAft>
                  <a:spcPct val="15000"/>
                </a:spcAft>
                <a:buClrTx/>
                <a:buSzTx/>
                <a:buFontTx/>
                <a:buChar char="•"/>
                <a:defRPr/>
              </a:pPr>
              <a:endParaRPr kumimoji="0" lang="en-US" sz="800" b="0" i="0" u="none" strike="noStrike" kern="1200" cap="none" spc="0" normalizeH="0" baseline="0" noProof="0" dirty="0">
                <a:ln>
                  <a:noFill/>
                </a:ln>
                <a:solidFill>
                  <a:prstClr val="black">
                    <a:hueOff val="0"/>
                    <a:satOff val="0"/>
                    <a:lumOff val="0"/>
                    <a:alphaOff val="0"/>
                  </a:prstClr>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48" name="Freeform 45"/>
            <p:cNvSpPr>
              <a:spLocks noEditPoints="1"/>
            </p:cNvSpPr>
            <p:nvPr/>
          </p:nvSpPr>
          <p:spPr bwMode="auto">
            <a:xfrm>
              <a:off x="9108300" y="4893596"/>
              <a:ext cx="396745" cy="39674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5AAA"/>
            </a:solidFill>
            <a:ln w="9525">
              <a:noFill/>
              <a:round/>
            </a:ln>
          </p:spPr>
          <p:txBody>
            <a:bodyPr vert="horz" wrap="square" lIns="128580" tIns="64290" rIns="128580" bIns="64290" numCol="1" anchor="t" anchorCtr="0" compatLnSpc="1"/>
            <a:lstStyle/>
            <a:p>
              <a:pPr marL="0" marR="0" lvl="0" indent="0" algn="l" defTabSz="914400" rtl="0" eaLnBrk="1" fontAlgn="auto" latinLnBrk="0" hangingPunct="1">
                <a:lnSpc>
                  <a:spcPct val="120000"/>
                </a:lnSpc>
                <a:spcBef>
                  <a:spcPts val="0"/>
                </a:spcBef>
                <a:spcAft>
                  <a:spcPts val="0"/>
                </a:spcAft>
                <a:buClrTx/>
                <a:buSzTx/>
                <a:buFontTx/>
                <a:buNone/>
                <a:defRPr/>
              </a:pPr>
              <a:endParaRPr kumimoji="0" lang="en-US" sz="8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49" name="Rounded Rectangle 63"/>
            <p:cNvSpPr/>
            <p:nvPr/>
          </p:nvSpPr>
          <p:spPr>
            <a:xfrm flipH="1">
              <a:off x="9664362" y="4465536"/>
              <a:ext cx="1298967" cy="1158481"/>
            </a:xfrm>
            <a:prstGeom prst="roundRect">
              <a:avLst/>
            </a:prstGeom>
            <a:solidFill>
              <a:srgbClr val="005AAA"/>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marL="0" marR="0" lvl="0" indent="0" algn="ctr" defTabSz="1437640" rtl="0" eaLnBrk="1" fontAlgn="auto" latinLnBrk="0" hangingPunct="1">
                <a:lnSpc>
                  <a:spcPct val="120000"/>
                </a:lnSpc>
                <a:spcBef>
                  <a:spcPts val="0"/>
                </a:spcBef>
                <a:spcAft>
                  <a:spcPct val="35000"/>
                </a:spcAft>
                <a:buClrTx/>
                <a:buSzTx/>
                <a:buFontTx/>
                <a:buNone/>
                <a:defRPr/>
              </a:pPr>
              <a:r>
                <a:rPr kumimoji="0" lang="en-US" sz="3200" b="0" i="0" u="none" strike="noStrike" kern="1200" cap="none" spc="0" normalizeH="0" baseline="0" noProof="0" dirty="0">
                  <a:ln>
                    <a:noFill/>
                  </a:ln>
                  <a:solidFill>
                    <a:prstClr val="white"/>
                  </a:solidFill>
                  <a:effectLst/>
                  <a:uLnTx/>
                  <a:uFillTx/>
                  <a:latin typeface="Impact" panose="020B0806030902050204" pitchFamily="34" charset="0"/>
                  <a:ea typeface="微软雅黑" panose="020B0503020204020204" pitchFamily="34" charset="-122"/>
                  <a:cs typeface="+mn-cs"/>
                  <a:sym typeface="Arial" panose="020B0604020202020204" pitchFamily="34" charset="0"/>
                </a:rPr>
                <a:t>06</a:t>
              </a:r>
            </a:p>
          </p:txBody>
        </p:sp>
        <p:grpSp>
          <p:nvGrpSpPr>
            <p:cNvPr id="50" name="组合 49"/>
            <p:cNvGrpSpPr/>
            <p:nvPr/>
          </p:nvGrpSpPr>
          <p:grpSpPr>
            <a:xfrm>
              <a:off x="6220255" y="4720790"/>
              <a:ext cx="2878689" cy="735149"/>
              <a:chOff x="-657945" y="4740114"/>
              <a:chExt cx="2878689" cy="735149"/>
            </a:xfrm>
          </p:grpSpPr>
          <p:sp>
            <p:nvSpPr>
              <p:cNvPr id="51" name="MH_Text_1"/>
              <p:cNvSpPr txBox="1"/>
              <p:nvPr>
                <p:custDataLst>
                  <p:tags r:id="rId1"/>
                </p:custDataLst>
              </p:nvPr>
            </p:nvSpPr>
            <p:spPr>
              <a:xfrm>
                <a:off x="-657945" y="5151383"/>
                <a:ext cx="2878689" cy="323880"/>
              </a:xfrm>
              <a:prstGeom prst="rect">
                <a:avLst/>
              </a:prstGeom>
              <a:noFill/>
              <a:ln w="9525">
                <a:noFill/>
                <a:miter lim="800000"/>
              </a:ln>
            </p:spPr>
            <p:txBody>
              <a:bodyPr wrap="square" rtlCol="0">
                <a:no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white">
                        <a:lumMod val="65000"/>
                      </a:prstClr>
                    </a:solidFill>
                    <a:effectLst/>
                    <a:uLnTx/>
                    <a:uFillTx/>
                    <a:latin typeface="微软雅黑" panose="020B0503020204020204" pitchFamily="34" charset="-122"/>
                    <a:ea typeface="微软雅黑" panose="020B0503020204020204" pitchFamily="34" charset="-122"/>
                    <a:cs typeface="+mn-cs"/>
                  </a:rPr>
                  <a:t>点击此处更换文本添加文字</a:t>
                </a:r>
              </a:p>
            </p:txBody>
          </p:sp>
          <p:sp>
            <p:nvSpPr>
              <p:cNvPr id="52" name="MH_SubTitle_1"/>
              <p:cNvSpPr txBox="1"/>
              <p:nvPr>
                <p:custDataLst>
                  <p:tags r:id="rId2"/>
                </p:custDataLst>
              </p:nvPr>
            </p:nvSpPr>
            <p:spPr>
              <a:xfrm>
                <a:off x="-441781" y="4740114"/>
                <a:ext cx="2662525" cy="363972"/>
              </a:xfrm>
              <a:prstGeom prst="rect">
                <a:avLst/>
              </a:prstGeom>
              <a:noFill/>
              <a:ln w="9525">
                <a:noFill/>
                <a:miter lim="800000"/>
              </a:ln>
            </p:spPr>
            <p:txBody>
              <a:bodyPr wrap="square" rtlCol="0" anchor="ctr" anchorCtr="0">
                <a:noAutofit/>
              </a:bodyPr>
              <a:lstStyle/>
              <a:p>
                <a:pPr marL="0" marR="0" lvl="0" indent="0" algn="r" defTabSz="914400" rtl="0" eaLnBrk="1" fontAlgn="auto" latinLnBrk="0" hangingPunct="1">
                  <a:lnSpc>
                    <a:spcPct val="170000"/>
                  </a:lnSpc>
                  <a:spcBef>
                    <a:spcPts val="0"/>
                  </a:spcBef>
                  <a:spcAft>
                    <a:spcPts val="0"/>
                  </a:spcAft>
                  <a:buClrTx/>
                  <a:buSzTx/>
                  <a:buFontTx/>
                  <a:buNone/>
                  <a:defRPr/>
                </a:pPr>
                <a:r>
                  <a:rPr kumimoji="0" lang="zh-CN" altLang="en-US" sz="1800" b="1" i="0" u="none" strike="noStrike" kern="1200" cap="none" spc="0" normalizeH="0" baseline="0" noProof="0" dirty="0">
                    <a:ln>
                      <a:noFill/>
                    </a:ln>
                    <a:solidFill>
                      <a:srgbClr val="005AAA"/>
                    </a:solidFill>
                    <a:effectLst/>
                    <a:uLnTx/>
                    <a:uFillTx/>
                    <a:latin typeface="微软雅黑" panose="020B0503020204020204" pitchFamily="34" charset="-122"/>
                    <a:ea typeface="微软雅黑" panose="020B0503020204020204" pitchFamily="34" charset="-122"/>
                    <a:cs typeface="+mn-cs"/>
                  </a:rPr>
                  <a:t>输入您的文字内容</a:t>
                </a:r>
              </a:p>
            </p:txBody>
          </p:sp>
        </p:grpSp>
      </p:gr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53" presetClass="entr" presetSubtype="16"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 calcmode="lin" valueType="num">
                                      <p:cBhvr>
                                        <p:cTn id="10" dur="500" fill="hold"/>
                                        <p:tgtEl>
                                          <p:spTgt spid="7"/>
                                        </p:tgtEl>
                                        <p:attrNameLst>
                                          <p:attrName>ppt_w</p:attrName>
                                        </p:attrNameLst>
                                      </p:cBhvr>
                                      <p:tavLst>
                                        <p:tav tm="0">
                                          <p:val>
                                            <p:fltVal val="0"/>
                                          </p:val>
                                        </p:tav>
                                        <p:tav tm="100000">
                                          <p:val>
                                            <p:strVal val="#ppt_w"/>
                                          </p:val>
                                        </p:tav>
                                      </p:tavLst>
                                    </p:anim>
                                    <p:anim calcmode="lin" valueType="num">
                                      <p:cBhvr>
                                        <p:cTn id="11" dur="500" fill="hold"/>
                                        <p:tgtEl>
                                          <p:spTgt spid="7"/>
                                        </p:tgtEl>
                                        <p:attrNameLst>
                                          <p:attrName>ppt_h</p:attrName>
                                        </p:attrNameLst>
                                      </p:cBhvr>
                                      <p:tavLst>
                                        <p:tav tm="0">
                                          <p:val>
                                            <p:fltVal val="0"/>
                                          </p:val>
                                        </p:tav>
                                        <p:tav tm="100000">
                                          <p:val>
                                            <p:strVal val="#ppt_h"/>
                                          </p:val>
                                        </p:tav>
                                      </p:tavLst>
                                    </p:anim>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nodeType="click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right)">
                                      <p:cBhvr>
                                        <p:cTn id="17" dur="500"/>
                                        <p:tgtEl>
                                          <p:spTgt spid="3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wipe(left)">
                                      <p:cBhvr>
                                        <p:cTn id="22" dur="500"/>
                                        <p:tgtEl>
                                          <p:spTgt spid="17"/>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500" fill="hold"/>
                                        <p:tgtEl>
                                          <p:spTgt spid="8"/>
                                        </p:tgtEl>
                                        <p:attrNameLst>
                                          <p:attrName>ppt_w</p:attrName>
                                        </p:attrNameLst>
                                      </p:cBhvr>
                                      <p:tavLst>
                                        <p:tav tm="0">
                                          <p:val>
                                            <p:fltVal val="0"/>
                                          </p:val>
                                        </p:tav>
                                        <p:tav tm="100000">
                                          <p:val>
                                            <p:strVal val="#ppt_w"/>
                                          </p:val>
                                        </p:tav>
                                      </p:tavLst>
                                    </p:anim>
                                    <p:anim calcmode="lin" valueType="num">
                                      <p:cBhvr>
                                        <p:cTn id="26" dur="500" fill="hold"/>
                                        <p:tgtEl>
                                          <p:spTgt spid="8"/>
                                        </p:tgtEl>
                                        <p:attrNameLst>
                                          <p:attrName>ppt_h</p:attrName>
                                        </p:attrNameLst>
                                      </p:cBhvr>
                                      <p:tavLst>
                                        <p:tav tm="0">
                                          <p:val>
                                            <p:fltVal val="0"/>
                                          </p:val>
                                        </p:tav>
                                        <p:tav tm="100000">
                                          <p:val>
                                            <p:strVal val="#ppt_h"/>
                                          </p:val>
                                        </p:tav>
                                      </p:tavLst>
                                    </p:anim>
                                    <p:animEffect transition="in" filter="fade">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2" fill="hold" nodeType="click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wipe(right)">
                                      <p:cBhvr>
                                        <p:cTn id="32" dur="500"/>
                                        <p:tgtEl>
                                          <p:spTgt spid="39"/>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wipe(left)">
                                      <p:cBhvr>
                                        <p:cTn id="37" dur="500"/>
                                        <p:tgtEl>
                                          <p:spTgt spid="25"/>
                                        </p:tgtEl>
                                      </p:cBhvr>
                                    </p:animEffect>
                                  </p:childTnLst>
                                </p:cTn>
                              </p:par>
                              <p:par>
                                <p:cTn id="38" presetID="53" presetClass="entr" presetSubtype="16" fill="hold" grpId="0" nodeType="with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p:cTn id="40" dur="500" fill="hold"/>
                                        <p:tgtEl>
                                          <p:spTgt spid="9"/>
                                        </p:tgtEl>
                                        <p:attrNameLst>
                                          <p:attrName>ppt_w</p:attrName>
                                        </p:attrNameLst>
                                      </p:cBhvr>
                                      <p:tavLst>
                                        <p:tav tm="0">
                                          <p:val>
                                            <p:fltVal val="0"/>
                                          </p:val>
                                        </p:tav>
                                        <p:tav tm="100000">
                                          <p:val>
                                            <p:strVal val="#ppt_w"/>
                                          </p:val>
                                        </p:tav>
                                      </p:tavLst>
                                    </p:anim>
                                    <p:anim calcmode="lin" valueType="num">
                                      <p:cBhvr>
                                        <p:cTn id="41" dur="500" fill="hold"/>
                                        <p:tgtEl>
                                          <p:spTgt spid="9"/>
                                        </p:tgtEl>
                                        <p:attrNameLst>
                                          <p:attrName>ppt_h</p:attrName>
                                        </p:attrNameLst>
                                      </p:cBhvr>
                                      <p:tavLst>
                                        <p:tav tm="0">
                                          <p:val>
                                            <p:fltVal val="0"/>
                                          </p:val>
                                        </p:tav>
                                        <p:tav tm="100000">
                                          <p:val>
                                            <p:strVal val="#ppt_h"/>
                                          </p:val>
                                        </p:tav>
                                      </p:tavLst>
                                    </p:anim>
                                    <p:animEffect transition="in" filter="fade">
                                      <p:cBhvr>
                                        <p:cTn id="42" dur="500"/>
                                        <p:tgtEl>
                                          <p:spTgt spid="9"/>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2" fill="hold" nodeType="click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wipe(right)">
                                      <p:cBhvr>
                                        <p:cTn id="4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144"/>
            <a:ext cx="12192259" cy="6857855"/>
          </a:xfrm>
          <a:prstGeom prst="rect">
            <a:avLst/>
          </a:prstGeom>
        </p:spPr>
      </p:pic>
      <p:grpSp>
        <p:nvGrpSpPr>
          <p:cNvPr id="34" name="组合 33"/>
          <p:cNvGrpSpPr/>
          <p:nvPr/>
        </p:nvGrpSpPr>
        <p:grpSpPr>
          <a:xfrm>
            <a:off x="5201498" y="1784164"/>
            <a:ext cx="1344294" cy="1158873"/>
            <a:chOff x="1000125" y="2922587"/>
            <a:chExt cx="762381" cy="657225"/>
          </a:xfrm>
        </p:grpSpPr>
        <p:sp>
          <p:nvSpPr>
            <p:cNvPr id="35" name="六边形 34"/>
            <p:cNvSpPr/>
            <p:nvPr/>
          </p:nvSpPr>
          <p:spPr>
            <a:xfrm>
              <a:off x="1000125" y="2922587"/>
              <a:ext cx="762381" cy="657225"/>
            </a:xfrm>
            <a:prstGeom prst="hexagon">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44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36" name="文本框 35"/>
            <p:cNvSpPr txBox="1"/>
            <p:nvPr/>
          </p:nvSpPr>
          <p:spPr>
            <a:xfrm>
              <a:off x="1098993" y="2937203"/>
              <a:ext cx="602916" cy="62837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6600" b="0" i="0" u="none" strike="noStrike" kern="1200" cap="none" spc="0" normalizeH="0" baseline="0" noProof="0" dirty="0">
                  <a:ln>
                    <a:noFill/>
                  </a:ln>
                  <a:solidFill>
                    <a:prstClr val="white"/>
                  </a:solidFill>
                  <a:effectLst/>
                  <a:uLnTx/>
                  <a:uFillTx/>
                  <a:latin typeface="Impact" panose="020B0806030902050204" pitchFamily="34" charset="0"/>
                  <a:ea typeface="微软雅黑" panose="020B0503020204020204" pitchFamily="34" charset="-122"/>
                  <a:cs typeface="+mn-cs"/>
                </a:rPr>
                <a:t>02</a:t>
              </a:r>
              <a:endParaRPr kumimoji="0" lang="zh-CN" altLang="en-US" sz="6600" b="0" i="0" u="none" strike="noStrike" kern="1200" cap="none" spc="0" normalizeH="0" baseline="0" noProof="0" dirty="0">
                <a:ln>
                  <a:noFill/>
                </a:ln>
                <a:solidFill>
                  <a:prstClr val="white"/>
                </a:solidFill>
                <a:effectLst/>
                <a:uLnTx/>
                <a:uFillTx/>
                <a:latin typeface="Impact" panose="020B0806030902050204" pitchFamily="34" charset="0"/>
                <a:ea typeface="微软雅黑" panose="020B0503020204020204" pitchFamily="34" charset="-122"/>
                <a:cs typeface="+mn-cs"/>
              </a:endParaRPr>
            </a:p>
          </p:txBody>
        </p:sp>
      </p:grpSp>
      <p:grpSp>
        <p:nvGrpSpPr>
          <p:cNvPr id="37" name="组合 36"/>
          <p:cNvGrpSpPr/>
          <p:nvPr/>
        </p:nvGrpSpPr>
        <p:grpSpPr>
          <a:xfrm>
            <a:off x="3472989" y="3199308"/>
            <a:ext cx="4801314" cy="1076703"/>
            <a:chOff x="329336" y="3924025"/>
            <a:chExt cx="4801314" cy="1076703"/>
          </a:xfrm>
        </p:grpSpPr>
        <p:sp>
          <p:nvSpPr>
            <p:cNvPr id="38" name="文本框 37"/>
            <p:cNvSpPr txBox="1"/>
            <p:nvPr/>
          </p:nvSpPr>
          <p:spPr>
            <a:xfrm>
              <a:off x="329336" y="3924025"/>
              <a:ext cx="4801314"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6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单击添加文字标题内容</a:t>
              </a:r>
            </a:p>
          </p:txBody>
        </p:sp>
        <p:sp>
          <p:nvSpPr>
            <p:cNvPr id="39" name="MH_Text_1"/>
            <p:cNvSpPr txBox="1"/>
            <p:nvPr>
              <p:custDataLst>
                <p:tags r:id="rId1"/>
              </p:custDataLst>
            </p:nvPr>
          </p:nvSpPr>
          <p:spPr>
            <a:xfrm>
              <a:off x="652661" y="4570356"/>
              <a:ext cx="4154663" cy="430372"/>
            </a:xfrm>
            <a:prstGeom prst="rect">
              <a:avLst/>
            </a:prstGeom>
            <a:noFill/>
          </p:spPr>
          <p:txBody>
            <a:bodyPr wrap="square" rtlCol="0">
              <a:no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This is a sample text</a:t>
              </a:r>
              <a:endParaRPr kumimoji="0" lang="zh-CN" altLang="en-US" sz="2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750"/>
                                        <p:tgtEl>
                                          <p:spTgt spid="34"/>
                                        </p:tgtEl>
                                      </p:cBhvr>
                                    </p:animEffect>
                                    <p:anim calcmode="lin" valueType="num">
                                      <p:cBhvr>
                                        <p:cTn id="8" dur="750" fill="hold"/>
                                        <p:tgtEl>
                                          <p:spTgt spid="34"/>
                                        </p:tgtEl>
                                        <p:attrNameLst>
                                          <p:attrName>ppt_x</p:attrName>
                                        </p:attrNameLst>
                                      </p:cBhvr>
                                      <p:tavLst>
                                        <p:tav tm="0">
                                          <p:val>
                                            <p:strVal val="#ppt_x"/>
                                          </p:val>
                                        </p:tav>
                                        <p:tav tm="100000">
                                          <p:val>
                                            <p:strVal val="#ppt_x"/>
                                          </p:val>
                                        </p:tav>
                                      </p:tavLst>
                                    </p:anim>
                                    <p:anim calcmode="lin" valueType="num">
                                      <p:cBhvr>
                                        <p:cTn id="9" dur="750" fill="hold"/>
                                        <p:tgtEl>
                                          <p:spTgt spid="34"/>
                                        </p:tgtEl>
                                        <p:attrNameLst>
                                          <p:attrName>ppt_y</p:attrName>
                                        </p:attrNameLst>
                                      </p:cBhvr>
                                      <p:tavLst>
                                        <p:tav tm="0">
                                          <p:val>
                                            <p:strVal val="#ppt_y-.1"/>
                                          </p:val>
                                        </p:tav>
                                        <p:tav tm="100000">
                                          <p:val>
                                            <p:strVal val="#ppt_y"/>
                                          </p:val>
                                        </p:tav>
                                      </p:tavLst>
                                    </p:anim>
                                  </p:childTnLst>
                                </p:cTn>
                              </p:par>
                              <p:par>
                                <p:cTn id="10" presetID="2" presetClass="entr" presetSubtype="4" fill="hold" nodeType="withEffect">
                                  <p:stCondLst>
                                    <p:cond delay="0"/>
                                  </p:stCondLst>
                                  <p:childTnLst>
                                    <p:set>
                                      <p:cBhvr>
                                        <p:cTn id="11" dur="1" fill="hold">
                                          <p:stCondLst>
                                            <p:cond delay="0"/>
                                          </p:stCondLst>
                                        </p:cTn>
                                        <p:tgtEl>
                                          <p:spTgt spid="37"/>
                                        </p:tgtEl>
                                        <p:attrNameLst>
                                          <p:attrName>style.visibility</p:attrName>
                                        </p:attrNameLst>
                                      </p:cBhvr>
                                      <p:to>
                                        <p:strVal val="visible"/>
                                      </p:to>
                                    </p:set>
                                    <p:anim calcmode="lin" valueType="num">
                                      <p:cBhvr additive="base">
                                        <p:cTn id="12" dur="500" fill="hold"/>
                                        <p:tgtEl>
                                          <p:spTgt spid="37"/>
                                        </p:tgtEl>
                                        <p:attrNameLst>
                                          <p:attrName>ppt_x</p:attrName>
                                        </p:attrNameLst>
                                      </p:cBhvr>
                                      <p:tavLst>
                                        <p:tav tm="0">
                                          <p:val>
                                            <p:strVal val="#ppt_x"/>
                                          </p:val>
                                        </p:tav>
                                        <p:tav tm="100000">
                                          <p:val>
                                            <p:strVal val="#ppt_x"/>
                                          </p:val>
                                        </p:tav>
                                      </p:tavLst>
                                    </p:anim>
                                    <p:anim calcmode="lin" valueType="num">
                                      <p:cBhvr additive="base">
                                        <p:cTn id="13"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MH" val="20151107092138"/>
  <p:tag name="MH_LIBRARY" val="GRAPHIC"/>
  <p:tag name="MH_TYPE" val="Text"/>
  <p:tag name="MH_ORDER" val="1"/>
</p:tagLst>
</file>

<file path=ppt/tags/tag10.xml><?xml version="1.0" encoding="utf-8"?>
<p:tagLst xmlns:a="http://schemas.openxmlformats.org/drawingml/2006/main" xmlns:r="http://schemas.openxmlformats.org/officeDocument/2006/relationships" xmlns:p="http://schemas.openxmlformats.org/presentationml/2006/main">
  <p:tag name="MH" val="20151107092138"/>
  <p:tag name="MH_LIBRARY" val="GRAPHIC"/>
  <p:tag name="MH_TYPE" val="Text"/>
  <p:tag name="MH_ORDER" val="1"/>
</p:tagLst>
</file>

<file path=ppt/tags/tag11.xml><?xml version="1.0" encoding="utf-8"?>
<p:tagLst xmlns:a="http://schemas.openxmlformats.org/drawingml/2006/main" xmlns:r="http://schemas.openxmlformats.org/officeDocument/2006/relationships" xmlns:p="http://schemas.openxmlformats.org/presentationml/2006/main">
  <p:tag name="MH" val="20151107092138"/>
  <p:tag name="MH_LIBRARY" val="GRAPHIC"/>
  <p:tag name="MH_TYPE" val="SubTitle"/>
  <p:tag name="MH_ORDER" val="1"/>
</p:tagLst>
</file>

<file path=ppt/tags/tag12.xml><?xml version="1.0" encoding="utf-8"?>
<p:tagLst xmlns:a="http://schemas.openxmlformats.org/drawingml/2006/main" xmlns:r="http://schemas.openxmlformats.org/officeDocument/2006/relationships" xmlns:p="http://schemas.openxmlformats.org/presentationml/2006/main">
  <p:tag name="MH" val="20151107092138"/>
  <p:tag name="MH_LIBRARY" val="GRAPHIC"/>
  <p:tag name="MH_TYPE" val="Text"/>
  <p:tag name="MH_ORDER" val="1"/>
</p:tagLst>
</file>

<file path=ppt/tags/tag13.xml><?xml version="1.0" encoding="utf-8"?>
<p:tagLst xmlns:a="http://schemas.openxmlformats.org/drawingml/2006/main" xmlns:r="http://schemas.openxmlformats.org/officeDocument/2006/relationships" xmlns:p="http://schemas.openxmlformats.org/presentationml/2006/main">
  <p:tag name="MH" val="20151107092138"/>
  <p:tag name="MH_LIBRARY" val="GRAPHIC"/>
  <p:tag name="MH_TYPE" val="SubTitle"/>
  <p:tag name="MH_ORDER" val="1"/>
</p:tagLst>
</file>

<file path=ppt/tags/tag14.xml><?xml version="1.0" encoding="utf-8"?>
<p:tagLst xmlns:a="http://schemas.openxmlformats.org/drawingml/2006/main" xmlns:r="http://schemas.openxmlformats.org/officeDocument/2006/relationships" xmlns:p="http://schemas.openxmlformats.org/presentationml/2006/main">
  <p:tag name="MH" val="20151107092138"/>
  <p:tag name="MH_LIBRARY" val="GRAPHIC"/>
  <p:tag name="MH_TYPE" val="Text"/>
  <p:tag name="MH_ORDER" val="1"/>
</p:tagLst>
</file>

<file path=ppt/tags/tag15.xml><?xml version="1.0" encoding="utf-8"?>
<p:tagLst xmlns:a="http://schemas.openxmlformats.org/drawingml/2006/main" xmlns:r="http://schemas.openxmlformats.org/officeDocument/2006/relationships" xmlns:p="http://schemas.openxmlformats.org/presentationml/2006/main">
  <p:tag name="MH" val="20151107092138"/>
  <p:tag name="MH_LIBRARY" val="GRAPHIC"/>
  <p:tag name="MH_TYPE" val="SubTitle"/>
  <p:tag name="MH_ORDER" val="1"/>
</p:tagLst>
</file>

<file path=ppt/tags/tag16.xml><?xml version="1.0" encoding="utf-8"?>
<p:tagLst xmlns:a="http://schemas.openxmlformats.org/drawingml/2006/main" xmlns:r="http://schemas.openxmlformats.org/officeDocument/2006/relationships" xmlns:p="http://schemas.openxmlformats.org/presentationml/2006/main">
  <p:tag name="MH" val="20151107092138"/>
  <p:tag name="MH_LIBRARY" val="GRAPHIC"/>
  <p:tag name="MH_TYPE" val="Text"/>
  <p:tag name="MH_ORDER" val="1"/>
</p:tagLst>
</file>

<file path=ppt/tags/tag17.xml><?xml version="1.0" encoding="utf-8"?>
<p:tagLst xmlns:a="http://schemas.openxmlformats.org/drawingml/2006/main" xmlns:r="http://schemas.openxmlformats.org/officeDocument/2006/relationships" xmlns:p="http://schemas.openxmlformats.org/presentationml/2006/main">
  <p:tag name="MH" val="20151107092138"/>
  <p:tag name="MH_LIBRARY" val="GRAPHIC"/>
  <p:tag name="MH_TYPE" val="SubTitle"/>
  <p:tag name="MH_ORDER" val="1"/>
</p:tagLst>
</file>

<file path=ppt/tags/tag18.xml><?xml version="1.0" encoding="utf-8"?>
<p:tagLst xmlns:a="http://schemas.openxmlformats.org/drawingml/2006/main" xmlns:r="http://schemas.openxmlformats.org/officeDocument/2006/relationships" xmlns:p="http://schemas.openxmlformats.org/presentationml/2006/main">
  <p:tag name="MH" val="20151107092138"/>
  <p:tag name="MH_LIBRARY" val="GRAPHIC"/>
  <p:tag name="MH_TYPE" val="Text"/>
  <p:tag name="MH_ORDER" val="1"/>
</p:tagLst>
</file>

<file path=ppt/tags/tag19.xml><?xml version="1.0" encoding="utf-8"?>
<p:tagLst xmlns:a="http://schemas.openxmlformats.org/drawingml/2006/main" xmlns:r="http://schemas.openxmlformats.org/officeDocument/2006/relationships" xmlns:p="http://schemas.openxmlformats.org/presentationml/2006/main">
  <p:tag name="MH" val="20151107092138"/>
  <p:tag name="MH_LIBRARY" val="GRAPHIC"/>
  <p:tag name="MH_TYPE" val="SubTitle"/>
  <p:tag name="MH_ORDER" val="1"/>
</p:tagLst>
</file>

<file path=ppt/tags/tag2.xml><?xml version="1.0" encoding="utf-8"?>
<p:tagLst xmlns:a="http://schemas.openxmlformats.org/drawingml/2006/main" xmlns:r="http://schemas.openxmlformats.org/officeDocument/2006/relationships" xmlns:p="http://schemas.openxmlformats.org/presentationml/2006/main">
  <p:tag name="MH" val="20151107092138"/>
  <p:tag name="MH_LIBRARY" val="GRAPHIC"/>
  <p:tag name="MH_TYPE" val="Text"/>
  <p:tag name="MH_ORDER" val="1"/>
</p:tagLst>
</file>

<file path=ppt/tags/tag20.xml><?xml version="1.0" encoding="utf-8"?>
<p:tagLst xmlns:a="http://schemas.openxmlformats.org/drawingml/2006/main" xmlns:r="http://schemas.openxmlformats.org/officeDocument/2006/relationships" xmlns:p="http://schemas.openxmlformats.org/presentationml/2006/main">
  <p:tag name="MH" val="20151107092138"/>
  <p:tag name="MH_LIBRARY" val="GRAPHIC"/>
  <p:tag name="MH_TYPE" val="Text"/>
  <p:tag name="MH_ORDER" val="1"/>
</p:tagLst>
</file>

<file path=ppt/tags/tag21.xml><?xml version="1.0" encoding="utf-8"?>
<p:tagLst xmlns:a="http://schemas.openxmlformats.org/drawingml/2006/main" xmlns:r="http://schemas.openxmlformats.org/officeDocument/2006/relationships" xmlns:p="http://schemas.openxmlformats.org/presentationml/2006/main">
  <p:tag name="MH" val="20151107092138"/>
  <p:tag name="MH_LIBRARY" val="GRAPHIC"/>
  <p:tag name="MH_TYPE" val="SubTitle"/>
  <p:tag name="MH_ORDER" val="1"/>
</p:tagLst>
</file>

<file path=ppt/tags/tag22.xml><?xml version="1.0" encoding="utf-8"?>
<p:tagLst xmlns:a="http://schemas.openxmlformats.org/drawingml/2006/main" xmlns:r="http://schemas.openxmlformats.org/officeDocument/2006/relationships" xmlns:p="http://schemas.openxmlformats.org/presentationml/2006/main">
  <p:tag name="MH" val="20151107092138"/>
  <p:tag name="MH_LIBRARY" val="GRAPHIC"/>
  <p:tag name="MH_TYPE" val="Text"/>
  <p:tag name="MH_ORDER" val="1"/>
</p:tagLst>
</file>

<file path=ppt/tags/tag23.xml><?xml version="1.0" encoding="utf-8"?>
<p:tagLst xmlns:a="http://schemas.openxmlformats.org/drawingml/2006/main" xmlns:r="http://schemas.openxmlformats.org/officeDocument/2006/relationships" xmlns:p="http://schemas.openxmlformats.org/presentationml/2006/main">
  <p:tag name="MH" val="20151107092138"/>
  <p:tag name="MH_LIBRARY" val="GRAPHIC"/>
  <p:tag name="MH_TYPE" val="SubTitle"/>
  <p:tag name="MH_ORDER" val="1"/>
</p:tagLst>
</file>

<file path=ppt/tags/tag24.xml><?xml version="1.0" encoding="utf-8"?>
<p:tagLst xmlns:a="http://schemas.openxmlformats.org/drawingml/2006/main" xmlns:r="http://schemas.openxmlformats.org/officeDocument/2006/relationships" xmlns:p="http://schemas.openxmlformats.org/presentationml/2006/main">
  <p:tag name="MH" val="20151107092138"/>
  <p:tag name="MH_LIBRARY" val="GRAPHIC"/>
  <p:tag name="MH_TYPE" val="Text"/>
  <p:tag name="MH_ORDER" val="1"/>
</p:tagLst>
</file>

<file path=ppt/tags/tag25.xml><?xml version="1.0" encoding="utf-8"?>
<p:tagLst xmlns:a="http://schemas.openxmlformats.org/drawingml/2006/main" xmlns:r="http://schemas.openxmlformats.org/officeDocument/2006/relationships" xmlns:p="http://schemas.openxmlformats.org/presentationml/2006/main">
  <p:tag name="MH" val="20151107092138"/>
  <p:tag name="MH_LIBRARY" val="GRAPHIC"/>
  <p:tag name="MH_TYPE" val="SubTitle"/>
  <p:tag name="MH_ORDER" val="1"/>
</p:tagLst>
</file>

<file path=ppt/tags/tag26.xml><?xml version="1.0" encoding="utf-8"?>
<p:tagLst xmlns:a="http://schemas.openxmlformats.org/drawingml/2006/main" xmlns:r="http://schemas.openxmlformats.org/officeDocument/2006/relationships" xmlns:p="http://schemas.openxmlformats.org/presentationml/2006/main">
  <p:tag name="MH" val="20151107092138"/>
  <p:tag name="MH_LIBRARY" val="GRAPHIC"/>
  <p:tag name="MH_TYPE" val="Text"/>
  <p:tag name="MH_ORDER" val="1"/>
</p:tagLst>
</file>

<file path=ppt/tags/tag27.xml><?xml version="1.0" encoding="utf-8"?>
<p:tagLst xmlns:a="http://schemas.openxmlformats.org/drawingml/2006/main" xmlns:r="http://schemas.openxmlformats.org/officeDocument/2006/relationships" xmlns:p="http://schemas.openxmlformats.org/presentationml/2006/main">
  <p:tag name="MH" val="20151107092138"/>
  <p:tag name="MH_LIBRARY" val="GRAPHIC"/>
  <p:tag name="MH_TYPE" val="SubTitle"/>
  <p:tag name="MH_ORDER" val="1"/>
</p:tagLst>
</file>

<file path=ppt/tags/tag28.xml><?xml version="1.0" encoding="utf-8"?>
<p:tagLst xmlns:a="http://schemas.openxmlformats.org/drawingml/2006/main" xmlns:r="http://schemas.openxmlformats.org/officeDocument/2006/relationships" xmlns:p="http://schemas.openxmlformats.org/presentationml/2006/main">
  <p:tag name="MH" val="20151107092138"/>
  <p:tag name="MH_LIBRARY" val="GRAPHIC"/>
  <p:tag name="MH_TYPE" val="Text"/>
  <p:tag name="MH_ORDER" val="1"/>
</p:tagLst>
</file>

<file path=ppt/tags/tag29.xml><?xml version="1.0" encoding="utf-8"?>
<p:tagLst xmlns:a="http://schemas.openxmlformats.org/drawingml/2006/main" xmlns:r="http://schemas.openxmlformats.org/officeDocument/2006/relationships" xmlns:p="http://schemas.openxmlformats.org/presentationml/2006/main">
  <p:tag name="MH" val="20151107092138"/>
  <p:tag name="MH_LIBRARY" val="GRAPHIC"/>
  <p:tag name="MH_TYPE" val="SubTitle"/>
  <p:tag name="MH_ORDER" val="1"/>
</p:tagLst>
</file>

<file path=ppt/tags/tag3.xml><?xml version="1.0" encoding="utf-8"?>
<p:tagLst xmlns:a="http://schemas.openxmlformats.org/drawingml/2006/main" xmlns:r="http://schemas.openxmlformats.org/officeDocument/2006/relationships" xmlns:p="http://schemas.openxmlformats.org/presentationml/2006/main">
  <p:tag name="MH" val="20151107092138"/>
  <p:tag name="MH_LIBRARY" val="GRAPHIC"/>
  <p:tag name="MH_TYPE" val="Text"/>
  <p:tag name="MH_ORDER" val="1"/>
</p:tagLst>
</file>

<file path=ppt/tags/tag30.xml><?xml version="1.0" encoding="utf-8"?>
<p:tagLst xmlns:a="http://schemas.openxmlformats.org/drawingml/2006/main" xmlns:r="http://schemas.openxmlformats.org/officeDocument/2006/relationships" xmlns:p="http://schemas.openxmlformats.org/presentationml/2006/main">
  <p:tag name="MH" val="20151107092138"/>
  <p:tag name="MH_LIBRARY" val="GRAPHIC"/>
  <p:tag name="MH_TYPE" val="Text"/>
  <p:tag name="MH_ORDER" val="1"/>
</p:tagLst>
</file>

<file path=ppt/tags/tag31.xml><?xml version="1.0" encoding="utf-8"?>
<p:tagLst xmlns:a="http://schemas.openxmlformats.org/drawingml/2006/main" xmlns:r="http://schemas.openxmlformats.org/officeDocument/2006/relationships" xmlns:p="http://schemas.openxmlformats.org/presentationml/2006/main">
  <p:tag name="MH" val="20151107092138"/>
  <p:tag name="MH_LIBRARY" val="GRAPHIC"/>
  <p:tag name="MH_TYPE" val="Text"/>
  <p:tag name="MH_ORDER" val="1"/>
</p:tagLst>
</file>

<file path=ppt/tags/tag32.xml><?xml version="1.0" encoding="utf-8"?>
<p:tagLst xmlns:a="http://schemas.openxmlformats.org/drawingml/2006/main" xmlns:r="http://schemas.openxmlformats.org/officeDocument/2006/relationships" xmlns:p="http://schemas.openxmlformats.org/presentationml/2006/main">
  <p:tag name="MH" val="20151107092138"/>
  <p:tag name="MH_LIBRARY" val="GRAPHIC"/>
  <p:tag name="MH_TYPE" val="SubTitle"/>
  <p:tag name="MH_ORDER" val="1"/>
</p:tagLst>
</file>

<file path=ppt/tags/tag33.xml><?xml version="1.0" encoding="utf-8"?>
<p:tagLst xmlns:a="http://schemas.openxmlformats.org/drawingml/2006/main" xmlns:r="http://schemas.openxmlformats.org/officeDocument/2006/relationships" xmlns:p="http://schemas.openxmlformats.org/presentationml/2006/main">
  <p:tag name="MH" val="20151107092138"/>
  <p:tag name="MH_LIBRARY" val="GRAPHIC"/>
  <p:tag name="MH_TYPE" val="Text"/>
  <p:tag name="MH_ORDER" val="1"/>
</p:tagLst>
</file>

<file path=ppt/tags/tag34.xml><?xml version="1.0" encoding="utf-8"?>
<p:tagLst xmlns:a="http://schemas.openxmlformats.org/drawingml/2006/main" xmlns:r="http://schemas.openxmlformats.org/officeDocument/2006/relationships" xmlns:p="http://schemas.openxmlformats.org/presentationml/2006/main">
  <p:tag name="MH" val="20151107092138"/>
  <p:tag name="MH_LIBRARY" val="GRAPHIC"/>
  <p:tag name="MH_TYPE" val="SubTitle"/>
  <p:tag name="MH_ORDER" val="1"/>
</p:tagLst>
</file>

<file path=ppt/tags/tag35.xml><?xml version="1.0" encoding="utf-8"?>
<p:tagLst xmlns:a="http://schemas.openxmlformats.org/drawingml/2006/main" xmlns:r="http://schemas.openxmlformats.org/officeDocument/2006/relationships" xmlns:p="http://schemas.openxmlformats.org/presentationml/2006/main">
  <p:tag name="MH" val="20151107092138"/>
  <p:tag name="MH_LIBRARY" val="GRAPHIC"/>
  <p:tag name="MH_TYPE" val="Text"/>
  <p:tag name="MH_ORDER" val="1"/>
</p:tagLst>
</file>

<file path=ppt/tags/tag36.xml><?xml version="1.0" encoding="utf-8"?>
<p:tagLst xmlns:a="http://schemas.openxmlformats.org/drawingml/2006/main" xmlns:r="http://schemas.openxmlformats.org/officeDocument/2006/relationships" xmlns:p="http://schemas.openxmlformats.org/presentationml/2006/main">
  <p:tag name="MH" val="20151107092138"/>
  <p:tag name="MH_LIBRARY" val="GRAPHIC"/>
  <p:tag name="MH_TYPE" val="SubTitle"/>
  <p:tag name="MH_ORDER" val="1"/>
</p:tagLst>
</file>

<file path=ppt/tags/tag37.xml><?xml version="1.0" encoding="utf-8"?>
<p:tagLst xmlns:a="http://schemas.openxmlformats.org/drawingml/2006/main" xmlns:r="http://schemas.openxmlformats.org/officeDocument/2006/relationships" xmlns:p="http://schemas.openxmlformats.org/presentationml/2006/main">
  <p:tag name="MH" val="20151107092138"/>
  <p:tag name="MH_LIBRARY" val="GRAPHIC"/>
  <p:tag name="MH_TYPE" val="Text"/>
  <p:tag name="MH_ORDER" val="1"/>
</p:tagLst>
</file>

<file path=ppt/tags/tag38.xml><?xml version="1.0" encoding="utf-8"?>
<p:tagLst xmlns:a="http://schemas.openxmlformats.org/drawingml/2006/main" xmlns:r="http://schemas.openxmlformats.org/officeDocument/2006/relationships" xmlns:p="http://schemas.openxmlformats.org/presentationml/2006/main">
  <p:tag name="MH" val="20151107092138"/>
  <p:tag name="MH_LIBRARY" val="GRAPHIC"/>
  <p:tag name="MH_TYPE" val="SubTitle"/>
  <p:tag name="MH_ORDER" val="1"/>
</p:tagLst>
</file>

<file path=ppt/tags/tag39.xml><?xml version="1.0" encoding="utf-8"?>
<p:tagLst xmlns:a="http://schemas.openxmlformats.org/drawingml/2006/main" xmlns:r="http://schemas.openxmlformats.org/officeDocument/2006/relationships" xmlns:p="http://schemas.openxmlformats.org/presentationml/2006/main">
  <p:tag name="MH" val="20151107092138"/>
  <p:tag name="MH_LIBRARY" val="GRAPHIC"/>
  <p:tag name="MH_TYPE" val="Text"/>
  <p:tag name="MH_ORDER" val="1"/>
</p:tagLst>
</file>

<file path=ppt/tags/tag4.xml><?xml version="1.0" encoding="utf-8"?>
<p:tagLst xmlns:a="http://schemas.openxmlformats.org/drawingml/2006/main" xmlns:r="http://schemas.openxmlformats.org/officeDocument/2006/relationships" xmlns:p="http://schemas.openxmlformats.org/presentationml/2006/main">
  <p:tag name="MH" val="20151107092138"/>
  <p:tag name="MH_LIBRARY" val="GRAPHIC"/>
  <p:tag name="MH_TYPE" val="Text"/>
  <p:tag name="MH_ORDER" val="1"/>
</p:tagLst>
</file>

<file path=ppt/tags/tag40.xml><?xml version="1.0" encoding="utf-8"?>
<p:tagLst xmlns:a="http://schemas.openxmlformats.org/drawingml/2006/main" xmlns:r="http://schemas.openxmlformats.org/officeDocument/2006/relationships" xmlns:p="http://schemas.openxmlformats.org/presentationml/2006/main">
  <p:tag name="MH" val="20151107092138"/>
  <p:tag name="MH_LIBRARY" val="GRAPHIC"/>
  <p:tag name="MH_TYPE" val="SubTitle"/>
  <p:tag name="MH_ORDER" val="1"/>
</p:tagLst>
</file>

<file path=ppt/tags/tag41.xml><?xml version="1.0" encoding="utf-8"?>
<p:tagLst xmlns:a="http://schemas.openxmlformats.org/drawingml/2006/main" xmlns:r="http://schemas.openxmlformats.org/officeDocument/2006/relationships" xmlns:p="http://schemas.openxmlformats.org/presentationml/2006/main">
  <p:tag name="MH" val="20151107092138"/>
  <p:tag name="MH_LIBRARY" val="GRAPHIC"/>
  <p:tag name="MH_TYPE" val="Text"/>
  <p:tag name="MH_ORDER" val="1"/>
</p:tagLst>
</file>

<file path=ppt/tags/tag42.xml><?xml version="1.0" encoding="utf-8"?>
<p:tagLst xmlns:a="http://schemas.openxmlformats.org/drawingml/2006/main" xmlns:r="http://schemas.openxmlformats.org/officeDocument/2006/relationships" xmlns:p="http://schemas.openxmlformats.org/presentationml/2006/main">
  <p:tag name="MH" val="20151107092138"/>
  <p:tag name="MH_LIBRARY" val="GRAPHIC"/>
  <p:tag name="MH_TYPE" val="SubTitle"/>
  <p:tag name="MH_ORDER" val="1"/>
</p:tagLst>
</file>

<file path=ppt/tags/tag43.xml><?xml version="1.0" encoding="utf-8"?>
<p:tagLst xmlns:a="http://schemas.openxmlformats.org/drawingml/2006/main" xmlns:r="http://schemas.openxmlformats.org/officeDocument/2006/relationships" xmlns:p="http://schemas.openxmlformats.org/presentationml/2006/main">
  <p:tag name="MH" val="20151107092138"/>
  <p:tag name="MH_LIBRARY" val="GRAPHIC"/>
  <p:tag name="MH_TYPE" val="Text"/>
  <p:tag name="MH_ORDER" val="1"/>
</p:tagLst>
</file>

<file path=ppt/tags/tag44.xml><?xml version="1.0" encoding="utf-8"?>
<p:tagLst xmlns:a="http://schemas.openxmlformats.org/drawingml/2006/main" xmlns:r="http://schemas.openxmlformats.org/officeDocument/2006/relationships" xmlns:p="http://schemas.openxmlformats.org/presentationml/2006/main">
  <p:tag name="MH" val="20151107092138"/>
  <p:tag name="MH_LIBRARY" val="GRAPHIC"/>
  <p:tag name="MH_TYPE" val="SubTitle"/>
  <p:tag name="MH_ORDER" val="1"/>
</p:tagLst>
</file>

<file path=ppt/tags/tag45.xml><?xml version="1.0" encoding="utf-8"?>
<p:tagLst xmlns:a="http://schemas.openxmlformats.org/drawingml/2006/main" xmlns:r="http://schemas.openxmlformats.org/officeDocument/2006/relationships" xmlns:p="http://schemas.openxmlformats.org/presentationml/2006/main">
  <p:tag name="MH" val="20151107092138"/>
  <p:tag name="MH_LIBRARY" val="GRAPHIC"/>
  <p:tag name="MH_TYPE" val="Text"/>
  <p:tag name="MH_ORDER" val="1"/>
</p:tagLst>
</file>

<file path=ppt/tags/tag46.xml><?xml version="1.0" encoding="utf-8"?>
<p:tagLst xmlns:a="http://schemas.openxmlformats.org/drawingml/2006/main" xmlns:r="http://schemas.openxmlformats.org/officeDocument/2006/relationships" xmlns:p="http://schemas.openxmlformats.org/presentationml/2006/main">
  <p:tag name="MH" val="20151107092138"/>
  <p:tag name="MH_LIBRARY" val="GRAPHIC"/>
  <p:tag name="MH_TYPE" val="SubTitle"/>
  <p:tag name="MH_ORDER" val="1"/>
</p:tagLst>
</file>

<file path=ppt/tags/tag47.xml><?xml version="1.0" encoding="utf-8"?>
<p:tagLst xmlns:a="http://schemas.openxmlformats.org/drawingml/2006/main" xmlns:r="http://schemas.openxmlformats.org/officeDocument/2006/relationships" xmlns:p="http://schemas.openxmlformats.org/presentationml/2006/main">
  <p:tag name="MH" val="20151107092138"/>
  <p:tag name="MH_LIBRARY" val="GRAPHIC"/>
  <p:tag name="MH_TYPE" val="Text"/>
  <p:tag name="MH_ORDER" val="1"/>
</p:tagLst>
</file>

<file path=ppt/tags/tag48.xml><?xml version="1.0" encoding="utf-8"?>
<p:tagLst xmlns:a="http://schemas.openxmlformats.org/drawingml/2006/main" xmlns:r="http://schemas.openxmlformats.org/officeDocument/2006/relationships" xmlns:p="http://schemas.openxmlformats.org/presentationml/2006/main">
  <p:tag name="MH" val="20151107092138"/>
  <p:tag name="MH_LIBRARY" val="GRAPHIC"/>
  <p:tag name="MH_TYPE" val="SubTitle"/>
  <p:tag name="MH_ORDER" val="1"/>
</p:tagLst>
</file>

<file path=ppt/tags/tag49.xml><?xml version="1.0" encoding="utf-8"?>
<p:tagLst xmlns:a="http://schemas.openxmlformats.org/drawingml/2006/main" xmlns:r="http://schemas.openxmlformats.org/officeDocument/2006/relationships" xmlns:p="http://schemas.openxmlformats.org/presentationml/2006/main">
  <p:tag name="MH" val="20151107092138"/>
  <p:tag name="MH_LIBRARY" val="GRAPHIC"/>
  <p:tag name="MH_TYPE" val="Text"/>
  <p:tag name="MH_ORDER" val="1"/>
</p:tagLst>
</file>

<file path=ppt/tags/tag5.xml><?xml version="1.0" encoding="utf-8"?>
<p:tagLst xmlns:a="http://schemas.openxmlformats.org/drawingml/2006/main" xmlns:r="http://schemas.openxmlformats.org/officeDocument/2006/relationships" xmlns:p="http://schemas.openxmlformats.org/presentationml/2006/main">
  <p:tag name="MH" val="20151107092138"/>
  <p:tag name="MH_LIBRARY" val="GRAPHIC"/>
  <p:tag name="MH_TYPE" val="Text"/>
  <p:tag name="MH_ORDER" val="1"/>
</p:tagLst>
</file>

<file path=ppt/tags/tag50.xml><?xml version="1.0" encoding="utf-8"?>
<p:tagLst xmlns:a="http://schemas.openxmlformats.org/drawingml/2006/main" xmlns:r="http://schemas.openxmlformats.org/officeDocument/2006/relationships" xmlns:p="http://schemas.openxmlformats.org/presentationml/2006/main">
  <p:tag name="MH" val="20151107092138"/>
  <p:tag name="MH_LIBRARY" val="GRAPHIC"/>
  <p:tag name="MH_TYPE" val="SubTitle"/>
  <p:tag name="MH_ORDER" val="1"/>
</p:tagLst>
</file>

<file path=ppt/tags/tag51.xml><?xml version="1.0" encoding="utf-8"?>
<p:tagLst xmlns:a="http://schemas.openxmlformats.org/drawingml/2006/main" xmlns:r="http://schemas.openxmlformats.org/officeDocument/2006/relationships" xmlns:p="http://schemas.openxmlformats.org/presentationml/2006/main">
  <p:tag name="MH" val="20151107092138"/>
  <p:tag name="MH_LIBRARY" val="GRAPHIC"/>
  <p:tag name="MH_TYPE" val="Text"/>
  <p:tag name="MH_ORDER" val="1"/>
</p:tagLst>
</file>

<file path=ppt/tags/tag52.xml><?xml version="1.0" encoding="utf-8"?>
<p:tagLst xmlns:a="http://schemas.openxmlformats.org/drawingml/2006/main" xmlns:r="http://schemas.openxmlformats.org/officeDocument/2006/relationships" xmlns:p="http://schemas.openxmlformats.org/presentationml/2006/main">
  <p:tag name="MH" val="20151107092138"/>
  <p:tag name="MH_LIBRARY" val="GRAPHIC"/>
  <p:tag name="MH_TYPE" val="SubTitle"/>
  <p:tag name="MH_ORDER" val="1"/>
</p:tagLst>
</file>

<file path=ppt/tags/tag53.xml><?xml version="1.0" encoding="utf-8"?>
<p:tagLst xmlns:a="http://schemas.openxmlformats.org/drawingml/2006/main" xmlns:r="http://schemas.openxmlformats.org/officeDocument/2006/relationships" xmlns:p="http://schemas.openxmlformats.org/presentationml/2006/main">
  <p:tag name="MH" val="20151107092138"/>
  <p:tag name="MH_LIBRARY" val="GRAPHIC"/>
  <p:tag name="MH_TYPE" val="Text"/>
  <p:tag name="MH_ORDER" val="1"/>
</p:tagLst>
</file>

<file path=ppt/tags/tag54.xml><?xml version="1.0" encoding="utf-8"?>
<p:tagLst xmlns:a="http://schemas.openxmlformats.org/drawingml/2006/main" xmlns:r="http://schemas.openxmlformats.org/officeDocument/2006/relationships" xmlns:p="http://schemas.openxmlformats.org/presentationml/2006/main">
  <p:tag name="MH" val="20151107092138"/>
  <p:tag name="MH_LIBRARY" val="GRAPHIC"/>
  <p:tag name="MH_TYPE" val="Text"/>
  <p:tag name="MH_ORDER" val="1"/>
</p:tagLst>
</file>

<file path=ppt/tags/tag55.xml><?xml version="1.0" encoding="utf-8"?>
<p:tagLst xmlns:a="http://schemas.openxmlformats.org/drawingml/2006/main" xmlns:r="http://schemas.openxmlformats.org/officeDocument/2006/relationships" xmlns:p="http://schemas.openxmlformats.org/presentationml/2006/main">
  <p:tag name="MH" val="20151107092138"/>
  <p:tag name="MH_LIBRARY" val="GRAPHIC"/>
  <p:tag name="MH_TYPE" val="SubTitle"/>
  <p:tag name="MH_ORDER" val="1"/>
</p:tagLst>
</file>

<file path=ppt/tags/tag56.xml><?xml version="1.0" encoding="utf-8"?>
<p:tagLst xmlns:a="http://schemas.openxmlformats.org/drawingml/2006/main" xmlns:r="http://schemas.openxmlformats.org/officeDocument/2006/relationships" xmlns:p="http://schemas.openxmlformats.org/presentationml/2006/main">
  <p:tag name="MH" val="20151107092138"/>
  <p:tag name="MH_LIBRARY" val="GRAPHIC"/>
  <p:tag name="MH_TYPE" val="Text"/>
  <p:tag name="MH_ORDER" val="1"/>
</p:tagLst>
</file>

<file path=ppt/tags/tag57.xml><?xml version="1.0" encoding="utf-8"?>
<p:tagLst xmlns:a="http://schemas.openxmlformats.org/drawingml/2006/main" xmlns:r="http://schemas.openxmlformats.org/officeDocument/2006/relationships" xmlns:p="http://schemas.openxmlformats.org/presentationml/2006/main">
  <p:tag name="MH" val="20151107092138"/>
  <p:tag name="MH_LIBRARY" val="GRAPHIC"/>
  <p:tag name="MH_TYPE" val="SubTitle"/>
  <p:tag name="MH_ORDER" val="1"/>
</p:tagLst>
</file>

<file path=ppt/tags/tag58.xml><?xml version="1.0" encoding="utf-8"?>
<p:tagLst xmlns:a="http://schemas.openxmlformats.org/drawingml/2006/main" xmlns:r="http://schemas.openxmlformats.org/officeDocument/2006/relationships" xmlns:p="http://schemas.openxmlformats.org/presentationml/2006/main">
  <p:tag name="MH" val="20151107092138"/>
  <p:tag name="MH_LIBRARY" val="GRAPHIC"/>
  <p:tag name="MH_TYPE" val="Text"/>
  <p:tag name="MH_ORDER" val="1"/>
</p:tagLst>
</file>

<file path=ppt/tags/tag59.xml><?xml version="1.0" encoding="utf-8"?>
<p:tagLst xmlns:a="http://schemas.openxmlformats.org/drawingml/2006/main" xmlns:r="http://schemas.openxmlformats.org/officeDocument/2006/relationships" xmlns:p="http://schemas.openxmlformats.org/presentationml/2006/main">
  <p:tag name="MH" val="20151107092138"/>
  <p:tag name="MH_LIBRARY" val="GRAPHIC"/>
  <p:tag name="MH_TYPE" val="SubTitle"/>
  <p:tag name="MH_ORDER" val="1"/>
</p:tagLst>
</file>

<file path=ppt/tags/tag6.xml><?xml version="1.0" encoding="utf-8"?>
<p:tagLst xmlns:a="http://schemas.openxmlformats.org/drawingml/2006/main" xmlns:r="http://schemas.openxmlformats.org/officeDocument/2006/relationships" xmlns:p="http://schemas.openxmlformats.org/presentationml/2006/main">
  <p:tag name="MH" val="20151107092138"/>
  <p:tag name="MH_LIBRARY" val="GRAPHIC"/>
  <p:tag name="MH_TYPE" val="Text"/>
  <p:tag name="MH_ORDER" val="1"/>
</p:tagLst>
</file>

<file path=ppt/tags/tag60.xml><?xml version="1.0" encoding="utf-8"?>
<p:tagLst xmlns:a="http://schemas.openxmlformats.org/drawingml/2006/main" xmlns:r="http://schemas.openxmlformats.org/officeDocument/2006/relationships" xmlns:p="http://schemas.openxmlformats.org/presentationml/2006/main">
  <p:tag name="MH" val="20151107092138"/>
  <p:tag name="MH_LIBRARY" val="GRAPHIC"/>
  <p:tag name="MH_TYPE" val="Text"/>
  <p:tag name="MH_ORDER" val="1"/>
</p:tagLst>
</file>

<file path=ppt/tags/tag61.xml><?xml version="1.0" encoding="utf-8"?>
<p:tagLst xmlns:a="http://schemas.openxmlformats.org/drawingml/2006/main" xmlns:r="http://schemas.openxmlformats.org/officeDocument/2006/relationships" xmlns:p="http://schemas.openxmlformats.org/presentationml/2006/main">
  <p:tag name="MH" val="20151107092138"/>
  <p:tag name="MH_LIBRARY" val="GRAPHIC"/>
  <p:tag name="MH_TYPE" val="SubTitle"/>
  <p:tag name="MH_ORDER" val="1"/>
</p:tagLst>
</file>

<file path=ppt/tags/tag62.xml><?xml version="1.0" encoding="utf-8"?>
<p:tagLst xmlns:a="http://schemas.openxmlformats.org/drawingml/2006/main" xmlns:r="http://schemas.openxmlformats.org/officeDocument/2006/relationships" xmlns:p="http://schemas.openxmlformats.org/presentationml/2006/main">
  <p:tag name="MH" val="20151107092138"/>
  <p:tag name="MH_LIBRARY" val="GRAPHIC"/>
  <p:tag name="MH_TYPE" val="Text"/>
  <p:tag name="MH_ORDER" val="1"/>
</p:tagLst>
</file>

<file path=ppt/tags/tag63.xml><?xml version="1.0" encoding="utf-8"?>
<p:tagLst xmlns:a="http://schemas.openxmlformats.org/drawingml/2006/main" xmlns:r="http://schemas.openxmlformats.org/officeDocument/2006/relationships" xmlns:p="http://schemas.openxmlformats.org/presentationml/2006/main">
  <p:tag name="MH" val="20151107092138"/>
  <p:tag name="MH_LIBRARY" val="GRAPHIC"/>
  <p:tag name="MH_TYPE" val="SubTitle"/>
  <p:tag name="MH_ORDER" val="1"/>
</p:tagLst>
</file>

<file path=ppt/tags/tag64.xml><?xml version="1.0" encoding="utf-8"?>
<p:tagLst xmlns:a="http://schemas.openxmlformats.org/drawingml/2006/main" xmlns:r="http://schemas.openxmlformats.org/officeDocument/2006/relationships" xmlns:p="http://schemas.openxmlformats.org/presentationml/2006/main">
  <p:tag name="MH" val="20151107092138"/>
  <p:tag name="MH_LIBRARY" val="GRAPHIC"/>
  <p:tag name="MH_TYPE" val="Text"/>
  <p:tag name="MH_ORDER" val="1"/>
</p:tagLst>
</file>

<file path=ppt/tags/tag65.xml><?xml version="1.0" encoding="utf-8"?>
<p:tagLst xmlns:a="http://schemas.openxmlformats.org/drawingml/2006/main" xmlns:r="http://schemas.openxmlformats.org/officeDocument/2006/relationships" xmlns:p="http://schemas.openxmlformats.org/presentationml/2006/main">
  <p:tag name="MH" val="20151107092138"/>
  <p:tag name="MH_LIBRARY" val="GRAPHIC"/>
  <p:tag name="MH_TYPE" val="SubTitle"/>
  <p:tag name="MH_ORDER" val="1"/>
</p:tagLst>
</file>

<file path=ppt/tags/tag66.xml><?xml version="1.0" encoding="utf-8"?>
<p:tagLst xmlns:a="http://schemas.openxmlformats.org/drawingml/2006/main" xmlns:r="http://schemas.openxmlformats.org/officeDocument/2006/relationships" xmlns:p="http://schemas.openxmlformats.org/presentationml/2006/main">
  <p:tag name="MH" val="20151107092138"/>
  <p:tag name="MH_LIBRARY" val="GRAPHIC"/>
  <p:tag name="MH_TYPE" val="Text"/>
  <p:tag name="MH_ORDER" val="1"/>
</p:tagLst>
</file>

<file path=ppt/tags/tag67.xml><?xml version="1.0" encoding="utf-8"?>
<p:tagLst xmlns:a="http://schemas.openxmlformats.org/drawingml/2006/main" xmlns:r="http://schemas.openxmlformats.org/officeDocument/2006/relationships" xmlns:p="http://schemas.openxmlformats.org/presentationml/2006/main">
  <p:tag name="MH" val="20151107092138"/>
  <p:tag name="MH_LIBRARY" val="GRAPHIC"/>
  <p:tag name="MH_TYPE" val="SubTitle"/>
  <p:tag name="MH_ORDER" val="1"/>
</p:tagLst>
</file>

<file path=ppt/tags/tag68.xml><?xml version="1.0" encoding="utf-8"?>
<p:tagLst xmlns:a="http://schemas.openxmlformats.org/drawingml/2006/main" xmlns:r="http://schemas.openxmlformats.org/officeDocument/2006/relationships" xmlns:p="http://schemas.openxmlformats.org/presentationml/2006/main">
  <p:tag name="MH" val="20151107092138"/>
  <p:tag name="MH_LIBRARY" val="GRAPHIC"/>
  <p:tag name="MH_TYPE" val="Text"/>
  <p:tag name="MH_ORDER" val="1"/>
</p:tagLst>
</file>

<file path=ppt/tags/tag69.xml><?xml version="1.0" encoding="utf-8"?>
<p:tagLst xmlns:a="http://schemas.openxmlformats.org/drawingml/2006/main" xmlns:r="http://schemas.openxmlformats.org/officeDocument/2006/relationships" xmlns:p="http://schemas.openxmlformats.org/presentationml/2006/main">
  <p:tag name="MH" val="20151107092138"/>
  <p:tag name="MH_LIBRARY" val="GRAPHIC"/>
  <p:tag name="MH_TYPE" val="SubTitle"/>
  <p:tag name="MH_ORDER" val="1"/>
</p:tagLst>
</file>

<file path=ppt/tags/tag7.xml><?xml version="1.0" encoding="utf-8"?>
<p:tagLst xmlns:a="http://schemas.openxmlformats.org/drawingml/2006/main" xmlns:r="http://schemas.openxmlformats.org/officeDocument/2006/relationships" xmlns:p="http://schemas.openxmlformats.org/presentationml/2006/main">
  <p:tag name="MH" val="20151107092138"/>
  <p:tag name="MH_LIBRARY" val="GRAPHIC"/>
  <p:tag name="MH_TYPE" val="SubTitle"/>
  <p:tag name="MH_ORDER" val="1"/>
</p:tagLst>
</file>

<file path=ppt/tags/tag70.xml><?xml version="1.0" encoding="utf-8"?>
<p:tagLst xmlns:a="http://schemas.openxmlformats.org/drawingml/2006/main" xmlns:r="http://schemas.openxmlformats.org/officeDocument/2006/relationships" xmlns:p="http://schemas.openxmlformats.org/presentationml/2006/main">
  <p:tag name="MH" val="20151107092138"/>
  <p:tag name="MH_LIBRARY" val="GRAPHIC"/>
  <p:tag name="MH_TYPE" val="Text"/>
  <p:tag name="MH_ORDER" val="1"/>
</p:tagLst>
</file>

<file path=ppt/tags/tag71.xml><?xml version="1.0" encoding="utf-8"?>
<p:tagLst xmlns:a="http://schemas.openxmlformats.org/drawingml/2006/main" xmlns:r="http://schemas.openxmlformats.org/officeDocument/2006/relationships" xmlns:p="http://schemas.openxmlformats.org/presentationml/2006/main">
  <p:tag name="MH" val="20151107092138"/>
  <p:tag name="MH_LIBRARY" val="GRAPHIC"/>
  <p:tag name="MH_TYPE" val="Text"/>
  <p:tag name="MH_ORDER" val="1"/>
</p:tagLst>
</file>

<file path=ppt/tags/tag72.xml><?xml version="1.0" encoding="utf-8"?>
<p:tagLst xmlns:a="http://schemas.openxmlformats.org/drawingml/2006/main" xmlns:r="http://schemas.openxmlformats.org/officeDocument/2006/relationships" xmlns:p="http://schemas.openxmlformats.org/presentationml/2006/main">
  <p:tag name="MH" val="20151107092138"/>
  <p:tag name="MH_LIBRARY" val="GRAPHIC"/>
  <p:tag name="MH_TYPE" val="SubTitle"/>
  <p:tag name="MH_ORDER" val="1"/>
</p:tagLst>
</file>

<file path=ppt/tags/tag73.xml><?xml version="1.0" encoding="utf-8"?>
<p:tagLst xmlns:a="http://schemas.openxmlformats.org/drawingml/2006/main" xmlns:r="http://schemas.openxmlformats.org/officeDocument/2006/relationships" xmlns:p="http://schemas.openxmlformats.org/presentationml/2006/main">
  <p:tag name="MH" val="20151107092138"/>
  <p:tag name="MH_LIBRARY" val="GRAPHIC"/>
  <p:tag name="MH_TYPE" val="Text"/>
  <p:tag name="MH_ORDER" val="1"/>
</p:tagLst>
</file>

<file path=ppt/tags/tag74.xml><?xml version="1.0" encoding="utf-8"?>
<p:tagLst xmlns:a="http://schemas.openxmlformats.org/drawingml/2006/main" xmlns:r="http://schemas.openxmlformats.org/officeDocument/2006/relationships" xmlns:p="http://schemas.openxmlformats.org/presentationml/2006/main">
  <p:tag name="MH" val="20151107092138"/>
  <p:tag name="MH_LIBRARY" val="GRAPHIC"/>
  <p:tag name="MH_TYPE" val="SubTitle"/>
  <p:tag name="MH_ORDER" val="1"/>
</p:tagLst>
</file>

<file path=ppt/tags/tag75.xml><?xml version="1.0" encoding="utf-8"?>
<p:tagLst xmlns:a="http://schemas.openxmlformats.org/drawingml/2006/main" xmlns:r="http://schemas.openxmlformats.org/officeDocument/2006/relationships" xmlns:p="http://schemas.openxmlformats.org/presentationml/2006/main">
  <p:tag name="MH" val="20151107092138"/>
  <p:tag name="MH_LIBRARY" val="GRAPHIC"/>
  <p:tag name="MH_TYPE" val="Text"/>
  <p:tag name="MH_ORDER" val="1"/>
</p:tagLst>
</file>

<file path=ppt/tags/tag76.xml><?xml version="1.0" encoding="utf-8"?>
<p:tagLst xmlns:a="http://schemas.openxmlformats.org/drawingml/2006/main" xmlns:r="http://schemas.openxmlformats.org/officeDocument/2006/relationships" xmlns:p="http://schemas.openxmlformats.org/presentationml/2006/main">
  <p:tag name="MH" val="20151107092138"/>
  <p:tag name="MH_LIBRARY" val="GRAPHIC"/>
  <p:tag name="MH_TYPE" val="SubTitle"/>
  <p:tag name="MH_ORDER" val="1"/>
</p:tagLst>
</file>

<file path=ppt/tags/tag77.xml><?xml version="1.0" encoding="utf-8"?>
<p:tagLst xmlns:a="http://schemas.openxmlformats.org/drawingml/2006/main" xmlns:r="http://schemas.openxmlformats.org/officeDocument/2006/relationships" xmlns:p="http://schemas.openxmlformats.org/presentationml/2006/main">
  <p:tag name="MH" val="20151107092138"/>
  <p:tag name="MH_LIBRARY" val="GRAPHIC"/>
  <p:tag name="MH_TYPE" val="Text"/>
  <p:tag name="MH_ORDER" val="1"/>
</p:tagLst>
</file>

<file path=ppt/tags/tag78.xml><?xml version="1.0" encoding="utf-8"?>
<p:tagLst xmlns:a="http://schemas.openxmlformats.org/drawingml/2006/main" xmlns:r="http://schemas.openxmlformats.org/officeDocument/2006/relationships" xmlns:p="http://schemas.openxmlformats.org/presentationml/2006/main">
  <p:tag name="MH" val="20151107092138"/>
  <p:tag name="MH_LIBRARY" val="GRAPHIC"/>
  <p:tag name="MH_TYPE" val="SubTitle"/>
  <p:tag name="MH_ORDER" val="1"/>
</p:tagLst>
</file>

<file path=ppt/tags/tag79.xml><?xml version="1.0" encoding="utf-8"?>
<p:tagLst xmlns:a="http://schemas.openxmlformats.org/drawingml/2006/main" xmlns:r="http://schemas.openxmlformats.org/officeDocument/2006/relationships" xmlns:p="http://schemas.openxmlformats.org/presentationml/2006/main">
  <p:tag name="MH" val="20151107092138"/>
  <p:tag name="MH_LIBRARY" val="GRAPHIC"/>
  <p:tag name="MH_TYPE" val="Text"/>
  <p:tag name="MH_ORDER" val="1"/>
</p:tagLst>
</file>

<file path=ppt/tags/tag8.xml><?xml version="1.0" encoding="utf-8"?>
<p:tagLst xmlns:a="http://schemas.openxmlformats.org/drawingml/2006/main" xmlns:r="http://schemas.openxmlformats.org/officeDocument/2006/relationships" xmlns:p="http://schemas.openxmlformats.org/presentationml/2006/main">
  <p:tag name="MH" val="20151107092138"/>
  <p:tag name="MH_LIBRARY" val="GRAPHIC"/>
  <p:tag name="MH_TYPE" val="Text"/>
  <p:tag name="MH_ORDER" val="1"/>
</p:tagLst>
</file>

<file path=ppt/tags/tag80.xml><?xml version="1.0" encoding="utf-8"?>
<p:tagLst xmlns:a="http://schemas.openxmlformats.org/drawingml/2006/main" xmlns:r="http://schemas.openxmlformats.org/officeDocument/2006/relationships" xmlns:p="http://schemas.openxmlformats.org/presentationml/2006/main">
  <p:tag name="MH" val="20151107092138"/>
  <p:tag name="MH_LIBRARY" val="GRAPHIC"/>
  <p:tag name="MH_TYPE" val="SubTitle"/>
  <p:tag name="MH_ORDER" val="1"/>
</p:tagLst>
</file>

<file path=ppt/tags/tag81.xml><?xml version="1.0" encoding="utf-8"?>
<p:tagLst xmlns:a="http://schemas.openxmlformats.org/drawingml/2006/main" xmlns:r="http://schemas.openxmlformats.org/officeDocument/2006/relationships" xmlns:p="http://schemas.openxmlformats.org/presentationml/2006/main">
  <p:tag name="MH" val="20151107092138"/>
  <p:tag name="MH_LIBRARY" val="GRAPHIC"/>
  <p:tag name="MH_TYPE" val="Text"/>
  <p:tag name="MH_ORDER" val="1"/>
</p:tagLst>
</file>

<file path=ppt/tags/tag82.xml><?xml version="1.0" encoding="utf-8"?>
<p:tagLst xmlns:a="http://schemas.openxmlformats.org/drawingml/2006/main" xmlns:r="http://schemas.openxmlformats.org/officeDocument/2006/relationships" xmlns:p="http://schemas.openxmlformats.org/presentationml/2006/main">
  <p:tag name="MH" val="20151107092138"/>
  <p:tag name="MH_LIBRARY" val="GRAPHIC"/>
  <p:tag name="MH_TYPE" val="SubTitle"/>
  <p:tag name="MH_ORDER" val="1"/>
</p:tagLst>
</file>

<file path=ppt/tags/tag83.xml><?xml version="1.0" encoding="utf-8"?>
<p:tagLst xmlns:a="http://schemas.openxmlformats.org/drawingml/2006/main" xmlns:r="http://schemas.openxmlformats.org/officeDocument/2006/relationships" xmlns:p="http://schemas.openxmlformats.org/presentationml/2006/main">
  <p:tag name="MH" val="20151107092138"/>
  <p:tag name="MH_LIBRARY" val="GRAPHIC"/>
  <p:tag name="MH_TYPE" val="Text"/>
  <p:tag name="MH_ORDER" val="1"/>
</p:tagLst>
</file>

<file path=ppt/tags/tag84.xml><?xml version="1.0" encoding="utf-8"?>
<p:tagLst xmlns:a="http://schemas.openxmlformats.org/drawingml/2006/main" xmlns:r="http://schemas.openxmlformats.org/officeDocument/2006/relationships" xmlns:p="http://schemas.openxmlformats.org/presentationml/2006/main">
  <p:tag name="MH" val="20151107092138"/>
  <p:tag name="MH_LIBRARY" val="GRAPHIC"/>
  <p:tag name="MH_TYPE" val="SubTitle"/>
  <p:tag name="MH_ORDER" val="1"/>
</p:tagLst>
</file>

<file path=ppt/tags/tag85.xml><?xml version="1.0" encoding="utf-8"?>
<p:tagLst xmlns:a="http://schemas.openxmlformats.org/drawingml/2006/main" xmlns:r="http://schemas.openxmlformats.org/officeDocument/2006/relationships" xmlns:p="http://schemas.openxmlformats.org/presentationml/2006/main">
  <p:tag name="MH" val="20151107092138"/>
  <p:tag name="MH_LIBRARY" val="GRAPHIC"/>
  <p:tag name="MH_TYPE" val="Text"/>
  <p:tag name="MH_ORDER" val="1"/>
</p:tagLst>
</file>

<file path=ppt/tags/tag86.xml><?xml version="1.0" encoding="utf-8"?>
<p:tagLst xmlns:a="http://schemas.openxmlformats.org/drawingml/2006/main" xmlns:r="http://schemas.openxmlformats.org/officeDocument/2006/relationships" xmlns:p="http://schemas.openxmlformats.org/presentationml/2006/main">
  <p:tag name="MH" val="20151107092138"/>
  <p:tag name="MH_LIBRARY" val="GRAPHIC"/>
  <p:tag name="MH_TYPE" val="SubTitle"/>
  <p:tag name="MH_ORDER" val="1"/>
</p:tagLst>
</file>

<file path=ppt/tags/tag87.xml><?xml version="1.0" encoding="utf-8"?>
<p:tagLst xmlns:a="http://schemas.openxmlformats.org/drawingml/2006/main" xmlns:r="http://schemas.openxmlformats.org/officeDocument/2006/relationships" xmlns:p="http://schemas.openxmlformats.org/presentationml/2006/main">
  <p:tag name="MH" val="20151107092138"/>
  <p:tag name="MH_LIBRARY" val="GRAPHIC"/>
  <p:tag name="MH_TYPE" val="Text"/>
  <p:tag name="MH_ORDER" val="1"/>
</p:tagLst>
</file>

<file path=ppt/tags/tag88.xml><?xml version="1.0" encoding="utf-8"?>
<p:tagLst xmlns:a="http://schemas.openxmlformats.org/drawingml/2006/main" xmlns:r="http://schemas.openxmlformats.org/officeDocument/2006/relationships" xmlns:p="http://schemas.openxmlformats.org/presentationml/2006/main">
  <p:tag name="MH" val="20151107092138"/>
  <p:tag name="MH_LIBRARY" val="GRAPHIC"/>
  <p:tag name="MH_TYPE" val="SubTitle"/>
  <p:tag name="MH_ORDER" val="1"/>
</p:tagLst>
</file>

<file path=ppt/tags/tag89.xml><?xml version="1.0" encoding="utf-8"?>
<p:tagLst xmlns:a="http://schemas.openxmlformats.org/drawingml/2006/main" xmlns:r="http://schemas.openxmlformats.org/officeDocument/2006/relationships" xmlns:p="http://schemas.openxmlformats.org/presentationml/2006/main">
  <p:tag name="MH" val="20151107092138"/>
  <p:tag name="MH_LIBRARY" val="GRAPHIC"/>
  <p:tag name="MH_TYPE" val="Text"/>
  <p:tag name="MH_ORDER" val="1"/>
</p:tagLst>
</file>

<file path=ppt/tags/tag9.xml><?xml version="1.0" encoding="utf-8"?>
<p:tagLst xmlns:a="http://schemas.openxmlformats.org/drawingml/2006/main" xmlns:r="http://schemas.openxmlformats.org/officeDocument/2006/relationships" xmlns:p="http://schemas.openxmlformats.org/presentationml/2006/main">
  <p:tag name="MH" val="20151107092138"/>
  <p:tag name="MH_LIBRARY" val="GRAPHIC"/>
  <p:tag name="MH_TYPE" val="SubTitle"/>
  <p:tag name="MH_ORDER" val="1"/>
</p:tagLst>
</file>

<file path=ppt/tags/tag90.xml><?xml version="1.0" encoding="utf-8"?>
<p:tagLst xmlns:a="http://schemas.openxmlformats.org/drawingml/2006/main" xmlns:r="http://schemas.openxmlformats.org/officeDocument/2006/relationships" xmlns:p="http://schemas.openxmlformats.org/presentationml/2006/main">
  <p:tag name="MH" val="20151107092138"/>
  <p:tag name="MH_LIBRARY" val="GRAPHIC"/>
  <p:tag name="MH_TYPE" val="SubTitle"/>
  <p:tag name="MH_ORDER" val="1"/>
</p:tagLst>
</file>

<file path=ppt/tags/tag91.xml><?xml version="1.0" encoding="utf-8"?>
<p:tagLst xmlns:a="http://schemas.openxmlformats.org/drawingml/2006/main" xmlns:r="http://schemas.openxmlformats.org/officeDocument/2006/relationships" xmlns:p="http://schemas.openxmlformats.org/presentationml/2006/main">
  <p:tag name="MH" val="20151107092138"/>
  <p:tag name="MH_LIBRARY" val="GRAPHIC"/>
  <p:tag name="MH_TYPE" val="Text"/>
  <p:tag name="MH_ORDER" val="1"/>
</p:tagLst>
</file>

<file path=ppt/tags/tag92.xml><?xml version="1.0" encoding="utf-8"?>
<p:tagLst xmlns:a="http://schemas.openxmlformats.org/drawingml/2006/main" xmlns:r="http://schemas.openxmlformats.org/officeDocument/2006/relationships" xmlns:p="http://schemas.openxmlformats.org/presentationml/2006/main">
  <p:tag name="MH" val="20151107092138"/>
  <p:tag name="MH_LIBRARY" val="GRAPHIC"/>
  <p:tag name="MH_TYPE" val="SubTitle"/>
  <p:tag name="MH_ORDER" val="1"/>
</p:tagLst>
</file>

<file path=ppt/theme/theme1.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波形">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0</TotalTime>
  <Words>1263</Words>
  <Application>Microsoft Office PowerPoint</Application>
  <PresentationFormat>宽屏</PresentationFormat>
  <Paragraphs>256</Paragraphs>
  <Slides>24</Slides>
  <Notes>11</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24</vt:i4>
      </vt:variant>
    </vt:vector>
  </HeadingPairs>
  <TitlesOfParts>
    <vt:vector size="36" baseType="lpstr">
      <vt:lpstr>Impact</vt:lpstr>
      <vt:lpstr>方正中等线简体</vt:lpstr>
      <vt:lpstr>Arial</vt:lpstr>
      <vt:lpstr>Arial Black</vt:lpstr>
      <vt:lpstr>Arial Unicode MS</vt:lpstr>
      <vt:lpstr>Calibri</vt:lpstr>
      <vt:lpstr>微软雅黑</vt:lpstr>
      <vt:lpstr>等线</vt:lpstr>
      <vt:lpstr>等线 Light</vt:lpstr>
      <vt:lpstr>Stencil Std</vt:lpstr>
      <vt:lpstr>Agency FB</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天 下</cp:lastModifiedBy>
  <cp:revision>5</cp:revision>
  <dcterms:created xsi:type="dcterms:W3CDTF">2018-04-04T11:39:00Z</dcterms:created>
  <dcterms:modified xsi:type="dcterms:W3CDTF">2021-01-06T00:37:46Z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2052-11.1.0.9513</vt:lpwstr>
  </property>
</Properties>
</file>