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9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0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2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3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4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5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2" r:id="rId5"/>
    <p:sldId id="283" r:id="rId6"/>
    <p:sldId id="271" r:id="rId7"/>
    <p:sldId id="268" r:id="rId8"/>
    <p:sldId id="279" r:id="rId9"/>
    <p:sldId id="284" r:id="rId10"/>
    <p:sldId id="273" r:id="rId11"/>
    <p:sldId id="263" r:id="rId12"/>
    <p:sldId id="275" r:id="rId13"/>
    <p:sldId id="264" r:id="rId14"/>
    <p:sldId id="276" r:id="rId15"/>
    <p:sldId id="260" r:id="rId16"/>
    <p:sldId id="267" r:id="rId17"/>
    <p:sldId id="274" r:id="rId18"/>
    <p:sldId id="280" r:id="rId19"/>
    <p:sldId id="269" r:id="rId20"/>
    <p:sldId id="261" r:id="rId21"/>
    <p:sldId id="265" r:id="rId22"/>
    <p:sldId id="270" r:id="rId23"/>
    <p:sldId id="278" r:id="rId24"/>
    <p:sldId id="282" r:id="rId25"/>
  </p:sldIdLst>
  <p:sldSz cx="12192000" cy="6858000"/>
  <p:notesSz cx="6858000" cy="9144000"/>
  <p:embeddedFontLst>
    <p:embeddedFont>
      <p:font typeface="等线" panose="02010600030101010101" pitchFamily="2" charset="-122"/>
      <p:regular r:id="rId27"/>
      <p:bold r:id="rId28"/>
    </p:embeddedFont>
    <p:embeddedFont>
      <p:font typeface="等线 Light" panose="02010600030101010101" pitchFamily="2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Impact" panose="020B0806030902050204" pitchFamily="34" charset="0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0" autoAdjust="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3F7EF-7BA5-4034-833A-2D2162F0932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C9F48-5134-4BC8-83FD-A1C6F71680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79DEF-61C1-4E1A-9428-E949E5F2CDC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79DEF-61C1-4E1A-9428-E949E5F2CDC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79DEF-61C1-4E1A-9428-E949E5F2CDC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79DEF-61C1-4E1A-9428-E949E5F2CDC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79DEF-61C1-4E1A-9428-E949E5F2CDC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79DEF-61C1-4E1A-9428-E949E5F2CDC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79DEF-61C1-4E1A-9428-E949E5F2CDC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79DEF-61C1-4E1A-9428-E949E5F2CDC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79DEF-61C1-4E1A-9428-E949E5F2CDC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79DEF-61C1-4E1A-9428-E949E5F2CDC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79DEF-61C1-4E1A-9428-E949E5F2CDC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79DEF-61C1-4E1A-9428-E949E5F2CDC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79DEF-61C1-4E1A-9428-E949E5F2CDC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79DEF-61C1-4E1A-9428-E949E5F2CDC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79DEF-61C1-4E1A-9428-E949E5F2CDC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79DEF-61C1-4E1A-9428-E949E5F2CDC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E0FE-BC0C-47C8-BC37-B3F94B8422C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FF8F-55B8-4E6A-B36D-AB105F7072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E0FE-BC0C-47C8-BC37-B3F94B8422C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FF8F-55B8-4E6A-B36D-AB105F7072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E0FE-BC0C-47C8-BC37-B3F94B8422C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FF8F-55B8-4E6A-B36D-AB105F7072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E0FE-BC0C-47C8-BC37-B3F94B8422C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FF8F-55B8-4E6A-B36D-AB105F7072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E0FE-BC0C-47C8-BC37-B3F94B8422C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FF8F-55B8-4E6A-B36D-AB105F7072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E0FE-BC0C-47C8-BC37-B3F94B8422C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FF8F-55B8-4E6A-B36D-AB105F7072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E0FE-BC0C-47C8-BC37-B3F94B8422C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FF8F-55B8-4E6A-B36D-AB105F7072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E0FE-BC0C-47C8-BC37-B3F94B8422C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FF8F-55B8-4E6A-B36D-AB105F7072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E0FE-BC0C-47C8-BC37-B3F94B8422C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FF8F-55B8-4E6A-B36D-AB105F7072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E0FE-BC0C-47C8-BC37-B3F94B8422C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FF8F-55B8-4E6A-B36D-AB105F7072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E0FE-BC0C-47C8-BC37-B3F94B8422C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FF8F-55B8-4E6A-B36D-AB105F7072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BE0FE-BC0C-47C8-BC37-B3F94B8422C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6FF8F-55B8-4E6A-B36D-AB105F7072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2" Type="http://schemas.openxmlformats.org/officeDocument/2006/relationships/tags" Target="../tags/tag63.xml"/><Relationship Id="rId16" Type="http://schemas.openxmlformats.org/officeDocument/2006/relationships/notesSlide" Target="../notesSlides/notesSlide12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79.xml"/><Relationship Id="rId9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87.xml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10" Type="http://schemas.openxmlformats.org/officeDocument/2006/relationships/notesSlide" Target="../notesSlides/notesSlide16.xml"/><Relationship Id="rId4" Type="http://schemas.openxmlformats.org/officeDocument/2006/relationships/tags" Target="../tags/tag102.xml"/><Relationship Id="rId9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10" Type="http://schemas.openxmlformats.org/officeDocument/2006/relationships/notesSlide" Target="../notesSlides/notesSlide18.xml"/><Relationship Id="rId4" Type="http://schemas.openxmlformats.org/officeDocument/2006/relationships/tags" Target="../tags/tag110.xml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0.xml"/><Relationship Id="rId7" Type="http://schemas.openxmlformats.org/officeDocument/2006/relationships/image" Target="../media/image5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7.jpeg"/><Relationship Id="rId5" Type="http://schemas.openxmlformats.org/officeDocument/2006/relationships/tags" Target="../tags/tag34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t="30967" r="5818" b="4086"/>
          <a:stretch>
            <a:fillRect/>
          </a:stretch>
        </p:blipFill>
        <p:spPr>
          <a:xfrm>
            <a:off x="-1" y="0"/>
            <a:ext cx="12192000" cy="44540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13" y="294967"/>
            <a:ext cx="1453466" cy="148236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4376510"/>
            <a:ext cx="12191999" cy="2481490"/>
          </a:xfrm>
          <a:prstGeom prst="rect">
            <a:avLst/>
          </a:prstGeom>
          <a:solidFill>
            <a:srgbClr val="EEC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29584" y="4757330"/>
            <a:ext cx="753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工商银行工作总结</a:t>
            </a:r>
            <a:r>
              <a:rPr lang="en-US" altLang="zh-CN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66200" y="5567184"/>
            <a:ext cx="6259599" cy="787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Respect for the designer's achievements, 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welcome to download my works, thank you for your support!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725" y="418672"/>
            <a:ext cx="3404597" cy="22966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24" y="674242"/>
            <a:ext cx="1685826" cy="3409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decel="2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9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38200" y="4896136"/>
            <a:ext cx="10512425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适当的文字对项目进行简单介绍，介绍时注意要点，突出主题，文字可适当放大。一页文字最好控制在两百字以内。添加适当的文字对项目进行简单介绍，介绍时注意要点，突出主题，文字可适当放大。一页文字最好控制在两百字以内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800354" y="1799771"/>
            <a:ext cx="1786045" cy="2455812"/>
            <a:chOff x="3800354" y="1799771"/>
            <a:chExt cx="1786045" cy="2455812"/>
          </a:xfrm>
        </p:grpSpPr>
        <p:sp>
          <p:nvSpPr>
            <p:cNvPr id="10" name="矩形 9"/>
            <p:cNvSpPr/>
            <p:nvPr/>
          </p:nvSpPr>
          <p:spPr>
            <a:xfrm>
              <a:off x="3800354" y="1799771"/>
              <a:ext cx="1786045" cy="245581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4023610" y="2014879"/>
              <a:ext cx="1339534" cy="13395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4"/>
            <p:cNvSpPr txBox="1"/>
            <p:nvPr/>
          </p:nvSpPr>
          <p:spPr>
            <a:xfrm>
              <a:off x="3985491" y="3658542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sp>
          <p:nvSpPr>
            <p:cNvPr id="13" name="KSO_Shape"/>
            <p:cNvSpPr>
              <a:spLocks noChangeAspect="1"/>
            </p:cNvSpPr>
            <p:nvPr/>
          </p:nvSpPr>
          <p:spPr>
            <a:xfrm>
              <a:off x="4358493" y="2389896"/>
              <a:ext cx="669767" cy="668756"/>
            </a:xfrm>
            <a:custGeom>
              <a:avLst/>
              <a:gdLst>
                <a:gd name="T0" fmla="*/ 5973 w 6827"/>
                <a:gd name="T1" fmla="*/ 0 h 6827"/>
                <a:gd name="T2" fmla="*/ 1993 w 6827"/>
                <a:gd name="T3" fmla="*/ 0 h 6827"/>
                <a:gd name="T4" fmla="*/ 1138 w 6827"/>
                <a:gd name="T5" fmla="*/ 854 h 6827"/>
                <a:gd name="T6" fmla="*/ 1138 w 6827"/>
                <a:gd name="T7" fmla="*/ 4836 h 6827"/>
                <a:gd name="T8" fmla="*/ 284 w 6827"/>
                <a:gd name="T9" fmla="*/ 4836 h 6827"/>
                <a:gd name="T10" fmla="*/ 83 w 6827"/>
                <a:gd name="T11" fmla="*/ 4919 h 6827"/>
                <a:gd name="T12" fmla="*/ 0 w 6827"/>
                <a:gd name="T13" fmla="*/ 5120 h 6827"/>
                <a:gd name="T14" fmla="*/ 0 w 6827"/>
                <a:gd name="T15" fmla="*/ 6003 h 6827"/>
                <a:gd name="T16" fmla="*/ 824 w 6827"/>
                <a:gd name="T17" fmla="*/ 6827 h 6827"/>
                <a:gd name="T18" fmla="*/ 4836 w 6827"/>
                <a:gd name="T19" fmla="*/ 6827 h 6827"/>
                <a:gd name="T20" fmla="*/ 4924 w 6827"/>
                <a:gd name="T21" fmla="*/ 6827 h 6827"/>
                <a:gd name="T22" fmla="*/ 5047 w 6827"/>
                <a:gd name="T23" fmla="*/ 6797 h 6827"/>
                <a:gd name="T24" fmla="*/ 5689 w 6827"/>
                <a:gd name="T25" fmla="*/ 5973 h 6827"/>
                <a:gd name="T26" fmla="*/ 5689 w 6827"/>
                <a:gd name="T27" fmla="*/ 2276 h 6827"/>
                <a:gd name="T28" fmla="*/ 6542 w 6827"/>
                <a:gd name="T29" fmla="*/ 2276 h 6827"/>
                <a:gd name="T30" fmla="*/ 6827 w 6827"/>
                <a:gd name="T31" fmla="*/ 1991 h 6827"/>
                <a:gd name="T32" fmla="*/ 6827 w 6827"/>
                <a:gd name="T33" fmla="*/ 853 h 6827"/>
                <a:gd name="T34" fmla="*/ 5973 w 6827"/>
                <a:gd name="T35" fmla="*/ 0 h 6827"/>
                <a:gd name="T36" fmla="*/ 824 w 6827"/>
                <a:gd name="T37" fmla="*/ 6258 h 6827"/>
                <a:gd name="T38" fmla="*/ 824 w 6827"/>
                <a:gd name="T39" fmla="*/ 6258 h 6827"/>
                <a:gd name="T40" fmla="*/ 569 w 6827"/>
                <a:gd name="T41" fmla="*/ 6003 h 6827"/>
                <a:gd name="T42" fmla="*/ 569 w 6827"/>
                <a:gd name="T43" fmla="*/ 5404 h 6827"/>
                <a:gd name="T44" fmla="*/ 3982 w 6827"/>
                <a:gd name="T45" fmla="*/ 5405 h 6827"/>
                <a:gd name="T46" fmla="*/ 3982 w 6827"/>
                <a:gd name="T47" fmla="*/ 5973 h 6827"/>
                <a:gd name="T48" fmla="*/ 3998 w 6827"/>
                <a:gd name="T49" fmla="*/ 6133 h 6827"/>
                <a:gd name="T50" fmla="*/ 4011 w 6827"/>
                <a:gd name="T51" fmla="*/ 6182 h 6827"/>
                <a:gd name="T52" fmla="*/ 4031 w 6827"/>
                <a:gd name="T53" fmla="*/ 6258 h 6827"/>
                <a:gd name="T54" fmla="*/ 824 w 6827"/>
                <a:gd name="T55" fmla="*/ 6258 h 6827"/>
                <a:gd name="T56" fmla="*/ 4724 w 6827"/>
                <a:gd name="T57" fmla="*/ 2245 h 6827"/>
                <a:gd name="T58" fmla="*/ 3650 w 6827"/>
                <a:gd name="T59" fmla="*/ 3856 h 6827"/>
                <a:gd name="T60" fmla="*/ 3442 w 6827"/>
                <a:gd name="T61" fmla="*/ 3981 h 6827"/>
                <a:gd name="T62" fmla="*/ 3413 w 6827"/>
                <a:gd name="T63" fmla="*/ 3982 h 6827"/>
                <a:gd name="T64" fmla="*/ 3212 w 6827"/>
                <a:gd name="T65" fmla="*/ 3899 h 6827"/>
                <a:gd name="T66" fmla="*/ 2496 w 6827"/>
                <a:gd name="T67" fmla="*/ 3183 h 6827"/>
                <a:gd name="T68" fmla="*/ 2496 w 6827"/>
                <a:gd name="T69" fmla="*/ 2781 h 6827"/>
                <a:gd name="T70" fmla="*/ 2898 w 6827"/>
                <a:gd name="T71" fmla="*/ 2781 h 6827"/>
                <a:gd name="T72" fmla="*/ 3369 w 6827"/>
                <a:gd name="T73" fmla="*/ 3251 h 6827"/>
                <a:gd name="T74" fmla="*/ 4250 w 6827"/>
                <a:gd name="T75" fmla="*/ 1929 h 6827"/>
                <a:gd name="T76" fmla="*/ 4645 w 6827"/>
                <a:gd name="T77" fmla="*/ 1850 h 6827"/>
                <a:gd name="T78" fmla="*/ 4724 w 6827"/>
                <a:gd name="T79" fmla="*/ 2245 h 6827"/>
                <a:gd name="T80" fmla="*/ 6258 w 6827"/>
                <a:gd name="T81" fmla="*/ 1707 h 6827"/>
                <a:gd name="T82" fmla="*/ 5689 w 6827"/>
                <a:gd name="T83" fmla="*/ 1707 h 6827"/>
                <a:gd name="T84" fmla="*/ 5689 w 6827"/>
                <a:gd name="T85" fmla="*/ 853 h 6827"/>
                <a:gd name="T86" fmla="*/ 5973 w 6827"/>
                <a:gd name="T87" fmla="*/ 569 h 6827"/>
                <a:gd name="T88" fmla="*/ 6258 w 6827"/>
                <a:gd name="T89" fmla="*/ 853 h 6827"/>
                <a:gd name="T90" fmla="*/ 6258 w 6827"/>
                <a:gd name="T91" fmla="*/ 1707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827" h="6827">
                  <a:moveTo>
                    <a:pt x="5973" y="0"/>
                  </a:moveTo>
                  <a:lnTo>
                    <a:pt x="1993" y="0"/>
                  </a:lnTo>
                  <a:cubicBezTo>
                    <a:pt x="1521" y="0"/>
                    <a:pt x="1138" y="383"/>
                    <a:pt x="1138" y="854"/>
                  </a:cubicBezTo>
                  <a:lnTo>
                    <a:pt x="1138" y="4836"/>
                  </a:lnTo>
                  <a:lnTo>
                    <a:pt x="284" y="4836"/>
                  </a:lnTo>
                  <a:cubicBezTo>
                    <a:pt x="209" y="4836"/>
                    <a:pt x="137" y="4865"/>
                    <a:pt x="83" y="4919"/>
                  </a:cubicBezTo>
                  <a:cubicBezTo>
                    <a:pt x="30" y="4972"/>
                    <a:pt x="0" y="5045"/>
                    <a:pt x="0" y="5120"/>
                  </a:cubicBezTo>
                  <a:lnTo>
                    <a:pt x="0" y="6003"/>
                  </a:lnTo>
                  <a:cubicBezTo>
                    <a:pt x="0" y="6457"/>
                    <a:pt x="370" y="6827"/>
                    <a:pt x="824" y="6827"/>
                  </a:cubicBezTo>
                  <a:lnTo>
                    <a:pt x="4836" y="6827"/>
                  </a:lnTo>
                  <a:lnTo>
                    <a:pt x="4924" y="6827"/>
                  </a:lnTo>
                  <a:cubicBezTo>
                    <a:pt x="4968" y="6827"/>
                    <a:pt x="5009" y="6815"/>
                    <a:pt x="5047" y="6797"/>
                  </a:cubicBezTo>
                  <a:cubicBezTo>
                    <a:pt x="5415" y="6702"/>
                    <a:pt x="5689" y="6370"/>
                    <a:pt x="5689" y="5973"/>
                  </a:cubicBezTo>
                  <a:lnTo>
                    <a:pt x="5689" y="2276"/>
                  </a:lnTo>
                  <a:lnTo>
                    <a:pt x="6542" y="2276"/>
                  </a:lnTo>
                  <a:cubicBezTo>
                    <a:pt x="6700" y="2276"/>
                    <a:pt x="6827" y="2148"/>
                    <a:pt x="6827" y="1991"/>
                  </a:cubicBezTo>
                  <a:lnTo>
                    <a:pt x="6827" y="853"/>
                  </a:lnTo>
                  <a:cubicBezTo>
                    <a:pt x="6827" y="383"/>
                    <a:pt x="6444" y="0"/>
                    <a:pt x="5973" y="0"/>
                  </a:cubicBezTo>
                  <a:close/>
                  <a:moveTo>
                    <a:pt x="824" y="6258"/>
                  </a:moveTo>
                  <a:lnTo>
                    <a:pt x="824" y="6258"/>
                  </a:lnTo>
                  <a:cubicBezTo>
                    <a:pt x="683" y="6258"/>
                    <a:pt x="569" y="6143"/>
                    <a:pt x="569" y="6003"/>
                  </a:cubicBezTo>
                  <a:lnTo>
                    <a:pt x="569" y="5404"/>
                  </a:lnTo>
                  <a:lnTo>
                    <a:pt x="3982" y="5405"/>
                  </a:lnTo>
                  <a:lnTo>
                    <a:pt x="3982" y="5973"/>
                  </a:lnTo>
                  <a:cubicBezTo>
                    <a:pt x="3982" y="6028"/>
                    <a:pt x="3988" y="6082"/>
                    <a:pt x="3998" y="6133"/>
                  </a:cubicBezTo>
                  <a:cubicBezTo>
                    <a:pt x="4002" y="6150"/>
                    <a:pt x="4007" y="6166"/>
                    <a:pt x="4011" y="6182"/>
                  </a:cubicBezTo>
                  <a:cubicBezTo>
                    <a:pt x="4017" y="6207"/>
                    <a:pt x="4022" y="6233"/>
                    <a:pt x="4031" y="6258"/>
                  </a:cubicBezTo>
                  <a:lnTo>
                    <a:pt x="824" y="6258"/>
                  </a:lnTo>
                  <a:close/>
                  <a:moveTo>
                    <a:pt x="4724" y="2245"/>
                  </a:moveTo>
                  <a:lnTo>
                    <a:pt x="3650" y="3856"/>
                  </a:lnTo>
                  <a:cubicBezTo>
                    <a:pt x="3603" y="3926"/>
                    <a:pt x="3526" y="3973"/>
                    <a:pt x="3442" y="3981"/>
                  </a:cubicBezTo>
                  <a:cubicBezTo>
                    <a:pt x="3432" y="3982"/>
                    <a:pt x="3423" y="3982"/>
                    <a:pt x="3413" y="3982"/>
                  </a:cubicBezTo>
                  <a:cubicBezTo>
                    <a:pt x="3338" y="3982"/>
                    <a:pt x="3266" y="3953"/>
                    <a:pt x="3212" y="3899"/>
                  </a:cubicBezTo>
                  <a:lnTo>
                    <a:pt x="2496" y="3183"/>
                  </a:lnTo>
                  <a:cubicBezTo>
                    <a:pt x="2385" y="3072"/>
                    <a:pt x="2385" y="2892"/>
                    <a:pt x="2496" y="2781"/>
                  </a:cubicBezTo>
                  <a:cubicBezTo>
                    <a:pt x="2607" y="2670"/>
                    <a:pt x="2787" y="2670"/>
                    <a:pt x="2898" y="2781"/>
                  </a:cubicBezTo>
                  <a:lnTo>
                    <a:pt x="3369" y="3251"/>
                  </a:lnTo>
                  <a:lnTo>
                    <a:pt x="4250" y="1929"/>
                  </a:lnTo>
                  <a:cubicBezTo>
                    <a:pt x="4337" y="1798"/>
                    <a:pt x="4514" y="1762"/>
                    <a:pt x="4645" y="1850"/>
                  </a:cubicBezTo>
                  <a:cubicBezTo>
                    <a:pt x="4776" y="1937"/>
                    <a:pt x="4811" y="2114"/>
                    <a:pt x="4724" y="2245"/>
                  </a:cubicBezTo>
                  <a:close/>
                  <a:moveTo>
                    <a:pt x="6258" y="1707"/>
                  </a:moveTo>
                  <a:lnTo>
                    <a:pt x="5689" y="1707"/>
                  </a:lnTo>
                  <a:lnTo>
                    <a:pt x="5689" y="853"/>
                  </a:lnTo>
                  <a:cubicBezTo>
                    <a:pt x="5689" y="697"/>
                    <a:pt x="5816" y="569"/>
                    <a:pt x="5973" y="569"/>
                  </a:cubicBezTo>
                  <a:cubicBezTo>
                    <a:pt x="6130" y="569"/>
                    <a:pt x="6258" y="697"/>
                    <a:pt x="6258" y="853"/>
                  </a:cubicBezTo>
                  <a:lnTo>
                    <a:pt x="6258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95106" y="1799771"/>
            <a:ext cx="1786045" cy="2455812"/>
            <a:chOff x="995106" y="1799771"/>
            <a:chExt cx="1786045" cy="2455812"/>
          </a:xfrm>
        </p:grpSpPr>
        <p:sp>
          <p:nvSpPr>
            <p:cNvPr id="15" name="矩形 14"/>
            <p:cNvSpPr/>
            <p:nvPr/>
          </p:nvSpPr>
          <p:spPr>
            <a:xfrm>
              <a:off x="995106" y="1799771"/>
              <a:ext cx="1786045" cy="245581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1218362" y="2014879"/>
              <a:ext cx="1339534" cy="133953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3"/>
            <p:cNvSpPr txBox="1"/>
            <p:nvPr/>
          </p:nvSpPr>
          <p:spPr>
            <a:xfrm>
              <a:off x="1180243" y="3658542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sp>
          <p:nvSpPr>
            <p:cNvPr id="18" name="KSO_Shape"/>
            <p:cNvSpPr>
              <a:spLocks noChangeAspect="1"/>
            </p:cNvSpPr>
            <p:nvPr/>
          </p:nvSpPr>
          <p:spPr>
            <a:xfrm>
              <a:off x="1566275" y="2349763"/>
              <a:ext cx="643708" cy="669767"/>
            </a:xfrm>
            <a:custGeom>
              <a:avLst/>
              <a:gdLst>
                <a:gd name="connsiteX0" fmla="*/ 20971 w 537653"/>
                <a:gd name="connsiteY0" fmla="*/ 258073 h 559418"/>
                <a:gd name="connsiteX1" fmla="*/ 129054 w 537653"/>
                <a:gd name="connsiteY1" fmla="*/ 258073 h 559418"/>
                <a:gd name="connsiteX2" fmla="*/ 150025 w 537653"/>
                <a:gd name="connsiteY2" fmla="*/ 279022 h 559418"/>
                <a:gd name="connsiteX3" fmla="*/ 150025 w 537653"/>
                <a:gd name="connsiteY3" fmla="*/ 536857 h 559418"/>
                <a:gd name="connsiteX4" fmla="*/ 129054 w 537653"/>
                <a:gd name="connsiteY4" fmla="*/ 559418 h 559418"/>
                <a:gd name="connsiteX5" fmla="*/ 20971 w 537653"/>
                <a:gd name="connsiteY5" fmla="*/ 559418 h 559418"/>
                <a:gd name="connsiteX6" fmla="*/ 0 w 537653"/>
                <a:gd name="connsiteY6" fmla="*/ 536857 h 559418"/>
                <a:gd name="connsiteX7" fmla="*/ 0 w 537653"/>
                <a:gd name="connsiteY7" fmla="*/ 279022 h 559418"/>
                <a:gd name="connsiteX8" fmla="*/ 20971 w 537653"/>
                <a:gd name="connsiteY8" fmla="*/ 258073 h 559418"/>
                <a:gd name="connsiteX9" fmla="*/ 214785 w 537653"/>
                <a:gd name="connsiteY9" fmla="*/ 129037 h 559418"/>
                <a:gd name="connsiteX10" fmla="*/ 322868 w 537653"/>
                <a:gd name="connsiteY10" fmla="*/ 129037 h 559418"/>
                <a:gd name="connsiteX11" fmla="*/ 343839 w 537653"/>
                <a:gd name="connsiteY11" fmla="*/ 149992 h 559418"/>
                <a:gd name="connsiteX12" fmla="*/ 343839 w 537653"/>
                <a:gd name="connsiteY12" fmla="*/ 536851 h 559418"/>
                <a:gd name="connsiteX13" fmla="*/ 322868 w 537653"/>
                <a:gd name="connsiteY13" fmla="*/ 559418 h 559418"/>
                <a:gd name="connsiteX14" fmla="*/ 214785 w 537653"/>
                <a:gd name="connsiteY14" fmla="*/ 559418 h 559418"/>
                <a:gd name="connsiteX15" fmla="*/ 193814 w 537653"/>
                <a:gd name="connsiteY15" fmla="*/ 536851 h 559418"/>
                <a:gd name="connsiteX16" fmla="*/ 193814 w 537653"/>
                <a:gd name="connsiteY16" fmla="*/ 149992 h 559418"/>
                <a:gd name="connsiteX17" fmla="*/ 214785 w 537653"/>
                <a:gd name="connsiteY17" fmla="*/ 129037 h 559418"/>
                <a:gd name="connsiteX18" fmla="*/ 408599 w 537653"/>
                <a:gd name="connsiteY18" fmla="*/ 0 h 559418"/>
                <a:gd name="connsiteX19" fmla="*/ 516682 w 537653"/>
                <a:gd name="connsiteY19" fmla="*/ 0 h 559418"/>
                <a:gd name="connsiteX20" fmla="*/ 537653 w 537653"/>
                <a:gd name="connsiteY20" fmla="*/ 20958 h 559418"/>
                <a:gd name="connsiteX21" fmla="*/ 537653 w 537653"/>
                <a:gd name="connsiteY21" fmla="*/ 536848 h 559418"/>
                <a:gd name="connsiteX22" fmla="*/ 516682 w 537653"/>
                <a:gd name="connsiteY22" fmla="*/ 559418 h 559418"/>
                <a:gd name="connsiteX23" fmla="*/ 408599 w 537653"/>
                <a:gd name="connsiteY23" fmla="*/ 559418 h 559418"/>
                <a:gd name="connsiteX24" fmla="*/ 387628 w 537653"/>
                <a:gd name="connsiteY24" fmla="*/ 536848 h 559418"/>
                <a:gd name="connsiteX25" fmla="*/ 387628 w 537653"/>
                <a:gd name="connsiteY25" fmla="*/ 20958 h 559418"/>
                <a:gd name="connsiteX26" fmla="*/ 408599 w 537653"/>
                <a:gd name="connsiteY26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7653" h="559418">
                  <a:moveTo>
                    <a:pt x="20971" y="258073"/>
                  </a:moveTo>
                  <a:lnTo>
                    <a:pt x="129054" y="258073"/>
                  </a:lnTo>
                  <a:cubicBezTo>
                    <a:pt x="140346" y="258073"/>
                    <a:pt x="150025" y="267742"/>
                    <a:pt x="150025" y="279022"/>
                  </a:cubicBezTo>
                  <a:lnTo>
                    <a:pt x="150025" y="536857"/>
                  </a:lnTo>
                  <a:cubicBezTo>
                    <a:pt x="150025" y="549749"/>
                    <a:pt x="140346" y="559418"/>
                    <a:pt x="129054" y="559418"/>
                  </a:cubicBezTo>
                  <a:lnTo>
                    <a:pt x="20971" y="559418"/>
                  </a:lnTo>
                  <a:cubicBezTo>
                    <a:pt x="9679" y="559418"/>
                    <a:pt x="0" y="549749"/>
                    <a:pt x="0" y="536857"/>
                  </a:cubicBezTo>
                  <a:lnTo>
                    <a:pt x="0" y="279022"/>
                  </a:lnTo>
                  <a:cubicBezTo>
                    <a:pt x="0" y="267742"/>
                    <a:pt x="9679" y="258073"/>
                    <a:pt x="20971" y="258073"/>
                  </a:cubicBezTo>
                  <a:close/>
                  <a:moveTo>
                    <a:pt x="214785" y="129037"/>
                  </a:moveTo>
                  <a:lnTo>
                    <a:pt x="322868" y="129037"/>
                  </a:lnTo>
                  <a:cubicBezTo>
                    <a:pt x="334160" y="129037"/>
                    <a:pt x="343839" y="138708"/>
                    <a:pt x="343839" y="149992"/>
                  </a:cubicBezTo>
                  <a:lnTo>
                    <a:pt x="343839" y="536851"/>
                  </a:lnTo>
                  <a:cubicBezTo>
                    <a:pt x="343839" y="549747"/>
                    <a:pt x="334160" y="559418"/>
                    <a:pt x="322868" y="559418"/>
                  </a:cubicBezTo>
                  <a:lnTo>
                    <a:pt x="214785" y="559418"/>
                  </a:lnTo>
                  <a:cubicBezTo>
                    <a:pt x="203493" y="559418"/>
                    <a:pt x="193814" y="549747"/>
                    <a:pt x="193814" y="536851"/>
                  </a:cubicBezTo>
                  <a:lnTo>
                    <a:pt x="193814" y="149992"/>
                  </a:lnTo>
                  <a:cubicBezTo>
                    <a:pt x="193814" y="138708"/>
                    <a:pt x="203493" y="129037"/>
                    <a:pt x="214785" y="129037"/>
                  </a:cubicBezTo>
                  <a:close/>
                  <a:moveTo>
                    <a:pt x="408599" y="0"/>
                  </a:moveTo>
                  <a:lnTo>
                    <a:pt x="516682" y="0"/>
                  </a:lnTo>
                  <a:cubicBezTo>
                    <a:pt x="527974" y="0"/>
                    <a:pt x="537653" y="9673"/>
                    <a:pt x="537653" y="20958"/>
                  </a:cubicBezTo>
                  <a:lnTo>
                    <a:pt x="537653" y="536848"/>
                  </a:lnTo>
                  <a:cubicBezTo>
                    <a:pt x="537653" y="549745"/>
                    <a:pt x="527974" y="559418"/>
                    <a:pt x="516682" y="559418"/>
                  </a:cubicBezTo>
                  <a:lnTo>
                    <a:pt x="408599" y="559418"/>
                  </a:lnTo>
                  <a:cubicBezTo>
                    <a:pt x="397307" y="559418"/>
                    <a:pt x="387628" y="549745"/>
                    <a:pt x="387628" y="536848"/>
                  </a:cubicBezTo>
                  <a:lnTo>
                    <a:pt x="387628" y="20958"/>
                  </a:lnTo>
                  <a:cubicBezTo>
                    <a:pt x="387628" y="9673"/>
                    <a:pt x="397307" y="0"/>
                    <a:pt x="4085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05602" y="1799771"/>
            <a:ext cx="1786045" cy="2455812"/>
            <a:chOff x="6605602" y="1799771"/>
            <a:chExt cx="1786045" cy="2455812"/>
          </a:xfrm>
        </p:grpSpPr>
        <p:sp>
          <p:nvSpPr>
            <p:cNvPr id="20" name="矩形 19"/>
            <p:cNvSpPr/>
            <p:nvPr/>
          </p:nvSpPr>
          <p:spPr>
            <a:xfrm>
              <a:off x="6605602" y="1799771"/>
              <a:ext cx="1786045" cy="245581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6828858" y="2014879"/>
              <a:ext cx="1339534" cy="133953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15"/>
            <p:cNvSpPr txBox="1"/>
            <p:nvPr/>
          </p:nvSpPr>
          <p:spPr>
            <a:xfrm>
              <a:off x="6793977" y="3658542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sp>
          <p:nvSpPr>
            <p:cNvPr id="23" name="Freeform 16"/>
            <p:cNvSpPr>
              <a:spLocks noChangeAspect="1"/>
            </p:cNvSpPr>
            <p:nvPr/>
          </p:nvSpPr>
          <p:spPr bwMode="auto">
            <a:xfrm>
              <a:off x="7170921" y="2410832"/>
              <a:ext cx="655407" cy="669767"/>
            </a:xfrm>
            <a:custGeom>
              <a:avLst/>
              <a:gdLst>
                <a:gd name="connsiteX0" fmla="*/ 0 w 592608"/>
                <a:gd name="connsiteY0" fmla="*/ 254741 h 605592"/>
                <a:gd name="connsiteX1" fmla="*/ 103518 w 592608"/>
                <a:gd name="connsiteY1" fmla="*/ 298493 h 605592"/>
                <a:gd name="connsiteX2" fmla="*/ 134806 w 592608"/>
                <a:gd name="connsiteY2" fmla="*/ 298493 h 605592"/>
                <a:gd name="connsiteX3" fmla="*/ 134806 w 592608"/>
                <a:gd name="connsiteY3" fmla="*/ 357077 h 605592"/>
                <a:gd name="connsiteX4" fmla="*/ 192182 w 592608"/>
                <a:gd name="connsiteY4" fmla="*/ 357077 h 605592"/>
                <a:gd name="connsiteX5" fmla="*/ 192182 w 592608"/>
                <a:gd name="connsiteY5" fmla="*/ 298493 h 605592"/>
                <a:gd name="connsiteX6" fmla="*/ 401076 w 592608"/>
                <a:gd name="connsiteY6" fmla="*/ 298493 h 605592"/>
                <a:gd name="connsiteX7" fmla="*/ 401076 w 592608"/>
                <a:gd name="connsiteY7" fmla="*/ 357077 h 605592"/>
                <a:gd name="connsiteX8" fmla="*/ 458452 w 592608"/>
                <a:gd name="connsiteY8" fmla="*/ 357077 h 605592"/>
                <a:gd name="connsiteX9" fmla="*/ 458452 w 592608"/>
                <a:gd name="connsiteY9" fmla="*/ 298493 h 605592"/>
                <a:gd name="connsiteX10" fmla="*/ 489090 w 592608"/>
                <a:gd name="connsiteY10" fmla="*/ 298493 h 605592"/>
                <a:gd name="connsiteX11" fmla="*/ 592608 w 592608"/>
                <a:gd name="connsiteY11" fmla="*/ 254741 h 605592"/>
                <a:gd name="connsiteX12" fmla="*/ 592608 w 592608"/>
                <a:gd name="connsiteY12" fmla="*/ 605592 h 605592"/>
                <a:gd name="connsiteX13" fmla="*/ 0 w 592608"/>
                <a:gd name="connsiteY13" fmla="*/ 605592 h 605592"/>
                <a:gd name="connsiteX14" fmla="*/ 0 w 592608"/>
                <a:gd name="connsiteY14" fmla="*/ 132098 h 605592"/>
                <a:gd name="connsiteX15" fmla="*/ 592608 w 592608"/>
                <a:gd name="connsiteY15" fmla="*/ 132098 h 605592"/>
                <a:gd name="connsiteX16" fmla="*/ 592608 w 592608"/>
                <a:gd name="connsiteY16" fmla="*/ 195494 h 605592"/>
                <a:gd name="connsiteX17" fmla="*/ 489090 w 592608"/>
                <a:gd name="connsiteY17" fmla="*/ 265749 h 605592"/>
                <a:gd name="connsiteX18" fmla="*/ 103518 w 592608"/>
                <a:gd name="connsiteY18" fmla="*/ 265749 h 605592"/>
                <a:gd name="connsiteX19" fmla="*/ 0 w 592608"/>
                <a:gd name="connsiteY19" fmla="*/ 195494 h 605592"/>
                <a:gd name="connsiteX20" fmla="*/ 179629 w 592608"/>
                <a:gd name="connsiteY20" fmla="*/ 0 h 605592"/>
                <a:gd name="connsiteX21" fmla="*/ 413967 w 592608"/>
                <a:gd name="connsiteY21" fmla="*/ 0 h 605592"/>
                <a:gd name="connsiteX22" fmla="*/ 430307 w 592608"/>
                <a:gd name="connsiteY22" fmla="*/ 16320 h 605592"/>
                <a:gd name="connsiteX23" fmla="*/ 430307 w 592608"/>
                <a:gd name="connsiteY23" fmla="*/ 99497 h 605592"/>
                <a:gd name="connsiteX24" fmla="*/ 397626 w 592608"/>
                <a:gd name="connsiteY24" fmla="*/ 99497 h 605592"/>
                <a:gd name="connsiteX25" fmla="*/ 397626 w 592608"/>
                <a:gd name="connsiteY25" fmla="*/ 32640 h 605592"/>
                <a:gd name="connsiteX26" fmla="*/ 195969 w 592608"/>
                <a:gd name="connsiteY26" fmla="*/ 32640 h 605592"/>
                <a:gd name="connsiteX27" fmla="*/ 195969 w 592608"/>
                <a:gd name="connsiteY27" fmla="*/ 99497 h 605592"/>
                <a:gd name="connsiteX28" fmla="*/ 163288 w 592608"/>
                <a:gd name="connsiteY28" fmla="*/ 99497 h 605592"/>
                <a:gd name="connsiteX29" fmla="*/ 163288 w 592608"/>
                <a:gd name="connsiteY29" fmla="*/ 16320 h 605592"/>
                <a:gd name="connsiteX30" fmla="*/ 179629 w 592608"/>
                <a:gd name="connsiteY30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2608" h="605592">
                  <a:moveTo>
                    <a:pt x="0" y="254741"/>
                  </a:moveTo>
                  <a:cubicBezTo>
                    <a:pt x="25996" y="281715"/>
                    <a:pt x="63039" y="298493"/>
                    <a:pt x="103518" y="298493"/>
                  </a:cubicBezTo>
                  <a:lnTo>
                    <a:pt x="134806" y="298493"/>
                  </a:lnTo>
                  <a:lnTo>
                    <a:pt x="134806" y="357077"/>
                  </a:lnTo>
                  <a:lnTo>
                    <a:pt x="192182" y="357077"/>
                  </a:lnTo>
                  <a:lnTo>
                    <a:pt x="192182" y="298493"/>
                  </a:lnTo>
                  <a:lnTo>
                    <a:pt x="401076" y="298493"/>
                  </a:lnTo>
                  <a:lnTo>
                    <a:pt x="401076" y="357077"/>
                  </a:lnTo>
                  <a:lnTo>
                    <a:pt x="458452" y="357077"/>
                  </a:lnTo>
                  <a:lnTo>
                    <a:pt x="458452" y="298493"/>
                  </a:lnTo>
                  <a:lnTo>
                    <a:pt x="489090" y="298493"/>
                  </a:lnTo>
                  <a:cubicBezTo>
                    <a:pt x="529569" y="298493"/>
                    <a:pt x="566612" y="281715"/>
                    <a:pt x="592608" y="254741"/>
                  </a:cubicBezTo>
                  <a:lnTo>
                    <a:pt x="592608" y="605592"/>
                  </a:lnTo>
                  <a:lnTo>
                    <a:pt x="0" y="605592"/>
                  </a:lnTo>
                  <a:close/>
                  <a:moveTo>
                    <a:pt x="0" y="132098"/>
                  </a:moveTo>
                  <a:lnTo>
                    <a:pt x="592608" y="132098"/>
                  </a:lnTo>
                  <a:lnTo>
                    <a:pt x="592608" y="195494"/>
                  </a:lnTo>
                  <a:cubicBezTo>
                    <a:pt x="576268" y="236461"/>
                    <a:pt x="535789" y="265749"/>
                    <a:pt x="489090" y="265749"/>
                  </a:cubicBezTo>
                  <a:lnTo>
                    <a:pt x="103518" y="265749"/>
                  </a:lnTo>
                  <a:cubicBezTo>
                    <a:pt x="56819" y="265749"/>
                    <a:pt x="16340" y="236461"/>
                    <a:pt x="0" y="195494"/>
                  </a:cubicBezTo>
                  <a:close/>
                  <a:moveTo>
                    <a:pt x="179629" y="0"/>
                  </a:moveTo>
                  <a:lnTo>
                    <a:pt x="413967" y="0"/>
                  </a:lnTo>
                  <a:cubicBezTo>
                    <a:pt x="423158" y="0"/>
                    <a:pt x="430307" y="7140"/>
                    <a:pt x="430307" y="16320"/>
                  </a:cubicBezTo>
                  <a:lnTo>
                    <a:pt x="430307" y="99497"/>
                  </a:lnTo>
                  <a:lnTo>
                    <a:pt x="397626" y="99497"/>
                  </a:lnTo>
                  <a:lnTo>
                    <a:pt x="397626" y="32640"/>
                  </a:lnTo>
                  <a:lnTo>
                    <a:pt x="195969" y="32640"/>
                  </a:lnTo>
                  <a:lnTo>
                    <a:pt x="195969" y="99497"/>
                  </a:lnTo>
                  <a:lnTo>
                    <a:pt x="163288" y="99497"/>
                  </a:lnTo>
                  <a:lnTo>
                    <a:pt x="163288" y="16320"/>
                  </a:lnTo>
                  <a:cubicBezTo>
                    <a:pt x="163288" y="7140"/>
                    <a:pt x="170437" y="0"/>
                    <a:pt x="1796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410849" y="1799771"/>
            <a:ext cx="1786045" cy="2455812"/>
            <a:chOff x="9410849" y="1799771"/>
            <a:chExt cx="1786045" cy="2455812"/>
          </a:xfrm>
        </p:grpSpPr>
        <p:sp>
          <p:nvSpPr>
            <p:cNvPr id="25" name="矩形 24"/>
            <p:cNvSpPr/>
            <p:nvPr/>
          </p:nvSpPr>
          <p:spPr>
            <a:xfrm>
              <a:off x="9410849" y="1799771"/>
              <a:ext cx="1786045" cy="245581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9634105" y="2014879"/>
              <a:ext cx="1339534" cy="13395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16"/>
            <p:cNvSpPr txBox="1"/>
            <p:nvPr/>
          </p:nvSpPr>
          <p:spPr>
            <a:xfrm>
              <a:off x="9595986" y="3658542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sp>
          <p:nvSpPr>
            <p:cNvPr id="28" name="Freeform 24"/>
            <p:cNvSpPr>
              <a:spLocks noChangeAspect="1"/>
            </p:cNvSpPr>
            <p:nvPr/>
          </p:nvSpPr>
          <p:spPr bwMode="auto">
            <a:xfrm>
              <a:off x="9968988" y="2389895"/>
              <a:ext cx="669767" cy="668756"/>
            </a:xfrm>
            <a:custGeom>
              <a:avLst/>
              <a:gdLst>
                <a:gd name="connsiteX0" fmla="*/ 160843 w 607639"/>
                <a:gd name="connsiteY0" fmla="*/ 264479 h 606722"/>
                <a:gd name="connsiteX1" fmla="*/ 245756 w 607639"/>
                <a:gd name="connsiteY1" fmla="*/ 264479 h 606722"/>
                <a:gd name="connsiteX2" fmla="*/ 268008 w 607639"/>
                <a:gd name="connsiteY2" fmla="*/ 286702 h 606722"/>
                <a:gd name="connsiteX3" fmla="*/ 268008 w 607639"/>
                <a:gd name="connsiteY3" fmla="*/ 456925 h 606722"/>
                <a:gd name="connsiteX4" fmla="*/ 260531 w 607639"/>
                <a:gd name="connsiteY4" fmla="*/ 464391 h 606722"/>
                <a:gd name="connsiteX5" fmla="*/ 145979 w 607639"/>
                <a:gd name="connsiteY5" fmla="*/ 464391 h 606722"/>
                <a:gd name="connsiteX6" fmla="*/ 138591 w 607639"/>
                <a:gd name="connsiteY6" fmla="*/ 456925 h 606722"/>
                <a:gd name="connsiteX7" fmla="*/ 138591 w 607639"/>
                <a:gd name="connsiteY7" fmla="*/ 286702 h 606722"/>
                <a:gd name="connsiteX8" fmla="*/ 160843 w 607639"/>
                <a:gd name="connsiteY8" fmla="*/ 264479 h 606722"/>
                <a:gd name="connsiteX9" fmla="*/ 330623 w 607639"/>
                <a:gd name="connsiteY9" fmla="*/ 193067 h 606722"/>
                <a:gd name="connsiteX10" fmla="*/ 415536 w 607639"/>
                <a:gd name="connsiteY10" fmla="*/ 193067 h 606722"/>
                <a:gd name="connsiteX11" fmla="*/ 437788 w 607639"/>
                <a:gd name="connsiteY11" fmla="*/ 215285 h 606722"/>
                <a:gd name="connsiteX12" fmla="*/ 437788 w 607639"/>
                <a:gd name="connsiteY12" fmla="*/ 456926 h 606722"/>
                <a:gd name="connsiteX13" fmla="*/ 430311 w 607639"/>
                <a:gd name="connsiteY13" fmla="*/ 464391 h 606722"/>
                <a:gd name="connsiteX14" fmla="*/ 315759 w 607639"/>
                <a:gd name="connsiteY14" fmla="*/ 464391 h 606722"/>
                <a:gd name="connsiteX15" fmla="*/ 308371 w 607639"/>
                <a:gd name="connsiteY15" fmla="*/ 456926 h 606722"/>
                <a:gd name="connsiteX16" fmla="*/ 308371 w 607639"/>
                <a:gd name="connsiteY16" fmla="*/ 215285 h 606722"/>
                <a:gd name="connsiteX17" fmla="*/ 330623 w 607639"/>
                <a:gd name="connsiteY17" fmla="*/ 193067 h 606722"/>
                <a:gd name="connsiteX18" fmla="*/ 500474 w 607639"/>
                <a:gd name="connsiteY18" fmla="*/ 121584 h 606722"/>
                <a:gd name="connsiteX19" fmla="*/ 585387 w 607639"/>
                <a:gd name="connsiteY19" fmla="*/ 121584 h 606722"/>
                <a:gd name="connsiteX20" fmla="*/ 607639 w 607639"/>
                <a:gd name="connsiteY20" fmla="*/ 143804 h 606722"/>
                <a:gd name="connsiteX21" fmla="*/ 607639 w 607639"/>
                <a:gd name="connsiteY21" fmla="*/ 456925 h 606722"/>
                <a:gd name="connsiteX22" fmla="*/ 600162 w 607639"/>
                <a:gd name="connsiteY22" fmla="*/ 464391 h 606722"/>
                <a:gd name="connsiteX23" fmla="*/ 485610 w 607639"/>
                <a:gd name="connsiteY23" fmla="*/ 464391 h 606722"/>
                <a:gd name="connsiteX24" fmla="*/ 478222 w 607639"/>
                <a:gd name="connsiteY24" fmla="*/ 456925 h 606722"/>
                <a:gd name="connsiteX25" fmla="*/ 478222 w 607639"/>
                <a:gd name="connsiteY25" fmla="*/ 143804 h 606722"/>
                <a:gd name="connsiteX26" fmla="*/ 500474 w 607639"/>
                <a:gd name="connsiteY26" fmla="*/ 121584 h 606722"/>
                <a:gd name="connsiteX27" fmla="*/ 75922 w 607639"/>
                <a:gd name="connsiteY27" fmla="*/ 0 h 606722"/>
                <a:gd name="connsiteX28" fmla="*/ 98084 w 607639"/>
                <a:gd name="connsiteY28" fmla="*/ 22217 h 606722"/>
                <a:gd name="connsiteX29" fmla="*/ 98084 w 607639"/>
                <a:gd name="connsiteY29" fmla="*/ 508698 h 606722"/>
                <a:gd name="connsiteX30" fmla="*/ 585388 w 607639"/>
                <a:gd name="connsiteY30" fmla="*/ 508698 h 606722"/>
                <a:gd name="connsiteX31" fmla="*/ 607639 w 607639"/>
                <a:gd name="connsiteY31" fmla="*/ 530915 h 606722"/>
                <a:gd name="connsiteX32" fmla="*/ 585388 w 607639"/>
                <a:gd name="connsiteY32" fmla="*/ 553133 h 606722"/>
                <a:gd name="connsiteX33" fmla="*/ 98084 w 607639"/>
                <a:gd name="connsiteY33" fmla="*/ 553133 h 606722"/>
                <a:gd name="connsiteX34" fmla="*/ 98084 w 607639"/>
                <a:gd name="connsiteY34" fmla="*/ 584504 h 606722"/>
                <a:gd name="connsiteX35" fmla="*/ 75922 w 607639"/>
                <a:gd name="connsiteY35" fmla="*/ 606722 h 606722"/>
                <a:gd name="connsiteX36" fmla="*/ 53670 w 607639"/>
                <a:gd name="connsiteY36" fmla="*/ 584504 h 606722"/>
                <a:gd name="connsiteX37" fmla="*/ 53670 w 607639"/>
                <a:gd name="connsiteY37" fmla="*/ 553133 h 606722"/>
                <a:gd name="connsiteX38" fmla="*/ 22251 w 607639"/>
                <a:gd name="connsiteY38" fmla="*/ 553133 h 606722"/>
                <a:gd name="connsiteX39" fmla="*/ 0 w 607639"/>
                <a:gd name="connsiteY39" fmla="*/ 530915 h 606722"/>
                <a:gd name="connsiteX40" fmla="*/ 22251 w 607639"/>
                <a:gd name="connsiteY40" fmla="*/ 508698 h 606722"/>
                <a:gd name="connsiteX41" fmla="*/ 53670 w 607639"/>
                <a:gd name="connsiteY41" fmla="*/ 508698 h 606722"/>
                <a:gd name="connsiteX42" fmla="*/ 53670 w 607639"/>
                <a:gd name="connsiteY42" fmla="*/ 22217 h 606722"/>
                <a:gd name="connsiteX43" fmla="*/ 75922 w 607639"/>
                <a:gd name="connsiteY43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7639" h="606722">
                  <a:moveTo>
                    <a:pt x="160843" y="264479"/>
                  </a:moveTo>
                  <a:lnTo>
                    <a:pt x="245756" y="264479"/>
                  </a:lnTo>
                  <a:cubicBezTo>
                    <a:pt x="258039" y="264479"/>
                    <a:pt x="268008" y="274435"/>
                    <a:pt x="268008" y="286702"/>
                  </a:cubicBezTo>
                  <a:lnTo>
                    <a:pt x="268008" y="456925"/>
                  </a:lnTo>
                  <a:cubicBezTo>
                    <a:pt x="268008" y="461013"/>
                    <a:pt x="264626" y="464391"/>
                    <a:pt x="260531" y="464391"/>
                  </a:cubicBezTo>
                  <a:lnTo>
                    <a:pt x="145979" y="464391"/>
                  </a:lnTo>
                  <a:cubicBezTo>
                    <a:pt x="141884" y="464391"/>
                    <a:pt x="138591" y="461013"/>
                    <a:pt x="138591" y="456925"/>
                  </a:cubicBezTo>
                  <a:lnTo>
                    <a:pt x="138591" y="286702"/>
                  </a:lnTo>
                  <a:cubicBezTo>
                    <a:pt x="138591" y="274435"/>
                    <a:pt x="148560" y="264479"/>
                    <a:pt x="160843" y="264479"/>
                  </a:cubicBezTo>
                  <a:close/>
                  <a:moveTo>
                    <a:pt x="330623" y="193067"/>
                  </a:moveTo>
                  <a:lnTo>
                    <a:pt x="415536" y="193067"/>
                  </a:lnTo>
                  <a:cubicBezTo>
                    <a:pt x="427819" y="193067"/>
                    <a:pt x="437788" y="203021"/>
                    <a:pt x="437788" y="215285"/>
                  </a:cubicBezTo>
                  <a:lnTo>
                    <a:pt x="437788" y="456926"/>
                  </a:lnTo>
                  <a:cubicBezTo>
                    <a:pt x="437788" y="461014"/>
                    <a:pt x="434406" y="464391"/>
                    <a:pt x="430311" y="464391"/>
                  </a:cubicBezTo>
                  <a:lnTo>
                    <a:pt x="315759" y="464391"/>
                  </a:lnTo>
                  <a:cubicBezTo>
                    <a:pt x="311664" y="464391"/>
                    <a:pt x="308371" y="461014"/>
                    <a:pt x="308371" y="456926"/>
                  </a:cubicBezTo>
                  <a:lnTo>
                    <a:pt x="308371" y="215285"/>
                  </a:lnTo>
                  <a:cubicBezTo>
                    <a:pt x="308371" y="203021"/>
                    <a:pt x="318340" y="193067"/>
                    <a:pt x="330623" y="193067"/>
                  </a:cubicBezTo>
                  <a:close/>
                  <a:moveTo>
                    <a:pt x="500474" y="121584"/>
                  </a:moveTo>
                  <a:lnTo>
                    <a:pt x="585387" y="121584"/>
                  </a:lnTo>
                  <a:cubicBezTo>
                    <a:pt x="597670" y="121584"/>
                    <a:pt x="607639" y="131539"/>
                    <a:pt x="607639" y="143804"/>
                  </a:cubicBezTo>
                  <a:lnTo>
                    <a:pt x="607639" y="456925"/>
                  </a:lnTo>
                  <a:cubicBezTo>
                    <a:pt x="607639" y="461014"/>
                    <a:pt x="604257" y="464391"/>
                    <a:pt x="600162" y="464391"/>
                  </a:cubicBezTo>
                  <a:lnTo>
                    <a:pt x="485610" y="464391"/>
                  </a:lnTo>
                  <a:cubicBezTo>
                    <a:pt x="481515" y="464391"/>
                    <a:pt x="478222" y="461014"/>
                    <a:pt x="478222" y="456925"/>
                  </a:cubicBezTo>
                  <a:lnTo>
                    <a:pt x="478222" y="143804"/>
                  </a:lnTo>
                  <a:cubicBezTo>
                    <a:pt x="478222" y="131539"/>
                    <a:pt x="488191" y="121584"/>
                    <a:pt x="500474" y="121584"/>
                  </a:cubicBezTo>
                  <a:close/>
                  <a:moveTo>
                    <a:pt x="75922" y="0"/>
                  </a:moveTo>
                  <a:cubicBezTo>
                    <a:pt x="88204" y="0"/>
                    <a:pt x="98084" y="9953"/>
                    <a:pt x="98084" y="22217"/>
                  </a:cubicBezTo>
                  <a:lnTo>
                    <a:pt x="98084" y="508698"/>
                  </a:lnTo>
                  <a:lnTo>
                    <a:pt x="585388" y="508698"/>
                  </a:lnTo>
                  <a:cubicBezTo>
                    <a:pt x="597670" y="508698"/>
                    <a:pt x="607639" y="518651"/>
                    <a:pt x="607639" y="530915"/>
                  </a:cubicBezTo>
                  <a:cubicBezTo>
                    <a:pt x="607639" y="543179"/>
                    <a:pt x="597670" y="553133"/>
                    <a:pt x="585388" y="553133"/>
                  </a:cubicBezTo>
                  <a:lnTo>
                    <a:pt x="98084" y="553133"/>
                  </a:lnTo>
                  <a:lnTo>
                    <a:pt x="98084" y="584504"/>
                  </a:lnTo>
                  <a:cubicBezTo>
                    <a:pt x="98084" y="596769"/>
                    <a:pt x="88204" y="606722"/>
                    <a:pt x="75922" y="606722"/>
                  </a:cubicBezTo>
                  <a:cubicBezTo>
                    <a:pt x="63639" y="606722"/>
                    <a:pt x="53670" y="596769"/>
                    <a:pt x="53670" y="584504"/>
                  </a:cubicBezTo>
                  <a:lnTo>
                    <a:pt x="53670" y="553133"/>
                  </a:lnTo>
                  <a:lnTo>
                    <a:pt x="22251" y="553133"/>
                  </a:lnTo>
                  <a:cubicBezTo>
                    <a:pt x="9969" y="553133"/>
                    <a:pt x="0" y="543179"/>
                    <a:pt x="0" y="530915"/>
                  </a:cubicBezTo>
                  <a:cubicBezTo>
                    <a:pt x="0" y="518651"/>
                    <a:pt x="9969" y="508698"/>
                    <a:pt x="22251" y="508698"/>
                  </a:cubicBezTo>
                  <a:lnTo>
                    <a:pt x="53670" y="508698"/>
                  </a:lnTo>
                  <a:lnTo>
                    <a:pt x="53670" y="22217"/>
                  </a:lnTo>
                  <a:cubicBezTo>
                    <a:pt x="53670" y="9953"/>
                    <a:pt x="63639" y="0"/>
                    <a:pt x="759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5"/>
          <p:cNvSpPr>
            <a:spLocks noChangeAspect="1"/>
          </p:cNvSpPr>
          <p:nvPr/>
        </p:nvSpPr>
        <p:spPr>
          <a:xfrm>
            <a:off x="7353071" y="2051838"/>
            <a:ext cx="2556000" cy="3686758"/>
          </a:xfrm>
          <a:prstGeom prst="roundRect">
            <a:avLst>
              <a:gd name="adj" fmla="val 5953"/>
            </a:avLst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6"/>
          <p:cNvSpPr>
            <a:spLocks noChangeAspect="1"/>
          </p:cNvSpPr>
          <p:nvPr/>
        </p:nvSpPr>
        <p:spPr>
          <a:xfrm>
            <a:off x="2284152" y="2077801"/>
            <a:ext cx="2520000" cy="3634832"/>
          </a:xfrm>
          <a:prstGeom prst="roundRect">
            <a:avLst>
              <a:gd name="adj" fmla="val 5953"/>
            </a:avLst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7"/>
          <p:cNvSpPr/>
          <p:nvPr/>
        </p:nvSpPr>
        <p:spPr>
          <a:xfrm>
            <a:off x="4683636" y="1652804"/>
            <a:ext cx="2818596" cy="4416615"/>
          </a:xfrm>
          <a:prstGeom prst="roundRect">
            <a:avLst>
              <a:gd name="adj" fmla="val 5953"/>
            </a:avLst>
          </a:prstGeom>
          <a:solidFill>
            <a:srgbClr val="C00000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2"/>
          <p:cNvSpPr txBox="1"/>
          <p:nvPr/>
        </p:nvSpPr>
        <p:spPr>
          <a:xfrm>
            <a:off x="3029940" y="24456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54</a:t>
            </a:r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%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12" name="文本框 13"/>
          <p:cNvSpPr txBox="1"/>
          <p:nvPr/>
        </p:nvSpPr>
        <p:spPr>
          <a:xfrm>
            <a:off x="8197488" y="2417832"/>
            <a:ext cx="9797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43</a:t>
            </a:r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%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13" name="文本框 14"/>
          <p:cNvSpPr txBox="1"/>
          <p:nvPr/>
        </p:nvSpPr>
        <p:spPr>
          <a:xfrm>
            <a:off x="5495725" y="1957759"/>
            <a:ext cx="1467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94</a:t>
            </a: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%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14" name="文本框 15"/>
          <p:cNvSpPr txBox="1"/>
          <p:nvPr/>
        </p:nvSpPr>
        <p:spPr>
          <a:xfrm>
            <a:off x="5179863" y="3158088"/>
            <a:ext cx="1826141" cy="304698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点击此处更换文本</a:t>
            </a:r>
            <a:endParaRPr lang="en-US" altLang="zh-CN" dirty="0"/>
          </a:p>
          <a:p>
            <a:r>
              <a:rPr lang="zh-CN" altLang="en-US" dirty="0"/>
              <a:t>内容概述</a:t>
            </a:r>
            <a:endParaRPr lang="en-US" altLang="zh-CN" dirty="0"/>
          </a:p>
          <a:p>
            <a:r>
              <a:rPr lang="zh-CN" altLang="en-US" dirty="0"/>
              <a:t>点击此处更换文本</a:t>
            </a:r>
            <a:endParaRPr lang="en-US" altLang="zh-CN" dirty="0"/>
          </a:p>
          <a:p>
            <a:r>
              <a:rPr lang="zh-CN" altLang="en-US" dirty="0"/>
              <a:t>内容概述</a:t>
            </a:r>
          </a:p>
          <a:p>
            <a:r>
              <a:rPr lang="zh-CN" altLang="en-US" dirty="0"/>
              <a:t>点击此处更换文本</a:t>
            </a:r>
            <a:endParaRPr lang="en-US" altLang="zh-CN" dirty="0"/>
          </a:p>
          <a:p>
            <a:r>
              <a:rPr lang="zh-CN" altLang="en-US" dirty="0"/>
              <a:t>内容概述</a:t>
            </a:r>
          </a:p>
          <a:p>
            <a:r>
              <a:rPr lang="zh-CN" altLang="en-US" dirty="0"/>
              <a:t>点击此处更换文本</a:t>
            </a:r>
            <a:endParaRPr lang="en-US" altLang="zh-CN" dirty="0"/>
          </a:p>
          <a:p>
            <a:r>
              <a:rPr lang="zh-CN" altLang="en-US" dirty="0"/>
              <a:t>内容概述</a:t>
            </a:r>
          </a:p>
          <a:p>
            <a:r>
              <a:rPr lang="zh-CN" altLang="en-US" dirty="0"/>
              <a:t>点击此处更换文本</a:t>
            </a:r>
            <a:endParaRPr lang="en-US" altLang="zh-CN" dirty="0"/>
          </a:p>
          <a:p>
            <a:r>
              <a:rPr lang="zh-CN" altLang="en-US" dirty="0"/>
              <a:t>内容概述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15" name="文本框 24"/>
          <p:cNvSpPr txBox="1"/>
          <p:nvPr/>
        </p:nvSpPr>
        <p:spPr>
          <a:xfrm>
            <a:off x="7621522" y="3336481"/>
            <a:ext cx="2168258" cy="1167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/>
              <a:t>点击此处更换文本内容概述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zh-CN" altLang="en-US" sz="1200" dirty="0"/>
              <a:t>点击此处更换文本内容概述</a:t>
            </a:r>
          </a:p>
          <a:p>
            <a:pPr>
              <a:lnSpc>
                <a:spcPct val="150000"/>
              </a:lnSpc>
            </a:pPr>
            <a:r>
              <a:rPr lang="zh-CN" altLang="en-US" sz="1200" dirty="0"/>
              <a:t>点击此处更换文本内容概述</a:t>
            </a:r>
          </a:p>
          <a:p>
            <a:pPr>
              <a:lnSpc>
                <a:spcPct val="150000"/>
              </a:lnSpc>
            </a:pPr>
            <a:r>
              <a:rPr lang="zh-CN" altLang="en-US" sz="1200" dirty="0"/>
              <a:t>点击此处更换文本内容概述</a:t>
            </a:r>
          </a:p>
        </p:txBody>
      </p:sp>
      <p:sp>
        <p:nvSpPr>
          <p:cNvPr id="16" name="文本框 25"/>
          <p:cNvSpPr txBox="1"/>
          <p:nvPr/>
        </p:nvSpPr>
        <p:spPr>
          <a:xfrm>
            <a:off x="2418735" y="3336481"/>
            <a:ext cx="2168258" cy="17216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点击此处更换文本内容概述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点击此处更换文本内容概述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点击此处更换文本内容概述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点击此处更换文本内容概述</a:t>
            </a:r>
          </a:p>
          <a:p>
            <a:pPr algn="ctr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006349" y="2787899"/>
            <a:ext cx="1747838" cy="2633663"/>
            <a:chOff x="4006349" y="2787899"/>
            <a:chExt cx="1747838" cy="2633663"/>
          </a:xfrm>
        </p:grpSpPr>
        <p:sp>
          <p:nvSpPr>
            <p:cNvPr id="9" name="Freeform 2047"/>
            <p:cNvSpPr/>
            <p:nvPr/>
          </p:nvSpPr>
          <p:spPr bwMode="auto">
            <a:xfrm>
              <a:off x="4006349" y="2787899"/>
              <a:ext cx="1747838" cy="2633663"/>
            </a:xfrm>
            <a:custGeom>
              <a:avLst/>
              <a:gdLst>
                <a:gd name="T0" fmla="*/ 602 w 1468"/>
                <a:gd name="T1" fmla="*/ 4 h 2212"/>
                <a:gd name="T2" fmla="*/ 722 w 1468"/>
                <a:gd name="T3" fmla="*/ 31 h 2212"/>
                <a:gd name="T4" fmla="*/ 829 w 1468"/>
                <a:gd name="T5" fmla="*/ 83 h 2212"/>
                <a:gd name="T6" fmla="*/ 922 w 1468"/>
                <a:gd name="T7" fmla="*/ 158 h 2212"/>
                <a:gd name="T8" fmla="*/ 995 w 1468"/>
                <a:gd name="T9" fmla="*/ 250 h 2212"/>
                <a:gd name="T10" fmla="*/ 1048 w 1468"/>
                <a:gd name="T11" fmla="*/ 357 h 2212"/>
                <a:gd name="T12" fmla="*/ 1076 w 1468"/>
                <a:gd name="T13" fmla="*/ 476 h 2212"/>
                <a:gd name="T14" fmla="*/ 1083 w 1468"/>
                <a:gd name="T15" fmla="*/ 608 h 2212"/>
                <a:gd name="T16" fmla="*/ 1112 w 1468"/>
                <a:gd name="T17" fmla="*/ 741 h 2212"/>
                <a:gd name="T18" fmla="*/ 1168 w 1468"/>
                <a:gd name="T19" fmla="*/ 864 h 2212"/>
                <a:gd name="T20" fmla="*/ 1248 w 1468"/>
                <a:gd name="T21" fmla="*/ 974 h 2212"/>
                <a:gd name="T22" fmla="*/ 1350 w 1468"/>
                <a:gd name="T23" fmla="*/ 1063 h 2212"/>
                <a:gd name="T24" fmla="*/ 1468 w 1468"/>
                <a:gd name="T25" fmla="*/ 1131 h 2212"/>
                <a:gd name="T26" fmla="*/ 1354 w 1468"/>
                <a:gd name="T27" fmla="*/ 1199 h 2212"/>
                <a:gd name="T28" fmla="*/ 1256 w 1468"/>
                <a:gd name="T29" fmla="*/ 1288 h 2212"/>
                <a:gd name="T30" fmla="*/ 1177 w 1468"/>
                <a:gd name="T31" fmla="*/ 1395 h 2212"/>
                <a:gd name="T32" fmla="*/ 1122 w 1468"/>
                <a:gd name="T33" fmla="*/ 1517 h 2212"/>
                <a:gd name="T34" fmla="*/ 1093 w 1468"/>
                <a:gd name="T35" fmla="*/ 1652 h 2212"/>
                <a:gd name="T36" fmla="*/ 1093 w 1468"/>
                <a:gd name="T37" fmla="*/ 1794 h 2212"/>
                <a:gd name="T38" fmla="*/ 1123 w 1468"/>
                <a:gd name="T39" fmla="*/ 1932 h 2212"/>
                <a:gd name="T40" fmla="*/ 1181 w 1468"/>
                <a:gd name="T41" fmla="*/ 2056 h 2212"/>
                <a:gd name="T42" fmla="*/ 1264 w 1468"/>
                <a:gd name="T43" fmla="*/ 2165 h 2212"/>
                <a:gd name="T44" fmla="*/ 1206 w 1468"/>
                <a:gd name="T45" fmla="*/ 2183 h 2212"/>
                <a:gd name="T46" fmla="*/ 1003 w 1468"/>
                <a:gd name="T47" fmla="*/ 2105 h 2212"/>
                <a:gd name="T48" fmla="*/ 813 w 1468"/>
                <a:gd name="T49" fmla="*/ 2003 h 2212"/>
                <a:gd name="T50" fmla="*/ 636 w 1468"/>
                <a:gd name="T51" fmla="*/ 1877 h 2212"/>
                <a:gd name="T52" fmla="*/ 478 w 1468"/>
                <a:gd name="T53" fmla="*/ 1730 h 2212"/>
                <a:gd name="T54" fmla="*/ 339 w 1468"/>
                <a:gd name="T55" fmla="*/ 1565 h 2212"/>
                <a:gd name="T56" fmla="*/ 220 w 1468"/>
                <a:gd name="T57" fmla="*/ 1383 h 2212"/>
                <a:gd name="T58" fmla="*/ 126 w 1468"/>
                <a:gd name="T59" fmla="*/ 1186 h 2212"/>
                <a:gd name="T60" fmla="*/ 57 w 1468"/>
                <a:gd name="T61" fmla="*/ 976 h 2212"/>
                <a:gd name="T62" fmla="*/ 15 w 1468"/>
                <a:gd name="T63" fmla="*/ 762 h 2212"/>
                <a:gd name="T64" fmla="*/ 0 w 1468"/>
                <a:gd name="T65" fmla="*/ 539 h 2212"/>
                <a:gd name="T66" fmla="*/ 15 w 1468"/>
                <a:gd name="T67" fmla="*/ 416 h 2212"/>
                <a:gd name="T68" fmla="*/ 55 w 1468"/>
                <a:gd name="T69" fmla="*/ 302 h 2212"/>
                <a:gd name="T70" fmla="*/ 119 w 1468"/>
                <a:gd name="T71" fmla="*/ 201 h 2212"/>
                <a:gd name="T72" fmla="*/ 202 w 1468"/>
                <a:gd name="T73" fmla="*/ 117 h 2212"/>
                <a:gd name="T74" fmla="*/ 303 w 1468"/>
                <a:gd name="T75" fmla="*/ 55 h 2212"/>
                <a:gd name="T76" fmla="*/ 417 w 1468"/>
                <a:gd name="T77" fmla="*/ 14 h 2212"/>
                <a:gd name="T78" fmla="*/ 540 w 1468"/>
                <a:gd name="T79" fmla="*/ 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8" h="2212">
                  <a:moveTo>
                    <a:pt x="540" y="0"/>
                  </a:moveTo>
                  <a:lnTo>
                    <a:pt x="602" y="4"/>
                  </a:lnTo>
                  <a:lnTo>
                    <a:pt x="664" y="14"/>
                  </a:lnTo>
                  <a:lnTo>
                    <a:pt x="722" y="31"/>
                  </a:lnTo>
                  <a:lnTo>
                    <a:pt x="777" y="55"/>
                  </a:lnTo>
                  <a:lnTo>
                    <a:pt x="829" y="83"/>
                  </a:lnTo>
                  <a:lnTo>
                    <a:pt x="877" y="117"/>
                  </a:lnTo>
                  <a:lnTo>
                    <a:pt x="922" y="158"/>
                  </a:lnTo>
                  <a:lnTo>
                    <a:pt x="961" y="201"/>
                  </a:lnTo>
                  <a:lnTo>
                    <a:pt x="995" y="250"/>
                  </a:lnTo>
                  <a:lnTo>
                    <a:pt x="1024" y="302"/>
                  </a:lnTo>
                  <a:lnTo>
                    <a:pt x="1048" y="357"/>
                  </a:lnTo>
                  <a:lnTo>
                    <a:pt x="1065" y="416"/>
                  </a:lnTo>
                  <a:lnTo>
                    <a:pt x="1076" y="476"/>
                  </a:lnTo>
                  <a:lnTo>
                    <a:pt x="1079" y="539"/>
                  </a:lnTo>
                  <a:lnTo>
                    <a:pt x="1083" y="608"/>
                  </a:lnTo>
                  <a:lnTo>
                    <a:pt x="1095" y="676"/>
                  </a:lnTo>
                  <a:lnTo>
                    <a:pt x="1112" y="741"/>
                  </a:lnTo>
                  <a:lnTo>
                    <a:pt x="1137" y="803"/>
                  </a:lnTo>
                  <a:lnTo>
                    <a:pt x="1168" y="864"/>
                  </a:lnTo>
                  <a:lnTo>
                    <a:pt x="1205" y="921"/>
                  </a:lnTo>
                  <a:lnTo>
                    <a:pt x="1248" y="974"/>
                  </a:lnTo>
                  <a:lnTo>
                    <a:pt x="1296" y="1021"/>
                  </a:lnTo>
                  <a:lnTo>
                    <a:pt x="1350" y="1063"/>
                  </a:lnTo>
                  <a:lnTo>
                    <a:pt x="1408" y="1099"/>
                  </a:lnTo>
                  <a:lnTo>
                    <a:pt x="1468" y="1131"/>
                  </a:lnTo>
                  <a:lnTo>
                    <a:pt x="1409" y="1161"/>
                  </a:lnTo>
                  <a:lnTo>
                    <a:pt x="1354" y="1199"/>
                  </a:lnTo>
                  <a:lnTo>
                    <a:pt x="1303" y="1241"/>
                  </a:lnTo>
                  <a:lnTo>
                    <a:pt x="1256" y="1288"/>
                  </a:lnTo>
                  <a:lnTo>
                    <a:pt x="1214" y="1339"/>
                  </a:lnTo>
                  <a:lnTo>
                    <a:pt x="1177" y="1395"/>
                  </a:lnTo>
                  <a:lnTo>
                    <a:pt x="1147" y="1454"/>
                  </a:lnTo>
                  <a:lnTo>
                    <a:pt x="1122" y="1517"/>
                  </a:lnTo>
                  <a:lnTo>
                    <a:pt x="1104" y="1584"/>
                  </a:lnTo>
                  <a:lnTo>
                    <a:pt x="1093" y="1652"/>
                  </a:lnTo>
                  <a:lnTo>
                    <a:pt x="1089" y="1722"/>
                  </a:lnTo>
                  <a:lnTo>
                    <a:pt x="1093" y="1794"/>
                  </a:lnTo>
                  <a:lnTo>
                    <a:pt x="1105" y="1864"/>
                  </a:lnTo>
                  <a:lnTo>
                    <a:pt x="1123" y="1932"/>
                  </a:lnTo>
                  <a:lnTo>
                    <a:pt x="1150" y="1996"/>
                  </a:lnTo>
                  <a:lnTo>
                    <a:pt x="1181" y="2056"/>
                  </a:lnTo>
                  <a:lnTo>
                    <a:pt x="1219" y="2113"/>
                  </a:lnTo>
                  <a:lnTo>
                    <a:pt x="1264" y="2165"/>
                  </a:lnTo>
                  <a:lnTo>
                    <a:pt x="1312" y="2212"/>
                  </a:lnTo>
                  <a:lnTo>
                    <a:pt x="1206" y="2183"/>
                  </a:lnTo>
                  <a:lnTo>
                    <a:pt x="1104" y="2147"/>
                  </a:lnTo>
                  <a:lnTo>
                    <a:pt x="1003" y="2105"/>
                  </a:lnTo>
                  <a:lnTo>
                    <a:pt x="907" y="2056"/>
                  </a:lnTo>
                  <a:lnTo>
                    <a:pt x="813" y="2003"/>
                  </a:lnTo>
                  <a:lnTo>
                    <a:pt x="723" y="1942"/>
                  </a:lnTo>
                  <a:lnTo>
                    <a:pt x="636" y="1877"/>
                  </a:lnTo>
                  <a:lnTo>
                    <a:pt x="555" y="1806"/>
                  </a:lnTo>
                  <a:lnTo>
                    <a:pt x="478" y="1730"/>
                  </a:lnTo>
                  <a:lnTo>
                    <a:pt x="406" y="1649"/>
                  </a:lnTo>
                  <a:lnTo>
                    <a:pt x="339" y="1565"/>
                  </a:lnTo>
                  <a:lnTo>
                    <a:pt x="276" y="1476"/>
                  </a:lnTo>
                  <a:lnTo>
                    <a:pt x="220" y="1383"/>
                  </a:lnTo>
                  <a:lnTo>
                    <a:pt x="170" y="1286"/>
                  </a:lnTo>
                  <a:lnTo>
                    <a:pt x="126" y="1186"/>
                  </a:lnTo>
                  <a:lnTo>
                    <a:pt x="88" y="1082"/>
                  </a:lnTo>
                  <a:lnTo>
                    <a:pt x="57" y="976"/>
                  </a:lnTo>
                  <a:lnTo>
                    <a:pt x="33" y="870"/>
                  </a:lnTo>
                  <a:lnTo>
                    <a:pt x="15" y="762"/>
                  </a:lnTo>
                  <a:lnTo>
                    <a:pt x="4" y="652"/>
                  </a:lnTo>
                  <a:lnTo>
                    <a:pt x="0" y="539"/>
                  </a:lnTo>
                  <a:lnTo>
                    <a:pt x="4" y="476"/>
                  </a:lnTo>
                  <a:lnTo>
                    <a:pt x="15" y="416"/>
                  </a:lnTo>
                  <a:lnTo>
                    <a:pt x="32" y="357"/>
                  </a:lnTo>
                  <a:lnTo>
                    <a:pt x="55" y="302"/>
                  </a:lnTo>
                  <a:lnTo>
                    <a:pt x="84" y="250"/>
                  </a:lnTo>
                  <a:lnTo>
                    <a:pt x="119" y="201"/>
                  </a:lnTo>
                  <a:lnTo>
                    <a:pt x="159" y="158"/>
                  </a:lnTo>
                  <a:lnTo>
                    <a:pt x="202" y="117"/>
                  </a:lnTo>
                  <a:lnTo>
                    <a:pt x="250" y="83"/>
                  </a:lnTo>
                  <a:lnTo>
                    <a:pt x="303" y="55"/>
                  </a:lnTo>
                  <a:lnTo>
                    <a:pt x="358" y="31"/>
                  </a:lnTo>
                  <a:lnTo>
                    <a:pt x="417" y="14"/>
                  </a:lnTo>
                  <a:lnTo>
                    <a:pt x="477" y="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2053"/>
            <p:cNvSpPr/>
            <p:nvPr/>
          </p:nvSpPr>
          <p:spPr bwMode="auto">
            <a:xfrm>
              <a:off x="4171846" y="2926012"/>
              <a:ext cx="944166" cy="946547"/>
            </a:xfrm>
            <a:custGeom>
              <a:avLst/>
              <a:gdLst>
                <a:gd name="T0" fmla="*/ 397 w 793"/>
                <a:gd name="T1" fmla="*/ 0 h 795"/>
                <a:gd name="T2" fmla="*/ 450 w 793"/>
                <a:gd name="T3" fmla="*/ 4 h 795"/>
                <a:gd name="T4" fmla="*/ 503 w 793"/>
                <a:gd name="T5" fmla="*/ 15 h 795"/>
                <a:gd name="T6" fmla="*/ 551 w 793"/>
                <a:gd name="T7" fmla="*/ 32 h 795"/>
                <a:gd name="T8" fmla="*/ 597 w 793"/>
                <a:gd name="T9" fmla="*/ 54 h 795"/>
                <a:gd name="T10" fmla="*/ 639 w 793"/>
                <a:gd name="T11" fmla="*/ 83 h 795"/>
                <a:gd name="T12" fmla="*/ 677 w 793"/>
                <a:gd name="T13" fmla="*/ 117 h 795"/>
                <a:gd name="T14" fmla="*/ 711 w 793"/>
                <a:gd name="T15" fmla="*/ 155 h 795"/>
                <a:gd name="T16" fmla="*/ 740 w 793"/>
                <a:gd name="T17" fmla="*/ 197 h 795"/>
                <a:gd name="T18" fmla="*/ 762 w 793"/>
                <a:gd name="T19" fmla="*/ 242 h 795"/>
                <a:gd name="T20" fmla="*/ 779 w 793"/>
                <a:gd name="T21" fmla="*/ 292 h 795"/>
                <a:gd name="T22" fmla="*/ 791 w 793"/>
                <a:gd name="T23" fmla="*/ 343 h 795"/>
                <a:gd name="T24" fmla="*/ 793 w 793"/>
                <a:gd name="T25" fmla="*/ 397 h 795"/>
                <a:gd name="T26" fmla="*/ 791 w 793"/>
                <a:gd name="T27" fmla="*/ 450 h 795"/>
                <a:gd name="T28" fmla="*/ 779 w 793"/>
                <a:gd name="T29" fmla="*/ 503 h 795"/>
                <a:gd name="T30" fmla="*/ 762 w 793"/>
                <a:gd name="T31" fmla="*/ 551 h 795"/>
                <a:gd name="T32" fmla="*/ 740 w 793"/>
                <a:gd name="T33" fmla="*/ 597 h 795"/>
                <a:gd name="T34" fmla="*/ 711 w 793"/>
                <a:gd name="T35" fmla="*/ 640 h 795"/>
                <a:gd name="T36" fmla="*/ 677 w 793"/>
                <a:gd name="T37" fmla="*/ 678 h 795"/>
                <a:gd name="T38" fmla="*/ 639 w 793"/>
                <a:gd name="T39" fmla="*/ 711 h 795"/>
                <a:gd name="T40" fmla="*/ 597 w 793"/>
                <a:gd name="T41" fmla="*/ 740 h 795"/>
                <a:gd name="T42" fmla="*/ 551 w 793"/>
                <a:gd name="T43" fmla="*/ 763 h 795"/>
                <a:gd name="T44" fmla="*/ 503 w 793"/>
                <a:gd name="T45" fmla="*/ 780 h 795"/>
                <a:gd name="T46" fmla="*/ 450 w 793"/>
                <a:gd name="T47" fmla="*/ 791 h 795"/>
                <a:gd name="T48" fmla="*/ 397 w 793"/>
                <a:gd name="T49" fmla="*/ 795 h 795"/>
                <a:gd name="T50" fmla="*/ 343 w 793"/>
                <a:gd name="T51" fmla="*/ 791 h 795"/>
                <a:gd name="T52" fmla="*/ 291 w 793"/>
                <a:gd name="T53" fmla="*/ 780 h 795"/>
                <a:gd name="T54" fmla="*/ 242 w 793"/>
                <a:gd name="T55" fmla="*/ 763 h 795"/>
                <a:gd name="T56" fmla="*/ 196 w 793"/>
                <a:gd name="T57" fmla="*/ 740 h 795"/>
                <a:gd name="T58" fmla="*/ 154 w 793"/>
                <a:gd name="T59" fmla="*/ 711 h 795"/>
                <a:gd name="T60" fmla="*/ 117 w 793"/>
                <a:gd name="T61" fmla="*/ 678 h 795"/>
                <a:gd name="T62" fmla="*/ 82 w 793"/>
                <a:gd name="T63" fmla="*/ 640 h 795"/>
                <a:gd name="T64" fmla="*/ 54 w 793"/>
                <a:gd name="T65" fmla="*/ 597 h 795"/>
                <a:gd name="T66" fmla="*/ 31 w 793"/>
                <a:gd name="T67" fmla="*/ 551 h 795"/>
                <a:gd name="T68" fmla="*/ 14 w 793"/>
                <a:gd name="T69" fmla="*/ 503 h 795"/>
                <a:gd name="T70" fmla="*/ 4 w 793"/>
                <a:gd name="T71" fmla="*/ 450 h 795"/>
                <a:gd name="T72" fmla="*/ 0 w 793"/>
                <a:gd name="T73" fmla="*/ 397 h 795"/>
                <a:gd name="T74" fmla="*/ 4 w 793"/>
                <a:gd name="T75" fmla="*/ 343 h 795"/>
                <a:gd name="T76" fmla="*/ 14 w 793"/>
                <a:gd name="T77" fmla="*/ 292 h 795"/>
                <a:gd name="T78" fmla="*/ 31 w 793"/>
                <a:gd name="T79" fmla="*/ 242 h 795"/>
                <a:gd name="T80" fmla="*/ 54 w 793"/>
                <a:gd name="T81" fmla="*/ 197 h 795"/>
                <a:gd name="T82" fmla="*/ 82 w 793"/>
                <a:gd name="T83" fmla="*/ 155 h 795"/>
                <a:gd name="T84" fmla="*/ 117 w 793"/>
                <a:gd name="T85" fmla="*/ 117 h 795"/>
                <a:gd name="T86" fmla="*/ 154 w 793"/>
                <a:gd name="T87" fmla="*/ 83 h 795"/>
                <a:gd name="T88" fmla="*/ 196 w 793"/>
                <a:gd name="T89" fmla="*/ 54 h 795"/>
                <a:gd name="T90" fmla="*/ 242 w 793"/>
                <a:gd name="T91" fmla="*/ 32 h 795"/>
                <a:gd name="T92" fmla="*/ 291 w 793"/>
                <a:gd name="T93" fmla="*/ 15 h 795"/>
                <a:gd name="T94" fmla="*/ 343 w 793"/>
                <a:gd name="T95" fmla="*/ 4 h 795"/>
                <a:gd name="T96" fmla="*/ 397 w 793"/>
                <a:gd name="T9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3" h="795">
                  <a:moveTo>
                    <a:pt x="397" y="0"/>
                  </a:moveTo>
                  <a:lnTo>
                    <a:pt x="450" y="4"/>
                  </a:lnTo>
                  <a:lnTo>
                    <a:pt x="503" y="15"/>
                  </a:lnTo>
                  <a:lnTo>
                    <a:pt x="551" y="32"/>
                  </a:lnTo>
                  <a:lnTo>
                    <a:pt x="597" y="54"/>
                  </a:lnTo>
                  <a:lnTo>
                    <a:pt x="639" y="83"/>
                  </a:lnTo>
                  <a:lnTo>
                    <a:pt x="677" y="117"/>
                  </a:lnTo>
                  <a:lnTo>
                    <a:pt x="711" y="155"/>
                  </a:lnTo>
                  <a:lnTo>
                    <a:pt x="740" y="197"/>
                  </a:lnTo>
                  <a:lnTo>
                    <a:pt x="762" y="242"/>
                  </a:lnTo>
                  <a:lnTo>
                    <a:pt x="779" y="292"/>
                  </a:lnTo>
                  <a:lnTo>
                    <a:pt x="791" y="343"/>
                  </a:lnTo>
                  <a:lnTo>
                    <a:pt x="793" y="397"/>
                  </a:lnTo>
                  <a:lnTo>
                    <a:pt x="791" y="450"/>
                  </a:lnTo>
                  <a:lnTo>
                    <a:pt x="779" y="503"/>
                  </a:lnTo>
                  <a:lnTo>
                    <a:pt x="762" y="551"/>
                  </a:lnTo>
                  <a:lnTo>
                    <a:pt x="740" y="597"/>
                  </a:lnTo>
                  <a:lnTo>
                    <a:pt x="711" y="640"/>
                  </a:lnTo>
                  <a:lnTo>
                    <a:pt x="677" y="678"/>
                  </a:lnTo>
                  <a:lnTo>
                    <a:pt x="639" y="711"/>
                  </a:lnTo>
                  <a:lnTo>
                    <a:pt x="597" y="740"/>
                  </a:lnTo>
                  <a:lnTo>
                    <a:pt x="551" y="763"/>
                  </a:lnTo>
                  <a:lnTo>
                    <a:pt x="503" y="780"/>
                  </a:lnTo>
                  <a:lnTo>
                    <a:pt x="450" y="791"/>
                  </a:lnTo>
                  <a:lnTo>
                    <a:pt x="397" y="795"/>
                  </a:lnTo>
                  <a:lnTo>
                    <a:pt x="343" y="791"/>
                  </a:lnTo>
                  <a:lnTo>
                    <a:pt x="291" y="780"/>
                  </a:lnTo>
                  <a:lnTo>
                    <a:pt x="242" y="763"/>
                  </a:lnTo>
                  <a:lnTo>
                    <a:pt x="196" y="740"/>
                  </a:lnTo>
                  <a:lnTo>
                    <a:pt x="154" y="711"/>
                  </a:lnTo>
                  <a:lnTo>
                    <a:pt x="117" y="678"/>
                  </a:lnTo>
                  <a:lnTo>
                    <a:pt x="82" y="640"/>
                  </a:lnTo>
                  <a:lnTo>
                    <a:pt x="54" y="597"/>
                  </a:lnTo>
                  <a:lnTo>
                    <a:pt x="31" y="551"/>
                  </a:lnTo>
                  <a:lnTo>
                    <a:pt x="14" y="503"/>
                  </a:lnTo>
                  <a:lnTo>
                    <a:pt x="4" y="450"/>
                  </a:lnTo>
                  <a:lnTo>
                    <a:pt x="0" y="397"/>
                  </a:lnTo>
                  <a:lnTo>
                    <a:pt x="4" y="343"/>
                  </a:lnTo>
                  <a:lnTo>
                    <a:pt x="14" y="292"/>
                  </a:lnTo>
                  <a:lnTo>
                    <a:pt x="31" y="242"/>
                  </a:lnTo>
                  <a:lnTo>
                    <a:pt x="54" y="197"/>
                  </a:lnTo>
                  <a:lnTo>
                    <a:pt x="82" y="155"/>
                  </a:lnTo>
                  <a:lnTo>
                    <a:pt x="117" y="117"/>
                  </a:lnTo>
                  <a:lnTo>
                    <a:pt x="154" y="83"/>
                  </a:lnTo>
                  <a:lnTo>
                    <a:pt x="196" y="54"/>
                  </a:lnTo>
                  <a:lnTo>
                    <a:pt x="242" y="32"/>
                  </a:lnTo>
                  <a:lnTo>
                    <a:pt x="291" y="15"/>
                  </a:lnTo>
                  <a:lnTo>
                    <a:pt x="343" y="4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phone-call_125793"/>
            <p:cNvSpPr>
              <a:spLocks noChangeAspect="1"/>
            </p:cNvSpPr>
            <p:nvPr/>
          </p:nvSpPr>
          <p:spPr bwMode="auto">
            <a:xfrm>
              <a:off x="4406273" y="3194970"/>
              <a:ext cx="450882" cy="450301"/>
            </a:xfrm>
            <a:custGeom>
              <a:avLst/>
              <a:gdLst>
                <a:gd name="connsiteX0" fmla="*/ 78107 w 605170"/>
                <a:gd name="connsiteY0" fmla="*/ 178439 h 604391"/>
                <a:gd name="connsiteX1" fmla="*/ 103181 w 605170"/>
                <a:gd name="connsiteY1" fmla="*/ 189809 h 604391"/>
                <a:gd name="connsiteX2" fmla="*/ 131457 w 605170"/>
                <a:gd name="connsiteY2" fmla="*/ 217950 h 604391"/>
                <a:gd name="connsiteX3" fmla="*/ 158975 w 605170"/>
                <a:gd name="connsiteY3" fmla="*/ 245332 h 604391"/>
                <a:gd name="connsiteX4" fmla="*/ 159070 w 605170"/>
                <a:gd name="connsiteY4" fmla="*/ 296497 h 604391"/>
                <a:gd name="connsiteX5" fmla="*/ 124531 w 605170"/>
                <a:gd name="connsiteY5" fmla="*/ 330891 h 604391"/>
                <a:gd name="connsiteX6" fmla="*/ 122728 w 605170"/>
                <a:gd name="connsiteY6" fmla="*/ 340082 h 604391"/>
                <a:gd name="connsiteX7" fmla="*/ 154041 w 605170"/>
                <a:gd name="connsiteY7" fmla="*/ 390110 h 604391"/>
                <a:gd name="connsiteX8" fmla="*/ 241433 w 605170"/>
                <a:gd name="connsiteY8" fmla="*/ 469605 h 604391"/>
                <a:gd name="connsiteX9" fmla="*/ 264301 w 605170"/>
                <a:gd name="connsiteY9" fmla="*/ 481638 h 604391"/>
                <a:gd name="connsiteX10" fmla="*/ 273979 w 605170"/>
                <a:gd name="connsiteY10" fmla="*/ 479838 h 604391"/>
                <a:gd name="connsiteX11" fmla="*/ 308898 w 605170"/>
                <a:gd name="connsiteY11" fmla="*/ 444875 h 604391"/>
                <a:gd name="connsiteX12" fmla="*/ 358809 w 605170"/>
                <a:gd name="connsiteY12" fmla="*/ 444875 h 604391"/>
                <a:gd name="connsiteX13" fmla="*/ 414888 w 605170"/>
                <a:gd name="connsiteY13" fmla="*/ 500967 h 604391"/>
                <a:gd name="connsiteX14" fmla="*/ 414604 w 605170"/>
                <a:gd name="connsiteY14" fmla="*/ 551753 h 604391"/>
                <a:gd name="connsiteX15" fmla="*/ 382721 w 605170"/>
                <a:gd name="connsiteY15" fmla="*/ 583778 h 604391"/>
                <a:gd name="connsiteX16" fmla="*/ 328825 w 605170"/>
                <a:gd name="connsiteY16" fmla="*/ 604244 h 604391"/>
                <a:gd name="connsiteX17" fmla="*/ 243046 w 605170"/>
                <a:gd name="connsiteY17" fmla="*/ 579420 h 604391"/>
                <a:gd name="connsiteX18" fmla="*/ 88378 w 605170"/>
                <a:gd name="connsiteY18" fmla="*/ 458519 h 604391"/>
                <a:gd name="connsiteX19" fmla="*/ 12847 w 605170"/>
                <a:gd name="connsiteY19" fmla="*/ 332881 h 604391"/>
                <a:gd name="connsiteX20" fmla="*/ 322 w 605170"/>
                <a:gd name="connsiteY20" fmla="*/ 262956 h 604391"/>
                <a:gd name="connsiteX21" fmla="*/ 18161 w 605170"/>
                <a:gd name="connsiteY21" fmla="*/ 224487 h 604391"/>
                <a:gd name="connsiteX22" fmla="*/ 53175 w 605170"/>
                <a:gd name="connsiteY22" fmla="*/ 189809 h 604391"/>
                <a:gd name="connsiteX23" fmla="*/ 78107 w 605170"/>
                <a:gd name="connsiteY23" fmla="*/ 178439 h 604391"/>
                <a:gd name="connsiteX24" fmla="*/ 413491 w 605170"/>
                <a:gd name="connsiteY24" fmla="*/ 57616 h 604391"/>
                <a:gd name="connsiteX25" fmla="*/ 279505 w 605170"/>
                <a:gd name="connsiteY25" fmla="*/ 191421 h 604391"/>
                <a:gd name="connsiteX26" fmla="*/ 302469 w 605170"/>
                <a:gd name="connsiteY26" fmla="*/ 214259 h 604391"/>
                <a:gd name="connsiteX27" fmla="*/ 325338 w 605170"/>
                <a:gd name="connsiteY27" fmla="*/ 191421 h 604391"/>
                <a:gd name="connsiteX28" fmla="*/ 413396 w 605170"/>
                <a:gd name="connsiteY28" fmla="*/ 103481 h 604391"/>
                <a:gd name="connsiteX29" fmla="*/ 436454 w 605170"/>
                <a:gd name="connsiteY29" fmla="*/ 80454 h 604391"/>
                <a:gd name="connsiteX30" fmla="*/ 413491 w 605170"/>
                <a:gd name="connsiteY30" fmla="*/ 57616 h 604391"/>
                <a:gd name="connsiteX31" fmla="*/ 413396 w 605170"/>
                <a:gd name="connsiteY31" fmla="*/ 0 h 604391"/>
                <a:gd name="connsiteX32" fmla="*/ 605170 w 605170"/>
                <a:gd name="connsiteY32" fmla="*/ 191326 h 604391"/>
                <a:gd name="connsiteX33" fmla="*/ 413491 w 605170"/>
                <a:gd name="connsiteY33" fmla="*/ 382747 h 604391"/>
                <a:gd name="connsiteX34" fmla="*/ 315184 w 605170"/>
                <a:gd name="connsiteY34" fmla="*/ 355645 h 604391"/>
                <a:gd name="connsiteX35" fmla="*/ 236520 w 605170"/>
                <a:gd name="connsiteY35" fmla="*/ 376303 h 604391"/>
                <a:gd name="connsiteX36" fmla="*/ 234337 w 605170"/>
                <a:gd name="connsiteY36" fmla="*/ 362373 h 604391"/>
                <a:gd name="connsiteX37" fmla="*/ 272199 w 605170"/>
                <a:gd name="connsiteY37" fmla="*/ 320772 h 604391"/>
                <a:gd name="connsiteX38" fmla="*/ 221717 w 605170"/>
                <a:gd name="connsiteY38" fmla="*/ 191421 h 604391"/>
                <a:gd name="connsiteX39" fmla="*/ 413396 w 605170"/>
                <a:gd name="connsiteY39" fmla="*/ 0 h 60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5170" h="604391">
                  <a:moveTo>
                    <a:pt x="78107" y="178439"/>
                  </a:moveTo>
                  <a:cubicBezTo>
                    <a:pt x="86765" y="178439"/>
                    <a:pt x="95448" y="182229"/>
                    <a:pt x="103181" y="189809"/>
                  </a:cubicBezTo>
                  <a:cubicBezTo>
                    <a:pt x="112764" y="199000"/>
                    <a:pt x="121969" y="208475"/>
                    <a:pt x="131457" y="217950"/>
                  </a:cubicBezTo>
                  <a:cubicBezTo>
                    <a:pt x="140567" y="227046"/>
                    <a:pt x="149866" y="236142"/>
                    <a:pt x="158975" y="245332"/>
                  </a:cubicBezTo>
                  <a:cubicBezTo>
                    <a:pt x="175011" y="261629"/>
                    <a:pt x="175011" y="280484"/>
                    <a:pt x="159070" y="296497"/>
                  </a:cubicBezTo>
                  <a:cubicBezTo>
                    <a:pt x="147683" y="308057"/>
                    <a:pt x="136202" y="319616"/>
                    <a:pt x="124531" y="330891"/>
                  </a:cubicBezTo>
                  <a:cubicBezTo>
                    <a:pt x="121494" y="333923"/>
                    <a:pt x="121209" y="336292"/>
                    <a:pt x="122728" y="340082"/>
                  </a:cubicBezTo>
                  <a:cubicBezTo>
                    <a:pt x="130319" y="358463"/>
                    <a:pt x="141515" y="374855"/>
                    <a:pt x="154041" y="390110"/>
                  </a:cubicBezTo>
                  <a:cubicBezTo>
                    <a:pt x="179186" y="420998"/>
                    <a:pt x="207558" y="448381"/>
                    <a:pt x="241433" y="469605"/>
                  </a:cubicBezTo>
                  <a:cubicBezTo>
                    <a:pt x="248739" y="474153"/>
                    <a:pt x="256710" y="477564"/>
                    <a:pt x="264301" y="481638"/>
                  </a:cubicBezTo>
                  <a:cubicBezTo>
                    <a:pt x="268096" y="483722"/>
                    <a:pt x="270753" y="482964"/>
                    <a:pt x="273979" y="479838"/>
                  </a:cubicBezTo>
                  <a:cubicBezTo>
                    <a:pt x="285461" y="467994"/>
                    <a:pt x="297227" y="456435"/>
                    <a:pt x="308898" y="444875"/>
                  </a:cubicBezTo>
                  <a:cubicBezTo>
                    <a:pt x="324175" y="429715"/>
                    <a:pt x="343438" y="429715"/>
                    <a:pt x="358809" y="444875"/>
                  </a:cubicBezTo>
                  <a:cubicBezTo>
                    <a:pt x="377597" y="463446"/>
                    <a:pt x="396290" y="482112"/>
                    <a:pt x="414888" y="500967"/>
                  </a:cubicBezTo>
                  <a:cubicBezTo>
                    <a:pt x="430450" y="516601"/>
                    <a:pt x="430355" y="535929"/>
                    <a:pt x="414604" y="551753"/>
                  </a:cubicBezTo>
                  <a:cubicBezTo>
                    <a:pt x="403976" y="562459"/>
                    <a:pt x="392779" y="572598"/>
                    <a:pt x="382721" y="583778"/>
                  </a:cubicBezTo>
                  <a:cubicBezTo>
                    <a:pt x="368203" y="600075"/>
                    <a:pt x="349890" y="605381"/>
                    <a:pt x="328825" y="604244"/>
                  </a:cubicBezTo>
                  <a:cubicBezTo>
                    <a:pt x="298366" y="602633"/>
                    <a:pt x="270184" y="592495"/>
                    <a:pt x="243046" y="579420"/>
                  </a:cubicBezTo>
                  <a:cubicBezTo>
                    <a:pt x="182887" y="550237"/>
                    <a:pt x="131362" y="509684"/>
                    <a:pt x="88378" y="458519"/>
                  </a:cubicBezTo>
                  <a:cubicBezTo>
                    <a:pt x="56496" y="420619"/>
                    <a:pt x="30117" y="379403"/>
                    <a:pt x="12847" y="332881"/>
                  </a:cubicBezTo>
                  <a:cubicBezTo>
                    <a:pt x="4497" y="310331"/>
                    <a:pt x="-1481" y="287306"/>
                    <a:pt x="322" y="262956"/>
                  </a:cubicBezTo>
                  <a:cubicBezTo>
                    <a:pt x="1461" y="247890"/>
                    <a:pt x="6964" y="235099"/>
                    <a:pt x="18161" y="224487"/>
                  </a:cubicBezTo>
                  <a:cubicBezTo>
                    <a:pt x="30022" y="213307"/>
                    <a:pt x="41408" y="201274"/>
                    <a:pt x="53175" y="189809"/>
                  </a:cubicBezTo>
                  <a:cubicBezTo>
                    <a:pt x="60814" y="182229"/>
                    <a:pt x="69448" y="178439"/>
                    <a:pt x="78107" y="178439"/>
                  </a:cubicBezTo>
                  <a:close/>
                  <a:moveTo>
                    <a:pt x="413491" y="57616"/>
                  </a:moveTo>
                  <a:cubicBezTo>
                    <a:pt x="339666" y="57616"/>
                    <a:pt x="279505" y="117601"/>
                    <a:pt x="279505" y="191421"/>
                  </a:cubicBezTo>
                  <a:cubicBezTo>
                    <a:pt x="279505" y="204024"/>
                    <a:pt x="289754" y="214259"/>
                    <a:pt x="302469" y="214259"/>
                  </a:cubicBezTo>
                  <a:cubicBezTo>
                    <a:pt x="315089" y="214259"/>
                    <a:pt x="325338" y="204024"/>
                    <a:pt x="325338" y="191421"/>
                  </a:cubicBezTo>
                  <a:cubicBezTo>
                    <a:pt x="325338" y="142902"/>
                    <a:pt x="364812" y="103481"/>
                    <a:pt x="413396" y="103481"/>
                  </a:cubicBezTo>
                  <a:cubicBezTo>
                    <a:pt x="426017" y="103481"/>
                    <a:pt x="436265" y="93247"/>
                    <a:pt x="436454" y="80454"/>
                  </a:cubicBezTo>
                  <a:cubicBezTo>
                    <a:pt x="436454" y="67850"/>
                    <a:pt x="426206" y="57616"/>
                    <a:pt x="413491" y="57616"/>
                  </a:cubicBezTo>
                  <a:close/>
                  <a:moveTo>
                    <a:pt x="413396" y="0"/>
                  </a:moveTo>
                  <a:cubicBezTo>
                    <a:pt x="519294" y="0"/>
                    <a:pt x="605075" y="85760"/>
                    <a:pt x="605170" y="191326"/>
                  </a:cubicBezTo>
                  <a:cubicBezTo>
                    <a:pt x="605170" y="297081"/>
                    <a:pt x="519389" y="382747"/>
                    <a:pt x="413491" y="382747"/>
                  </a:cubicBezTo>
                  <a:cubicBezTo>
                    <a:pt x="377622" y="382747"/>
                    <a:pt x="343936" y="372892"/>
                    <a:pt x="315184" y="355645"/>
                  </a:cubicBezTo>
                  <a:cubicBezTo>
                    <a:pt x="287097" y="376019"/>
                    <a:pt x="257396" y="379525"/>
                    <a:pt x="236520" y="376303"/>
                  </a:cubicBezTo>
                  <a:cubicBezTo>
                    <a:pt x="229403" y="375166"/>
                    <a:pt x="227885" y="365500"/>
                    <a:pt x="234337" y="362373"/>
                  </a:cubicBezTo>
                  <a:cubicBezTo>
                    <a:pt x="252841" y="353371"/>
                    <a:pt x="264892" y="335745"/>
                    <a:pt x="272199" y="320772"/>
                  </a:cubicBezTo>
                  <a:cubicBezTo>
                    <a:pt x="240790" y="286847"/>
                    <a:pt x="221717" y="241361"/>
                    <a:pt x="221717" y="191421"/>
                  </a:cubicBezTo>
                  <a:cubicBezTo>
                    <a:pt x="221717" y="85666"/>
                    <a:pt x="307498" y="0"/>
                    <a:pt x="413396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</p:grpSp>
      <p:grpSp>
        <p:nvGrpSpPr>
          <p:cNvPr id="12" name="组合 11"/>
          <p:cNvGrpSpPr/>
          <p:nvPr/>
        </p:nvGrpSpPr>
        <p:grpSpPr>
          <a:xfrm>
            <a:off x="4074215" y="1378199"/>
            <a:ext cx="2634854" cy="1737122"/>
            <a:chOff x="4074215" y="1378199"/>
            <a:chExt cx="2634854" cy="1737122"/>
          </a:xfrm>
        </p:grpSpPr>
        <p:sp>
          <p:nvSpPr>
            <p:cNvPr id="13" name="Freeform 2049"/>
            <p:cNvSpPr/>
            <p:nvPr/>
          </p:nvSpPr>
          <p:spPr bwMode="auto">
            <a:xfrm>
              <a:off x="4074215" y="1378199"/>
              <a:ext cx="2634854" cy="1737122"/>
            </a:xfrm>
            <a:custGeom>
              <a:avLst/>
              <a:gdLst>
                <a:gd name="T0" fmla="*/ 1670 w 2213"/>
                <a:gd name="T1" fmla="*/ 0 h 1459"/>
                <a:gd name="T2" fmla="*/ 1684 w 2213"/>
                <a:gd name="T3" fmla="*/ 0 h 1459"/>
                <a:gd name="T4" fmla="*/ 1754 w 2213"/>
                <a:gd name="T5" fmla="*/ 7 h 1459"/>
                <a:gd name="T6" fmla="*/ 1878 w 2213"/>
                <a:gd name="T7" fmla="*/ 41 h 1459"/>
                <a:gd name="T8" fmla="*/ 1988 w 2213"/>
                <a:gd name="T9" fmla="*/ 102 h 1459"/>
                <a:gd name="T10" fmla="*/ 2081 w 2213"/>
                <a:gd name="T11" fmla="*/ 186 h 1459"/>
                <a:gd name="T12" fmla="*/ 2152 w 2213"/>
                <a:gd name="T13" fmla="*/ 290 h 1459"/>
                <a:gd name="T14" fmla="*/ 2196 w 2213"/>
                <a:gd name="T15" fmla="*/ 409 h 1459"/>
                <a:gd name="T16" fmla="*/ 2213 w 2213"/>
                <a:gd name="T17" fmla="*/ 540 h 1459"/>
                <a:gd name="T18" fmla="*/ 2196 w 2213"/>
                <a:gd name="T19" fmla="*/ 670 h 1459"/>
                <a:gd name="T20" fmla="*/ 2152 w 2213"/>
                <a:gd name="T21" fmla="*/ 791 h 1459"/>
                <a:gd name="T22" fmla="*/ 2080 w 2213"/>
                <a:gd name="T23" fmla="*/ 894 h 1459"/>
                <a:gd name="T24" fmla="*/ 1987 w 2213"/>
                <a:gd name="T25" fmla="*/ 979 h 1459"/>
                <a:gd name="T26" fmla="*/ 1875 w 2213"/>
                <a:gd name="T27" fmla="*/ 1040 h 1459"/>
                <a:gd name="T28" fmla="*/ 1751 w 2213"/>
                <a:gd name="T29" fmla="*/ 1074 h 1459"/>
                <a:gd name="T30" fmla="*/ 1684 w 2213"/>
                <a:gd name="T31" fmla="*/ 1080 h 1459"/>
                <a:gd name="T32" fmla="*/ 1598 w 2213"/>
                <a:gd name="T33" fmla="*/ 1083 h 1459"/>
                <a:gd name="T34" fmla="*/ 1467 w 2213"/>
                <a:gd name="T35" fmla="*/ 1110 h 1459"/>
                <a:gd name="T36" fmla="*/ 1345 w 2213"/>
                <a:gd name="T37" fmla="*/ 1165 h 1459"/>
                <a:gd name="T38" fmla="*/ 1237 w 2213"/>
                <a:gd name="T39" fmla="*/ 1244 h 1459"/>
                <a:gd name="T40" fmla="*/ 1146 w 2213"/>
                <a:gd name="T41" fmla="*/ 1342 h 1459"/>
                <a:gd name="T42" fmla="*/ 1080 w 2213"/>
                <a:gd name="T43" fmla="*/ 1459 h 1459"/>
                <a:gd name="T44" fmla="*/ 1011 w 2213"/>
                <a:gd name="T45" fmla="*/ 1342 h 1459"/>
                <a:gd name="T46" fmla="*/ 922 w 2213"/>
                <a:gd name="T47" fmla="*/ 1241 h 1459"/>
                <a:gd name="T48" fmla="*/ 814 w 2213"/>
                <a:gd name="T49" fmla="*/ 1161 h 1459"/>
                <a:gd name="T50" fmla="*/ 691 w 2213"/>
                <a:gd name="T51" fmla="*/ 1105 h 1459"/>
                <a:gd name="T52" fmla="*/ 555 w 2213"/>
                <a:gd name="T53" fmla="*/ 1075 h 1459"/>
                <a:gd name="T54" fmla="*/ 412 w 2213"/>
                <a:gd name="T55" fmla="*/ 1075 h 1459"/>
                <a:gd name="T56" fmla="*/ 277 w 2213"/>
                <a:gd name="T57" fmla="*/ 1104 h 1459"/>
                <a:gd name="T58" fmla="*/ 154 w 2213"/>
                <a:gd name="T59" fmla="*/ 1160 h 1459"/>
                <a:gd name="T60" fmla="*/ 47 w 2213"/>
                <a:gd name="T61" fmla="*/ 1239 h 1459"/>
                <a:gd name="T62" fmla="*/ 26 w 2213"/>
                <a:gd name="T63" fmla="*/ 1195 h 1459"/>
                <a:gd name="T64" fmla="*/ 92 w 2213"/>
                <a:gd name="T65" fmla="*/ 1020 h 1459"/>
                <a:gd name="T66" fmla="*/ 196 w 2213"/>
                <a:gd name="T67" fmla="*/ 825 h 1459"/>
                <a:gd name="T68" fmla="*/ 323 w 2213"/>
                <a:gd name="T69" fmla="*/ 644 h 1459"/>
                <a:gd name="T70" fmla="*/ 471 w 2213"/>
                <a:gd name="T71" fmla="*/ 482 h 1459"/>
                <a:gd name="T72" fmla="*/ 638 w 2213"/>
                <a:gd name="T73" fmla="*/ 339 h 1459"/>
                <a:gd name="T74" fmla="*/ 824 w 2213"/>
                <a:gd name="T75" fmla="*/ 220 h 1459"/>
                <a:gd name="T76" fmla="*/ 1025 w 2213"/>
                <a:gd name="T77" fmla="*/ 123 h 1459"/>
                <a:gd name="T78" fmla="*/ 1239 w 2213"/>
                <a:gd name="T79" fmla="*/ 54 h 1459"/>
                <a:gd name="T80" fmla="*/ 1449 w 2213"/>
                <a:gd name="T81" fmla="*/ 15 h 1459"/>
                <a:gd name="T82" fmla="*/ 1666 w 2213"/>
                <a:gd name="T83" fmla="*/ 0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13" h="1459">
                  <a:moveTo>
                    <a:pt x="1666" y="0"/>
                  </a:moveTo>
                  <a:lnTo>
                    <a:pt x="1670" y="0"/>
                  </a:lnTo>
                  <a:lnTo>
                    <a:pt x="1674" y="0"/>
                  </a:lnTo>
                  <a:lnTo>
                    <a:pt x="1684" y="0"/>
                  </a:lnTo>
                  <a:lnTo>
                    <a:pt x="1687" y="0"/>
                  </a:lnTo>
                  <a:lnTo>
                    <a:pt x="1754" y="7"/>
                  </a:lnTo>
                  <a:lnTo>
                    <a:pt x="1817" y="20"/>
                  </a:lnTo>
                  <a:lnTo>
                    <a:pt x="1878" y="41"/>
                  </a:lnTo>
                  <a:lnTo>
                    <a:pt x="1934" y="68"/>
                  </a:lnTo>
                  <a:lnTo>
                    <a:pt x="1988" y="102"/>
                  </a:lnTo>
                  <a:lnTo>
                    <a:pt x="2036" y="142"/>
                  </a:lnTo>
                  <a:lnTo>
                    <a:pt x="2081" y="186"/>
                  </a:lnTo>
                  <a:lnTo>
                    <a:pt x="2119" y="236"/>
                  </a:lnTo>
                  <a:lnTo>
                    <a:pt x="2152" y="290"/>
                  </a:lnTo>
                  <a:lnTo>
                    <a:pt x="2178" y="347"/>
                  </a:lnTo>
                  <a:lnTo>
                    <a:pt x="2196" y="409"/>
                  </a:lnTo>
                  <a:lnTo>
                    <a:pt x="2209" y="473"/>
                  </a:lnTo>
                  <a:lnTo>
                    <a:pt x="2213" y="540"/>
                  </a:lnTo>
                  <a:lnTo>
                    <a:pt x="2209" y="606"/>
                  </a:lnTo>
                  <a:lnTo>
                    <a:pt x="2196" y="670"/>
                  </a:lnTo>
                  <a:lnTo>
                    <a:pt x="2178" y="732"/>
                  </a:lnTo>
                  <a:lnTo>
                    <a:pt x="2152" y="791"/>
                  </a:lnTo>
                  <a:lnTo>
                    <a:pt x="2119" y="845"/>
                  </a:lnTo>
                  <a:lnTo>
                    <a:pt x="2080" y="894"/>
                  </a:lnTo>
                  <a:lnTo>
                    <a:pt x="2035" y="939"/>
                  </a:lnTo>
                  <a:lnTo>
                    <a:pt x="1987" y="979"/>
                  </a:lnTo>
                  <a:lnTo>
                    <a:pt x="1933" y="1012"/>
                  </a:lnTo>
                  <a:lnTo>
                    <a:pt x="1875" y="1040"/>
                  </a:lnTo>
                  <a:lnTo>
                    <a:pt x="1815" y="1061"/>
                  </a:lnTo>
                  <a:lnTo>
                    <a:pt x="1751" y="1074"/>
                  </a:lnTo>
                  <a:lnTo>
                    <a:pt x="1684" y="1079"/>
                  </a:lnTo>
                  <a:lnTo>
                    <a:pt x="1684" y="1080"/>
                  </a:lnTo>
                  <a:lnTo>
                    <a:pt x="1666" y="1079"/>
                  </a:lnTo>
                  <a:lnTo>
                    <a:pt x="1598" y="1083"/>
                  </a:lnTo>
                  <a:lnTo>
                    <a:pt x="1531" y="1093"/>
                  </a:lnTo>
                  <a:lnTo>
                    <a:pt x="1467" y="1110"/>
                  </a:lnTo>
                  <a:lnTo>
                    <a:pt x="1405" y="1134"/>
                  </a:lnTo>
                  <a:lnTo>
                    <a:pt x="1345" y="1165"/>
                  </a:lnTo>
                  <a:lnTo>
                    <a:pt x="1289" y="1202"/>
                  </a:lnTo>
                  <a:lnTo>
                    <a:pt x="1237" y="1244"/>
                  </a:lnTo>
                  <a:lnTo>
                    <a:pt x="1189" y="1291"/>
                  </a:lnTo>
                  <a:lnTo>
                    <a:pt x="1146" y="1342"/>
                  </a:lnTo>
                  <a:lnTo>
                    <a:pt x="1110" y="1398"/>
                  </a:lnTo>
                  <a:lnTo>
                    <a:pt x="1080" y="1459"/>
                  </a:lnTo>
                  <a:lnTo>
                    <a:pt x="1048" y="1398"/>
                  </a:lnTo>
                  <a:lnTo>
                    <a:pt x="1011" y="1342"/>
                  </a:lnTo>
                  <a:lnTo>
                    <a:pt x="970" y="1290"/>
                  </a:lnTo>
                  <a:lnTo>
                    <a:pt x="922" y="1241"/>
                  </a:lnTo>
                  <a:lnTo>
                    <a:pt x="870" y="1198"/>
                  </a:lnTo>
                  <a:lnTo>
                    <a:pt x="814" y="1161"/>
                  </a:lnTo>
                  <a:lnTo>
                    <a:pt x="754" y="1130"/>
                  </a:lnTo>
                  <a:lnTo>
                    <a:pt x="691" y="1105"/>
                  </a:lnTo>
                  <a:lnTo>
                    <a:pt x="624" y="1087"/>
                  </a:lnTo>
                  <a:lnTo>
                    <a:pt x="555" y="1075"/>
                  </a:lnTo>
                  <a:lnTo>
                    <a:pt x="483" y="1071"/>
                  </a:lnTo>
                  <a:lnTo>
                    <a:pt x="412" y="1075"/>
                  </a:lnTo>
                  <a:lnTo>
                    <a:pt x="344" y="1085"/>
                  </a:lnTo>
                  <a:lnTo>
                    <a:pt x="277" y="1104"/>
                  </a:lnTo>
                  <a:lnTo>
                    <a:pt x="214" y="1129"/>
                  </a:lnTo>
                  <a:lnTo>
                    <a:pt x="154" y="1160"/>
                  </a:lnTo>
                  <a:lnTo>
                    <a:pt x="99" y="1197"/>
                  </a:lnTo>
                  <a:lnTo>
                    <a:pt x="47" y="1239"/>
                  </a:lnTo>
                  <a:lnTo>
                    <a:pt x="0" y="1286"/>
                  </a:lnTo>
                  <a:lnTo>
                    <a:pt x="26" y="1195"/>
                  </a:lnTo>
                  <a:lnTo>
                    <a:pt x="57" y="1106"/>
                  </a:lnTo>
                  <a:lnTo>
                    <a:pt x="92" y="1020"/>
                  </a:lnTo>
                  <a:lnTo>
                    <a:pt x="141" y="921"/>
                  </a:lnTo>
                  <a:lnTo>
                    <a:pt x="196" y="825"/>
                  </a:lnTo>
                  <a:lnTo>
                    <a:pt x="256" y="732"/>
                  </a:lnTo>
                  <a:lnTo>
                    <a:pt x="323" y="644"/>
                  </a:lnTo>
                  <a:lnTo>
                    <a:pt x="395" y="561"/>
                  </a:lnTo>
                  <a:lnTo>
                    <a:pt x="471" y="482"/>
                  </a:lnTo>
                  <a:lnTo>
                    <a:pt x="553" y="409"/>
                  </a:lnTo>
                  <a:lnTo>
                    <a:pt x="638" y="339"/>
                  </a:lnTo>
                  <a:lnTo>
                    <a:pt x="730" y="276"/>
                  </a:lnTo>
                  <a:lnTo>
                    <a:pt x="824" y="220"/>
                  </a:lnTo>
                  <a:lnTo>
                    <a:pt x="922" y="169"/>
                  </a:lnTo>
                  <a:lnTo>
                    <a:pt x="1025" y="123"/>
                  </a:lnTo>
                  <a:lnTo>
                    <a:pt x="1131" y="85"/>
                  </a:lnTo>
                  <a:lnTo>
                    <a:pt x="1239" y="54"/>
                  </a:lnTo>
                  <a:lnTo>
                    <a:pt x="1343" y="30"/>
                  </a:lnTo>
                  <a:lnTo>
                    <a:pt x="1449" y="15"/>
                  </a:lnTo>
                  <a:lnTo>
                    <a:pt x="1556" y="4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2051"/>
            <p:cNvSpPr/>
            <p:nvPr/>
          </p:nvSpPr>
          <p:spPr bwMode="auto">
            <a:xfrm>
              <a:off x="5624409" y="1537743"/>
              <a:ext cx="946547" cy="945356"/>
            </a:xfrm>
            <a:custGeom>
              <a:avLst/>
              <a:gdLst>
                <a:gd name="T0" fmla="*/ 397 w 795"/>
                <a:gd name="T1" fmla="*/ 0 h 794"/>
                <a:gd name="T2" fmla="*/ 450 w 795"/>
                <a:gd name="T3" fmla="*/ 4 h 794"/>
                <a:gd name="T4" fmla="*/ 503 w 795"/>
                <a:gd name="T5" fmla="*/ 14 h 794"/>
                <a:gd name="T6" fmla="*/ 551 w 795"/>
                <a:gd name="T7" fmla="*/ 31 h 794"/>
                <a:gd name="T8" fmla="*/ 597 w 795"/>
                <a:gd name="T9" fmla="*/ 55 h 794"/>
                <a:gd name="T10" fmla="*/ 640 w 795"/>
                <a:gd name="T11" fmla="*/ 82 h 794"/>
                <a:gd name="T12" fmla="*/ 678 w 795"/>
                <a:gd name="T13" fmla="*/ 116 h 794"/>
                <a:gd name="T14" fmla="*/ 711 w 795"/>
                <a:gd name="T15" fmla="*/ 154 h 794"/>
                <a:gd name="T16" fmla="*/ 740 w 795"/>
                <a:gd name="T17" fmla="*/ 196 h 794"/>
                <a:gd name="T18" fmla="*/ 763 w 795"/>
                <a:gd name="T19" fmla="*/ 242 h 794"/>
                <a:gd name="T20" fmla="*/ 780 w 795"/>
                <a:gd name="T21" fmla="*/ 292 h 794"/>
                <a:gd name="T22" fmla="*/ 791 w 795"/>
                <a:gd name="T23" fmla="*/ 343 h 794"/>
                <a:gd name="T24" fmla="*/ 795 w 795"/>
                <a:gd name="T25" fmla="*/ 398 h 794"/>
                <a:gd name="T26" fmla="*/ 791 w 795"/>
                <a:gd name="T27" fmla="*/ 451 h 794"/>
                <a:gd name="T28" fmla="*/ 780 w 795"/>
                <a:gd name="T29" fmla="*/ 502 h 794"/>
                <a:gd name="T30" fmla="*/ 763 w 795"/>
                <a:gd name="T31" fmla="*/ 552 h 794"/>
                <a:gd name="T32" fmla="*/ 740 w 795"/>
                <a:gd name="T33" fmla="*/ 598 h 794"/>
                <a:gd name="T34" fmla="*/ 711 w 795"/>
                <a:gd name="T35" fmla="*/ 640 h 794"/>
                <a:gd name="T36" fmla="*/ 678 w 795"/>
                <a:gd name="T37" fmla="*/ 678 h 794"/>
                <a:gd name="T38" fmla="*/ 640 w 795"/>
                <a:gd name="T39" fmla="*/ 712 h 794"/>
                <a:gd name="T40" fmla="*/ 597 w 795"/>
                <a:gd name="T41" fmla="*/ 739 h 794"/>
                <a:gd name="T42" fmla="*/ 551 w 795"/>
                <a:gd name="T43" fmla="*/ 763 h 794"/>
                <a:gd name="T44" fmla="*/ 503 w 795"/>
                <a:gd name="T45" fmla="*/ 780 h 794"/>
                <a:gd name="T46" fmla="*/ 450 w 795"/>
                <a:gd name="T47" fmla="*/ 790 h 794"/>
                <a:gd name="T48" fmla="*/ 397 w 795"/>
                <a:gd name="T49" fmla="*/ 794 h 794"/>
                <a:gd name="T50" fmla="*/ 343 w 795"/>
                <a:gd name="T51" fmla="*/ 790 h 794"/>
                <a:gd name="T52" fmla="*/ 292 w 795"/>
                <a:gd name="T53" fmla="*/ 780 h 794"/>
                <a:gd name="T54" fmla="*/ 242 w 795"/>
                <a:gd name="T55" fmla="*/ 763 h 794"/>
                <a:gd name="T56" fmla="*/ 196 w 795"/>
                <a:gd name="T57" fmla="*/ 739 h 794"/>
                <a:gd name="T58" fmla="*/ 155 w 795"/>
                <a:gd name="T59" fmla="*/ 712 h 794"/>
                <a:gd name="T60" fmla="*/ 117 w 795"/>
                <a:gd name="T61" fmla="*/ 678 h 794"/>
                <a:gd name="T62" fmla="*/ 83 w 795"/>
                <a:gd name="T63" fmla="*/ 640 h 794"/>
                <a:gd name="T64" fmla="*/ 54 w 795"/>
                <a:gd name="T65" fmla="*/ 598 h 794"/>
                <a:gd name="T66" fmla="*/ 31 w 795"/>
                <a:gd name="T67" fmla="*/ 552 h 794"/>
                <a:gd name="T68" fmla="*/ 14 w 795"/>
                <a:gd name="T69" fmla="*/ 502 h 794"/>
                <a:gd name="T70" fmla="*/ 4 w 795"/>
                <a:gd name="T71" fmla="*/ 451 h 794"/>
                <a:gd name="T72" fmla="*/ 0 w 795"/>
                <a:gd name="T73" fmla="*/ 398 h 794"/>
                <a:gd name="T74" fmla="*/ 4 w 795"/>
                <a:gd name="T75" fmla="*/ 343 h 794"/>
                <a:gd name="T76" fmla="*/ 14 w 795"/>
                <a:gd name="T77" fmla="*/ 292 h 794"/>
                <a:gd name="T78" fmla="*/ 31 w 795"/>
                <a:gd name="T79" fmla="*/ 242 h 794"/>
                <a:gd name="T80" fmla="*/ 54 w 795"/>
                <a:gd name="T81" fmla="*/ 196 h 794"/>
                <a:gd name="T82" fmla="*/ 83 w 795"/>
                <a:gd name="T83" fmla="*/ 154 h 794"/>
                <a:gd name="T84" fmla="*/ 117 w 795"/>
                <a:gd name="T85" fmla="*/ 116 h 794"/>
                <a:gd name="T86" fmla="*/ 155 w 795"/>
                <a:gd name="T87" fmla="*/ 82 h 794"/>
                <a:gd name="T88" fmla="*/ 196 w 795"/>
                <a:gd name="T89" fmla="*/ 55 h 794"/>
                <a:gd name="T90" fmla="*/ 242 w 795"/>
                <a:gd name="T91" fmla="*/ 31 h 794"/>
                <a:gd name="T92" fmla="*/ 292 w 795"/>
                <a:gd name="T93" fmla="*/ 14 h 794"/>
                <a:gd name="T94" fmla="*/ 343 w 795"/>
                <a:gd name="T95" fmla="*/ 4 h 794"/>
                <a:gd name="T96" fmla="*/ 397 w 795"/>
                <a:gd name="T9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5" h="794">
                  <a:moveTo>
                    <a:pt x="397" y="0"/>
                  </a:moveTo>
                  <a:lnTo>
                    <a:pt x="450" y="4"/>
                  </a:lnTo>
                  <a:lnTo>
                    <a:pt x="503" y="14"/>
                  </a:lnTo>
                  <a:lnTo>
                    <a:pt x="551" y="31"/>
                  </a:lnTo>
                  <a:lnTo>
                    <a:pt x="597" y="55"/>
                  </a:lnTo>
                  <a:lnTo>
                    <a:pt x="640" y="82"/>
                  </a:lnTo>
                  <a:lnTo>
                    <a:pt x="678" y="116"/>
                  </a:lnTo>
                  <a:lnTo>
                    <a:pt x="711" y="154"/>
                  </a:lnTo>
                  <a:lnTo>
                    <a:pt x="740" y="196"/>
                  </a:lnTo>
                  <a:lnTo>
                    <a:pt x="763" y="242"/>
                  </a:lnTo>
                  <a:lnTo>
                    <a:pt x="780" y="292"/>
                  </a:lnTo>
                  <a:lnTo>
                    <a:pt x="791" y="343"/>
                  </a:lnTo>
                  <a:lnTo>
                    <a:pt x="795" y="398"/>
                  </a:lnTo>
                  <a:lnTo>
                    <a:pt x="791" y="451"/>
                  </a:lnTo>
                  <a:lnTo>
                    <a:pt x="780" y="502"/>
                  </a:lnTo>
                  <a:lnTo>
                    <a:pt x="763" y="552"/>
                  </a:lnTo>
                  <a:lnTo>
                    <a:pt x="740" y="598"/>
                  </a:lnTo>
                  <a:lnTo>
                    <a:pt x="711" y="640"/>
                  </a:lnTo>
                  <a:lnTo>
                    <a:pt x="678" y="678"/>
                  </a:lnTo>
                  <a:lnTo>
                    <a:pt x="640" y="712"/>
                  </a:lnTo>
                  <a:lnTo>
                    <a:pt x="597" y="739"/>
                  </a:lnTo>
                  <a:lnTo>
                    <a:pt x="551" y="763"/>
                  </a:lnTo>
                  <a:lnTo>
                    <a:pt x="503" y="780"/>
                  </a:lnTo>
                  <a:lnTo>
                    <a:pt x="450" y="790"/>
                  </a:lnTo>
                  <a:lnTo>
                    <a:pt x="397" y="794"/>
                  </a:lnTo>
                  <a:lnTo>
                    <a:pt x="343" y="790"/>
                  </a:lnTo>
                  <a:lnTo>
                    <a:pt x="292" y="780"/>
                  </a:lnTo>
                  <a:lnTo>
                    <a:pt x="242" y="763"/>
                  </a:lnTo>
                  <a:lnTo>
                    <a:pt x="196" y="739"/>
                  </a:lnTo>
                  <a:lnTo>
                    <a:pt x="155" y="712"/>
                  </a:lnTo>
                  <a:lnTo>
                    <a:pt x="117" y="678"/>
                  </a:lnTo>
                  <a:lnTo>
                    <a:pt x="83" y="640"/>
                  </a:lnTo>
                  <a:lnTo>
                    <a:pt x="54" y="598"/>
                  </a:lnTo>
                  <a:lnTo>
                    <a:pt x="31" y="552"/>
                  </a:lnTo>
                  <a:lnTo>
                    <a:pt x="14" y="502"/>
                  </a:lnTo>
                  <a:lnTo>
                    <a:pt x="4" y="451"/>
                  </a:lnTo>
                  <a:lnTo>
                    <a:pt x="0" y="398"/>
                  </a:lnTo>
                  <a:lnTo>
                    <a:pt x="4" y="343"/>
                  </a:lnTo>
                  <a:lnTo>
                    <a:pt x="14" y="292"/>
                  </a:lnTo>
                  <a:lnTo>
                    <a:pt x="31" y="242"/>
                  </a:lnTo>
                  <a:lnTo>
                    <a:pt x="54" y="196"/>
                  </a:lnTo>
                  <a:lnTo>
                    <a:pt x="83" y="154"/>
                  </a:lnTo>
                  <a:lnTo>
                    <a:pt x="117" y="116"/>
                  </a:lnTo>
                  <a:lnTo>
                    <a:pt x="155" y="82"/>
                  </a:lnTo>
                  <a:lnTo>
                    <a:pt x="196" y="55"/>
                  </a:lnTo>
                  <a:lnTo>
                    <a:pt x="242" y="31"/>
                  </a:lnTo>
                  <a:lnTo>
                    <a:pt x="292" y="14"/>
                  </a:lnTo>
                  <a:lnTo>
                    <a:pt x="343" y="4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phone-call_125793"/>
            <p:cNvSpPr>
              <a:spLocks noChangeAspect="1"/>
            </p:cNvSpPr>
            <p:nvPr/>
          </p:nvSpPr>
          <p:spPr bwMode="auto">
            <a:xfrm>
              <a:off x="5900587" y="1762255"/>
              <a:ext cx="450882" cy="420991"/>
            </a:xfrm>
            <a:custGeom>
              <a:avLst/>
              <a:gdLst>
                <a:gd name="connsiteX0" fmla="*/ 229705 w 575660"/>
                <a:gd name="connsiteY0" fmla="*/ 477287 h 537497"/>
                <a:gd name="connsiteX1" fmla="*/ 221091 w 575660"/>
                <a:gd name="connsiteY1" fmla="*/ 513126 h 537497"/>
                <a:gd name="connsiteX2" fmla="*/ 330200 w 575660"/>
                <a:gd name="connsiteY2" fmla="*/ 513126 h 537497"/>
                <a:gd name="connsiteX3" fmla="*/ 321586 w 575660"/>
                <a:gd name="connsiteY3" fmla="*/ 477287 h 537497"/>
                <a:gd name="connsiteX4" fmla="*/ 38763 w 575660"/>
                <a:gd name="connsiteY4" fmla="*/ 361167 h 537497"/>
                <a:gd name="connsiteX5" fmla="*/ 512528 w 575660"/>
                <a:gd name="connsiteY5" fmla="*/ 361167 h 537497"/>
                <a:gd name="connsiteX6" fmla="*/ 551291 w 575660"/>
                <a:gd name="connsiteY6" fmla="*/ 537497 h 537497"/>
                <a:gd name="connsiteX7" fmla="*/ 0 w 575660"/>
                <a:gd name="connsiteY7" fmla="*/ 537497 h 537497"/>
                <a:gd name="connsiteX8" fmla="*/ 459447 w 575660"/>
                <a:gd name="connsiteY8" fmla="*/ 83235 h 537497"/>
                <a:gd name="connsiteX9" fmla="*/ 423567 w 575660"/>
                <a:gd name="connsiteY9" fmla="*/ 120466 h 537497"/>
                <a:gd name="connsiteX10" fmla="*/ 459447 w 575660"/>
                <a:gd name="connsiteY10" fmla="*/ 157696 h 537497"/>
                <a:gd name="connsiteX11" fmla="*/ 496763 w 575660"/>
                <a:gd name="connsiteY11" fmla="*/ 120466 h 537497"/>
                <a:gd name="connsiteX12" fmla="*/ 459447 w 575660"/>
                <a:gd name="connsiteY12" fmla="*/ 83235 h 537497"/>
                <a:gd name="connsiteX13" fmla="*/ 40232 w 575660"/>
                <a:gd name="connsiteY13" fmla="*/ 71728 h 537497"/>
                <a:gd name="connsiteX14" fmla="*/ 333063 w 575660"/>
                <a:gd name="connsiteY14" fmla="*/ 71728 h 537497"/>
                <a:gd name="connsiteX15" fmla="*/ 325886 w 575660"/>
                <a:gd name="connsiteY15" fmla="*/ 104701 h 537497"/>
                <a:gd name="connsiteX16" fmla="*/ 73247 w 575660"/>
                <a:gd name="connsiteY16" fmla="*/ 104701 h 537497"/>
                <a:gd name="connsiteX17" fmla="*/ 73247 w 575660"/>
                <a:gd name="connsiteY17" fmla="*/ 322610 h 537497"/>
                <a:gd name="connsiteX18" fmla="*/ 478044 w 575660"/>
                <a:gd name="connsiteY18" fmla="*/ 322610 h 537497"/>
                <a:gd name="connsiteX19" fmla="*/ 478044 w 575660"/>
                <a:gd name="connsiteY19" fmla="*/ 250929 h 537497"/>
                <a:gd name="connsiteX20" fmla="*/ 511059 w 575660"/>
                <a:gd name="connsiteY20" fmla="*/ 242328 h 537497"/>
                <a:gd name="connsiteX21" fmla="*/ 511059 w 575660"/>
                <a:gd name="connsiteY21" fmla="*/ 351282 h 537497"/>
                <a:gd name="connsiteX22" fmla="*/ 40232 w 575660"/>
                <a:gd name="connsiteY22" fmla="*/ 351282 h 537497"/>
                <a:gd name="connsiteX23" fmla="*/ 459447 w 575660"/>
                <a:gd name="connsiteY23" fmla="*/ 70348 h 537497"/>
                <a:gd name="connsiteX24" fmla="*/ 509680 w 575660"/>
                <a:gd name="connsiteY24" fmla="*/ 120466 h 537497"/>
                <a:gd name="connsiteX25" fmla="*/ 459447 w 575660"/>
                <a:gd name="connsiteY25" fmla="*/ 170583 h 537497"/>
                <a:gd name="connsiteX26" fmla="*/ 409215 w 575660"/>
                <a:gd name="connsiteY26" fmla="*/ 120466 h 537497"/>
                <a:gd name="connsiteX27" fmla="*/ 459447 w 575660"/>
                <a:gd name="connsiteY27" fmla="*/ 70348 h 537497"/>
                <a:gd name="connsiteX28" fmla="*/ 459388 w 575660"/>
                <a:gd name="connsiteY28" fmla="*/ 63083 h 537497"/>
                <a:gd name="connsiteX29" fmla="*/ 403406 w 575660"/>
                <a:gd name="connsiteY29" fmla="*/ 120432 h 537497"/>
                <a:gd name="connsiteX30" fmla="*/ 459388 w 575660"/>
                <a:gd name="connsiteY30" fmla="*/ 176347 h 537497"/>
                <a:gd name="connsiteX31" fmla="*/ 516807 w 575660"/>
                <a:gd name="connsiteY31" fmla="*/ 120432 h 537497"/>
                <a:gd name="connsiteX32" fmla="*/ 459388 w 575660"/>
                <a:gd name="connsiteY32" fmla="*/ 63083 h 537497"/>
                <a:gd name="connsiteX33" fmla="*/ 457953 w 575660"/>
                <a:gd name="connsiteY33" fmla="*/ 0 h 537497"/>
                <a:gd name="connsiteX34" fmla="*/ 575660 w 575660"/>
                <a:gd name="connsiteY34" fmla="*/ 117565 h 537497"/>
                <a:gd name="connsiteX35" fmla="*/ 457953 w 575660"/>
                <a:gd name="connsiteY35" fmla="*/ 236563 h 537497"/>
                <a:gd name="connsiteX36" fmla="*/ 340246 w 575660"/>
                <a:gd name="connsiteY36" fmla="*/ 117565 h 537497"/>
                <a:gd name="connsiteX37" fmla="*/ 457953 w 575660"/>
                <a:gd name="connsiteY37" fmla="*/ 0 h 53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75660" h="537497">
                  <a:moveTo>
                    <a:pt x="229705" y="477287"/>
                  </a:moveTo>
                  <a:lnTo>
                    <a:pt x="221091" y="513126"/>
                  </a:lnTo>
                  <a:lnTo>
                    <a:pt x="330200" y="513126"/>
                  </a:lnTo>
                  <a:lnTo>
                    <a:pt x="321586" y="477287"/>
                  </a:lnTo>
                  <a:close/>
                  <a:moveTo>
                    <a:pt x="38763" y="361167"/>
                  </a:moveTo>
                  <a:lnTo>
                    <a:pt x="512528" y="361167"/>
                  </a:lnTo>
                  <a:lnTo>
                    <a:pt x="551291" y="537497"/>
                  </a:lnTo>
                  <a:lnTo>
                    <a:pt x="0" y="537497"/>
                  </a:lnTo>
                  <a:close/>
                  <a:moveTo>
                    <a:pt x="459447" y="83235"/>
                  </a:moveTo>
                  <a:cubicBezTo>
                    <a:pt x="439355" y="83235"/>
                    <a:pt x="423567" y="100418"/>
                    <a:pt x="423567" y="120466"/>
                  </a:cubicBezTo>
                  <a:cubicBezTo>
                    <a:pt x="423567" y="140512"/>
                    <a:pt x="439355" y="157696"/>
                    <a:pt x="459447" y="157696"/>
                  </a:cubicBezTo>
                  <a:cubicBezTo>
                    <a:pt x="480976" y="157696"/>
                    <a:pt x="496763" y="140512"/>
                    <a:pt x="496763" y="120466"/>
                  </a:cubicBezTo>
                  <a:cubicBezTo>
                    <a:pt x="496763" y="100418"/>
                    <a:pt x="480976" y="83235"/>
                    <a:pt x="459447" y="83235"/>
                  </a:cubicBezTo>
                  <a:close/>
                  <a:moveTo>
                    <a:pt x="40232" y="71728"/>
                  </a:moveTo>
                  <a:lnTo>
                    <a:pt x="333063" y="71728"/>
                  </a:lnTo>
                  <a:cubicBezTo>
                    <a:pt x="330193" y="81763"/>
                    <a:pt x="327322" y="93232"/>
                    <a:pt x="325886" y="104701"/>
                  </a:cubicBezTo>
                  <a:lnTo>
                    <a:pt x="73247" y="104701"/>
                  </a:lnTo>
                  <a:lnTo>
                    <a:pt x="73247" y="322610"/>
                  </a:lnTo>
                  <a:lnTo>
                    <a:pt x="478044" y="322610"/>
                  </a:lnTo>
                  <a:lnTo>
                    <a:pt x="478044" y="250929"/>
                  </a:lnTo>
                  <a:cubicBezTo>
                    <a:pt x="489527" y="249496"/>
                    <a:pt x="501011" y="246628"/>
                    <a:pt x="511059" y="242328"/>
                  </a:cubicBezTo>
                  <a:lnTo>
                    <a:pt x="511059" y="351282"/>
                  </a:lnTo>
                  <a:lnTo>
                    <a:pt x="40232" y="351282"/>
                  </a:lnTo>
                  <a:close/>
                  <a:moveTo>
                    <a:pt x="459447" y="70348"/>
                  </a:moveTo>
                  <a:cubicBezTo>
                    <a:pt x="488152" y="70348"/>
                    <a:pt x="509680" y="91827"/>
                    <a:pt x="509680" y="120466"/>
                  </a:cubicBezTo>
                  <a:cubicBezTo>
                    <a:pt x="509680" y="147672"/>
                    <a:pt x="488152" y="170583"/>
                    <a:pt x="459447" y="170583"/>
                  </a:cubicBezTo>
                  <a:cubicBezTo>
                    <a:pt x="432178" y="170583"/>
                    <a:pt x="409215" y="147672"/>
                    <a:pt x="409215" y="120466"/>
                  </a:cubicBezTo>
                  <a:cubicBezTo>
                    <a:pt x="409215" y="91827"/>
                    <a:pt x="432178" y="70348"/>
                    <a:pt x="459447" y="70348"/>
                  </a:cubicBezTo>
                  <a:close/>
                  <a:moveTo>
                    <a:pt x="459388" y="63083"/>
                  </a:moveTo>
                  <a:cubicBezTo>
                    <a:pt x="429244" y="63083"/>
                    <a:pt x="403406" y="88890"/>
                    <a:pt x="403406" y="120432"/>
                  </a:cubicBezTo>
                  <a:cubicBezTo>
                    <a:pt x="403406" y="150540"/>
                    <a:pt x="429244" y="176347"/>
                    <a:pt x="459388" y="176347"/>
                  </a:cubicBezTo>
                  <a:cubicBezTo>
                    <a:pt x="490968" y="176347"/>
                    <a:pt x="516807" y="150540"/>
                    <a:pt x="516807" y="120432"/>
                  </a:cubicBezTo>
                  <a:cubicBezTo>
                    <a:pt x="516807" y="88890"/>
                    <a:pt x="490968" y="63083"/>
                    <a:pt x="459388" y="63083"/>
                  </a:cubicBezTo>
                  <a:close/>
                  <a:moveTo>
                    <a:pt x="457953" y="0"/>
                  </a:moveTo>
                  <a:cubicBezTo>
                    <a:pt x="522548" y="0"/>
                    <a:pt x="575660" y="53047"/>
                    <a:pt x="575660" y="117565"/>
                  </a:cubicBezTo>
                  <a:cubicBezTo>
                    <a:pt x="575660" y="183516"/>
                    <a:pt x="522548" y="236563"/>
                    <a:pt x="457953" y="236563"/>
                  </a:cubicBezTo>
                  <a:cubicBezTo>
                    <a:pt x="391922" y="236563"/>
                    <a:pt x="340246" y="183516"/>
                    <a:pt x="340246" y="117565"/>
                  </a:cubicBezTo>
                  <a:cubicBezTo>
                    <a:pt x="340246" y="53047"/>
                    <a:pt x="391922" y="0"/>
                    <a:pt x="45795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75693" y="1448446"/>
            <a:ext cx="1733550" cy="2591991"/>
            <a:chOff x="6375693" y="1448446"/>
            <a:chExt cx="1733550" cy="2591991"/>
          </a:xfrm>
        </p:grpSpPr>
        <p:sp>
          <p:nvSpPr>
            <p:cNvPr id="17" name="Freeform 2048"/>
            <p:cNvSpPr/>
            <p:nvPr/>
          </p:nvSpPr>
          <p:spPr bwMode="auto">
            <a:xfrm>
              <a:off x="6375693" y="1448446"/>
              <a:ext cx="1733550" cy="2591991"/>
            </a:xfrm>
            <a:custGeom>
              <a:avLst/>
              <a:gdLst>
                <a:gd name="T0" fmla="*/ 271 w 1456"/>
                <a:gd name="T1" fmla="*/ 28 h 2177"/>
                <a:gd name="T2" fmla="*/ 445 w 1456"/>
                <a:gd name="T3" fmla="*/ 94 h 2177"/>
                <a:gd name="T4" fmla="*/ 609 w 1456"/>
                <a:gd name="T5" fmla="*/ 181 h 2177"/>
                <a:gd name="T6" fmla="*/ 788 w 1456"/>
                <a:gd name="T7" fmla="*/ 303 h 2177"/>
                <a:gd name="T8" fmla="*/ 950 w 1456"/>
                <a:gd name="T9" fmla="*/ 445 h 2177"/>
                <a:gd name="T10" fmla="*/ 1094 w 1456"/>
                <a:gd name="T11" fmla="*/ 608 h 2177"/>
                <a:gd name="T12" fmla="*/ 1216 w 1456"/>
                <a:gd name="T13" fmla="*/ 787 h 2177"/>
                <a:gd name="T14" fmla="*/ 1316 w 1456"/>
                <a:gd name="T15" fmla="*/ 982 h 2177"/>
                <a:gd name="T16" fmla="*/ 1389 w 1456"/>
                <a:gd name="T17" fmla="*/ 1190 h 2177"/>
                <a:gd name="T18" fmla="*/ 1435 w 1456"/>
                <a:gd name="T19" fmla="*/ 1394 h 2177"/>
                <a:gd name="T20" fmla="*/ 1454 w 1456"/>
                <a:gd name="T21" fmla="*/ 1606 h 2177"/>
                <a:gd name="T22" fmla="*/ 1456 w 1456"/>
                <a:gd name="T23" fmla="*/ 1648 h 2177"/>
                <a:gd name="T24" fmla="*/ 1437 w 1456"/>
                <a:gd name="T25" fmla="*/ 1779 h 2177"/>
                <a:gd name="T26" fmla="*/ 1389 w 1456"/>
                <a:gd name="T27" fmla="*/ 1898 h 2177"/>
                <a:gd name="T28" fmla="*/ 1316 w 1456"/>
                <a:gd name="T29" fmla="*/ 2000 h 2177"/>
                <a:gd name="T30" fmla="*/ 1221 w 1456"/>
                <a:gd name="T31" fmla="*/ 2083 h 2177"/>
                <a:gd name="T32" fmla="*/ 1109 w 1456"/>
                <a:gd name="T33" fmla="*/ 2142 h 2177"/>
                <a:gd name="T34" fmla="*/ 983 w 1456"/>
                <a:gd name="T35" fmla="*/ 2173 h 2177"/>
                <a:gd name="T36" fmla="*/ 854 w 1456"/>
                <a:gd name="T37" fmla="*/ 2175 h 2177"/>
                <a:gd name="T38" fmla="*/ 734 w 1456"/>
                <a:gd name="T39" fmla="*/ 2146 h 2177"/>
                <a:gd name="T40" fmla="*/ 627 w 1456"/>
                <a:gd name="T41" fmla="*/ 2093 h 2177"/>
                <a:gd name="T42" fmla="*/ 534 w 1456"/>
                <a:gd name="T43" fmla="*/ 2020 h 2177"/>
                <a:gd name="T44" fmla="*/ 461 w 1456"/>
                <a:gd name="T45" fmla="*/ 1927 h 2177"/>
                <a:gd name="T46" fmla="*/ 408 w 1456"/>
                <a:gd name="T47" fmla="*/ 1820 h 2177"/>
                <a:gd name="T48" fmla="*/ 380 w 1456"/>
                <a:gd name="T49" fmla="*/ 1701 h 2177"/>
                <a:gd name="T50" fmla="*/ 376 w 1456"/>
                <a:gd name="T51" fmla="*/ 1638 h 2177"/>
                <a:gd name="T52" fmla="*/ 357 w 1456"/>
                <a:gd name="T53" fmla="*/ 1508 h 2177"/>
                <a:gd name="T54" fmla="*/ 314 w 1456"/>
                <a:gd name="T55" fmla="*/ 1388 h 2177"/>
                <a:gd name="T56" fmla="*/ 241 w 1456"/>
                <a:gd name="T57" fmla="*/ 1270 h 2177"/>
                <a:gd name="T58" fmla="*/ 145 w 1456"/>
                <a:gd name="T59" fmla="*/ 1170 h 2177"/>
                <a:gd name="T60" fmla="*/ 31 w 1456"/>
                <a:gd name="T61" fmla="*/ 1093 h 2177"/>
                <a:gd name="T62" fmla="*/ 62 w 1456"/>
                <a:gd name="T63" fmla="*/ 1047 h 2177"/>
                <a:gd name="T64" fmla="*/ 172 w 1456"/>
                <a:gd name="T65" fmla="*/ 969 h 2177"/>
                <a:gd name="T66" fmla="*/ 263 w 1456"/>
                <a:gd name="T67" fmla="*/ 869 h 2177"/>
                <a:gd name="T68" fmla="*/ 333 w 1456"/>
                <a:gd name="T69" fmla="*/ 753 h 2177"/>
                <a:gd name="T70" fmla="*/ 377 w 1456"/>
                <a:gd name="T71" fmla="*/ 622 h 2177"/>
                <a:gd name="T72" fmla="*/ 393 w 1456"/>
                <a:gd name="T73" fmla="*/ 481 h 2177"/>
                <a:gd name="T74" fmla="*/ 377 w 1456"/>
                <a:gd name="T75" fmla="*/ 342 h 2177"/>
                <a:gd name="T76" fmla="*/ 335 w 1456"/>
                <a:gd name="T77" fmla="*/ 214 h 2177"/>
                <a:gd name="T78" fmla="*/ 268 w 1456"/>
                <a:gd name="T79" fmla="*/ 98 h 2177"/>
                <a:gd name="T80" fmla="*/ 181 w 1456"/>
                <a:gd name="T81" fmla="*/ 0 h 2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6" h="2177">
                  <a:moveTo>
                    <a:pt x="181" y="0"/>
                  </a:moveTo>
                  <a:lnTo>
                    <a:pt x="271" y="28"/>
                  </a:lnTo>
                  <a:lnTo>
                    <a:pt x="359" y="59"/>
                  </a:lnTo>
                  <a:lnTo>
                    <a:pt x="445" y="94"/>
                  </a:lnTo>
                  <a:lnTo>
                    <a:pt x="529" y="135"/>
                  </a:lnTo>
                  <a:lnTo>
                    <a:pt x="609" y="181"/>
                  </a:lnTo>
                  <a:lnTo>
                    <a:pt x="700" y="238"/>
                  </a:lnTo>
                  <a:lnTo>
                    <a:pt x="788" y="303"/>
                  </a:lnTo>
                  <a:lnTo>
                    <a:pt x="872" y="372"/>
                  </a:lnTo>
                  <a:lnTo>
                    <a:pt x="950" y="445"/>
                  </a:lnTo>
                  <a:lnTo>
                    <a:pt x="1025" y="525"/>
                  </a:lnTo>
                  <a:lnTo>
                    <a:pt x="1094" y="608"/>
                  </a:lnTo>
                  <a:lnTo>
                    <a:pt x="1159" y="695"/>
                  </a:lnTo>
                  <a:lnTo>
                    <a:pt x="1216" y="787"/>
                  </a:lnTo>
                  <a:lnTo>
                    <a:pt x="1269" y="882"/>
                  </a:lnTo>
                  <a:lnTo>
                    <a:pt x="1316" y="982"/>
                  </a:lnTo>
                  <a:lnTo>
                    <a:pt x="1356" y="1085"/>
                  </a:lnTo>
                  <a:lnTo>
                    <a:pt x="1389" y="1190"/>
                  </a:lnTo>
                  <a:lnTo>
                    <a:pt x="1415" y="1291"/>
                  </a:lnTo>
                  <a:lnTo>
                    <a:pt x="1435" y="1394"/>
                  </a:lnTo>
                  <a:lnTo>
                    <a:pt x="1448" y="1499"/>
                  </a:lnTo>
                  <a:lnTo>
                    <a:pt x="1454" y="1606"/>
                  </a:lnTo>
                  <a:lnTo>
                    <a:pt x="1456" y="1638"/>
                  </a:lnTo>
                  <a:lnTo>
                    <a:pt x="1456" y="1648"/>
                  </a:lnTo>
                  <a:lnTo>
                    <a:pt x="1451" y="1715"/>
                  </a:lnTo>
                  <a:lnTo>
                    <a:pt x="1437" y="1779"/>
                  </a:lnTo>
                  <a:lnTo>
                    <a:pt x="1416" y="1841"/>
                  </a:lnTo>
                  <a:lnTo>
                    <a:pt x="1389" y="1898"/>
                  </a:lnTo>
                  <a:lnTo>
                    <a:pt x="1355" y="1951"/>
                  </a:lnTo>
                  <a:lnTo>
                    <a:pt x="1316" y="2000"/>
                  </a:lnTo>
                  <a:lnTo>
                    <a:pt x="1271" y="2045"/>
                  </a:lnTo>
                  <a:lnTo>
                    <a:pt x="1221" y="2083"/>
                  </a:lnTo>
                  <a:lnTo>
                    <a:pt x="1166" y="2116"/>
                  </a:lnTo>
                  <a:lnTo>
                    <a:pt x="1109" y="2142"/>
                  </a:lnTo>
                  <a:lnTo>
                    <a:pt x="1047" y="2161"/>
                  </a:lnTo>
                  <a:lnTo>
                    <a:pt x="983" y="2173"/>
                  </a:lnTo>
                  <a:lnTo>
                    <a:pt x="916" y="2177"/>
                  </a:lnTo>
                  <a:lnTo>
                    <a:pt x="854" y="2175"/>
                  </a:lnTo>
                  <a:lnTo>
                    <a:pt x="792" y="2163"/>
                  </a:lnTo>
                  <a:lnTo>
                    <a:pt x="734" y="2146"/>
                  </a:lnTo>
                  <a:lnTo>
                    <a:pt x="679" y="2122"/>
                  </a:lnTo>
                  <a:lnTo>
                    <a:pt x="627" y="2093"/>
                  </a:lnTo>
                  <a:lnTo>
                    <a:pt x="579" y="2059"/>
                  </a:lnTo>
                  <a:lnTo>
                    <a:pt x="534" y="2020"/>
                  </a:lnTo>
                  <a:lnTo>
                    <a:pt x="495" y="1976"/>
                  </a:lnTo>
                  <a:lnTo>
                    <a:pt x="461" y="1927"/>
                  </a:lnTo>
                  <a:lnTo>
                    <a:pt x="432" y="1875"/>
                  </a:lnTo>
                  <a:lnTo>
                    <a:pt x="408" y="1820"/>
                  </a:lnTo>
                  <a:lnTo>
                    <a:pt x="391" y="1762"/>
                  </a:lnTo>
                  <a:lnTo>
                    <a:pt x="380" y="1701"/>
                  </a:lnTo>
                  <a:lnTo>
                    <a:pt x="377" y="1638"/>
                  </a:lnTo>
                  <a:lnTo>
                    <a:pt x="376" y="1638"/>
                  </a:lnTo>
                  <a:lnTo>
                    <a:pt x="371" y="1572"/>
                  </a:lnTo>
                  <a:lnTo>
                    <a:pt x="357" y="1508"/>
                  </a:lnTo>
                  <a:lnTo>
                    <a:pt x="339" y="1447"/>
                  </a:lnTo>
                  <a:lnTo>
                    <a:pt x="314" y="1388"/>
                  </a:lnTo>
                  <a:lnTo>
                    <a:pt x="282" y="1326"/>
                  </a:lnTo>
                  <a:lnTo>
                    <a:pt x="241" y="1270"/>
                  </a:lnTo>
                  <a:lnTo>
                    <a:pt x="196" y="1218"/>
                  </a:lnTo>
                  <a:lnTo>
                    <a:pt x="145" y="1170"/>
                  </a:lnTo>
                  <a:lnTo>
                    <a:pt x="90" y="1129"/>
                  </a:lnTo>
                  <a:lnTo>
                    <a:pt x="31" y="1093"/>
                  </a:lnTo>
                  <a:lnTo>
                    <a:pt x="0" y="1079"/>
                  </a:lnTo>
                  <a:lnTo>
                    <a:pt x="62" y="1047"/>
                  </a:lnTo>
                  <a:lnTo>
                    <a:pt x="119" y="1012"/>
                  </a:lnTo>
                  <a:lnTo>
                    <a:pt x="172" y="969"/>
                  </a:lnTo>
                  <a:lnTo>
                    <a:pt x="220" y="922"/>
                  </a:lnTo>
                  <a:lnTo>
                    <a:pt x="263" y="869"/>
                  </a:lnTo>
                  <a:lnTo>
                    <a:pt x="301" y="813"/>
                  </a:lnTo>
                  <a:lnTo>
                    <a:pt x="333" y="753"/>
                  </a:lnTo>
                  <a:lnTo>
                    <a:pt x="359" y="689"/>
                  </a:lnTo>
                  <a:lnTo>
                    <a:pt x="377" y="622"/>
                  </a:lnTo>
                  <a:lnTo>
                    <a:pt x="389" y="553"/>
                  </a:lnTo>
                  <a:lnTo>
                    <a:pt x="393" y="481"/>
                  </a:lnTo>
                  <a:lnTo>
                    <a:pt x="389" y="410"/>
                  </a:lnTo>
                  <a:lnTo>
                    <a:pt x="377" y="342"/>
                  </a:lnTo>
                  <a:lnTo>
                    <a:pt x="360" y="276"/>
                  </a:lnTo>
                  <a:lnTo>
                    <a:pt x="335" y="214"/>
                  </a:lnTo>
                  <a:lnTo>
                    <a:pt x="305" y="155"/>
                  </a:lnTo>
                  <a:lnTo>
                    <a:pt x="268" y="98"/>
                  </a:lnTo>
                  <a:lnTo>
                    <a:pt x="227" y="47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2054"/>
            <p:cNvSpPr/>
            <p:nvPr/>
          </p:nvSpPr>
          <p:spPr bwMode="auto">
            <a:xfrm>
              <a:off x="7004343" y="2956968"/>
              <a:ext cx="944166" cy="945356"/>
            </a:xfrm>
            <a:custGeom>
              <a:avLst/>
              <a:gdLst>
                <a:gd name="T0" fmla="*/ 396 w 793"/>
                <a:gd name="T1" fmla="*/ 0 h 794"/>
                <a:gd name="T2" fmla="*/ 450 w 793"/>
                <a:gd name="T3" fmla="*/ 3 h 794"/>
                <a:gd name="T4" fmla="*/ 502 w 793"/>
                <a:gd name="T5" fmla="*/ 15 h 794"/>
                <a:gd name="T6" fmla="*/ 551 w 793"/>
                <a:gd name="T7" fmla="*/ 32 h 794"/>
                <a:gd name="T8" fmla="*/ 597 w 793"/>
                <a:gd name="T9" fmla="*/ 54 h 794"/>
                <a:gd name="T10" fmla="*/ 638 w 793"/>
                <a:gd name="T11" fmla="*/ 83 h 794"/>
                <a:gd name="T12" fmla="*/ 678 w 793"/>
                <a:gd name="T13" fmla="*/ 117 h 794"/>
                <a:gd name="T14" fmla="*/ 710 w 793"/>
                <a:gd name="T15" fmla="*/ 155 h 794"/>
                <a:gd name="T16" fmla="*/ 739 w 793"/>
                <a:gd name="T17" fmla="*/ 197 h 794"/>
                <a:gd name="T18" fmla="*/ 763 w 793"/>
                <a:gd name="T19" fmla="*/ 243 h 794"/>
                <a:gd name="T20" fmla="*/ 780 w 793"/>
                <a:gd name="T21" fmla="*/ 291 h 794"/>
                <a:gd name="T22" fmla="*/ 790 w 793"/>
                <a:gd name="T23" fmla="*/ 343 h 794"/>
                <a:gd name="T24" fmla="*/ 793 w 793"/>
                <a:gd name="T25" fmla="*/ 397 h 794"/>
                <a:gd name="T26" fmla="*/ 790 w 793"/>
                <a:gd name="T27" fmla="*/ 451 h 794"/>
                <a:gd name="T28" fmla="*/ 780 w 793"/>
                <a:gd name="T29" fmla="*/ 503 h 794"/>
                <a:gd name="T30" fmla="*/ 763 w 793"/>
                <a:gd name="T31" fmla="*/ 551 h 794"/>
                <a:gd name="T32" fmla="*/ 739 w 793"/>
                <a:gd name="T33" fmla="*/ 597 h 794"/>
                <a:gd name="T34" fmla="*/ 710 w 793"/>
                <a:gd name="T35" fmla="*/ 639 h 794"/>
                <a:gd name="T36" fmla="*/ 678 w 793"/>
                <a:gd name="T37" fmla="*/ 677 h 794"/>
                <a:gd name="T38" fmla="*/ 638 w 793"/>
                <a:gd name="T39" fmla="*/ 711 h 794"/>
                <a:gd name="T40" fmla="*/ 597 w 793"/>
                <a:gd name="T41" fmla="*/ 740 h 794"/>
                <a:gd name="T42" fmla="*/ 551 w 793"/>
                <a:gd name="T43" fmla="*/ 762 h 794"/>
                <a:gd name="T44" fmla="*/ 502 w 793"/>
                <a:gd name="T45" fmla="*/ 779 h 794"/>
                <a:gd name="T46" fmla="*/ 450 w 793"/>
                <a:gd name="T47" fmla="*/ 791 h 794"/>
                <a:gd name="T48" fmla="*/ 396 w 793"/>
                <a:gd name="T49" fmla="*/ 794 h 794"/>
                <a:gd name="T50" fmla="*/ 343 w 793"/>
                <a:gd name="T51" fmla="*/ 791 h 794"/>
                <a:gd name="T52" fmla="*/ 290 w 793"/>
                <a:gd name="T53" fmla="*/ 779 h 794"/>
                <a:gd name="T54" fmla="*/ 242 w 793"/>
                <a:gd name="T55" fmla="*/ 762 h 794"/>
                <a:gd name="T56" fmla="*/ 196 w 793"/>
                <a:gd name="T57" fmla="*/ 740 h 794"/>
                <a:gd name="T58" fmla="*/ 154 w 793"/>
                <a:gd name="T59" fmla="*/ 711 h 794"/>
                <a:gd name="T60" fmla="*/ 116 w 793"/>
                <a:gd name="T61" fmla="*/ 677 h 794"/>
                <a:gd name="T62" fmla="*/ 82 w 793"/>
                <a:gd name="T63" fmla="*/ 639 h 794"/>
                <a:gd name="T64" fmla="*/ 53 w 793"/>
                <a:gd name="T65" fmla="*/ 597 h 794"/>
                <a:gd name="T66" fmla="*/ 31 w 793"/>
                <a:gd name="T67" fmla="*/ 551 h 794"/>
                <a:gd name="T68" fmla="*/ 14 w 793"/>
                <a:gd name="T69" fmla="*/ 503 h 794"/>
                <a:gd name="T70" fmla="*/ 4 w 793"/>
                <a:gd name="T71" fmla="*/ 451 h 794"/>
                <a:gd name="T72" fmla="*/ 0 w 793"/>
                <a:gd name="T73" fmla="*/ 397 h 794"/>
                <a:gd name="T74" fmla="*/ 4 w 793"/>
                <a:gd name="T75" fmla="*/ 343 h 794"/>
                <a:gd name="T76" fmla="*/ 14 w 793"/>
                <a:gd name="T77" fmla="*/ 291 h 794"/>
                <a:gd name="T78" fmla="*/ 31 w 793"/>
                <a:gd name="T79" fmla="*/ 243 h 794"/>
                <a:gd name="T80" fmla="*/ 53 w 793"/>
                <a:gd name="T81" fmla="*/ 197 h 794"/>
                <a:gd name="T82" fmla="*/ 82 w 793"/>
                <a:gd name="T83" fmla="*/ 155 h 794"/>
                <a:gd name="T84" fmla="*/ 116 w 793"/>
                <a:gd name="T85" fmla="*/ 117 h 794"/>
                <a:gd name="T86" fmla="*/ 154 w 793"/>
                <a:gd name="T87" fmla="*/ 83 h 794"/>
                <a:gd name="T88" fmla="*/ 196 w 793"/>
                <a:gd name="T89" fmla="*/ 54 h 794"/>
                <a:gd name="T90" fmla="*/ 242 w 793"/>
                <a:gd name="T91" fmla="*/ 32 h 794"/>
                <a:gd name="T92" fmla="*/ 290 w 793"/>
                <a:gd name="T93" fmla="*/ 15 h 794"/>
                <a:gd name="T94" fmla="*/ 343 w 793"/>
                <a:gd name="T95" fmla="*/ 3 h 794"/>
                <a:gd name="T96" fmla="*/ 396 w 793"/>
                <a:gd name="T9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3" h="794">
                  <a:moveTo>
                    <a:pt x="396" y="0"/>
                  </a:moveTo>
                  <a:lnTo>
                    <a:pt x="450" y="3"/>
                  </a:lnTo>
                  <a:lnTo>
                    <a:pt x="502" y="15"/>
                  </a:lnTo>
                  <a:lnTo>
                    <a:pt x="551" y="32"/>
                  </a:lnTo>
                  <a:lnTo>
                    <a:pt x="597" y="54"/>
                  </a:lnTo>
                  <a:lnTo>
                    <a:pt x="638" y="83"/>
                  </a:lnTo>
                  <a:lnTo>
                    <a:pt x="678" y="117"/>
                  </a:lnTo>
                  <a:lnTo>
                    <a:pt x="710" y="155"/>
                  </a:lnTo>
                  <a:lnTo>
                    <a:pt x="739" y="197"/>
                  </a:lnTo>
                  <a:lnTo>
                    <a:pt x="763" y="243"/>
                  </a:lnTo>
                  <a:lnTo>
                    <a:pt x="780" y="291"/>
                  </a:lnTo>
                  <a:lnTo>
                    <a:pt x="790" y="343"/>
                  </a:lnTo>
                  <a:lnTo>
                    <a:pt x="793" y="397"/>
                  </a:lnTo>
                  <a:lnTo>
                    <a:pt x="790" y="451"/>
                  </a:lnTo>
                  <a:lnTo>
                    <a:pt x="780" y="503"/>
                  </a:lnTo>
                  <a:lnTo>
                    <a:pt x="763" y="551"/>
                  </a:lnTo>
                  <a:lnTo>
                    <a:pt x="739" y="597"/>
                  </a:lnTo>
                  <a:lnTo>
                    <a:pt x="710" y="639"/>
                  </a:lnTo>
                  <a:lnTo>
                    <a:pt x="678" y="677"/>
                  </a:lnTo>
                  <a:lnTo>
                    <a:pt x="638" y="711"/>
                  </a:lnTo>
                  <a:lnTo>
                    <a:pt x="597" y="740"/>
                  </a:lnTo>
                  <a:lnTo>
                    <a:pt x="551" y="762"/>
                  </a:lnTo>
                  <a:lnTo>
                    <a:pt x="502" y="779"/>
                  </a:lnTo>
                  <a:lnTo>
                    <a:pt x="450" y="791"/>
                  </a:lnTo>
                  <a:lnTo>
                    <a:pt x="396" y="794"/>
                  </a:lnTo>
                  <a:lnTo>
                    <a:pt x="343" y="791"/>
                  </a:lnTo>
                  <a:lnTo>
                    <a:pt x="290" y="779"/>
                  </a:lnTo>
                  <a:lnTo>
                    <a:pt x="242" y="762"/>
                  </a:lnTo>
                  <a:lnTo>
                    <a:pt x="196" y="740"/>
                  </a:lnTo>
                  <a:lnTo>
                    <a:pt x="154" y="711"/>
                  </a:lnTo>
                  <a:lnTo>
                    <a:pt x="116" y="677"/>
                  </a:lnTo>
                  <a:lnTo>
                    <a:pt x="82" y="639"/>
                  </a:lnTo>
                  <a:lnTo>
                    <a:pt x="53" y="597"/>
                  </a:lnTo>
                  <a:lnTo>
                    <a:pt x="31" y="551"/>
                  </a:lnTo>
                  <a:lnTo>
                    <a:pt x="14" y="503"/>
                  </a:lnTo>
                  <a:lnTo>
                    <a:pt x="4" y="451"/>
                  </a:lnTo>
                  <a:lnTo>
                    <a:pt x="0" y="397"/>
                  </a:lnTo>
                  <a:lnTo>
                    <a:pt x="4" y="343"/>
                  </a:lnTo>
                  <a:lnTo>
                    <a:pt x="14" y="291"/>
                  </a:lnTo>
                  <a:lnTo>
                    <a:pt x="31" y="243"/>
                  </a:lnTo>
                  <a:lnTo>
                    <a:pt x="53" y="197"/>
                  </a:lnTo>
                  <a:lnTo>
                    <a:pt x="82" y="155"/>
                  </a:lnTo>
                  <a:lnTo>
                    <a:pt x="116" y="117"/>
                  </a:lnTo>
                  <a:lnTo>
                    <a:pt x="154" y="83"/>
                  </a:lnTo>
                  <a:lnTo>
                    <a:pt x="196" y="54"/>
                  </a:lnTo>
                  <a:lnTo>
                    <a:pt x="242" y="32"/>
                  </a:lnTo>
                  <a:lnTo>
                    <a:pt x="290" y="15"/>
                  </a:lnTo>
                  <a:lnTo>
                    <a:pt x="343" y="3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phone-call_125793"/>
            <p:cNvSpPr>
              <a:spLocks noChangeAspect="1"/>
            </p:cNvSpPr>
            <p:nvPr/>
          </p:nvSpPr>
          <p:spPr bwMode="auto">
            <a:xfrm>
              <a:off x="7277733" y="3235242"/>
              <a:ext cx="376895" cy="450882"/>
            </a:xfrm>
            <a:custGeom>
              <a:avLst/>
              <a:gdLst>
                <a:gd name="connsiteX0" fmla="*/ 295234 w 508283"/>
                <a:gd name="connsiteY0" fmla="*/ 327353 h 608062"/>
                <a:gd name="connsiteX1" fmla="*/ 317262 w 508283"/>
                <a:gd name="connsiteY1" fmla="*/ 357393 h 608062"/>
                <a:gd name="connsiteX2" fmla="*/ 295234 w 508283"/>
                <a:gd name="connsiteY2" fmla="*/ 387969 h 608062"/>
                <a:gd name="connsiteX3" fmla="*/ 277181 w 508283"/>
                <a:gd name="connsiteY3" fmla="*/ 373164 h 608062"/>
                <a:gd name="connsiteX4" fmla="*/ 277181 w 508283"/>
                <a:gd name="connsiteY4" fmla="*/ 342802 h 608062"/>
                <a:gd name="connsiteX5" fmla="*/ 295234 w 508283"/>
                <a:gd name="connsiteY5" fmla="*/ 327353 h 608062"/>
                <a:gd name="connsiteX6" fmla="*/ 130681 w 508283"/>
                <a:gd name="connsiteY6" fmla="*/ 297010 h 608062"/>
                <a:gd name="connsiteX7" fmla="*/ 143671 w 508283"/>
                <a:gd name="connsiteY7" fmla="*/ 342031 h 608062"/>
                <a:gd name="connsiteX8" fmla="*/ 118550 w 508283"/>
                <a:gd name="connsiteY8" fmla="*/ 342031 h 608062"/>
                <a:gd name="connsiteX9" fmla="*/ 102603 w 508283"/>
                <a:gd name="connsiteY9" fmla="*/ 242387 h 608062"/>
                <a:gd name="connsiteX10" fmla="*/ 46354 w 508283"/>
                <a:gd name="connsiteY10" fmla="*/ 426030 h 608062"/>
                <a:gd name="connsiteX11" fmla="*/ 97656 w 508283"/>
                <a:gd name="connsiteY11" fmla="*/ 426030 h 608062"/>
                <a:gd name="connsiteX12" fmla="*/ 110132 w 508283"/>
                <a:gd name="connsiteY12" fmla="*/ 381462 h 608062"/>
                <a:gd name="connsiteX13" fmla="*/ 152399 w 508283"/>
                <a:gd name="connsiteY13" fmla="*/ 381462 h 608062"/>
                <a:gd name="connsiteX14" fmla="*/ 165735 w 508283"/>
                <a:gd name="connsiteY14" fmla="*/ 426030 h 608062"/>
                <a:gd name="connsiteX15" fmla="*/ 218650 w 508283"/>
                <a:gd name="connsiteY15" fmla="*/ 426030 h 608062"/>
                <a:gd name="connsiteX16" fmla="*/ 161541 w 508283"/>
                <a:gd name="connsiteY16" fmla="*/ 242387 h 608062"/>
                <a:gd name="connsiteX17" fmla="*/ 227254 w 508283"/>
                <a:gd name="connsiteY17" fmla="*/ 233044 h 608062"/>
                <a:gd name="connsiteX18" fmla="*/ 227147 w 508283"/>
                <a:gd name="connsiteY18" fmla="*/ 426030 h 608062"/>
                <a:gd name="connsiteX19" fmla="*/ 269091 w 508283"/>
                <a:gd name="connsiteY19" fmla="*/ 426030 h 608062"/>
                <a:gd name="connsiteX20" fmla="*/ 269952 w 508283"/>
                <a:gd name="connsiteY20" fmla="*/ 415935 h 608062"/>
                <a:gd name="connsiteX21" fmla="*/ 304475 w 508283"/>
                <a:gd name="connsiteY21" fmla="*/ 428930 h 608062"/>
                <a:gd name="connsiteX22" fmla="*/ 347926 w 508283"/>
                <a:gd name="connsiteY22" fmla="*/ 410351 h 608062"/>
                <a:gd name="connsiteX23" fmla="*/ 367285 w 508283"/>
                <a:gd name="connsiteY23" fmla="*/ 355902 h 608062"/>
                <a:gd name="connsiteX24" fmla="*/ 348356 w 508283"/>
                <a:gd name="connsiteY24" fmla="*/ 302850 h 608062"/>
                <a:gd name="connsiteX25" fmla="*/ 310175 w 508283"/>
                <a:gd name="connsiteY25" fmla="*/ 287170 h 608062"/>
                <a:gd name="connsiteX26" fmla="*/ 276512 w 508283"/>
                <a:gd name="connsiteY26" fmla="*/ 297910 h 608062"/>
                <a:gd name="connsiteX27" fmla="*/ 276512 w 508283"/>
                <a:gd name="connsiteY27" fmla="*/ 233044 h 608062"/>
                <a:gd name="connsiteX28" fmla="*/ 75823 w 508283"/>
                <a:gd name="connsiteY28" fmla="*/ 42957 h 608062"/>
                <a:gd name="connsiteX29" fmla="*/ 52377 w 508283"/>
                <a:gd name="connsiteY29" fmla="*/ 77753 h 608062"/>
                <a:gd name="connsiteX30" fmla="*/ 428051 w 508283"/>
                <a:gd name="connsiteY30" fmla="*/ 77753 h 608062"/>
                <a:gd name="connsiteX31" fmla="*/ 428051 w 508283"/>
                <a:gd name="connsiteY31" fmla="*/ 554580 h 608062"/>
                <a:gd name="connsiteX32" fmla="*/ 465263 w 508283"/>
                <a:gd name="connsiteY32" fmla="*/ 526228 h 608062"/>
                <a:gd name="connsiteX33" fmla="*/ 465263 w 508283"/>
                <a:gd name="connsiteY33" fmla="*/ 42957 h 608062"/>
                <a:gd name="connsiteX34" fmla="*/ 53023 w 508283"/>
                <a:gd name="connsiteY34" fmla="*/ 0 h 608062"/>
                <a:gd name="connsiteX35" fmla="*/ 508283 w 508283"/>
                <a:gd name="connsiteY35" fmla="*/ 0 h 608062"/>
                <a:gd name="connsiteX36" fmla="*/ 508283 w 508283"/>
                <a:gd name="connsiteY36" fmla="*/ 547385 h 608062"/>
                <a:gd name="connsiteX37" fmla="*/ 429449 w 508283"/>
                <a:gd name="connsiteY37" fmla="*/ 607632 h 608062"/>
                <a:gd name="connsiteX38" fmla="*/ 428051 w 508283"/>
                <a:gd name="connsiteY38" fmla="*/ 607525 h 608062"/>
                <a:gd name="connsiteX39" fmla="*/ 428051 w 508283"/>
                <a:gd name="connsiteY39" fmla="*/ 608062 h 608062"/>
                <a:gd name="connsiteX40" fmla="*/ 108 w 508283"/>
                <a:gd name="connsiteY40" fmla="*/ 608062 h 608062"/>
                <a:gd name="connsiteX41" fmla="*/ 108 w 508283"/>
                <a:gd name="connsiteY41" fmla="*/ 567789 h 608062"/>
                <a:gd name="connsiteX42" fmla="*/ 0 w 508283"/>
                <a:gd name="connsiteY42" fmla="*/ 567789 h 608062"/>
                <a:gd name="connsiteX43" fmla="*/ 108 w 508283"/>
                <a:gd name="connsiteY43" fmla="*/ 77753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08283" h="608062">
                  <a:moveTo>
                    <a:pt x="295234" y="327353"/>
                  </a:moveTo>
                  <a:cubicBezTo>
                    <a:pt x="315650" y="327353"/>
                    <a:pt x="317262" y="350312"/>
                    <a:pt x="317262" y="357393"/>
                  </a:cubicBezTo>
                  <a:cubicBezTo>
                    <a:pt x="317262" y="376811"/>
                    <a:pt x="309203" y="387969"/>
                    <a:pt x="295234" y="387969"/>
                  </a:cubicBezTo>
                  <a:cubicBezTo>
                    <a:pt x="286530" y="387969"/>
                    <a:pt x="279330" y="381961"/>
                    <a:pt x="277181" y="373164"/>
                  </a:cubicBezTo>
                  <a:lnTo>
                    <a:pt x="277181" y="342802"/>
                  </a:lnTo>
                  <a:cubicBezTo>
                    <a:pt x="279223" y="333897"/>
                    <a:pt x="286745" y="327353"/>
                    <a:pt x="295234" y="327353"/>
                  </a:cubicBezTo>
                  <a:close/>
                  <a:moveTo>
                    <a:pt x="130681" y="297010"/>
                  </a:moveTo>
                  <a:lnTo>
                    <a:pt x="143671" y="342031"/>
                  </a:lnTo>
                  <a:lnTo>
                    <a:pt x="118550" y="342031"/>
                  </a:lnTo>
                  <a:close/>
                  <a:moveTo>
                    <a:pt x="102603" y="242387"/>
                  </a:moveTo>
                  <a:lnTo>
                    <a:pt x="46354" y="426030"/>
                  </a:lnTo>
                  <a:lnTo>
                    <a:pt x="97656" y="426030"/>
                  </a:lnTo>
                  <a:lnTo>
                    <a:pt x="110132" y="381462"/>
                  </a:lnTo>
                  <a:lnTo>
                    <a:pt x="152399" y="381462"/>
                  </a:lnTo>
                  <a:lnTo>
                    <a:pt x="165735" y="426030"/>
                  </a:lnTo>
                  <a:lnTo>
                    <a:pt x="218650" y="426030"/>
                  </a:lnTo>
                  <a:lnTo>
                    <a:pt x="161541" y="242387"/>
                  </a:lnTo>
                  <a:close/>
                  <a:moveTo>
                    <a:pt x="227254" y="233044"/>
                  </a:moveTo>
                  <a:lnTo>
                    <a:pt x="227147" y="426030"/>
                  </a:lnTo>
                  <a:lnTo>
                    <a:pt x="269091" y="426030"/>
                  </a:lnTo>
                  <a:lnTo>
                    <a:pt x="269952" y="415935"/>
                  </a:lnTo>
                  <a:cubicBezTo>
                    <a:pt x="278771" y="424419"/>
                    <a:pt x="290494" y="428930"/>
                    <a:pt x="304475" y="428930"/>
                  </a:cubicBezTo>
                  <a:cubicBezTo>
                    <a:pt x="321038" y="428930"/>
                    <a:pt x="336418" y="422271"/>
                    <a:pt x="347926" y="410351"/>
                  </a:cubicBezTo>
                  <a:cubicBezTo>
                    <a:pt x="360617" y="397034"/>
                    <a:pt x="367285" y="378240"/>
                    <a:pt x="367285" y="355902"/>
                  </a:cubicBezTo>
                  <a:cubicBezTo>
                    <a:pt x="367500" y="334101"/>
                    <a:pt x="360724" y="315307"/>
                    <a:pt x="348356" y="302850"/>
                  </a:cubicBezTo>
                  <a:cubicBezTo>
                    <a:pt x="338139" y="292540"/>
                    <a:pt x="324910" y="287170"/>
                    <a:pt x="310175" y="287170"/>
                  </a:cubicBezTo>
                  <a:cubicBezTo>
                    <a:pt x="296839" y="287170"/>
                    <a:pt x="285224" y="290929"/>
                    <a:pt x="276512" y="297910"/>
                  </a:cubicBezTo>
                  <a:lnTo>
                    <a:pt x="276512" y="233044"/>
                  </a:lnTo>
                  <a:close/>
                  <a:moveTo>
                    <a:pt x="75823" y="42957"/>
                  </a:moveTo>
                  <a:lnTo>
                    <a:pt x="52377" y="77753"/>
                  </a:lnTo>
                  <a:lnTo>
                    <a:pt x="428051" y="77753"/>
                  </a:lnTo>
                  <a:lnTo>
                    <a:pt x="428051" y="554580"/>
                  </a:lnTo>
                  <a:lnTo>
                    <a:pt x="465263" y="526228"/>
                  </a:lnTo>
                  <a:lnTo>
                    <a:pt x="465263" y="42957"/>
                  </a:lnTo>
                  <a:close/>
                  <a:moveTo>
                    <a:pt x="53023" y="0"/>
                  </a:moveTo>
                  <a:lnTo>
                    <a:pt x="508283" y="0"/>
                  </a:lnTo>
                  <a:lnTo>
                    <a:pt x="508283" y="547385"/>
                  </a:lnTo>
                  <a:lnTo>
                    <a:pt x="429449" y="607632"/>
                  </a:lnTo>
                  <a:lnTo>
                    <a:pt x="428051" y="607525"/>
                  </a:lnTo>
                  <a:lnTo>
                    <a:pt x="428051" y="608062"/>
                  </a:lnTo>
                  <a:lnTo>
                    <a:pt x="108" y="608062"/>
                  </a:lnTo>
                  <a:lnTo>
                    <a:pt x="108" y="567789"/>
                  </a:lnTo>
                  <a:lnTo>
                    <a:pt x="0" y="567789"/>
                  </a:lnTo>
                  <a:lnTo>
                    <a:pt x="108" y="7775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437480" y="3728493"/>
            <a:ext cx="2615804" cy="1752600"/>
            <a:chOff x="5437480" y="3728493"/>
            <a:chExt cx="2615804" cy="1752600"/>
          </a:xfrm>
        </p:grpSpPr>
        <p:sp>
          <p:nvSpPr>
            <p:cNvPr id="21" name="Freeform 2050"/>
            <p:cNvSpPr/>
            <p:nvPr/>
          </p:nvSpPr>
          <p:spPr bwMode="auto">
            <a:xfrm>
              <a:off x="5437480" y="3728493"/>
              <a:ext cx="2615804" cy="1752600"/>
            </a:xfrm>
            <a:custGeom>
              <a:avLst/>
              <a:gdLst>
                <a:gd name="T0" fmla="*/ 1145 w 2197"/>
                <a:gd name="T1" fmla="*/ 58 h 1472"/>
                <a:gd name="T2" fmla="*/ 1224 w 2197"/>
                <a:gd name="T3" fmla="*/ 164 h 1472"/>
                <a:gd name="T4" fmla="*/ 1323 w 2197"/>
                <a:gd name="T5" fmla="*/ 252 h 1472"/>
                <a:gd name="T6" fmla="*/ 1437 w 2197"/>
                <a:gd name="T7" fmla="*/ 318 h 1472"/>
                <a:gd name="T8" fmla="*/ 1566 w 2197"/>
                <a:gd name="T9" fmla="*/ 360 h 1472"/>
                <a:gd name="T10" fmla="*/ 1704 w 2197"/>
                <a:gd name="T11" fmla="*/ 375 h 1472"/>
                <a:gd name="T12" fmla="*/ 1847 w 2197"/>
                <a:gd name="T13" fmla="*/ 359 h 1472"/>
                <a:gd name="T14" fmla="*/ 1979 w 2197"/>
                <a:gd name="T15" fmla="*/ 315 h 1472"/>
                <a:gd name="T16" fmla="*/ 2097 w 2197"/>
                <a:gd name="T17" fmla="*/ 244 h 1472"/>
                <a:gd name="T18" fmla="*/ 2197 w 2197"/>
                <a:gd name="T19" fmla="*/ 150 h 1472"/>
                <a:gd name="T20" fmla="*/ 2142 w 2197"/>
                <a:gd name="T21" fmla="*/ 337 h 1472"/>
                <a:gd name="T22" fmla="*/ 2059 w 2197"/>
                <a:gd name="T23" fmla="*/ 527 h 1472"/>
                <a:gd name="T24" fmla="*/ 1948 w 2197"/>
                <a:gd name="T25" fmla="*/ 716 h 1472"/>
                <a:gd name="T26" fmla="*/ 1813 w 2197"/>
                <a:gd name="T27" fmla="*/ 889 h 1472"/>
                <a:gd name="T28" fmla="*/ 1659 w 2197"/>
                <a:gd name="T29" fmla="*/ 1044 h 1472"/>
                <a:gd name="T30" fmla="*/ 1486 w 2197"/>
                <a:gd name="T31" fmla="*/ 1177 h 1472"/>
                <a:gd name="T32" fmla="*/ 1296 w 2197"/>
                <a:gd name="T33" fmla="*/ 1288 h 1472"/>
                <a:gd name="T34" fmla="*/ 1092 w 2197"/>
                <a:gd name="T35" fmla="*/ 1375 h 1472"/>
                <a:gd name="T36" fmla="*/ 884 w 2197"/>
                <a:gd name="T37" fmla="*/ 1434 h 1472"/>
                <a:gd name="T38" fmla="*/ 675 w 2197"/>
                <a:gd name="T39" fmla="*/ 1465 h 1472"/>
                <a:gd name="T40" fmla="*/ 539 w 2197"/>
                <a:gd name="T41" fmla="*/ 1472 h 1472"/>
                <a:gd name="T42" fmla="*/ 465 w 2197"/>
                <a:gd name="T43" fmla="*/ 1467 h 1472"/>
                <a:gd name="T44" fmla="*/ 339 w 2197"/>
                <a:gd name="T45" fmla="*/ 1434 h 1472"/>
                <a:gd name="T46" fmla="*/ 228 w 2197"/>
                <a:gd name="T47" fmla="*/ 1372 h 1472"/>
                <a:gd name="T48" fmla="*/ 134 w 2197"/>
                <a:gd name="T49" fmla="*/ 1288 h 1472"/>
                <a:gd name="T50" fmla="*/ 63 w 2197"/>
                <a:gd name="T51" fmla="*/ 1184 h 1472"/>
                <a:gd name="T52" fmla="*/ 16 w 2197"/>
                <a:gd name="T53" fmla="*/ 1063 h 1472"/>
                <a:gd name="T54" fmla="*/ 0 w 2197"/>
                <a:gd name="T55" fmla="*/ 932 h 1472"/>
                <a:gd name="T56" fmla="*/ 14 w 2197"/>
                <a:gd name="T57" fmla="*/ 808 h 1472"/>
                <a:gd name="T58" fmla="*/ 55 w 2197"/>
                <a:gd name="T59" fmla="*/ 695 h 1472"/>
                <a:gd name="T60" fmla="*/ 119 w 2197"/>
                <a:gd name="T61" fmla="*/ 595 h 1472"/>
                <a:gd name="T62" fmla="*/ 202 w 2197"/>
                <a:gd name="T63" fmla="*/ 511 h 1472"/>
                <a:gd name="T64" fmla="*/ 302 w 2197"/>
                <a:gd name="T65" fmla="*/ 448 h 1472"/>
                <a:gd name="T66" fmla="*/ 416 w 2197"/>
                <a:gd name="T67" fmla="*/ 407 h 1472"/>
                <a:gd name="T68" fmla="*/ 539 w 2197"/>
                <a:gd name="T69" fmla="*/ 393 h 1472"/>
                <a:gd name="T70" fmla="*/ 607 w 2197"/>
                <a:gd name="T71" fmla="*/ 387 h 1472"/>
                <a:gd name="T72" fmla="*/ 734 w 2197"/>
                <a:gd name="T73" fmla="*/ 356 h 1472"/>
                <a:gd name="T74" fmla="*/ 854 w 2197"/>
                <a:gd name="T75" fmla="*/ 300 h 1472"/>
                <a:gd name="T76" fmla="*/ 961 w 2197"/>
                <a:gd name="T77" fmla="*/ 219 h 1472"/>
                <a:gd name="T78" fmla="*/ 1049 w 2197"/>
                <a:gd name="T79" fmla="*/ 118 h 1472"/>
                <a:gd name="T80" fmla="*/ 1114 w 2197"/>
                <a:gd name="T81" fmla="*/ 0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97" h="1472">
                  <a:moveTo>
                    <a:pt x="1114" y="0"/>
                  </a:moveTo>
                  <a:lnTo>
                    <a:pt x="1145" y="58"/>
                  </a:lnTo>
                  <a:lnTo>
                    <a:pt x="1182" y="113"/>
                  </a:lnTo>
                  <a:lnTo>
                    <a:pt x="1224" y="164"/>
                  </a:lnTo>
                  <a:lnTo>
                    <a:pt x="1271" y="211"/>
                  </a:lnTo>
                  <a:lnTo>
                    <a:pt x="1323" y="252"/>
                  </a:lnTo>
                  <a:lnTo>
                    <a:pt x="1378" y="288"/>
                  </a:lnTo>
                  <a:lnTo>
                    <a:pt x="1437" y="318"/>
                  </a:lnTo>
                  <a:lnTo>
                    <a:pt x="1500" y="343"/>
                  </a:lnTo>
                  <a:lnTo>
                    <a:pt x="1566" y="360"/>
                  </a:lnTo>
                  <a:lnTo>
                    <a:pt x="1634" y="372"/>
                  </a:lnTo>
                  <a:lnTo>
                    <a:pt x="1704" y="375"/>
                  </a:lnTo>
                  <a:lnTo>
                    <a:pt x="1776" y="371"/>
                  </a:lnTo>
                  <a:lnTo>
                    <a:pt x="1847" y="359"/>
                  </a:lnTo>
                  <a:lnTo>
                    <a:pt x="1915" y="341"/>
                  </a:lnTo>
                  <a:lnTo>
                    <a:pt x="1979" y="315"/>
                  </a:lnTo>
                  <a:lnTo>
                    <a:pt x="2040" y="282"/>
                  </a:lnTo>
                  <a:lnTo>
                    <a:pt x="2097" y="244"/>
                  </a:lnTo>
                  <a:lnTo>
                    <a:pt x="2150" y="199"/>
                  </a:lnTo>
                  <a:lnTo>
                    <a:pt x="2197" y="150"/>
                  </a:lnTo>
                  <a:lnTo>
                    <a:pt x="2172" y="244"/>
                  </a:lnTo>
                  <a:lnTo>
                    <a:pt x="2142" y="337"/>
                  </a:lnTo>
                  <a:lnTo>
                    <a:pt x="2106" y="426"/>
                  </a:lnTo>
                  <a:lnTo>
                    <a:pt x="2059" y="527"/>
                  </a:lnTo>
                  <a:lnTo>
                    <a:pt x="2006" y="623"/>
                  </a:lnTo>
                  <a:lnTo>
                    <a:pt x="1948" y="716"/>
                  </a:lnTo>
                  <a:lnTo>
                    <a:pt x="1882" y="804"/>
                  </a:lnTo>
                  <a:lnTo>
                    <a:pt x="1813" y="889"/>
                  </a:lnTo>
                  <a:lnTo>
                    <a:pt x="1738" y="968"/>
                  </a:lnTo>
                  <a:lnTo>
                    <a:pt x="1659" y="1044"/>
                  </a:lnTo>
                  <a:lnTo>
                    <a:pt x="1574" y="1113"/>
                  </a:lnTo>
                  <a:lnTo>
                    <a:pt x="1486" y="1177"/>
                  </a:lnTo>
                  <a:lnTo>
                    <a:pt x="1393" y="1236"/>
                  </a:lnTo>
                  <a:lnTo>
                    <a:pt x="1296" y="1288"/>
                  </a:lnTo>
                  <a:lnTo>
                    <a:pt x="1195" y="1334"/>
                  </a:lnTo>
                  <a:lnTo>
                    <a:pt x="1092" y="1375"/>
                  </a:lnTo>
                  <a:lnTo>
                    <a:pt x="984" y="1409"/>
                  </a:lnTo>
                  <a:lnTo>
                    <a:pt x="884" y="1434"/>
                  </a:lnTo>
                  <a:lnTo>
                    <a:pt x="780" y="1452"/>
                  </a:lnTo>
                  <a:lnTo>
                    <a:pt x="675" y="1465"/>
                  </a:lnTo>
                  <a:lnTo>
                    <a:pt x="569" y="1470"/>
                  </a:lnTo>
                  <a:lnTo>
                    <a:pt x="539" y="1472"/>
                  </a:lnTo>
                  <a:lnTo>
                    <a:pt x="531" y="1472"/>
                  </a:lnTo>
                  <a:lnTo>
                    <a:pt x="465" y="1467"/>
                  </a:lnTo>
                  <a:lnTo>
                    <a:pt x="401" y="1453"/>
                  </a:lnTo>
                  <a:lnTo>
                    <a:pt x="339" y="1434"/>
                  </a:lnTo>
                  <a:lnTo>
                    <a:pt x="281" y="1406"/>
                  </a:lnTo>
                  <a:lnTo>
                    <a:pt x="228" y="1372"/>
                  </a:lnTo>
                  <a:lnTo>
                    <a:pt x="178" y="1333"/>
                  </a:lnTo>
                  <a:lnTo>
                    <a:pt x="134" y="1288"/>
                  </a:lnTo>
                  <a:lnTo>
                    <a:pt x="96" y="1237"/>
                  </a:lnTo>
                  <a:lnTo>
                    <a:pt x="63" y="1184"/>
                  </a:lnTo>
                  <a:lnTo>
                    <a:pt x="35" y="1126"/>
                  </a:lnTo>
                  <a:lnTo>
                    <a:pt x="16" y="1063"/>
                  </a:lnTo>
                  <a:lnTo>
                    <a:pt x="4" y="999"/>
                  </a:lnTo>
                  <a:lnTo>
                    <a:pt x="0" y="932"/>
                  </a:lnTo>
                  <a:lnTo>
                    <a:pt x="4" y="870"/>
                  </a:lnTo>
                  <a:lnTo>
                    <a:pt x="14" y="808"/>
                  </a:lnTo>
                  <a:lnTo>
                    <a:pt x="31" y="750"/>
                  </a:lnTo>
                  <a:lnTo>
                    <a:pt x="55" y="695"/>
                  </a:lnTo>
                  <a:lnTo>
                    <a:pt x="84" y="643"/>
                  </a:lnTo>
                  <a:lnTo>
                    <a:pt x="119" y="595"/>
                  </a:lnTo>
                  <a:lnTo>
                    <a:pt x="158" y="550"/>
                  </a:lnTo>
                  <a:lnTo>
                    <a:pt x="202" y="511"/>
                  </a:lnTo>
                  <a:lnTo>
                    <a:pt x="250" y="477"/>
                  </a:lnTo>
                  <a:lnTo>
                    <a:pt x="302" y="448"/>
                  </a:lnTo>
                  <a:lnTo>
                    <a:pt x="357" y="424"/>
                  </a:lnTo>
                  <a:lnTo>
                    <a:pt x="416" y="407"/>
                  </a:lnTo>
                  <a:lnTo>
                    <a:pt x="476" y="396"/>
                  </a:lnTo>
                  <a:lnTo>
                    <a:pt x="539" y="393"/>
                  </a:lnTo>
                  <a:lnTo>
                    <a:pt x="539" y="392"/>
                  </a:lnTo>
                  <a:lnTo>
                    <a:pt x="607" y="387"/>
                  </a:lnTo>
                  <a:lnTo>
                    <a:pt x="672" y="375"/>
                  </a:lnTo>
                  <a:lnTo>
                    <a:pt x="734" y="356"/>
                  </a:lnTo>
                  <a:lnTo>
                    <a:pt x="795" y="332"/>
                  </a:lnTo>
                  <a:lnTo>
                    <a:pt x="854" y="300"/>
                  </a:lnTo>
                  <a:lnTo>
                    <a:pt x="910" y="262"/>
                  </a:lnTo>
                  <a:lnTo>
                    <a:pt x="961" y="219"/>
                  </a:lnTo>
                  <a:lnTo>
                    <a:pt x="1007" y="171"/>
                  </a:lnTo>
                  <a:lnTo>
                    <a:pt x="1049" y="118"/>
                  </a:lnTo>
                  <a:lnTo>
                    <a:pt x="1084" y="61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2052"/>
            <p:cNvSpPr/>
            <p:nvPr/>
          </p:nvSpPr>
          <p:spPr bwMode="auto">
            <a:xfrm>
              <a:off x="5580355" y="4394053"/>
              <a:ext cx="945356" cy="945356"/>
            </a:xfrm>
            <a:custGeom>
              <a:avLst/>
              <a:gdLst>
                <a:gd name="T0" fmla="*/ 397 w 794"/>
                <a:gd name="T1" fmla="*/ 0 h 794"/>
                <a:gd name="T2" fmla="*/ 451 w 794"/>
                <a:gd name="T3" fmla="*/ 3 h 794"/>
                <a:gd name="T4" fmla="*/ 503 w 794"/>
                <a:gd name="T5" fmla="*/ 13 h 794"/>
                <a:gd name="T6" fmla="*/ 552 w 794"/>
                <a:gd name="T7" fmla="*/ 30 h 794"/>
                <a:gd name="T8" fmla="*/ 597 w 794"/>
                <a:gd name="T9" fmla="*/ 54 h 794"/>
                <a:gd name="T10" fmla="*/ 639 w 794"/>
                <a:gd name="T11" fmla="*/ 83 h 794"/>
                <a:gd name="T12" fmla="*/ 679 w 794"/>
                <a:gd name="T13" fmla="*/ 116 h 794"/>
                <a:gd name="T14" fmla="*/ 711 w 794"/>
                <a:gd name="T15" fmla="*/ 155 h 794"/>
                <a:gd name="T16" fmla="*/ 740 w 794"/>
                <a:gd name="T17" fmla="*/ 197 h 794"/>
                <a:gd name="T18" fmla="*/ 764 w 794"/>
                <a:gd name="T19" fmla="*/ 243 h 794"/>
                <a:gd name="T20" fmla="*/ 781 w 794"/>
                <a:gd name="T21" fmla="*/ 291 h 794"/>
                <a:gd name="T22" fmla="*/ 791 w 794"/>
                <a:gd name="T23" fmla="*/ 343 h 794"/>
                <a:gd name="T24" fmla="*/ 794 w 794"/>
                <a:gd name="T25" fmla="*/ 397 h 794"/>
                <a:gd name="T26" fmla="*/ 791 w 794"/>
                <a:gd name="T27" fmla="*/ 451 h 794"/>
                <a:gd name="T28" fmla="*/ 781 w 794"/>
                <a:gd name="T29" fmla="*/ 502 h 794"/>
                <a:gd name="T30" fmla="*/ 764 w 794"/>
                <a:gd name="T31" fmla="*/ 551 h 794"/>
                <a:gd name="T32" fmla="*/ 740 w 794"/>
                <a:gd name="T33" fmla="*/ 597 h 794"/>
                <a:gd name="T34" fmla="*/ 711 w 794"/>
                <a:gd name="T35" fmla="*/ 639 h 794"/>
                <a:gd name="T36" fmla="*/ 679 w 794"/>
                <a:gd name="T37" fmla="*/ 677 h 794"/>
                <a:gd name="T38" fmla="*/ 639 w 794"/>
                <a:gd name="T39" fmla="*/ 711 h 794"/>
                <a:gd name="T40" fmla="*/ 597 w 794"/>
                <a:gd name="T41" fmla="*/ 740 h 794"/>
                <a:gd name="T42" fmla="*/ 552 w 794"/>
                <a:gd name="T43" fmla="*/ 762 h 794"/>
                <a:gd name="T44" fmla="*/ 503 w 794"/>
                <a:gd name="T45" fmla="*/ 779 h 794"/>
                <a:gd name="T46" fmla="*/ 451 w 794"/>
                <a:gd name="T47" fmla="*/ 790 h 794"/>
                <a:gd name="T48" fmla="*/ 397 w 794"/>
                <a:gd name="T49" fmla="*/ 794 h 794"/>
                <a:gd name="T50" fmla="*/ 343 w 794"/>
                <a:gd name="T51" fmla="*/ 790 h 794"/>
                <a:gd name="T52" fmla="*/ 291 w 794"/>
                <a:gd name="T53" fmla="*/ 779 h 794"/>
                <a:gd name="T54" fmla="*/ 243 w 794"/>
                <a:gd name="T55" fmla="*/ 762 h 794"/>
                <a:gd name="T56" fmla="*/ 197 w 794"/>
                <a:gd name="T57" fmla="*/ 740 h 794"/>
                <a:gd name="T58" fmla="*/ 155 w 794"/>
                <a:gd name="T59" fmla="*/ 711 h 794"/>
                <a:gd name="T60" fmla="*/ 117 w 794"/>
                <a:gd name="T61" fmla="*/ 677 h 794"/>
                <a:gd name="T62" fmla="*/ 83 w 794"/>
                <a:gd name="T63" fmla="*/ 639 h 794"/>
                <a:gd name="T64" fmla="*/ 54 w 794"/>
                <a:gd name="T65" fmla="*/ 597 h 794"/>
                <a:gd name="T66" fmla="*/ 32 w 794"/>
                <a:gd name="T67" fmla="*/ 551 h 794"/>
                <a:gd name="T68" fmla="*/ 15 w 794"/>
                <a:gd name="T69" fmla="*/ 502 h 794"/>
                <a:gd name="T70" fmla="*/ 4 w 794"/>
                <a:gd name="T71" fmla="*/ 451 h 794"/>
                <a:gd name="T72" fmla="*/ 0 w 794"/>
                <a:gd name="T73" fmla="*/ 397 h 794"/>
                <a:gd name="T74" fmla="*/ 4 w 794"/>
                <a:gd name="T75" fmla="*/ 343 h 794"/>
                <a:gd name="T76" fmla="*/ 15 w 794"/>
                <a:gd name="T77" fmla="*/ 291 h 794"/>
                <a:gd name="T78" fmla="*/ 32 w 794"/>
                <a:gd name="T79" fmla="*/ 243 h 794"/>
                <a:gd name="T80" fmla="*/ 54 w 794"/>
                <a:gd name="T81" fmla="*/ 197 h 794"/>
                <a:gd name="T82" fmla="*/ 83 w 794"/>
                <a:gd name="T83" fmla="*/ 155 h 794"/>
                <a:gd name="T84" fmla="*/ 117 w 794"/>
                <a:gd name="T85" fmla="*/ 116 h 794"/>
                <a:gd name="T86" fmla="*/ 155 w 794"/>
                <a:gd name="T87" fmla="*/ 83 h 794"/>
                <a:gd name="T88" fmla="*/ 197 w 794"/>
                <a:gd name="T89" fmla="*/ 54 h 794"/>
                <a:gd name="T90" fmla="*/ 243 w 794"/>
                <a:gd name="T91" fmla="*/ 30 h 794"/>
                <a:gd name="T92" fmla="*/ 291 w 794"/>
                <a:gd name="T93" fmla="*/ 13 h 794"/>
                <a:gd name="T94" fmla="*/ 343 w 794"/>
                <a:gd name="T95" fmla="*/ 3 h 794"/>
                <a:gd name="T96" fmla="*/ 397 w 794"/>
                <a:gd name="T9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4" h="794">
                  <a:moveTo>
                    <a:pt x="397" y="0"/>
                  </a:moveTo>
                  <a:lnTo>
                    <a:pt x="451" y="3"/>
                  </a:lnTo>
                  <a:lnTo>
                    <a:pt x="503" y="13"/>
                  </a:lnTo>
                  <a:lnTo>
                    <a:pt x="552" y="30"/>
                  </a:lnTo>
                  <a:lnTo>
                    <a:pt x="597" y="54"/>
                  </a:lnTo>
                  <a:lnTo>
                    <a:pt x="639" y="83"/>
                  </a:lnTo>
                  <a:lnTo>
                    <a:pt x="679" y="116"/>
                  </a:lnTo>
                  <a:lnTo>
                    <a:pt x="711" y="155"/>
                  </a:lnTo>
                  <a:lnTo>
                    <a:pt x="740" y="197"/>
                  </a:lnTo>
                  <a:lnTo>
                    <a:pt x="764" y="243"/>
                  </a:lnTo>
                  <a:lnTo>
                    <a:pt x="781" y="291"/>
                  </a:lnTo>
                  <a:lnTo>
                    <a:pt x="791" y="343"/>
                  </a:lnTo>
                  <a:lnTo>
                    <a:pt x="794" y="397"/>
                  </a:lnTo>
                  <a:lnTo>
                    <a:pt x="791" y="451"/>
                  </a:lnTo>
                  <a:lnTo>
                    <a:pt x="781" y="502"/>
                  </a:lnTo>
                  <a:lnTo>
                    <a:pt x="764" y="551"/>
                  </a:lnTo>
                  <a:lnTo>
                    <a:pt x="740" y="597"/>
                  </a:lnTo>
                  <a:lnTo>
                    <a:pt x="711" y="639"/>
                  </a:lnTo>
                  <a:lnTo>
                    <a:pt x="679" y="677"/>
                  </a:lnTo>
                  <a:lnTo>
                    <a:pt x="639" y="711"/>
                  </a:lnTo>
                  <a:lnTo>
                    <a:pt x="597" y="740"/>
                  </a:lnTo>
                  <a:lnTo>
                    <a:pt x="552" y="762"/>
                  </a:lnTo>
                  <a:lnTo>
                    <a:pt x="503" y="779"/>
                  </a:lnTo>
                  <a:lnTo>
                    <a:pt x="451" y="790"/>
                  </a:lnTo>
                  <a:lnTo>
                    <a:pt x="397" y="794"/>
                  </a:lnTo>
                  <a:lnTo>
                    <a:pt x="343" y="790"/>
                  </a:lnTo>
                  <a:lnTo>
                    <a:pt x="291" y="779"/>
                  </a:lnTo>
                  <a:lnTo>
                    <a:pt x="243" y="762"/>
                  </a:lnTo>
                  <a:lnTo>
                    <a:pt x="197" y="740"/>
                  </a:lnTo>
                  <a:lnTo>
                    <a:pt x="155" y="711"/>
                  </a:lnTo>
                  <a:lnTo>
                    <a:pt x="117" y="677"/>
                  </a:lnTo>
                  <a:lnTo>
                    <a:pt x="83" y="639"/>
                  </a:lnTo>
                  <a:lnTo>
                    <a:pt x="54" y="597"/>
                  </a:lnTo>
                  <a:lnTo>
                    <a:pt x="32" y="551"/>
                  </a:lnTo>
                  <a:lnTo>
                    <a:pt x="15" y="502"/>
                  </a:lnTo>
                  <a:lnTo>
                    <a:pt x="4" y="451"/>
                  </a:lnTo>
                  <a:lnTo>
                    <a:pt x="0" y="397"/>
                  </a:lnTo>
                  <a:lnTo>
                    <a:pt x="4" y="343"/>
                  </a:lnTo>
                  <a:lnTo>
                    <a:pt x="15" y="291"/>
                  </a:lnTo>
                  <a:lnTo>
                    <a:pt x="32" y="243"/>
                  </a:lnTo>
                  <a:lnTo>
                    <a:pt x="54" y="197"/>
                  </a:lnTo>
                  <a:lnTo>
                    <a:pt x="83" y="155"/>
                  </a:lnTo>
                  <a:lnTo>
                    <a:pt x="117" y="116"/>
                  </a:lnTo>
                  <a:lnTo>
                    <a:pt x="155" y="83"/>
                  </a:lnTo>
                  <a:lnTo>
                    <a:pt x="197" y="54"/>
                  </a:lnTo>
                  <a:lnTo>
                    <a:pt x="243" y="30"/>
                  </a:lnTo>
                  <a:lnTo>
                    <a:pt x="291" y="13"/>
                  </a:lnTo>
                  <a:lnTo>
                    <a:pt x="343" y="3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phone-call_125793"/>
            <p:cNvSpPr>
              <a:spLocks noChangeAspect="1"/>
            </p:cNvSpPr>
            <p:nvPr/>
          </p:nvSpPr>
          <p:spPr bwMode="auto">
            <a:xfrm>
              <a:off x="5827592" y="4651428"/>
              <a:ext cx="450882" cy="416318"/>
            </a:xfrm>
            <a:custGeom>
              <a:avLst/>
              <a:gdLst>
                <a:gd name="T0" fmla="*/ 444 w 4838"/>
                <a:gd name="T1" fmla="*/ 2435 h 4475"/>
                <a:gd name="T2" fmla="*/ 545 w 4838"/>
                <a:gd name="T3" fmla="*/ 2334 h 4475"/>
                <a:gd name="T4" fmla="*/ 844 w 4838"/>
                <a:gd name="T5" fmla="*/ 4324 h 4475"/>
                <a:gd name="T6" fmla="*/ 998 w 4838"/>
                <a:gd name="T7" fmla="*/ 4475 h 4475"/>
                <a:gd name="T8" fmla="*/ 3891 w 4838"/>
                <a:gd name="T9" fmla="*/ 4475 h 4475"/>
                <a:gd name="T10" fmla="*/ 4045 w 4838"/>
                <a:gd name="T11" fmla="*/ 4324 h 4475"/>
                <a:gd name="T12" fmla="*/ 4337 w 4838"/>
                <a:gd name="T13" fmla="*/ 2381 h 4475"/>
                <a:gd name="T14" fmla="*/ 4396 w 4838"/>
                <a:gd name="T15" fmla="*/ 2438 h 4475"/>
                <a:gd name="T16" fmla="*/ 4567 w 4838"/>
                <a:gd name="T17" fmla="*/ 2507 h 4475"/>
                <a:gd name="T18" fmla="*/ 4743 w 4838"/>
                <a:gd name="T19" fmla="*/ 2432 h 4475"/>
                <a:gd name="T20" fmla="*/ 4738 w 4838"/>
                <a:gd name="T21" fmla="*/ 2084 h 4475"/>
                <a:gd name="T22" fmla="*/ 2735 w 4838"/>
                <a:gd name="T23" fmla="*/ 144 h 4475"/>
                <a:gd name="T24" fmla="*/ 2387 w 4838"/>
                <a:gd name="T25" fmla="*/ 0 h 4475"/>
                <a:gd name="T26" fmla="*/ 2039 w 4838"/>
                <a:gd name="T27" fmla="*/ 144 h 4475"/>
                <a:gd name="T28" fmla="*/ 96 w 4838"/>
                <a:gd name="T29" fmla="*/ 2087 h 4475"/>
                <a:gd name="T30" fmla="*/ 96 w 4838"/>
                <a:gd name="T31" fmla="*/ 2435 h 4475"/>
                <a:gd name="T32" fmla="*/ 444 w 4838"/>
                <a:gd name="T33" fmla="*/ 2435 h 4475"/>
                <a:gd name="T34" fmla="*/ 2442 w 4838"/>
                <a:gd name="T35" fmla="*/ 3464 h 4475"/>
                <a:gd name="T36" fmla="*/ 1834 w 4838"/>
                <a:gd name="T37" fmla="*/ 2856 h 4475"/>
                <a:gd name="T38" fmla="*/ 2442 w 4838"/>
                <a:gd name="T39" fmla="*/ 2248 h 4475"/>
                <a:gd name="T40" fmla="*/ 3050 w 4838"/>
                <a:gd name="T41" fmla="*/ 2856 h 4475"/>
                <a:gd name="T42" fmla="*/ 2442 w 4838"/>
                <a:gd name="T43" fmla="*/ 3464 h 4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8" h="4475">
                  <a:moveTo>
                    <a:pt x="444" y="2435"/>
                  </a:moveTo>
                  <a:lnTo>
                    <a:pt x="545" y="2334"/>
                  </a:lnTo>
                  <a:lnTo>
                    <a:pt x="844" y="4324"/>
                  </a:lnTo>
                  <a:cubicBezTo>
                    <a:pt x="844" y="4407"/>
                    <a:pt x="913" y="4475"/>
                    <a:pt x="998" y="4475"/>
                  </a:cubicBezTo>
                  <a:lnTo>
                    <a:pt x="3891" y="4475"/>
                  </a:lnTo>
                  <a:cubicBezTo>
                    <a:pt x="3976" y="4475"/>
                    <a:pt x="4045" y="4407"/>
                    <a:pt x="4045" y="4324"/>
                  </a:cubicBezTo>
                  <a:lnTo>
                    <a:pt x="4337" y="2381"/>
                  </a:lnTo>
                  <a:lnTo>
                    <a:pt x="4396" y="2438"/>
                  </a:lnTo>
                  <a:cubicBezTo>
                    <a:pt x="4443" y="2484"/>
                    <a:pt x="4505" y="2507"/>
                    <a:pt x="4567" y="2507"/>
                  </a:cubicBezTo>
                  <a:cubicBezTo>
                    <a:pt x="4631" y="2507"/>
                    <a:pt x="4695" y="2482"/>
                    <a:pt x="4743" y="2432"/>
                  </a:cubicBezTo>
                  <a:cubicBezTo>
                    <a:pt x="4838" y="2334"/>
                    <a:pt x="4835" y="2179"/>
                    <a:pt x="4738" y="2084"/>
                  </a:cubicBezTo>
                  <a:lnTo>
                    <a:pt x="2735" y="144"/>
                  </a:lnTo>
                  <a:cubicBezTo>
                    <a:pt x="2642" y="51"/>
                    <a:pt x="2518" y="0"/>
                    <a:pt x="2387" y="0"/>
                  </a:cubicBezTo>
                  <a:cubicBezTo>
                    <a:pt x="2256" y="0"/>
                    <a:pt x="2132" y="51"/>
                    <a:pt x="2039" y="144"/>
                  </a:cubicBezTo>
                  <a:lnTo>
                    <a:pt x="96" y="2087"/>
                  </a:lnTo>
                  <a:cubicBezTo>
                    <a:pt x="0" y="2183"/>
                    <a:pt x="0" y="2339"/>
                    <a:pt x="96" y="2435"/>
                  </a:cubicBezTo>
                  <a:cubicBezTo>
                    <a:pt x="192" y="2531"/>
                    <a:pt x="348" y="2531"/>
                    <a:pt x="444" y="2435"/>
                  </a:cubicBezTo>
                  <a:close/>
                  <a:moveTo>
                    <a:pt x="2442" y="3464"/>
                  </a:moveTo>
                  <a:cubicBezTo>
                    <a:pt x="2106" y="3464"/>
                    <a:pt x="1834" y="3191"/>
                    <a:pt x="1834" y="2856"/>
                  </a:cubicBezTo>
                  <a:cubicBezTo>
                    <a:pt x="1834" y="2520"/>
                    <a:pt x="2106" y="2248"/>
                    <a:pt x="2442" y="2248"/>
                  </a:cubicBezTo>
                  <a:cubicBezTo>
                    <a:pt x="2778" y="2248"/>
                    <a:pt x="3050" y="2520"/>
                    <a:pt x="3050" y="2856"/>
                  </a:cubicBezTo>
                  <a:cubicBezTo>
                    <a:pt x="3050" y="3191"/>
                    <a:pt x="2778" y="3464"/>
                    <a:pt x="2442" y="346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447056" y="1748638"/>
            <a:ext cx="2971213" cy="835442"/>
            <a:chOff x="1474089" y="1896449"/>
            <a:chExt cx="2971213" cy="835442"/>
          </a:xfrm>
        </p:grpSpPr>
        <p:sp>
          <p:nvSpPr>
            <p:cNvPr id="25" name="MH_Text_1"/>
            <p:cNvSpPr txBox="1"/>
            <p:nvPr>
              <p:custDataLst>
                <p:tags r:id="rId7"/>
              </p:custDataLst>
            </p:nvPr>
          </p:nvSpPr>
          <p:spPr>
            <a:xfrm>
              <a:off x="1474089" y="2284296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</a:p>
          </p:txBody>
        </p:sp>
        <p:sp>
          <p:nvSpPr>
            <p:cNvPr id="26" name="MH_SubTitle_1"/>
            <p:cNvSpPr txBox="1"/>
            <p:nvPr>
              <p:custDataLst>
                <p:tags r:id="rId8"/>
              </p:custDataLst>
            </p:nvPr>
          </p:nvSpPr>
          <p:spPr>
            <a:xfrm>
              <a:off x="1474089" y="189644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447056" y="4024145"/>
            <a:ext cx="2971213" cy="835442"/>
            <a:chOff x="1474089" y="1896449"/>
            <a:chExt cx="2971213" cy="835442"/>
          </a:xfrm>
        </p:grpSpPr>
        <p:sp>
          <p:nvSpPr>
            <p:cNvPr id="28" name="MH_Text_1"/>
            <p:cNvSpPr txBox="1"/>
            <p:nvPr>
              <p:custDataLst>
                <p:tags r:id="rId5"/>
              </p:custDataLst>
            </p:nvPr>
          </p:nvSpPr>
          <p:spPr>
            <a:xfrm>
              <a:off x="1474089" y="2284296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</a:p>
          </p:txBody>
        </p:sp>
        <p:sp>
          <p:nvSpPr>
            <p:cNvPr id="29" name="MH_SubTitle_1"/>
            <p:cNvSpPr txBox="1"/>
            <p:nvPr>
              <p:custDataLst>
                <p:tags r:id="rId6"/>
              </p:custDataLst>
            </p:nvPr>
          </p:nvSpPr>
          <p:spPr>
            <a:xfrm>
              <a:off x="1474089" y="189644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65150" y="4027178"/>
            <a:ext cx="2971213" cy="835442"/>
            <a:chOff x="388194" y="4024145"/>
            <a:chExt cx="2971213" cy="835442"/>
          </a:xfrm>
        </p:grpSpPr>
        <p:sp>
          <p:nvSpPr>
            <p:cNvPr id="31" name="MH_Text_1"/>
            <p:cNvSpPr txBox="1"/>
            <p:nvPr>
              <p:custDataLst>
                <p:tags r:id="rId3"/>
              </p:custDataLst>
            </p:nvPr>
          </p:nvSpPr>
          <p:spPr>
            <a:xfrm>
              <a:off x="388194" y="4411992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</a:p>
          </p:txBody>
        </p:sp>
        <p:sp>
          <p:nvSpPr>
            <p:cNvPr id="32" name="MH_SubTitle_1"/>
            <p:cNvSpPr txBox="1"/>
            <p:nvPr>
              <p:custDataLst>
                <p:tags r:id="rId4"/>
              </p:custDataLst>
            </p:nvPr>
          </p:nvSpPr>
          <p:spPr>
            <a:xfrm>
              <a:off x="696882" y="4024145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65150" y="1955490"/>
            <a:ext cx="2971213" cy="835442"/>
            <a:chOff x="388194" y="1952457"/>
            <a:chExt cx="2971213" cy="835442"/>
          </a:xfrm>
        </p:grpSpPr>
        <p:sp>
          <p:nvSpPr>
            <p:cNvPr id="34" name="MH_Text_1"/>
            <p:cNvSpPr txBox="1"/>
            <p:nvPr>
              <p:custDataLst>
                <p:tags r:id="rId1"/>
              </p:custDataLst>
            </p:nvPr>
          </p:nvSpPr>
          <p:spPr>
            <a:xfrm>
              <a:off x="388194" y="2340304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</a:p>
          </p:txBody>
        </p:sp>
        <p:sp>
          <p:nvSpPr>
            <p:cNvPr id="35" name="MH_SubTitle_1"/>
            <p:cNvSpPr txBox="1"/>
            <p:nvPr>
              <p:custDataLst>
                <p:tags r:id="rId2"/>
              </p:custDataLst>
            </p:nvPr>
          </p:nvSpPr>
          <p:spPr>
            <a:xfrm>
              <a:off x="696882" y="1952457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498409" y="2276061"/>
            <a:ext cx="3376769" cy="2911006"/>
            <a:chOff x="1498409" y="2276061"/>
            <a:chExt cx="3376769" cy="2911006"/>
          </a:xfrm>
        </p:grpSpPr>
        <p:sp>
          <p:nvSpPr>
            <p:cNvPr id="9" name="等腰三角形 8"/>
            <p:cNvSpPr/>
            <p:nvPr/>
          </p:nvSpPr>
          <p:spPr>
            <a:xfrm>
              <a:off x="1498409" y="2276061"/>
              <a:ext cx="3376769" cy="2911006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文本框 13"/>
            <p:cNvSpPr txBox="1"/>
            <p:nvPr/>
          </p:nvSpPr>
          <p:spPr>
            <a:xfrm>
              <a:off x="2690223" y="2852465"/>
              <a:ext cx="760144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</a:rPr>
                <a:t>  </a:t>
              </a:r>
              <a:r>
                <a:rPr lang="en-US" altLang="zh-CN" sz="4800" dirty="0">
                  <a:solidFill>
                    <a:schemeClr val="bg1"/>
                  </a:solidFill>
                  <a:latin typeface="Impact" panose="020B0806030902050204" pitchFamily="34" charset="0"/>
                </a:rPr>
                <a:t>S</a:t>
              </a:r>
              <a:endParaRPr lang="en-US" altLang="zh-CN" sz="4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rot="5400000">
              <a:off x="3197004" y="3280229"/>
              <a:ext cx="0" cy="90000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2181888" y="4023130"/>
              <a:ext cx="2027548" cy="871037"/>
              <a:chOff x="2181888" y="4023130"/>
              <a:chExt cx="2027548" cy="871037"/>
            </a:xfrm>
          </p:grpSpPr>
          <p:sp>
            <p:nvSpPr>
              <p:cNvPr id="13" name="MH_Text_1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244012" y="4482165"/>
                <a:ext cx="1903301" cy="4120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点击此处更换文本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内容概述</a:t>
                </a:r>
              </a:p>
            </p:txBody>
          </p:sp>
          <p:sp>
            <p:nvSpPr>
              <p:cNvPr id="14" name="MH_SubTitle_1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181888" y="4023130"/>
                <a:ext cx="2027548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>
                  <a:lnSpc>
                    <a:spcPct val="17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单击此处添加文字标题</a:t>
                </a: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3534467" y="2254346"/>
            <a:ext cx="3376769" cy="2911006"/>
            <a:chOff x="3534467" y="2254346"/>
            <a:chExt cx="3376769" cy="2911006"/>
          </a:xfrm>
        </p:grpSpPr>
        <p:sp>
          <p:nvSpPr>
            <p:cNvPr id="16" name="等腰三角形 15"/>
            <p:cNvSpPr/>
            <p:nvPr/>
          </p:nvSpPr>
          <p:spPr>
            <a:xfrm flipV="1">
              <a:off x="3534467" y="2254346"/>
              <a:ext cx="3376769" cy="291100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文本框 14"/>
            <p:cNvSpPr txBox="1"/>
            <p:nvPr/>
          </p:nvSpPr>
          <p:spPr>
            <a:xfrm>
              <a:off x="4625545" y="3784018"/>
              <a:ext cx="942887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</a:rPr>
                <a:t>  </a:t>
              </a:r>
              <a:r>
                <a:rPr lang="en-US" altLang="zh-CN" sz="4800" dirty="0">
                  <a:solidFill>
                    <a:schemeClr val="bg1"/>
                  </a:solidFill>
                  <a:latin typeface="Impact" panose="020B0806030902050204" pitchFamily="34" charset="0"/>
                </a:rPr>
                <a:t>W</a:t>
              </a:r>
              <a:endParaRPr lang="en-US" altLang="zh-CN" sz="4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rot="5400000">
              <a:off x="5172220" y="3274991"/>
              <a:ext cx="0" cy="90000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153364" y="2447950"/>
              <a:ext cx="2027548" cy="871037"/>
              <a:chOff x="2181888" y="4023130"/>
              <a:chExt cx="2027548" cy="871037"/>
            </a:xfrm>
          </p:grpSpPr>
          <p:sp>
            <p:nvSpPr>
              <p:cNvPr id="20" name="MH_Text_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244012" y="4482165"/>
                <a:ext cx="1903301" cy="4120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点击此处更换文本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内容概述</a:t>
                </a:r>
              </a:p>
            </p:txBody>
          </p:sp>
          <p:sp>
            <p:nvSpPr>
              <p:cNvPr id="21" name="MH_SubTitle_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181888" y="4023130"/>
                <a:ext cx="2027548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>
                  <a:lnSpc>
                    <a:spcPct val="17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单击此处添加文字标题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5554985" y="2264465"/>
            <a:ext cx="3376769" cy="2911006"/>
            <a:chOff x="5554985" y="2264465"/>
            <a:chExt cx="3376769" cy="2911006"/>
          </a:xfrm>
        </p:grpSpPr>
        <p:sp>
          <p:nvSpPr>
            <p:cNvPr id="23" name="等腰三角形 22"/>
            <p:cNvSpPr/>
            <p:nvPr/>
          </p:nvSpPr>
          <p:spPr>
            <a:xfrm>
              <a:off x="5554985" y="2264465"/>
              <a:ext cx="3376769" cy="2911006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15"/>
            <p:cNvSpPr txBox="1"/>
            <p:nvPr/>
          </p:nvSpPr>
          <p:spPr>
            <a:xfrm>
              <a:off x="6806839" y="2852464"/>
              <a:ext cx="707245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</a:rPr>
                <a:t>  </a:t>
              </a:r>
              <a:r>
                <a:rPr lang="en-US" altLang="zh-CN" sz="4800" dirty="0">
                  <a:solidFill>
                    <a:schemeClr val="bg1"/>
                  </a:solidFill>
                  <a:latin typeface="Impact" panose="020B0806030902050204" pitchFamily="34" charset="0"/>
                </a:rPr>
                <a:t>O</a:t>
              </a:r>
              <a:endParaRPr lang="en-US" altLang="zh-CN" sz="4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rot="5400000">
              <a:off x="7243392" y="3276180"/>
              <a:ext cx="0" cy="90000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/>
            <p:cNvGrpSpPr/>
            <p:nvPr/>
          </p:nvGrpSpPr>
          <p:grpSpPr>
            <a:xfrm>
              <a:off x="6261751" y="4023130"/>
              <a:ext cx="2027548" cy="871037"/>
              <a:chOff x="2181888" y="4023130"/>
              <a:chExt cx="2027548" cy="871037"/>
            </a:xfrm>
          </p:grpSpPr>
          <p:sp>
            <p:nvSpPr>
              <p:cNvPr id="27" name="MH_Text_1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244012" y="4482165"/>
                <a:ext cx="1903301" cy="4120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点击此处更换文本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内容概述</a:t>
                </a:r>
              </a:p>
            </p:txBody>
          </p:sp>
          <p:sp>
            <p:nvSpPr>
              <p:cNvPr id="28" name="MH_SubTitle_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181888" y="4023130"/>
                <a:ext cx="2027548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>
                  <a:lnSpc>
                    <a:spcPct val="17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单击此处添加文字标题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7607300" y="2287192"/>
            <a:ext cx="3376769" cy="2911006"/>
            <a:chOff x="7607300" y="2287192"/>
            <a:chExt cx="3376769" cy="2911006"/>
          </a:xfrm>
        </p:grpSpPr>
        <p:sp>
          <p:nvSpPr>
            <p:cNvPr id="30" name="等腰三角形 29"/>
            <p:cNvSpPr/>
            <p:nvPr/>
          </p:nvSpPr>
          <p:spPr>
            <a:xfrm flipV="1">
              <a:off x="7607300" y="2287192"/>
              <a:ext cx="3376769" cy="291100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文本框 24"/>
            <p:cNvSpPr txBox="1"/>
            <p:nvPr/>
          </p:nvSpPr>
          <p:spPr>
            <a:xfrm>
              <a:off x="8816806" y="3784017"/>
              <a:ext cx="724878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</a:rPr>
                <a:t>  </a:t>
              </a:r>
              <a:r>
                <a:rPr lang="en-US" altLang="zh-CN" sz="4800" dirty="0">
                  <a:solidFill>
                    <a:schemeClr val="bg1"/>
                  </a:solidFill>
                  <a:latin typeface="Impact" panose="020B0806030902050204" pitchFamily="34" charset="0"/>
                </a:rPr>
                <a:t>T</a:t>
              </a:r>
              <a:endParaRPr lang="en-US" altLang="zh-CN" sz="4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 rot="5400000">
              <a:off x="9292025" y="3274991"/>
              <a:ext cx="0" cy="90000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组合 32"/>
            <p:cNvGrpSpPr/>
            <p:nvPr/>
          </p:nvGrpSpPr>
          <p:grpSpPr>
            <a:xfrm>
              <a:off x="8352949" y="2447950"/>
              <a:ext cx="2027548" cy="871037"/>
              <a:chOff x="2181888" y="4023130"/>
              <a:chExt cx="2027548" cy="871037"/>
            </a:xfrm>
          </p:grpSpPr>
          <p:sp>
            <p:nvSpPr>
              <p:cNvPr id="34" name="MH_Text_1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2244012" y="4482165"/>
                <a:ext cx="1903301" cy="4120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点击此处更换文本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内容概述</a:t>
                </a:r>
              </a:p>
            </p:txBody>
          </p:sp>
          <p:sp>
            <p:nvSpPr>
              <p:cNvPr id="35" name="MH_SubTitle_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181888" y="4023130"/>
                <a:ext cx="2027548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>
                  <a:lnSpc>
                    <a:spcPct val="17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单击此处添加文字标题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597297" y="2258720"/>
            <a:ext cx="5332413" cy="2205037"/>
            <a:chOff x="5597297" y="2258720"/>
            <a:chExt cx="5332413" cy="2205037"/>
          </a:xfrm>
        </p:grpSpPr>
        <p:sp>
          <p:nvSpPr>
            <p:cNvPr id="9" name="右箭头 11"/>
            <p:cNvSpPr/>
            <p:nvPr/>
          </p:nvSpPr>
          <p:spPr>
            <a:xfrm>
              <a:off x="6657747" y="2258720"/>
              <a:ext cx="4271963" cy="2205037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 flipH="1">
              <a:off x="5597297" y="2807995"/>
              <a:ext cx="1060450" cy="1106487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863658" y="2993663"/>
              <a:ext cx="2878689" cy="735149"/>
              <a:chOff x="6960636" y="-1450216"/>
              <a:chExt cx="2878689" cy="735149"/>
            </a:xfrm>
          </p:grpSpPr>
          <p:sp>
            <p:nvSpPr>
              <p:cNvPr id="12" name="MH_Text_1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960636" y="-1038947"/>
                <a:ext cx="2878689" cy="3238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rtlCol="0">
                <a:no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点击此处更换文本内容概述</a:t>
                </a:r>
              </a:p>
            </p:txBody>
          </p:sp>
          <p:sp>
            <p:nvSpPr>
              <p:cNvPr id="13" name="MH_SubTitle_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6960636" y="-1450216"/>
                <a:ext cx="2662525" cy="3639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rtlCol="0" anchor="ctr" anchorCtr="0">
                <a:no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单击此处添加文字标题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326922" y="3362032"/>
            <a:ext cx="5330825" cy="2205038"/>
            <a:chOff x="1326922" y="3362032"/>
            <a:chExt cx="5330825" cy="2205038"/>
          </a:xfrm>
        </p:grpSpPr>
        <p:sp>
          <p:nvSpPr>
            <p:cNvPr id="15" name="右箭头 8"/>
            <p:cNvSpPr/>
            <p:nvPr/>
          </p:nvSpPr>
          <p:spPr>
            <a:xfrm flipH="1">
              <a:off x="1326922" y="3362032"/>
              <a:ext cx="4270375" cy="2205038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直角三角形 15"/>
            <p:cNvSpPr/>
            <p:nvPr/>
          </p:nvSpPr>
          <p:spPr>
            <a:xfrm flipV="1">
              <a:off x="5597297" y="3906545"/>
              <a:ext cx="1060450" cy="1106487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2463965" y="4092213"/>
              <a:ext cx="2878689" cy="735149"/>
              <a:chOff x="-657945" y="4740114"/>
              <a:chExt cx="2878689" cy="735149"/>
            </a:xfrm>
          </p:grpSpPr>
          <p:sp>
            <p:nvSpPr>
              <p:cNvPr id="18" name="MH_Text_1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-657945" y="5151383"/>
                <a:ext cx="2878689" cy="3238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rtlCol="0">
                <a:noAutofit/>
              </a:bodyPr>
              <a:lstStyle/>
              <a:p>
                <a:pPr algn="r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点击此处更换文本内容概述</a:t>
                </a:r>
              </a:p>
            </p:txBody>
          </p:sp>
          <p:sp>
            <p:nvSpPr>
              <p:cNvPr id="19" name="MH_SubTitle_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-441781" y="4740114"/>
                <a:ext cx="2662525" cy="3639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r">
                  <a:lnSpc>
                    <a:spcPct val="17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单击此处添加文字标题</a:t>
                </a:r>
              </a:p>
            </p:txBody>
          </p:sp>
        </p:grpSp>
      </p:grp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6286501" y="4548140"/>
            <a:ext cx="513079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本模板所有颜色、图标均符合推出相关业务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VIS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规范，所有图标均非图片格式，因此可以编辑、换色、放大。版式设计简约、实用，所有页面均有动画效果。</a:t>
            </a: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466498" y="1948711"/>
            <a:ext cx="513079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本模板所有颜色、图标均符合推出相关业务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VIS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规范，所有图标均非图片格式，因此可以编辑、换色、放大。版式设计简约、实用，所有页面均有动画效果。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t="30967" r="5818" b="4086"/>
          <a:stretch>
            <a:fillRect/>
          </a:stretch>
        </p:blipFill>
        <p:spPr>
          <a:xfrm>
            <a:off x="-1" y="0"/>
            <a:ext cx="12192000" cy="44540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13" y="294967"/>
            <a:ext cx="1453466" cy="148236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2715283"/>
            <a:ext cx="12191999" cy="4142717"/>
          </a:xfrm>
          <a:prstGeom prst="rect">
            <a:avLst/>
          </a:prstGeom>
          <a:solidFill>
            <a:srgbClr val="EEC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5725" y="418672"/>
            <a:ext cx="3404597" cy="22966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69" y="932955"/>
            <a:ext cx="835044" cy="1688748"/>
          </a:xfrm>
          <a:prstGeom prst="rect">
            <a:avLst/>
          </a:prstGeom>
        </p:spPr>
      </p:pic>
      <p:sp>
        <p:nvSpPr>
          <p:cNvPr id="11" name="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1660" y="1414597"/>
            <a:ext cx="33448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12" name="矩形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1660" y="878057"/>
            <a:ext cx="194707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en-US" altLang="zh-CN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22436" y="2980361"/>
            <a:ext cx="362505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>
                <a:solidFill>
                  <a:srgbClr val="C00000">
                    <a:alpha val="25000"/>
                  </a:srgbClr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23900" dirty="0">
              <a:solidFill>
                <a:srgbClr val="C00000">
                  <a:alpha val="25000"/>
                </a:srgb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742688" y="4157606"/>
            <a:ext cx="5583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31" name="Footer Text"/>
          <p:cNvSpPr txBox="1"/>
          <p:nvPr/>
        </p:nvSpPr>
        <p:spPr>
          <a:xfrm>
            <a:off x="4742688" y="4990450"/>
            <a:ext cx="5752029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Respect for the designer's achievements, welcome to download my works, thank you for your support!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53405" y="1827899"/>
            <a:ext cx="2448272" cy="3475986"/>
            <a:chOff x="753405" y="1827899"/>
            <a:chExt cx="2448272" cy="3475986"/>
          </a:xfrm>
        </p:grpSpPr>
        <p:sp>
          <p:nvSpPr>
            <p:cNvPr id="9" name="圆角矩形 8"/>
            <p:cNvSpPr/>
            <p:nvPr/>
          </p:nvSpPr>
          <p:spPr>
            <a:xfrm>
              <a:off x="753405" y="2928192"/>
              <a:ext cx="2448272" cy="2375693"/>
            </a:xfrm>
            <a:prstGeom prst="roundRect">
              <a:avLst>
                <a:gd name="adj" fmla="val 9450"/>
              </a:avLst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400"/>
            </a:p>
          </p:txBody>
        </p:sp>
        <p:sp>
          <p:nvSpPr>
            <p:cNvPr id="10" name="椭圆 9"/>
            <p:cNvSpPr/>
            <p:nvPr/>
          </p:nvSpPr>
          <p:spPr>
            <a:xfrm>
              <a:off x="1264762" y="1827899"/>
              <a:ext cx="1384260" cy="13842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400"/>
            </a:p>
          </p:txBody>
        </p:sp>
        <p:sp>
          <p:nvSpPr>
            <p:cNvPr id="11" name="椭圆 10"/>
            <p:cNvSpPr/>
            <p:nvPr/>
          </p:nvSpPr>
          <p:spPr>
            <a:xfrm>
              <a:off x="2337258" y="2741536"/>
              <a:ext cx="373310" cy="37331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/>
                <a:t>1</a:t>
              </a:r>
              <a:endParaRPr lang="zh-CN" altLang="en-US" b="1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03217" y="2317808"/>
              <a:ext cx="10054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sp>
          <p:nvSpPr>
            <p:cNvPr id="13" name="TextBox 27"/>
            <p:cNvSpPr txBox="1"/>
            <p:nvPr/>
          </p:nvSpPr>
          <p:spPr>
            <a:xfrm>
              <a:off x="1017554" y="3600671"/>
              <a:ext cx="1944216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/>
                <a:t>点击此处更换文本内容概述</a:t>
              </a:r>
              <a:endParaRPr lang="en-US" altLang="zh-CN" sz="1200" dirty="0"/>
            </a:p>
            <a:p>
              <a:pPr>
                <a:lnSpc>
                  <a:spcPct val="150000"/>
                </a:lnSpc>
              </a:pPr>
              <a:r>
                <a:rPr lang="zh-CN" altLang="en-US" sz="1200" dirty="0"/>
                <a:t>点击此处更换文本内容概述</a:t>
              </a:r>
              <a:endParaRPr lang="en-US" altLang="zh-CN" sz="1200" dirty="0"/>
            </a:p>
            <a:p>
              <a:pPr>
                <a:lnSpc>
                  <a:spcPct val="150000"/>
                </a:lnSpc>
              </a:pPr>
              <a:r>
                <a:rPr lang="zh-CN" altLang="en-US" sz="1200" dirty="0"/>
                <a:t>点击此处更换文本内容概述</a:t>
              </a:r>
            </a:p>
            <a:p>
              <a:pPr>
                <a:lnSpc>
                  <a:spcPct val="150000"/>
                </a:lnSpc>
              </a:pPr>
              <a:endParaRPr lang="zh-CN" altLang="en-US" sz="1200" dirty="0"/>
            </a:p>
            <a:p>
              <a:pPr>
                <a:lnSpc>
                  <a:spcPct val="150000"/>
                </a:lnSpc>
              </a:pPr>
              <a:endParaRPr lang="zh-CN" altLang="en-US" sz="12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71225" y="1871810"/>
            <a:ext cx="2448272" cy="3432074"/>
            <a:chOff x="3471225" y="1871810"/>
            <a:chExt cx="2448272" cy="3432074"/>
          </a:xfrm>
        </p:grpSpPr>
        <p:sp>
          <p:nvSpPr>
            <p:cNvPr id="15" name="圆角矩形 14"/>
            <p:cNvSpPr/>
            <p:nvPr/>
          </p:nvSpPr>
          <p:spPr>
            <a:xfrm>
              <a:off x="3471225" y="2928191"/>
              <a:ext cx="2448272" cy="2375693"/>
            </a:xfrm>
            <a:prstGeom prst="roundRect">
              <a:avLst>
                <a:gd name="adj" fmla="val 7846"/>
              </a:avLst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4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4003231" y="1871810"/>
              <a:ext cx="1384260" cy="13842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400"/>
            </a:p>
          </p:txBody>
        </p:sp>
        <p:sp>
          <p:nvSpPr>
            <p:cNvPr id="17" name="椭圆 16"/>
            <p:cNvSpPr/>
            <p:nvPr/>
          </p:nvSpPr>
          <p:spPr>
            <a:xfrm>
              <a:off x="5128885" y="2741536"/>
              <a:ext cx="373310" cy="3733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/>
                <a:t>2</a:t>
              </a:r>
              <a:endParaRPr lang="zh-CN" altLang="en-US" b="1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4115963" y="2342265"/>
              <a:ext cx="10054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sp>
          <p:nvSpPr>
            <p:cNvPr id="19" name="TextBox 28"/>
            <p:cNvSpPr txBox="1"/>
            <p:nvPr/>
          </p:nvSpPr>
          <p:spPr>
            <a:xfrm>
              <a:off x="3723253" y="3595027"/>
              <a:ext cx="1944216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05364" y="1827899"/>
            <a:ext cx="2448272" cy="3475984"/>
            <a:chOff x="6205364" y="1827899"/>
            <a:chExt cx="2448272" cy="3475984"/>
          </a:xfrm>
        </p:grpSpPr>
        <p:sp>
          <p:nvSpPr>
            <p:cNvPr id="23" name="圆角矩形 15"/>
            <p:cNvSpPr/>
            <p:nvPr/>
          </p:nvSpPr>
          <p:spPr>
            <a:xfrm>
              <a:off x="6205364" y="2928190"/>
              <a:ext cx="2448272" cy="2375693"/>
            </a:xfrm>
            <a:prstGeom prst="roundRect">
              <a:avLst>
                <a:gd name="adj" fmla="val 7445"/>
              </a:avLst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400"/>
            </a:p>
          </p:txBody>
        </p:sp>
        <p:sp>
          <p:nvSpPr>
            <p:cNvPr id="24" name="椭圆 23"/>
            <p:cNvSpPr/>
            <p:nvPr/>
          </p:nvSpPr>
          <p:spPr>
            <a:xfrm>
              <a:off x="6737370" y="1827899"/>
              <a:ext cx="1384260" cy="13842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400"/>
            </a:p>
          </p:txBody>
        </p:sp>
        <p:sp>
          <p:nvSpPr>
            <p:cNvPr id="25" name="椭圆 24"/>
            <p:cNvSpPr/>
            <p:nvPr/>
          </p:nvSpPr>
          <p:spPr>
            <a:xfrm>
              <a:off x="7865189" y="2741536"/>
              <a:ext cx="373310" cy="37331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/>
                <a:t>3</a:t>
              </a:r>
              <a:endParaRPr lang="zh-CN" altLang="en-US" b="1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6862802" y="2342265"/>
              <a:ext cx="10054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sp>
          <p:nvSpPr>
            <p:cNvPr id="27" name="TextBox 29"/>
            <p:cNvSpPr txBox="1"/>
            <p:nvPr/>
          </p:nvSpPr>
          <p:spPr>
            <a:xfrm>
              <a:off x="6457392" y="3601903"/>
              <a:ext cx="1944216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939503" y="1871810"/>
            <a:ext cx="2448272" cy="3432074"/>
            <a:chOff x="8939503" y="1871810"/>
            <a:chExt cx="2448272" cy="3432074"/>
          </a:xfrm>
        </p:grpSpPr>
        <p:sp>
          <p:nvSpPr>
            <p:cNvPr id="29" name="圆角矩形 14"/>
            <p:cNvSpPr/>
            <p:nvPr/>
          </p:nvSpPr>
          <p:spPr>
            <a:xfrm>
              <a:off x="8939503" y="2928191"/>
              <a:ext cx="2448272" cy="2375693"/>
            </a:xfrm>
            <a:prstGeom prst="roundRect">
              <a:avLst>
                <a:gd name="adj" fmla="val 7846"/>
              </a:avLst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400"/>
            </a:p>
          </p:txBody>
        </p:sp>
        <p:sp>
          <p:nvSpPr>
            <p:cNvPr id="35" name="椭圆 34"/>
            <p:cNvSpPr/>
            <p:nvPr/>
          </p:nvSpPr>
          <p:spPr>
            <a:xfrm>
              <a:off x="9471509" y="1871810"/>
              <a:ext cx="1384260" cy="13842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400"/>
            </a:p>
          </p:txBody>
        </p:sp>
        <p:sp>
          <p:nvSpPr>
            <p:cNvPr id="31" name="椭圆 30"/>
            <p:cNvSpPr/>
            <p:nvPr/>
          </p:nvSpPr>
          <p:spPr>
            <a:xfrm>
              <a:off x="10597163" y="2741536"/>
              <a:ext cx="373310" cy="3733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/>
                <a:t>4</a:t>
              </a:r>
              <a:endParaRPr lang="zh-CN" altLang="en-US" b="1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9584241" y="2342265"/>
              <a:ext cx="10054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sp>
          <p:nvSpPr>
            <p:cNvPr id="33" name="TextBox 28"/>
            <p:cNvSpPr txBox="1"/>
            <p:nvPr/>
          </p:nvSpPr>
          <p:spPr>
            <a:xfrm>
              <a:off x="9191531" y="3595027"/>
              <a:ext cx="1944216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右箭头 7"/>
          <p:cNvSpPr/>
          <p:nvPr/>
        </p:nvSpPr>
        <p:spPr>
          <a:xfrm>
            <a:off x="1" y="3441157"/>
            <a:ext cx="9464072" cy="38686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右箭头 8"/>
          <p:cNvSpPr/>
          <p:nvPr/>
        </p:nvSpPr>
        <p:spPr>
          <a:xfrm rot="5400000" flipH="1">
            <a:off x="3798278" y="-1056510"/>
            <a:ext cx="699389" cy="8295943"/>
          </a:xfrm>
          <a:prstGeom prst="ben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右箭头 9"/>
          <p:cNvSpPr/>
          <p:nvPr/>
        </p:nvSpPr>
        <p:spPr>
          <a:xfrm rot="16200000" flipH="1" flipV="1">
            <a:off x="3327174" y="500848"/>
            <a:ext cx="699389" cy="7353736"/>
          </a:xfrm>
          <a:prstGeom prst="ben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右箭头 10"/>
          <p:cNvSpPr/>
          <p:nvPr/>
        </p:nvSpPr>
        <p:spPr>
          <a:xfrm rot="5400000" flipH="1">
            <a:off x="2485059" y="256700"/>
            <a:ext cx="699394" cy="5669517"/>
          </a:xfrm>
          <a:prstGeom prst="ben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右箭头 14"/>
          <p:cNvSpPr/>
          <p:nvPr/>
        </p:nvSpPr>
        <p:spPr>
          <a:xfrm rot="5400000" flipH="1">
            <a:off x="1279290" y="1611274"/>
            <a:ext cx="699391" cy="2960365"/>
          </a:xfrm>
          <a:prstGeom prst="ben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右箭头 37"/>
          <p:cNvSpPr/>
          <p:nvPr/>
        </p:nvSpPr>
        <p:spPr>
          <a:xfrm rot="16200000" flipH="1" flipV="1">
            <a:off x="2023762" y="1804258"/>
            <a:ext cx="699390" cy="4746919"/>
          </a:xfrm>
          <a:prstGeom prst="ben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右箭头 38"/>
          <p:cNvSpPr/>
          <p:nvPr/>
        </p:nvSpPr>
        <p:spPr>
          <a:xfrm rot="16200000" flipH="1" flipV="1">
            <a:off x="714268" y="3113753"/>
            <a:ext cx="699390" cy="2127931"/>
          </a:xfrm>
          <a:prstGeom prst="ben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52388" y="4914275"/>
            <a:ext cx="2930130" cy="954802"/>
            <a:chOff x="375728" y="4487664"/>
            <a:chExt cx="2930130" cy="954802"/>
          </a:xfrm>
        </p:grpSpPr>
        <p:sp>
          <p:nvSpPr>
            <p:cNvPr id="16" name="MH_Text_1"/>
            <p:cNvSpPr txBox="1"/>
            <p:nvPr>
              <p:custDataLst>
                <p:tags r:id="rId13"/>
              </p:custDataLst>
            </p:nvPr>
          </p:nvSpPr>
          <p:spPr>
            <a:xfrm>
              <a:off x="375728" y="5030464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MH_SubTitle_1"/>
            <p:cNvSpPr txBox="1"/>
            <p:nvPr>
              <p:custDataLst>
                <p:tags r:id="rId14"/>
              </p:custDataLst>
            </p:nvPr>
          </p:nvSpPr>
          <p:spPr>
            <a:xfrm>
              <a:off x="509531" y="448766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165870" y="4914275"/>
            <a:ext cx="2930130" cy="954802"/>
            <a:chOff x="375728" y="4487664"/>
            <a:chExt cx="2930130" cy="954802"/>
          </a:xfrm>
        </p:grpSpPr>
        <p:sp>
          <p:nvSpPr>
            <p:cNvPr id="19" name="MH_Text_1"/>
            <p:cNvSpPr txBox="1"/>
            <p:nvPr>
              <p:custDataLst>
                <p:tags r:id="rId11"/>
              </p:custDataLst>
            </p:nvPr>
          </p:nvSpPr>
          <p:spPr>
            <a:xfrm>
              <a:off x="375728" y="5030464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MH_SubTitle_1"/>
            <p:cNvSpPr txBox="1"/>
            <p:nvPr>
              <p:custDataLst>
                <p:tags r:id="rId12"/>
              </p:custDataLst>
            </p:nvPr>
          </p:nvSpPr>
          <p:spPr>
            <a:xfrm>
              <a:off x="509531" y="448766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888672" y="4914275"/>
            <a:ext cx="2930130" cy="954802"/>
            <a:chOff x="375728" y="4487664"/>
            <a:chExt cx="2930130" cy="954802"/>
          </a:xfrm>
        </p:grpSpPr>
        <p:sp>
          <p:nvSpPr>
            <p:cNvPr id="22" name="MH_Text_1"/>
            <p:cNvSpPr txBox="1"/>
            <p:nvPr>
              <p:custDataLst>
                <p:tags r:id="rId9"/>
              </p:custDataLst>
            </p:nvPr>
          </p:nvSpPr>
          <p:spPr>
            <a:xfrm>
              <a:off x="375728" y="5030464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MH_SubTitle_1"/>
            <p:cNvSpPr txBox="1"/>
            <p:nvPr>
              <p:custDataLst>
                <p:tags r:id="rId10"/>
              </p:custDataLst>
            </p:nvPr>
          </p:nvSpPr>
          <p:spPr>
            <a:xfrm>
              <a:off x="509531" y="448766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629170" y="1484478"/>
            <a:ext cx="2930130" cy="954802"/>
            <a:chOff x="375728" y="4487664"/>
            <a:chExt cx="2930130" cy="954802"/>
          </a:xfrm>
        </p:grpSpPr>
        <p:sp>
          <p:nvSpPr>
            <p:cNvPr id="25" name="MH_Text_1"/>
            <p:cNvSpPr txBox="1"/>
            <p:nvPr>
              <p:custDataLst>
                <p:tags r:id="rId7"/>
              </p:custDataLst>
            </p:nvPr>
          </p:nvSpPr>
          <p:spPr>
            <a:xfrm>
              <a:off x="375728" y="5030464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MH_SubTitle_1"/>
            <p:cNvSpPr txBox="1"/>
            <p:nvPr>
              <p:custDataLst>
                <p:tags r:id="rId8"/>
              </p:custDataLst>
            </p:nvPr>
          </p:nvSpPr>
          <p:spPr>
            <a:xfrm>
              <a:off x="509531" y="448766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342652" y="1484478"/>
            <a:ext cx="2930130" cy="954802"/>
            <a:chOff x="375728" y="4487664"/>
            <a:chExt cx="2930130" cy="954802"/>
          </a:xfrm>
        </p:grpSpPr>
        <p:sp>
          <p:nvSpPr>
            <p:cNvPr id="28" name="MH_Text_1"/>
            <p:cNvSpPr txBox="1"/>
            <p:nvPr>
              <p:custDataLst>
                <p:tags r:id="rId5"/>
              </p:custDataLst>
            </p:nvPr>
          </p:nvSpPr>
          <p:spPr>
            <a:xfrm>
              <a:off x="375728" y="5030464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MH_SubTitle_1"/>
            <p:cNvSpPr txBox="1"/>
            <p:nvPr>
              <p:custDataLst>
                <p:tags r:id="rId6"/>
              </p:custDataLst>
            </p:nvPr>
          </p:nvSpPr>
          <p:spPr>
            <a:xfrm>
              <a:off x="509531" y="448766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065454" y="1484478"/>
            <a:ext cx="2930130" cy="954802"/>
            <a:chOff x="375728" y="4487664"/>
            <a:chExt cx="2930130" cy="954802"/>
          </a:xfrm>
        </p:grpSpPr>
        <p:sp>
          <p:nvSpPr>
            <p:cNvPr id="31" name="MH_Text_1"/>
            <p:cNvSpPr txBox="1"/>
            <p:nvPr>
              <p:custDataLst>
                <p:tags r:id="rId3"/>
              </p:custDataLst>
            </p:nvPr>
          </p:nvSpPr>
          <p:spPr>
            <a:xfrm>
              <a:off x="375728" y="5030464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MH_SubTitle_1"/>
            <p:cNvSpPr txBox="1"/>
            <p:nvPr>
              <p:custDataLst>
                <p:tags r:id="rId4"/>
              </p:custDataLst>
            </p:nvPr>
          </p:nvSpPr>
          <p:spPr>
            <a:xfrm>
              <a:off x="509531" y="448766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279182" y="3222914"/>
            <a:ext cx="2930130" cy="954802"/>
            <a:chOff x="375728" y="4487664"/>
            <a:chExt cx="2930130" cy="954802"/>
          </a:xfrm>
        </p:grpSpPr>
        <p:sp>
          <p:nvSpPr>
            <p:cNvPr id="34" name="MH_Text_1"/>
            <p:cNvSpPr txBox="1"/>
            <p:nvPr>
              <p:custDataLst>
                <p:tags r:id="rId1"/>
              </p:custDataLst>
            </p:nvPr>
          </p:nvSpPr>
          <p:spPr>
            <a:xfrm>
              <a:off x="375728" y="5030464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MH_SubTitle_1"/>
            <p:cNvSpPr txBox="1"/>
            <p:nvPr>
              <p:custDataLst>
                <p:tags r:id="rId2"/>
              </p:custDataLst>
            </p:nvPr>
          </p:nvSpPr>
          <p:spPr>
            <a:xfrm>
              <a:off x="509531" y="448766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398689" y="2064425"/>
            <a:ext cx="3206596" cy="3207588"/>
            <a:chOff x="4398689" y="2064425"/>
            <a:chExt cx="3206596" cy="3207588"/>
          </a:xfrm>
        </p:grpSpPr>
        <p:sp>
          <p:nvSpPr>
            <p:cNvPr id="9" name="Freeform 21"/>
            <p:cNvSpPr/>
            <p:nvPr/>
          </p:nvSpPr>
          <p:spPr bwMode="auto">
            <a:xfrm>
              <a:off x="4398689" y="2064425"/>
              <a:ext cx="1573821" cy="1571743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/>
            <a:lstStyle/>
            <a:p>
              <a:endParaRPr lang="zh-CN" altLang="en-US" sz="4000"/>
            </a:p>
          </p:txBody>
        </p:sp>
        <p:sp>
          <p:nvSpPr>
            <p:cNvPr id="10" name="Freeform 22"/>
            <p:cNvSpPr/>
            <p:nvPr/>
          </p:nvSpPr>
          <p:spPr bwMode="auto">
            <a:xfrm>
              <a:off x="6034028" y="2064427"/>
              <a:ext cx="1571257" cy="1571743"/>
            </a:xfrm>
            <a:custGeom>
              <a:avLst/>
              <a:gdLst>
                <a:gd name="T0" fmla="*/ 283 w 565"/>
                <a:gd name="T1" fmla="*/ 0 h 565"/>
                <a:gd name="T2" fmla="*/ 565 w 565"/>
                <a:gd name="T3" fmla="*/ 0 h 565"/>
                <a:gd name="T4" fmla="*/ 565 w 565"/>
                <a:gd name="T5" fmla="*/ 283 h 565"/>
                <a:gd name="T6" fmla="*/ 283 w 565"/>
                <a:gd name="T7" fmla="*/ 565 h 565"/>
                <a:gd name="T8" fmla="*/ 0 w 565"/>
                <a:gd name="T9" fmla="*/ 565 h 565"/>
                <a:gd name="T10" fmla="*/ 0 w 565"/>
                <a:gd name="T11" fmla="*/ 283 h 565"/>
                <a:gd name="T12" fmla="*/ 283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4000"/>
            </a:p>
          </p:txBody>
        </p:sp>
        <p:sp>
          <p:nvSpPr>
            <p:cNvPr id="11" name="Freeform 23"/>
            <p:cNvSpPr/>
            <p:nvPr/>
          </p:nvSpPr>
          <p:spPr bwMode="auto">
            <a:xfrm>
              <a:off x="4398689" y="3700270"/>
              <a:ext cx="1573821" cy="1571743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4000"/>
            </a:p>
          </p:txBody>
        </p:sp>
        <p:sp>
          <p:nvSpPr>
            <p:cNvPr id="12" name="Freeform 24"/>
            <p:cNvSpPr/>
            <p:nvPr/>
          </p:nvSpPr>
          <p:spPr bwMode="auto">
            <a:xfrm>
              <a:off x="6034028" y="3700270"/>
              <a:ext cx="1571257" cy="1571743"/>
            </a:xfrm>
            <a:custGeom>
              <a:avLst/>
              <a:gdLst>
                <a:gd name="T0" fmla="*/ 283 w 565"/>
                <a:gd name="T1" fmla="*/ 565 h 565"/>
                <a:gd name="T2" fmla="*/ 565 w 565"/>
                <a:gd name="T3" fmla="*/ 565 h 565"/>
                <a:gd name="T4" fmla="*/ 565 w 565"/>
                <a:gd name="T5" fmla="*/ 283 h 565"/>
                <a:gd name="T6" fmla="*/ 283 w 565"/>
                <a:gd name="T7" fmla="*/ 0 h 565"/>
                <a:gd name="T8" fmla="*/ 0 w 565"/>
                <a:gd name="T9" fmla="*/ 0 h 565"/>
                <a:gd name="T10" fmla="*/ 0 w 565"/>
                <a:gd name="T11" fmla="*/ 283 h 565"/>
                <a:gd name="T12" fmla="*/ 283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/>
            <a:lstStyle/>
            <a:p>
              <a:endParaRPr lang="zh-CN" altLang="en-US" sz="4000"/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5007426" y="2336214"/>
              <a:ext cx="384542" cy="100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zh-CN" sz="7200" dirty="0">
                  <a:solidFill>
                    <a:srgbClr val="FFFFFF"/>
                  </a:solidFill>
                  <a:latin typeface="+mj-lt"/>
                </a:rPr>
                <a:t>S</a:t>
              </a:r>
              <a:endParaRPr lang="zh-CN" altLang="zh-CN" sz="7200" dirty="0">
                <a:latin typeface="+mj-lt"/>
              </a:endParaRPr>
            </a:p>
          </p:txBody>
        </p:sp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6382811" y="2336214"/>
              <a:ext cx="742968" cy="100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zh-CN" sz="7200" dirty="0">
                  <a:solidFill>
                    <a:srgbClr val="FFFFFF"/>
                  </a:solidFill>
                  <a:latin typeface="+mj-lt"/>
                </a:rPr>
                <a:t>W</a:t>
              </a:r>
              <a:endParaRPr lang="zh-CN" altLang="zh-CN" sz="7200" dirty="0">
                <a:latin typeface="+mj-lt"/>
              </a:endParaRP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4964275" y="3874623"/>
              <a:ext cx="552872" cy="100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zh-CN" sz="7200">
                  <a:solidFill>
                    <a:srgbClr val="FFFFFF"/>
                  </a:solidFill>
                  <a:latin typeface="+mj-lt"/>
                </a:rPr>
                <a:t>O</a:t>
              </a:r>
              <a:endParaRPr lang="zh-CN" altLang="zh-CN" sz="7200">
                <a:latin typeface="+mj-lt"/>
              </a:endParaRP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6582457" y="3874623"/>
              <a:ext cx="407761" cy="100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zh-CN" sz="7200" dirty="0">
                  <a:solidFill>
                    <a:srgbClr val="FFFFFF"/>
                  </a:solidFill>
                  <a:latin typeface="+mj-lt"/>
                </a:rPr>
                <a:t>T</a:t>
              </a:r>
              <a:endParaRPr lang="zh-CN" altLang="zh-CN" sz="7200" dirty="0">
                <a:latin typeface="+mj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600562" y="3265712"/>
              <a:ext cx="813099" cy="813349"/>
            </a:xfrm>
            <a:prstGeom prst="ellipse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/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5794559" y="3509569"/>
              <a:ext cx="425106" cy="325632"/>
            </a:xfrm>
            <a:custGeom>
              <a:avLst/>
              <a:gdLst>
                <a:gd name="T0" fmla="*/ 218 w 235"/>
                <a:gd name="T1" fmla="*/ 76 h 180"/>
                <a:gd name="T2" fmla="*/ 230 w 235"/>
                <a:gd name="T3" fmla="*/ 106 h 180"/>
                <a:gd name="T4" fmla="*/ 206 w 235"/>
                <a:gd name="T5" fmla="*/ 107 h 180"/>
                <a:gd name="T6" fmla="*/ 117 w 235"/>
                <a:gd name="T7" fmla="*/ 180 h 180"/>
                <a:gd name="T8" fmla="*/ 54 w 235"/>
                <a:gd name="T9" fmla="*/ 154 h 180"/>
                <a:gd name="T10" fmla="*/ 66 w 235"/>
                <a:gd name="T11" fmla="*/ 141 h 180"/>
                <a:gd name="T12" fmla="*/ 117 w 235"/>
                <a:gd name="T13" fmla="*/ 162 h 180"/>
                <a:gd name="T14" fmla="*/ 187 w 235"/>
                <a:gd name="T15" fmla="*/ 107 h 180"/>
                <a:gd name="T16" fmla="*/ 162 w 235"/>
                <a:gd name="T17" fmla="*/ 99 h 180"/>
                <a:gd name="T18" fmla="*/ 178 w 235"/>
                <a:gd name="T19" fmla="*/ 76 h 180"/>
                <a:gd name="T20" fmla="*/ 203 w 235"/>
                <a:gd name="T21" fmla="*/ 58 h 180"/>
                <a:gd name="T22" fmla="*/ 204 w 235"/>
                <a:gd name="T23" fmla="*/ 87 h 180"/>
                <a:gd name="T24" fmla="*/ 198 w 235"/>
                <a:gd name="T25" fmla="*/ 79 h 180"/>
                <a:gd name="T26" fmla="*/ 190 w 235"/>
                <a:gd name="T27" fmla="*/ 90 h 180"/>
                <a:gd name="T28" fmla="*/ 199 w 235"/>
                <a:gd name="T29" fmla="*/ 90 h 180"/>
                <a:gd name="T30" fmla="*/ 204 w 235"/>
                <a:gd name="T31" fmla="*/ 87 h 180"/>
                <a:gd name="T32" fmla="*/ 30 w 235"/>
                <a:gd name="T33" fmla="*/ 120 h 180"/>
                <a:gd name="T34" fmla="*/ 44 w 235"/>
                <a:gd name="T35" fmla="*/ 120 h 180"/>
                <a:gd name="T36" fmla="*/ 71 w 235"/>
                <a:gd name="T37" fmla="*/ 87 h 180"/>
                <a:gd name="T38" fmla="*/ 73 w 235"/>
                <a:gd name="T39" fmla="*/ 81 h 180"/>
                <a:gd name="T40" fmla="*/ 47 w 235"/>
                <a:gd name="T41" fmla="*/ 72 h 180"/>
                <a:gd name="T42" fmla="*/ 117 w 235"/>
                <a:gd name="T43" fmla="*/ 18 h 180"/>
                <a:gd name="T44" fmla="*/ 168 w 235"/>
                <a:gd name="T45" fmla="*/ 39 h 180"/>
                <a:gd name="T46" fmla="*/ 180 w 235"/>
                <a:gd name="T47" fmla="*/ 26 h 180"/>
                <a:gd name="T48" fmla="*/ 117 w 235"/>
                <a:gd name="T49" fmla="*/ 0 h 180"/>
                <a:gd name="T50" fmla="*/ 29 w 235"/>
                <a:gd name="T51" fmla="*/ 72 h 180"/>
                <a:gd name="T52" fmla="*/ 4 w 235"/>
                <a:gd name="T53" fmla="*/ 74 h 180"/>
                <a:gd name="T54" fmla="*/ 16 w 235"/>
                <a:gd name="T55" fmla="*/ 104 h 180"/>
                <a:gd name="T56" fmla="*/ 30 w 235"/>
                <a:gd name="T57" fmla="*/ 93 h 180"/>
                <a:gd name="T58" fmla="*/ 29 w 235"/>
                <a:gd name="T59" fmla="*/ 90 h 180"/>
                <a:gd name="T60" fmla="*/ 37 w 235"/>
                <a:gd name="T61" fmla="*/ 90 h 180"/>
                <a:gd name="T62" fmla="*/ 43 w 235"/>
                <a:gd name="T63" fmla="*/ 93 h 180"/>
                <a:gd name="T64" fmla="*/ 30 w 235"/>
                <a:gd name="T65" fmla="*/ 9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" h="180">
                  <a:moveTo>
                    <a:pt x="205" y="60"/>
                  </a:moveTo>
                  <a:cubicBezTo>
                    <a:pt x="218" y="76"/>
                    <a:pt x="218" y="76"/>
                    <a:pt x="218" y="76"/>
                  </a:cubicBezTo>
                  <a:cubicBezTo>
                    <a:pt x="232" y="93"/>
                    <a:pt x="232" y="93"/>
                    <a:pt x="232" y="93"/>
                  </a:cubicBezTo>
                  <a:cubicBezTo>
                    <a:pt x="235" y="97"/>
                    <a:pt x="234" y="103"/>
                    <a:pt x="230" y="106"/>
                  </a:cubicBezTo>
                  <a:cubicBezTo>
                    <a:pt x="228" y="107"/>
                    <a:pt x="226" y="108"/>
                    <a:pt x="224" y="107"/>
                  </a:cubicBezTo>
                  <a:cubicBezTo>
                    <a:pt x="206" y="107"/>
                    <a:pt x="206" y="107"/>
                    <a:pt x="206" y="107"/>
                  </a:cubicBezTo>
                  <a:cubicBezTo>
                    <a:pt x="202" y="127"/>
                    <a:pt x="192" y="144"/>
                    <a:pt x="177" y="157"/>
                  </a:cubicBezTo>
                  <a:cubicBezTo>
                    <a:pt x="162" y="171"/>
                    <a:pt x="140" y="180"/>
                    <a:pt x="117" y="180"/>
                  </a:cubicBezTo>
                  <a:cubicBezTo>
                    <a:pt x="105" y="180"/>
                    <a:pt x="94" y="177"/>
                    <a:pt x="83" y="173"/>
                  </a:cubicBezTo>
                  <a:cubicBezTo>
                    <a:pt x="72" y="168"/>
                    <a:pt x="62" y="162"/>
                    <a:pt x="54" y="154"/>
                  </a:cubicBezTo>
                  <a:cubicBezTo>
                    <a:pt x="50" y="150"/>
                    <a:pt x="50" y="144"/>
                    <a:pt x="54" y="141"/>
                  </a:cubicBezTo>
                  <a:cubicBezTo>
                    <a:pt x="57" y="137"/>
                    <a:pt x="63" y="137"/>
                    <a:pt x="66" y="141"/>
                  </a:cubicBezTo>
                  <a:cubicBezTo>
                    <a:pt x="73" y="148"/>
                    <a:pt x="81" y="153"/>
                    <a:pt x="90" y="157"/>
                  </a:cubicBezTo>
                  <a:cubicBezTo>
                    <a:pt x="98" y="160"/>
                    <a:pt x="108" y="162"/>
                    <a:pt x="117" y="162"/>
                  </a:cubicBezTo>
                  <a:cubicBezTo>
                    <a:pt x="136" y="162"/>
                    <a:pt x="153" y="155"/>
                    <a:pt x="166" y="144"/>
                  </a:cubicBezTo>
                  <a:cubicBezTo>
                    <a:pt x="176" y="134"/>
                    <a:pt x="184" y="122"/>
                    <a:pt x="187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66" y="107"/>
                    <a:pt x="162" y="104"/>
                    <a:pt x="162" y="99"/>
                  </a:cubicBezTo>
                  <a:cubicBezTo>
                    <a:pt x="162" y="96"/>
                    <a:pt x="163" y="95"/>
                    <a:pt x="164" y="93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4" y="56"/>
                    <a:pt x="200" y="55"/>
                    <a:pt x="203" y="58"/>
                  </a:cubicBezTo>
                  <a:cubicBezTo>
                    <a:pt x="204" y="58"/>
                    <a:pt x="205" y="59"/>
                    <a:pt x="205" y="60"/>
                  </a:cubicBezTo>
                  <a:close/>
                  <a:moveTo>
                    <a:pt x="204" y="87"/>
                  </a:moveTo>
                  <a:cubicBezTo>
                    <a:pt x="204" y="87"/>
                    <a:pt x="204" y="87"/>
                    <a:pt x="204" y="87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8" y="90"/>
                    <a:pt x="198" y="90"/>
                    <a:pt x="199" y="90"/>
                  </a:cubicBezTo>
                  <a:cubicBezTo>
                    <a:pt x="206" y="90"/>
                    <a:pt x="206" y="90"/>
                    <a:pt x="206" y="90"/>
                  </a:cubicBezTo>
                  <a:cubicBezTo>
                    <a:pt x="204" y="87"/>
                    <a:pt x="204" y="87"/>
                    <a:pt x="204" y="87"/>
                  </a:cubicBezTo>
                  <a:close/>
                  <a:moveTo>
                    <a:pt x="30" y="120"/>
                  </a:moveTo>
                  <a:cubicBezTo>
                    <a:pt x="30" y="120"/>
                    <a:pt x="30" y="120"/>
                    <a:pt x="30" y="120"/>
                  </a:cubicBezTo>
                  <a:cubicBezTo>
                    <a:pt x="30" y="121"/>
                    <a:pt x="31" y="121"/>
                    <a:pt x="31" y="122"/>
                  </a:cubicBezTo>
                  <a:cubicBezTo>
                    <a:pt x="35" y="125"/>
                    <a:pt x="41" y="124"/>
                    <a:pt x="44" y="120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2" y="85"/>
                    <a:pt x="73" y="83"/>
                    <a:pt x="73" y="81"/>
                  </a:cubicBezTo>
                  <a:cubicBezTo>
                    <a:pt x="73" y="76"/>
                    <a:pt x="68" y="72"/>
                    <a:pt x="64" y="72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1" y="58"/>
                    <a:pt x="58" y="45"/>
                    <a:pt x="69" y="36"/>
                  </a:cubicBezTo>
                  <a:cubicBezTo>
                    <a:pt x="82" y="25"/>
                    <a:pt x="98" y="18"/>
                    <a:pt x="117" y="18"/>
                  </a:cubicBezTo>
                  <a:cubicBezTo>
                    <a:pt x="127" y="18"/>
                    <a:pt x="136" y="20"/>
                    <a:pt x="144" y="23"/>
                  </a:cubicBezTo>
                  <a:cubicBezTo>
                    <a:pt x="153" y="27"/>
                    <a:pt x="161" y="32"/>
                    <a:pt x="168" y="39"/>
                  </a:cubicBezTo>
                  <a:cubicBezTo>
                    <a:pt x="171" y="42"/>
                    <a:pt x="177" y="42"/>
                    <a:pt x="180" y="39"/>
                  </a:cubicBezTo>
                  <a:cubicBezTo>
                    <a:pt x="184" y="35"/>
                    <a:pt x="184" y="30"/>
                    <a:pt x="180" y="26"/>
                  </a:cubicBezTo>
                  <a:cubicBezTo>
                    <a:pt x="172" y="18"/>
                    <a:pt x="162" y="11"/>
                    <a:pt x="151" y="7"/>
                  </a:cubicBezTo>
                  <a:cubicBezTo>
                    <a:pt x="141" y="2"/>
                    <a:pt x="129" y="0"/>
                    <a:pt x="117" y="0"/>
                  </a:cubicBezTo>
                  <a:cubicBezTo>
                    <a:pt x="94" y="0"/>
                    <a:pt x="73" y="9"/>
                    <a:pt x="57" y="23"/>
                  </a:cubicBezTo>
                  <a:cubicBezTo>
                    <a:pt x="43" y="35"/>
                    <a:pt x="33" y="53"/>
                    <a:pt x="29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72"/>
                    <a:pt x="6" y="73"/>
                    <a:pt x="4" y="74"/>
                  </a:cubicBezTo>
                  <a:cubicBezTo>
                    <a:pt x="1" y="77"/>
                    <a:pt x="0" y="83"/>
                    <a:pt x="3" y="87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30" y="120"/>
                    <a:pt x="30" y="120"/>
                    <a:pt x="30" y="120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3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0" y="93"/>
                    <a:pt x="30" y="93"/>
                    <a:pt x="30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744319" y="4424468"/>
            <a:ext cx="2930130" cy="954802"/>
            <a:chOff x="8350619" y="1599442"/>
            <a:chExt cx="2930130" cy="954802"/>
          </a:xfrm>
        </p:grpSpPr>
        <p:sp>
          <p:nvSpPr>
            <p:cNvPr id="20" name="MH_Text_1"/>
            <p:cNvSpPr txBox="1"/>
            <p:nvPr>
              <p:custDataLst>
                <p:tags r:id="rId7"/>
              </p:custDataLst>
            </p:nvPr>
          </p:nvSpPr>
          <p:spPr>
            <a:xfrm>
              <a:off x="8350619" y="2142242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MH_SubTitle_1"/>
            <p:cNvSpPr txBox="1"/>
            <p:nvPr>
              <p:custDataLst>
                <p:tags r:id="rId8"/>
              </p:custDataLst>
            </p:nvPr>
          </p:nvSpPr>
          <p:spPr>
            <a:xfrm>
              <a:off x="8350619" y="1599442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744319" y="2195033"/>
            <a:ext cx="2930130" cy="954802"/>
            <a:chOff x="8350619" y="1599442"/>
            <a:chExt cx="2930130" cy="954802"/>
          </a:xfrm>
        </p:grpSpPr>
        <p:sp>
          <p:nvSpPr>
            <p:cNvPr id="23" name="MH_Text_1"/>
            <p:cNvSpPr txBox="1"/>
            <p:nvPr>
              <p:custDataLst>
                <p:tags r:id="rId5"/>
              </p:custDataLst>
            </p:nvPr>
          </p:nvSpPr>
          <p:spPr>
            <a:xfrm>
              <a:off x="8350619" y="2142242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MH_SubTitle_1"/>
            <p:cNvSpPr txBox="1"/>
            <p:nvPr>
              <p:custDataLst>
                <p:tags r:id="rId6"/>
              </p:custDataLst>
            </p:nvPr>
          </p:nvSpPr>
          <p:spPr>
            <a:xfrm>
              <a:off x="8350619" y="1599442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06113" y="4449412"/>
            <a:ext cx="2930130" cy="954802"/>
            <a:chOff x="316090" y="4191297"/>
            <a:chExt cx="2930130" cy="954802"/>
          </a:xfrm>
        </p:grpSpPr>
        <p:sp>
          <p:nvSpPr>
            <p:cNvPr id="26" name="MH_Text_1"/>
            <p:cNvSpPr txBox="1"/>
            <p:nvPr>
              <p:custDataLst>
                <p:tags r:id="rId3"/>
              </p:custDataLst>
            </p:nvPr>
          </p:nvSpPr>
          <p:spPr>
            <a:xfrm>
              <a:off x="316090" y="4734097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MH_SubTitle_1"/>
            <p:cNvSpPr txBox="1"/>
            <p:nvPr>
              <p:custDataLst>
                <p:tags r:id="rId4"/>
              </p:custDataLst>
            </p:nvPr>
          </p:nvSpPr>
          <p:spPr>
            <a:xfrm>
              <a:off x="583695" y="4191297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06113" y="2194577"/>
            <a:ext cx="2930130" cy="954802"/>
            <a:chOff x="316090" y="4191297"/>
            <a:chExt cx="2930130" cy="954802"/>
          </a:xfrm>
        </p:grpSpPr>
        <p:sp>
          <p:nvSpPr>
            <p:cNvPr id="29" name="MH_Text_1"/>
            <p:cNvSpPr txBox="1"/>
            <p:nvPr>
              <p:custDataLst>
                <p:tags r:id="rId1"/>
              </p:custDataLst>
            </p:nvPr>
          </p:nvSpPr>
          <p:spPr>
            <a:xfrm>
              <a:off x="316090" y="4734097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MH_SubTitle_1"/>
            <p:cNvSpPr txBox="1"/>
            <p:nvPr>
              <p:custDataLst>
                <p:tags r:id="rId2"/>
              </p:custDataLst>
            </p:nvPr>
          </p:nvSpPr>
          <p:spPr>
            <a:xfrm>
              <a:off x="583695" y="4191297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60925" y="3224179"/>
            <a:ext cx="9757237" cy="1172910"/>
            <a:chOff x="1260925" y="3224179"/>
            <a:chExt cx="9757237" cy="1172910"/>
          </a:xfrm>
        </p:grpSpPr>
        <p:sp>
          <p:nvSpPr>
            <p:cNvPr id="9" name="Freeform: Shape 11"/>
            <p:cNvSpPr/>
            <p:nvPr/>
          </p:nvSpPr>
          <p:spPr>
            <a:xfrm>
              <a:off x="1260925" y="3224179"/>
              <a:ext cx="2292169" cy="117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2"/>
            <p:cNvSpPr/>
            <p:nvPr/>
          </p:nvSpPr>
          <p:spPr>
            <a:xfrm>
              <a:off x="3753356" y="3224179"/>
              <a:ext cx="2292169" cy="117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3"/>
            <p:cNvSpPr/>
            <p:nvPr/>
          </p:nvSpPr>
          <p:spPr>
            <a:xfrm>
              <a:off x="6245788" y="3224179"/>
              <a:ext cx="2292163" cy="117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14"/>
            <p:cNvSpPr/>
            <p:nvPr/>
          </p:nvSpPr>
          <p:spPr>
            <a:xfrm>
              <a:off x="8726000" y="3224179"/>
              <a:ext cx="2292162" cy="117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5"/>
            <p:cNvSpPr/>
            <p:nvPr/>
          </p:nvSpPr>
          <p:spPr>
            <a:xfrm>
              <a:off x="2751495" y="3651802"/>
              <a:ext cx="1817930" cy="30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6"/>
            <p:cNvSpPr/>
            <p:nvPr/>
          </p:nvSpPr>
          <p:spPr>
            <a:xfrm>
              <a:off x="5243926" y="3651802"/>
              <a:ext cx="1817924" cy="30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7"/>
            <p:cNvSpPr/>
            <p:nvPr/>
          </p:nvSpPr>
          <p:spPr>
            <a:xfrm>
              <a:off x="7724140" y="3651802"/>
              <a:ext cx="1817924" cy="30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27616" y="4623059"/>
            <a:ext cx="2662525" cy="1029782"/>
            <a:chOff x="1406551" y="4492430"/>
            <a:chExt cx="2662525" cy="1029782"/>
          </a:xfrm>
        </p:grpSpPr>
        <p:sp>
          <p:nvSpPr>
            <p:cNvPr id="17" name="MH_Text_1"/>
            <p:cNvSpPr txBox="1"/>
            <p:nvPr>
              <p:custDataLst>
                <p:tags r:id="rId7"/>
              </p:custDataLst>
            </p:nvPr>
          </p:nvSpPr>
          <p:spPr>
            <a:xfrm>
              <a:off x="1406551" y="4980431"/>
              <a:ext cx="2662525" cy="5417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内容概述</a:t>
              </a:r>
            </a:p>
          </p:txBody>
        </p:sp>
        <p:sp>
          <p:nvSpPr>
            <p:cNvPr id="18" name="MH_SubTitle_1"/>
            <p:cNvSpPr txBox="1"/>
            <p:nvPr>
              <p:custDataLst>
                <p:tags r:id="rId8"/>
              </p:custDataLst>
            </p:nvPr>
          </p:nvSpPr>
          <p:spPr>
            <a:xfrm>
              <a:off x="1406551" y="4492430"/>
              <a:ext cx="2662525" cy="3639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726000" y="4623059"/>
            <a:ext cx="2662525" cy="1029782"/>
            <a:chOff x="1406551" y="4492430"/>
            <a:chExt cx="2662525" cy="1029782"/>
          </a:xfrm>
        </p:grpSpPr>
        <p:sp>
          <p:nvSpPr>
            <p:cNvPr id="20" name="MH_Text_1"/>
            <p:cNvSpPr txBox="1"/>
            <p:nvPr>
              <p:custDataLst>
                <p:tags r:id="rId5"/>
              </p:custDataLst>
            </p:nvPr>
          </p:nvSpPr>
          <p:spPr>
            <a:xfrm>
              <a:off x="1406551" y="4980431"/>
              <a:ext cx="2662525" cy="5417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内容概述</a:t>
              </a:r>
            </a:p>
          </p:txBody>
        </p:sp>
        <p:sp>
          <p:nvSpPr>
            <p:cNvPr id="21" name="MH_SubTitle_1"/>
            <p:cNvSpPr txBox="1"/>
            <p:nvPr>
              <p:custDataLst>
                <p:tags r:id="rId6"/>
              </p:custDataLst>
            </p:nvPr>
          </p:nvSpPr>
          <p:spPr>
            <a:xfrm>
              <a:off x="1406551" y="4492430"/>
              <a:ext cx="2662525" cy="3639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90569" y="1760952"/>
            <a:ext cx="2662525" cy="1029782"/>
            <a:chOff x="1406551" y="4492430"/>
            <a:chExt cx="2662525" cy="1029782"/>
          </a:xfrm>
        </p:grpSpPr>
        <p:sp>
          <p:nvSpPr>
            <p:cNvPr id="23" name="MH_Text_1"/>
            <p:cNvSpPr txBox="1"/>
            <p:nvPr>
              <p:custDataLst>
                <p:tags r:id="rId3"/>
              </p:custDataLst>
            </p:nvPr>
          </p:nvSpPr>
          <p:spPr>
            <a:xfrm>
              <a:off x="1406551" y="4980431"/>
              <a:ext cx="2662525" cy="5417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内容概述</a:t>
              </a:r>
            </a:p>
          </p:txBody>
        </p:sp>
        <p:sp>
          <p:nvSpPr>
            <p:cNvPr id="24" name="MH_SubTitle_1"/>
            <p:cNvSpPr txBox="1"/>
            <p:nvPr>
              <p:custDataLst>
                <p:tags r:id="rId4"/>
              </p:custDataLst>
            </p:nvPr>
          </p:nvSpPr>
          <p:spPr>
            <a:xfrm>
              <a:off x="1406551" y="4492430"/>
              <a:ext cx="2662525" cy="3639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88953" y="1760952"/>
            <a:ext cx="2662525" cy="1029782"/>
            <a:chOff x="1406551" y="4492430"/>
            <a:chExt cx="2662525" cy="1029782"/>
          </a:xfrm>
        </p:grpSpPr>
        <p:sp>
          <p:nvSpPr>
            <p:cNvPr id="26" name="MH_Text_1"/>
            <p:cNvSpPr txBox="1"/>
            <p:nvPr>
              <p:custDataLst>
                <p:tags r:id="rId1"/>
              </p:custDataLst>
            </p:nvPr>
          </p:nvSpPr>
          <p:spPr>
            <a:xfrm>
              <a:off x="1406551" y="4980431"/>
              <a:ext cx="2662525" cy="5417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内容概述</a:t>
              </a:r>
            </a:p>
          </p:txBody>
        </p:sp>
        <p:sp>
          <p:nvSpPr>
            <p:cNvPr id="27" name="MH_SubTitle_1"/>
            <p:cNvSpPr txBox="1"/>
            <p:nvPr>
              <p:custDataLst>
                <p:tags r:id="rId2"/>
              </p:custDataLst>
            </p:nvPr>
          </p:nvSpPr>
          <p:spPr>
            <a:xfrm>
              <a:off x="1406551" y="4492430"/>
              <a:ext cx="2662525" cy="3639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t="30967" r="5818" b="4086"/>
          <a:stretch>
            <a:fillRect/>
          </a:stretch>
        </p:blipFill>
        <p:spPr>
          <a:xfrm>
            <a:off x="-1" y="0"/>
            <a:ext cx="12192000" cy="44540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13" y="294967"/>
            <a:ext cx="1453466" cy="148236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2715283"/>
            <a:ext cx="12191999" cy="4142717"/>
          </a:xfrm>
          <a:prstGeom prst="rect">
            <a:avLst/>
          </a:prstGeom>
          <a:solidFill>
            <a:srgbClr val="EEC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5725" y="418672"/>
            <a:ext cx="3404597" cy="22966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69" y="932955"/>
            <a:ext cx="835044" cy="1688748"/>
          </a:xfrm>
          <a:prstGeom prst="rect">
            <a:avLst/>
          </a:prstGeom>
        </p:spPr>
      </p:pic>
      <p:sp>
        <p:nvSpPr>
          <p:cNvPr id="11" name="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1660" y="1414597"/>
            <a:ext cx="33448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12" name="矩形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1660" y="878057"/>
            <a:ext cx="194707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en-US" altLang="zh-CN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24695" y="3718340"/>
            <a:ext cx="4743965" cy="711200"/>
            <a:chOff x="948871" y="802367"/>
            <a:chExt cx="4743965" cy="711200"/>
          </a:xfrm>
        </p:grpSpPr>
        <p:sp>
          <p:nvSpPr>
            <p:cNvPr id="14" name="矩形: 圆角 7"/>
            <p:cNvSpPr/>
            <p:nvPr/>
          </p:nvSpPr>
          <p:spPr>
            <a:xfrm>
              <a:off x="948871" y="802367"/>
              <a:ext cx="711200" cy="711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114300" dir="2700000" algn="tl" rotWithShape="0">
                <a:srgbClr val="C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00541" y="834801"/>
              <a:ext cx="6078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917443" y="896356"/>
              <a:ext cx="3775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224695" y="5222837"/>
            <a:ext cx="4680804" cy="711200"/>
            <a:chOff x="2731104" y="2306864"/>
            <a:chExt cx="4680804" cy="711200"/>
          </a:xfrm>
        </p:grpSpPr>
        <p:sp>
          <p:nvSpPr>
            <p:cNvPr id="18" name="矩形: 圆角 11"/>
            <p:cNvSpPr/>
            <p:nvPr/>
          </p:nvSpPr>
          <p:spPr>
            <a:xfrm>
              <a:off x="2731104" y="2306864"/>
              <a:ext cx="711200" cy="711200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  <a:effectLst>
              <a:outerShdw blurRad="50800" dist="114300" dir="2700000" algn="tl" rotWithShape="0">
                <a:srgbClr val="40404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754721" y="2339298"/>
              <a:ext cx="663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636515" y="2354820"/>
              <a:ext cx="3775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16532" y="3750775"/>
            <a:ext cx="4743965" cy="711200"/>
            <a:chOff x="4513337" y="3811361"/>
            <a:chExt cx="4743965" cy="711200"/>
          </a:xfrm>
        </p:grpSpPr>
        <p:sp>
          <p:nvSpPr>
            <p:cNvPr id="22" name="矩形: 圆角 15"/>
            <p:cNvSpPr/>
            <p:nvPr/>
          </p:nvSpPr>
          <p:spPr>
            <a:xfrm>
              <a:off x="4513337" y="3811361"/>
              <a:ext cx="711200" cy="711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114300" dir="2700000" algn="tl" rotWithShape="0">
                <a:srgbClr val="C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540068" y="3824745"/>
              <a:ext cx="6767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481909" y="3886300"/>
              <a:ext cx="3775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416532" y="5255271"/>
            <a:ext cx="4752830" cy="711200"/>
            <a:chOff x="6295571" y="5315857"/>
            <a:chExt cx="4752830" cy="711200"/>
          </a:xfrm>
        </p:grpSpPr>
        <p:sp>
          <p:nvSpPr>
            <p:cNvPr id="26" name="矩形: 圆角 19"/>
            <p:cNvSpPr/>
            <p:nvPr/>
          </p:nvSpPr>
          <p:spPr>
            <a:xfrm>
              <a:off x="6295571" y="5315857"/>
              <a:ext cx="711200" cy="711200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  <a:effectLst>
              <a:outerShdw blurRad="50800" dist="114300" dir="2700000" algn="tl" rotWithShape="0">
                <a:srgbClr val="40404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312309" y="5334907"/>
              <a:ext cx="6623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273008" y="5347707"/>
              <a:ext cx="3775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t="30967" r="5818" b="4086"/>
          <a:stretch>
            <a:fillRect/>
          </a:stretch>
        </p:blipFill>
        <p:spPr>
          <a:xfrm>
            <a:off x="-1" y="0"/>
            <a:ext cx="12192000" cy="44540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13" y="294967"/>
            <a:ext cx="1453466" cy="148236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2715283"/>
            <a:ext cx="12191999" cy="4142717"/>
          </a:xfrm>
          <a:prstGeom prst="rect">
            <a:avLst/>
          </a:prstGeom>
          <a:solidFill>
            <a:srgbClr val="EEC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5725" y="418672"/>
            <a:ext cx="3404597" cy="22966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69" y="932955"/>
            <a:ext cx="835044" cy="1688748"/>
          </a:xfrm>
          <a:prstGeom prst="rect">
            <a:avLst/>
          </a:prstGeom>
        </p:spPr>
      </p:pic>
      <p:sp>
        <p:nvSpPr>
          <p:cNvPr id="11" name="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1660" y="1414597"/>
            <a:ext cx="33448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12" name="矩形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1660" y="878057"/>
            <a:ext cx="194707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en-US" altLang="zh-CN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22436" y="2980361"/>
            <a:ext cx="362505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>
                <a:solidFill>
                  <a:srgbClr val="C00000">
                    <a:alpha val="25000"/>
                  </a:srgbClr>
                </a:solidFill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23900" dirty="0">
              <a:solidFill>
                <a:srgbClr val="C00000">
                  <a:alpha val="25000"/>
                </a:srgb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742688" y="4157606"/>
            <a:ext cx="5583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31" name="Footer Text"/>
          <p:cNvSpPr txBox="1"/>
          <p:nvPr/>
        </p:nvSpPr>
        <p:spPr>
          <a:xfrm>
            <a:off x="4742688" y="4990450"/>
            <a:ext cx="5752029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Respect for the designer's achievements, welcome to download my works, thank you for your support!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00"/>
          <p:cNvSpPr/>
          <p:nvPr/>
        </p:nvSpPr>
        <p:spPr>
          <a:xfrm>
            <a:off x="7687884" y="4071109"/>
            <a:ext cx="1417919" cy="1416090"/>
          </a:xfrm>
          <a:custGeom>
            <a:avLst/>
            <a:gdLst>
              <a:gd name="connsiteX0" fmla="*/ 1246360 w 2340862"/>
              <a:gd name="connsiteY0" fmla="*/ 0 h 2337846"/>
              <a:gd name="connsiteX1" fmla="*/ 1207741 w 2340862"/>
              <a:gd name="connsiteY1" fmla="*/ 126135 h 2337846"/>
              <a:gd name="connsiteX2" fmla="*/ 1389933 w 2340862"/>
              <a:gd name="connsiteY2" fmla="*/ 60821 h 2337846"/>
              <a:gd name="connsiteX3" fmla="*/ 1362433 w 2340862"/>
              <a:gd name="connsiteY3" fmla="*/ 133010 h 2337846"/>
              <a:gd name="connsiteX4" fmla="*/ 1486186 w 2340862"/>
              <a:gd name="connsiteY4" fmla="*/ 105509 h 2337846"/>
              <a:gd name="connsiteX5" fmla="*/ 1444935 w 2340862"/>
              <a:gd name="connsiteY5" fmla="*/ 174261 h 2337846"/>
              <a:gd name="connsiteX6" fmla="*/ 1594094 w 2340862"/>
              <a:gd name="connsiteY6" fmla="*/ 262618 h 2337846"/>
              <a:gd name="connsiteX7" fmla="*/ 1664941 w 2340862"/>
              <a:gd name="connsiteY7" fmla="*/ 438956 h 2337846"/>
              <a:gd name="connsiteX8" fmla="*/ 1678691 w 2340862"/>
              <a:gd name="connsiteY8" fmla="*/ 793028 h 2337846"/>
              <a:gd name="connsiteX9" fmla="*/ 1709630 w 2340862"/>
              <a:gd name="connsiteY9" fmla="*/ 875530 h 2337846"/>
              <a:gd name="connsiteX10" fmla="*/ 1678691 w 2340862"/>
              <a:gd name="connsiteY10" fmla="*/ 1013034 h 2337846"/>
              <a:gd name="connsiteX11" fmla="*/ 1604926 w 2340862"/>
              <a:gd name="connsiteY11" fmla="*/ 1097650 h 2337846"/>
              <a:gd name="connsiteX12" fmla="*/ 1541707 w 2340862"/>
              <a:gd name="connsiteY12" fmla="*/ 1293341 h 2337846"/>
              <a:gd name="connsiteX13" fmla="*/ 1472420 w 2340862"/>
              <a:gd name="connsiteY13" fmla="*/ 1385548 h 2337846"/>
              <a:gd name="connsiteX14" fmla="*/ 1471364 w 2340862"/>
              <a:gd name="connsiteY14" fmla="*/ 1386394 h 2337846"/>
              <a:gd name="connsiteX15" fmla="*/ 1485438 w 2340862"/>
              <a:gd name="connsiteY15" fmla="*/ 1386394 h 2337846"/>
              <a:gd name="connsiteX16" fmla="*/ 1480078 w 2340862"/>
              <a:gd name="connsiteY16" fmla="*/ 1395490 h 2337846"/>
              <a:gd name="connsiteX17" fmla="*/ 1466971 w 2340862"/>
              <a:gd name="connsiteY17" fmla="*/ 1428525 h 2337846"/>
              <a:gd name="connsiteX18" fmla="*/ 1482292 w 2340862"/>
              <a:gd name="connsiteY18" fmla="*/ 1524281 h 2337846"/>
              <a:gd name="connsiteX19" fmla="*/ 1516764 w 2340862"/>
              <a:gd name="connsiteY19" fmla="*/ 1539603 h 2337846"/>
              <a:gd name="connsiteX20" fmla="*/ 1555065 w 2340862"/>
              <a:gd name="connsiteY20" fmla="*/ 1593225 h 2337846"/>
              <a:gd name="connsiteX21" fmla="*/ 1796369 w 2340862"/>
              <a:gd name="connsiteY21" fmla="*/ 1662168 h 2337846"/>
              <a:gd name="connsiteX22" fmla="*/ 2018522 w 2340862"/>
              <a:gd name="connsiteY22" fmla="*/ 1719622 h 2337846"/>
              <a:gd name="connsiteX23" fmla="*/ 2148749 w 2340862"/>
              <a:gd name="connsiteY23" fmla="*/ 1761754 h 2337846"/>
              <a:gd name="connsiteX24" fmla="*/ 2259825 w 2340862"/>
              <a:gd name="connsiteY24" fmla="*/ 1803886 h 2337846"/>
              <a:gd name="connsiteX25" fmla="*/ 2294297 w 2340862"/>
              <a:gd name="connsiteY25" fmla="*/ 1953264 h 2337846"/>
              <a:gd name="connsiteX26" fmla="*/ 2321108 w 2340862"/>
              <a:gd name="connsiteY26" fmla="*/ 2148605 h 2337846"/>
              <a:gd name="connsiteX27" fmla="*/ 2340259 w 2340862"/>
              <a:gd name="connsiteY27" fmla="*/ 2324795 h 2337846"/>
              <a:gd name="connsiteX28" fmla="*/ 2336430 w 2340862"/>
              <a:gd name="connsiteY28" fmla="*/ 2324795 h 2337846"/>
              <a:gd name="connsiteX29" fmla="*/ 1195027 w 2340862"/>
              <a:gd name="connsiteY29" fmla="*/ 2328624 h 2337846"/>
              <a:gd name="connsiteX30" fmla="*/ 0 w 2340862"/>
              <a:gd name="connsiteY30" fmla="*/ 2324795 h 2337846"/>
              <a:gd name="connsiteX31" fmla="*/ 57453 w 2340862"/>
              <a:gd name="connsiteY31" fmla="*/ 1937944 h 2337846"/>
              <a:gd name="connsiteX32" fmla="*/ 103415 w 2340862"/>
              <a:gd name="connsiteY32" fmla="*/ 1800056 h 2337846"/>
              <a:gd name="connsiteX33" fmla="*/ 214492 w 2340862"/>
              <a:gd name="connsiteY33" fmla="*/ 1746433 h 2337846"/>
              <a:gd name="connsiteX34" fmla="*/ 831157 w 2340862"/>
              <a:gd name="connsiteY34" fmla="*/ 1570243 h 2337846"/>
              <a:gd name="connsiteX35" fmla="*/ 854139 w 2340862"/>
              <a:gd name="connsiteY35" fmla="*/ 1516622 h 2337846"/>
              <a:gd name="connsiteX36" fmla="*/ 877119 w 2340862"/>
              <a:gd name="connsiteY36" fmla="*/ 1482148 h 2337846"/>
              <a:gd name="connsiteX37" fmla="*/ 876639 w 2340862"/>
              <a:gd name="connsiteY37" fmla="*/ 1432116 h 2337846"/>
              <a:gd name="connsiteX38" fmla="*/ 867840 w 2340862"/>
              <a:gd name="connsiteY38" fmla="*/ 1386394 h 2337846"/>
              <a:gd name="connsiteX39" fmla="*/ 870670 w 2340862"/>
              <a:gd name="connsiteY39" fmla="*/ 1386394 h 2337846"/>
              <a:gd name="connsiteX40" fmla="*/ 845132 w 2340862"/>
              <a:gd name="connsiteY40" fmla="*/ 1351221 h 2337846"/>
              <a:gd name="connsiteX41" fmla="*/ 812418 w 2340862"/>
              <a:gd name="connsiteY41" fmla="*/ 1298354 h 2337846"/>
              <a:gd name="connsiteX42" fmla="*/ 753979 w 2340862"/>
              <a:gd name="connsiteY42" fmla="*/ 1092099 h 2337846"/>
              <a:gd name="connsiteX43" fmla="*/ 661164 w 2340862"/>
              <a:gd name="connsiteY43" fmla="*/ 992408 h 2337846"/>
              <a:gd name="connsiteX44" fmla="*/ 625193 w 2340862"/>
              <a:gd name="connsiteY44" fmla="*/ 833491 h 2337846"/>
              <a:gd name="connsiteX45" fmla="*/ 668039 w 2340862"/>
              <a:gd name="connsiteY45" fmla="*/ 768965 h 2337846"/>
              <a:gd name="connsiteX46" fmla="*/ 643976 w 2340862"/>
              <a:gd name="connsiteY46" fmla="*/ 603960 h 2337846"/>
              <a:gd name="connsiteX47" fmla="*/ 685227 w 2340862"/>
              <a:gd name="connsiteY47" fmla="*/ 339266 h 2337846"/>
              <a:gd name="connsiteX48" fmla="*/ 795230 w 2340862"/>
              <a:gd name="connsiteY48" fmla="*/ 174261 h 2337846"/>
              <a:gd name="connsiteX49" fmla="*/ 798667 w 2340862"/>
              <a:gd name="connsiteY49" fmla="*/ 212075 h 2337846"/>
              <a:gd name="connsiteX50" fmla="*/ 949921 w 2340862"/>
              <a:gd name="connsiteY50" fmla="*/ 105509 h 2337846"/>
              <a:gd name="connsiteX51" fmla="*/ 953359 w 2340862"/>
              <a:gd name="connsiteY51" fmla="*/ 143323 h 2337846"/>
              <a:gd name="connsiteX52" fmla="*/ 1246360 w 2340862"/>
              <a:gd name="connsiteY52" fmla="*/ 0 h 233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40862" h="2337846">
                <a:moveTo>
                  <a:pt x="1246360" y="0"/>
                </a:moveTo>
                <a:cubicBezTo>
                  <a:pt x="1260182" y="32854"/>
                  <a:pt x="1242153" y="87820"/>
                  <a:pt x="1207741" y="126135"/>
                </a:cubicBezTo>
                <a:cubicBezTo>
                  <a:pt x="1259055" y="100157"/>
                  <a:pt x="1309383" y="78725"/>
                  <a:pt x="1389933" y="60821"/>
                </a:cubicBezTo>
                <a:cubicBezTo>
                  <a:pt x="1391903" y="92923"/>
                  <a:pt x="1346391" y="125562"/>
                  <a:pt x="1362433" y="133010"/>
                </a:cubicBezTo>
                <a:cubicBezTo>
                  <a:pt x="1378475" y="140458"/>
                  <a:pt x="1472436" y="98634"/>
                  <a:pt x="1486186" y="105509"/>
                </a:cubicBezTo>
                <a:cubicBezTo>
                  <a:pt x="1499936" y="112384"/>
                  <a:pt x="1432903" y="158792"/>
                  <a:pt x="1444935" y="174261"/>
                </a:cubicBezTo>
                <a:cubicBezTo>
                  <a:pt x="1497448" y="184968"/>
                  <a:pt x="1557426" y="218502"/>
                  <a:pt x="1594094" y="262618"/>
                </a:cubicBezTo>
                <a:cubicBezTo>
                  <a:pt x="1630762" y="306734"/>
                  <a:pt x="1650842" y="350554"/>
                  <a:pt x="1664941" y="438956"/>
                </a:cubicBezTo>
                <a:cubicBezTo>
                  <a:pt x="1679040" y="527358"/>
                  <a:pt x="1705619" y="713391"/>
                  <a:pt x="1678691" y="793028"/>
                </a:cubicBezTo>
                <a:cubicBezTo>
                  <a:pt x="1706764" y="827977"/>
                  <a:pt x="1709630" y="838862"/>
                  <a:pt x="1709630" y="875530"/>
                </a:cubicBezTo>
                <a:cubicBezTo>
                  <a:pt x="1709630" y="912198"/>
                  <a:pt x="1696142" y="976014"/>
                  <a:pt x="1678691" y="1013034"/>
                </a:cubicBezTo>
                <a:cubicBezTo>
                  <a:pt x="1661240" y="1050054"/>
                  <a:pt x="1624979" y="1054107"/>
                  <a:pt x="1604926" y="1097650"/>
                </a:cubicBezTo>
                <a:cubicBezTo>
                  <a:pt x="1584872" y="1181674"/>
                  <a:pt x="1564535" y="1218054"/>
                  <a:pt x="1541707" y="1293341"/>
                </a:cubicBezTo>
                <a:cubicBezTo>
                  <a:pt x="1529102" y="1320268"/>
                  <a:pt x="1504884" y="1354282"/>
                  <a:pt x="1472420" y="1385548"/>
                </a:cubicBezTo>
                <a:lnTo>
                  <a:pt x="1471364" y="1386394"/>
                </a:lnTo>
                <a:lnTo>
                  <a:pt x="1485438" y="1386394"/>
                </a:lnTo>
                <a:lnTo>
                  <a:pt x="1480078" y="1395490"/>
                </a:lnTo>
                <a:cubicBezTo>
                  <a:pt x="1471759" y="1407938"/>
                  <a:pt x="1467929" y="1410332"/>
                  <a:pt x="1466971" y="1428525"/>
                </a:cubicBezTo>
                <a:cubicBezTo>
                  <a:pt x="1465694" y="1452783"/>
                  <a:pt x="1473993" y="1505769"/>
                  <a:pt x="1482292" y="1524281"/>
                </a:cubicBezTo>
                <a:cubicBezTo>
                  <a:pt x="1490591" y="1542794"/>
                  <a:pt x="1505911" y="1526198"/>
                  <a:pt x="1516764" y="1539603"/>
                </a:cubicBezTo>
                <a:cubicBezTo>
                  <a:pt x="1527616" y="1553009"/>
                  <a:pt x="1508463" y="1572798"/>
                  <a:pt x="1555065" y="1593225"/>
                </a:cubicBezTo>
                <a:cubicBezTo>
                  <a:pt x="1601666" y="1613652"/>
                  <a:pt x="1719126" y="1641103"/>
                  <a:pt x="1796369" y="1662168"/>
                </a:cubicBezTo>
                <a:cubicBezTo>
                  <a:pt x="1873612" y="1683235"/>
                  <a:pt x="1959792" y="1703024"/>
                  <a:pt x="2018522" y="1719622"/>
                </a:cubicBezTo>
                <a:cubicBezTo>
                  <a:pt x="2077252" y="1736219"/>
                  <a:pt x="2108531" y="1747709"/>
                  <a:pt x="2148749" y="1761754"/>
                </a:cubicBezTo>
                <a:cubicBezTo>
                  <a:pt x="2188967" y="1775798"/>
                  <a:pt x="2235567" y="1771967"/>
                  <a:pt x="2259825" y="1803886"/>
                </a:cubicBezTo>
                <a:cubicBezTo>
                  <a:pt x="2284083" y="1835805"/>
                  <a:pt x="2284083" y="1895811"/>
                  <a:pt x="2294297" y="1953264"/>
                </a:cubicBezTo>
                <a:cubicBezTo>
                  <a:pt x="2304510" y="2010718"/>
                  <a:pt x="2313448" y="2086683"/>
                  <a:pt x="2321108" y="2148605"/>
                </a:cubicBezTo>
                <a:cubicBezTo>
                  <a:pt x="2328769" y="2210527"/>
                  <a:pt x="2337705" y="2295430"/>
                  <a:pt x="2340259" y="2324795"/>
                </a:cubicBezTo>
                <a:cubicBezTo>
                  <a:pt x="2342813" y="2354160"/>
                  <a:pt x="2336430" y="2324795"/>
                  <a:pt x="2336430" y="2324795"/>
                </a:cubicBezTo>
                <a:lnTo>
                  <a:pt x="1195027" y="2328624"/>
                </a:lnTo>
                <a:cubicBezTo>
                  <a:pt x="924359" y="2335646"/>
                  <a:pt x="597513" y="2326709"/>
                  <a:pt x="0" y="2324795"/>
                </a:cubicBezTo>
                <a:cubicBezTo>
                  <a:pt x="1915" y="2282663"/>
                  <a:pt x="40218" y="2025401"/>
                  <a:pt x="57453" y="1937944"/>
                </a:cubicBezTo>
                <a:cubicBezTo>
                  <a:pt x="74689" y="1850487"/>
                  <a:pt x="77242" y="1831975"/>
                  <a:pt x="103415" y="1800056"/>
                </a:cubicBezTo>
                <a:cubicBezTo>
                  <a:pt x="129589" y="1768137"/>
                  <a:pt x="93202" y="1784736"/>
                  <a:pt x="214492" y="1746433"/>
                </a:cubicBezTo>
                <a:cubicBezTo>
                  <a:pt x="335781" y="1708131"/>
                  <a:pt x="820304" y="1577904"/>
                  <a:pt x="831157" y="1570243"/>
                </a:cubicBezTo>
                <a:cubicBezTo>
                  <a:pt x="842010" y="1562583"/>
                  <a:pt x="846478" y="1531304"/>
                  <a:pt x="854139" y="1516622"/>
                </a:cubicBezTo>
                <a:cubicBezTo>
                  <a:pt x="861799" y="1501939"/>
                  <a:pt x="875204" y="1505768"/>
                  <a:pt x="877119" y="1482148"/>
                </a:cubicBezTo>
                <a:cubicBezTo>
                  <a:pt x="878076" y="1470339"/>
                  <a:pt x="878236" y="1451826"/>
                  <a:pt x="876639" y="1432116"/>
                </a:cubicBezTo>
                <a:lnTo>
                  <a:pt x="867840" y="1386394"/>
                </a:lnTo>
                <a:lnTo>
                  <a:pt x="870670" y="1386394"/>
                </a:lnTo>
                <a:lnTo>
                  <a:pt x="845132" y="1351221"/>
                </a:lnTo>
                <a:cubicBezTo>
                  <a:pt x="833213" y="1332821"/>
                  <a:pt x="822447" y="1314706"/>
                  <a:pt x="812418" y="1298354"/>
                </a:cubicBezTo>
                <a:cubicBezTo>
                  <a:pt x="772304" y="1232947"/>
                  <a:pt x="760411" y="1175431"/>
                  <a:pt x="753979" y="1092099"/>
                </a:cubicBezTo>
                <a:cubicBezTo>
                  <a:pt x="737302" y="1069817"/>
                  <a:pt x="682628" y="1035509"/>
                  <a:pt x="661164" y="992408"/>
                </a:cubicBezTo>
                <a:cubicBezTo>
                  <a:pt x="639700" y="949307"/>
                  <a:pt x="624047" y="870731"/>
                  <a:pt x="625193" y="833491"/>
                </a:cubicBezTo>
                <a:cubicBezTo>
                  <a:pt x="626339" y="796250"/>
                  <a:pt x="650224" y="779439"/>
                  <a:pt x="668039" y="768965"/>
                </a:cubicBezTo>
                <a:cubicBezTo>
                  <a:pt x="669185" y="732297"/>
                  <a:pt x="641111" y="675576"/>
                  <a:pt x="643976" y="603960"/>
                </a:cubicBezTo>
                <a:cubicBezTo>
                  <a:pt x="646841" y="532344"/>
                  <a:pt x="660018" y="410883"/>
                  <a:pt x="685227" y="339266"/>
                </a:cubicBezTo>
                <a:cubicBezTo>
                  <a:pt x="710436" y="267649"/>
                  <a:pt x="776323" y="195459"/>
                  <a:pt x="795230" y="174261"/>
                </a:cubicBezTo>
                <a:cubicBezTo>
                  <a:pt x="814137" y="153062"/>
                  <a:pt x="772885" y="223534"/>
                  <a:pt x="798667" y="212075"/>
                </a:cubicBezTo>
                <a:cubicBezTo>
                  <a:pt x="824449" y="200616"/>
                  <a:pt x="924139" y="116968"/>
                  <a:pt x="949921" y="105509"/>
                </a:cubicBezTo>
                <a:cubicBezTo>
                  <a:pt x="975703" y="94050"/>
                  <a:pt x="949196" y="127570"/>
                  <a:pt x="953359" y="143323"/>
                </a:cubicBezTo>
                <a:cubicBezTo>
                  <a:pt x="1076584" y="47156"/>
                  <a:pt x="1203963" y="2865"/>
                  <a:pt x="124636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05"/>
          <p:cNvSpPr/>
          <p:nvPr/>
        </p:nvSpPr>
        <p:spPr>
          <a:xfrm>
            <a:off x="3242229" y="4071109"/>
            <a:ext cx="1417919" cy="1416090"/>
          </a:xfrm>
          <a:custGeom>
            <a:avLst/>
            <a:gdLst>
              <a:gd name="connsiteX0" fmla="*/ 1246360 w 2340862"/>
              <a:gd name="connsiteY0" fmla="*/ 0 h 2337846"/>
              <a:gd name="connsiteX1" fmla="*/ 1207741 w 2340862"/>
              <a:gd name="connsiteY1" fmla="*/ 126135 h 2337846"/>
              <a:gd name="connsiteX2" fmla="*/ 1389933 w 2340862"/>
              <a:gd name="connsiteY2" fmla="*/ 60821 h 2337846"/>
              <a:gd name="connsiteX3" fmla="*/ 1362433 w 2340862"/>
              <a:gd name="connsiteY3" fmla="*/ 133010 h 2337846"/>
              <a:gd name="connsiteX4" fmla="*/ 1486186 w 2340862"/>
              <a:gd name="connsiteY4" fmla="*/ 105509 h 2337846"/>
              <a:gd name="connsiteX5" fmla="*/ 1444935 w 2340862"/>
              <a:gd name="connsiteY5" fmla="*/ 174261 h 2337846"/>
              <a:gd name="connsiteX6" fmla="*/ 1594094 w 2340862"/>
              <a:gd name="connsiteY6" fmla="*/ 262618 h 2337846"/>
              <a:gd name="connsiteX7" fmla="*/ 1664941 w 2340862"/>
              <a:gd name="connsiteY7" fmla="*/ 438956 h 2337846"/>
              <a:gd name="connsiteX8" fmla="*/ 1678691 w 2340862"/>
              <a:gd name="connsiteY8" fmla="*/ 793028 h 2337846"/>
              <a:gd name="connsiteX9" fmla="*/ 1709630 w 2340862"/>
              <a:gd name="connsiteY9" fmla="*/ 875530 h 2337846"/>
              <a:gd name="connsiteX10" fmla="*/ 1678691 w 2340862"/>
              <a:gd name="connsiteY10" fmla="*/ 1013034 h 2337846"/>
              <a:gd name="connsiteX11" fmla="*/ 1604926 w 2340862"/>
              <a:gd name="connsiteY11" fmla="*/ 1097650 h 2337846"/>
              <a:gd name="connsiteX12" fmla="*/ 1541707 w 2340862"/>
              <a:gd name="connsiteY12" fmla="*/ 1293341 h 2337846"/>
              <a:gd name="connsiteX13" fmla="*/ 1472420 w 2340862"/>
              <a:gd name="connsiteY13" fmla="*/ 1385548 h 2337846"/>
              <a:gd name="connsiteX14" fmla="*/ 1471364 w 2340862"/>
              <a:gd name="connsiteY14" fmla="*/ 1386394 h 2337846"/>
              <a:gd name="connsiteX15" fmla="*/ 1485438 w 2340862"/>
              <a:gd name="connsiteY15" fmla="*/ 1386394 h 2337846"/>
              <a:gd name="connsiteX16" fmla="*/ 1480078 w 2340862"/>
              <a:gd name="connsiteY16" fmla="*/ 1395490 h 2337846"/>
              <a:gd name="connsiteX17" fmla="*/ 1466971 w 2340862"/>
              <a:gd name="connsiteY17" fmla="*/ 1428525 h 2337846"/>
              <a:gd name="connsiteX18" fmla="*/ 1482292 w 2340862"/>
              <a:gd name="connsiteY18" fmla="*/ 1524281 h 2337846"/>
              <a:gd name="connsiteX19" fmla="*/ 1516764 w 2340862"/>
              <a:gd name="connsiteY19" fmla="*/ 1539603 h 2337846"/>
              <a:gd name="connsiteX20" fmla="*/ 1555065 w 2340862"/>
              <a:gd name="connsiteY20" fmla="*/ 1593225 h 2337846"/>
              <a:gd name="connsiteX21" fmla="*/ 1796369 w 2340862"/>
              <a:gd name="connsiteY21" fmla="*/ 1662168 h 2337846"/>
              <a:gd name="connsiteX22" fmla="*/ 2018522 w 2340862"/>
              <a:gd name="connsiteY22" fmla="*/ 1719622 h 2337846"/>
              <a:gd name="connsiteX23" fmla="*/ 2148749 w 2340862"/>
              <a:gd name="connsiteY23" fmla="*/ 1761754 h 2337846"/>
              <a:gd name="connsiteX24" fmla="*/ 2259825 w 2340862"/>
              <a:gd name="connsiteY24" fmla="*/ 1803886 h 2337846"/>
              <a:gd name="connsiteX25" fmla="*/ 2294297 w 2340862"/>
              <a:gd name="connsiteY25" fmla="*/ 1953264 h 2337846"/>
              <a:gd name="connsiteX26" fmla="*/ 2321108 w 2340862"/>
              <a:gd name="connsiteY26" fmla="*/ 2148605 h 2337846"/>
              <a:gd name="connsiteX27" fmla="*/ 2340259 w 2340862"/>
              <a:gd name="connsiteY27" fmla="*/ 2324795 h 2337846"/>
              <a:gd name="connsiteX28" fmla="*/ 2336430 w 2340862"/>
              <a:gd name="connsiteY28" fmla="*/ 2324795 h 2337846"/>
              <a:gd name="connsiteX29" fmla="*/ 1195027 w 2340862"/>
              <a:gd name="connsiteY29" fmla="*/ 2328624 h 2337846"/>
              <a:gd name="connsiteX30" fmla="*/ 0 w 2340862"/>
              <a:gd name="connsiteY30" fmla="*/ 2324795 h 2337846"/>
              <a:gd name="connsiteX31" fmla="*/ 57453 w 2340862"/>
              <a:gd name="connsiteY31" fmla="*/ 1937944 h 2337846"/>
              <a:gd name="connsiteX32" fmla="*/ 103415 w 2340862"/>
              <a:gd name="connsiteY32" fmla="*/ 1800056 h 2337846"/>
              <a:gd name="connsiteX33" fmla="*/ 214492 w 2340862"/>
              <a:gd name="connsiteY33" fmla="*/ 1746433 h 2337846"/>
              <a:gd name="connsiteX34" fmla="*/ 831157 w 2340862"/>
              <a:gd name="connsiteY34" fmla="*/ 1570243 h 2337846"/>
              <a:gd name="connsiteX35" fmla="*/ 854139 w 2340862"/>
              <a:gd name="connsiteY35" fmla="*/ 1516622 h 2337846"/>
              <a:gd name="connsiteX36" fmla="*/ 877119 w 2340862"/>
              <a:gd name="connsiteY36" fmla="*/ 1482148 h 2337846"/>
              <a:gd name="connsiteX37" fmla="*/ 876639 w 2340862"/>
              <a:gd name="connsiteY37" fmla="*/ 1432116 h 2337846"/>
              <a:gd name="connsiteX38" fmla="*/ 867840 w 2340862"/>
              <a:gd name="connsiteY38" fmla="*/ 1386394 h 2337846"/>
              <a:gd name="connsiteX39" fmla="*/ 870670 w 2340862"/>
              <a:gd name="connsiteY39" fmla="*/ 1386394 h 2337846"/>
              <a:gd name="connsiteX40" fmla="*/ 845132 w 2340862"/>
              <a:gd name="connsiteY40" fmla="*/ 1351221 h 2337846"/>
              <a:gd name="connsiteX41" fmla="*/ 812418 w 2340862"/>
              <a:gd name="connsiteY41" fmla="*/ 1298354 h 2337846"/>
              <a:gd name="connsiteX42" fmla="*/ 753979 w 2340862"/>
              <a:gd name="connsiteY42" fmla="*/ 1092099 h 2337846"/>
              <a:gd name="connsiteX43" fmla="*/ 661164 w 2340862"/>
              <a:gd name="connsiteY43" fmla="*/ 992408 h 2337846"/>
              <a:gd name="connsiteX44" fmla="*/ 625193 w 2340862"/>
              <a:gd name="connsiteY44" fmla="*/ 833491 h 2337846"/>
              <a:gd name="connsiteX45" fmla="*/ 668039 w 2340862"/>
              <a:gd name="connsiteY45" fmla="*/ 768965 h 2337846"/>
              <a:gd name="connsiteX46" fmla="*/ 643976 w 2340862"/>
              <a:gd name="connsiteY46" fmla="*/ 603960 h 2337846"/>
              <a:gd name="connsiteX47" fmla="*/ 685227 w 2340862"/>
              <a:gd name="connsiteY47" fmla="*/ 339266 h 2337846"/>
              <a:gd name="connsiteX48" fmla="*/ 795230 w 2340862"/>
              <a:gd name="connsiteY48" fmla="*/ 174261 h 2337846"/>
              <a:gd name="connsiteX49" fmla="*/ 798667 w 2340862"/>
              <a:gd name="connsiteY49" fmla="*/ 212075 h 2337846"/>
              <a:gd name="connsiteX50" fmla="*/ 949921 w 2340862"/>
              <a:gd name="connsiteY50" fmla="*/ 105509 h 2337846"/>
              <a:gd name="connsiteX51" fmla="*/ 953359 w 2340862"/>
              <a:gd name="connsiteY51" fmla="*/ 143323 h 2337846"/>
              <a:gd name="connsiteX52" fmla="*/ 1246360 w 2340862"/>
              <a:gd name="connsiteY52" fmla="*/ 0 h 233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40862" h="2337846">
                <a:moveTo>
                  <a:pt x="1246360" y="0"/>
                </a:moveTo>
                <a:cubicBezTo>
                  <a:pt x="1260182" y="32854"/>
                  <a:pt x="1242153" y="87820"/>
                  <a:pt x="1207741" y="126135"/>
                </a:cubicBezTo>
                <a:cubicBezTo>
                  <a:pt x="1259055" y="100157"/>
                  <a:pt x="1309383" y="78725"/>
                  <a:pt x="1389933" y="60821"/>
                </a:cubicBezTo>
                <a:cubicBezTo>
                  <a:pt x="1391903" y="92923"/>
                  <a:pt x="1346391" y="125562"/>
                  <a:pt x="1362433" y="133010"/>
                </a:cubicBezTo>
                <a:cubicBezTo>
                  <a:pt x="1378475" y="140458"/>
                  <a:pt x="1472436" y="98634"/>
                  <a:pt x="1486186" y="105509"/>
                </a:cubicBezTo>
                <a:cubicBezTo>
                  <a:pt x="1499936" y="112384"/>
                  <a:pt x="1432903" y="158792"/>
                  <a:pt x="1444935" y="174261"/>
                </a:cubicBezTo>
                <a:cubicBezTo>
                  <a:pt x="1497448" y="184968"/>
                  <a:pt x="1557426" y="218502"/>
                  <a:pt x="1594094" y="262618"/>
                </a:cubicBezTo>
                <a:cubicBezTo>
                  <a:pt x="1630762" y="306734"/>
                  <a:pt x="1650842" y="350554"/>
                  <a:pt x="1664941" y="438956"/>
                </a:cubicBezTo>
                <a:cubicBezTo>
                  <a:pt x="1679040" y="527358"/>
                  <a:pt x="1705619" y="713391"/>
                  <a:pt x="1678691" y="793028"/>
                </a:cubicBezTo>
                <a:cubicBezTo>
                  <a:pt x="1706764" y="827977"/>
                  <a:pt x="1709630" y="838862"/>
                  <a:pt x="1709630" y="875530"/>
                </a:cubicBezTo>
                <a:cubicBezTo>
                  <a:pt x="1709630" y="912198"/>
                  <a:pt x="1696142" y="976014"/>
                  <a:pt x="1678691" y="1013034"/>
                </a:cubicBezTo>
                <a:cubicBezTo>
                  <a:pt x="1661240" y="1050054"/>
                  <a:pt x="1624979" y="1054107"/>
                  <a:pt x="1604926" y="1097650"/>
                </a:cubicBezTo>
                <a:cubicBezTo>
                  <a:pt x="1584872" y="1181674"/>
                  <a:pt x="1564535" y="1218054"/>
                  <a:pt x="1541707" y="1293341"/>
                </a:cubicBezTo>
                <a:cubicBezTo>
                  <a:pt x="1529102" y="1320268"/>
                  <a:pt x="1504884" y="1354282"/>
                  <a:pt x="1472420" y="1385548"/>
                </a:cubicBezTo>
                <a:lnTo>
                  <a:pt x="1471364" y="1386394"/>
                </a:lnTo>
                <a:lnTo>
                  <a:pt x="1485438" y="1386394"/>
                </a:lnTo>
                <a:lnTo>
                  <a:pt x="1480078" y="1395490"/>
                </a:lnTo>
                <a:cubicBezTo>
                  <a:pt x="1471759" y="1407938"/>
                  <a:pt x="1467929" y="1410332"/>
                  <a:pt x="1466971" y="1428525"/>
                </a:cubicBezTo>
                <a:cubicBezTo>
                  <a:pt x="1465694" y="1452783"/>
                  <a:pt x="1473993" y="1505769"/>
                  <a:pt x="1482292" y="1524281"/>
                </a:cubicBezTo>
                <a:cubicBezTo>
                  <a:pt x="1490591" y="1542794"/>
                  <a:pt x="1505911" y="1526198"/>
                  <a:pt x="1516764" y="1539603"/>
                </a:cubicBezTo>
                <a:cubicBezTo>
                  <a:pt x="1527616" y="1553009"/>
                  <a:pt x="1508463" y="1572798"/>
                  <a:pt x="1555065" y="1593225"/>
                </a:cubicBezTo>
                <a:cubicBezTo>
                  <a:pt x="1601666" y="1613652"/>
                  <a:pt x="1719126" y="1641103"/>
                  <a:pt x="1796369" y="1662168"/>
                </a:cubicBezTo>
                <a:cubicBezTo>
                  <a:pt x="1873612" y="1683235"/>
                  <a:pt x="1959792" y="1703024"/>
                  <a:pt x="2018522" y="1719622"/>
                </a:cubicBezTo>
                <a:cubicBezTo>
                  <a:pt x="2077252" y="1736219"/>
                  <a:pt x="2108531" y="1747709"/>
                  <a:pt x="2148749" y="1761754"/>
                </a:cubicBezTo>
                <a:cubicBezTo>
                  <a:pt x="2188967" y="1775798"/>
                  <a:pt x="2235567" y="1771967"/>
                  <a:pt x="2259825" y="1803886"/>
                </a:cubicBezTo>
                <a:cubicBezTo>
                  <a:pt x="2284083" y="1835805"/>
                  <a:pt x="2284083" y="1895811"/>
                  <a:pt x="2294297" y="1953264"/>
                </a:cubicBezTo>
                <a:cubicBezTo>
                  <a:pt x="2304510" y="2010718"/>
                  <a:pt x="2313448" y="2086683"/>
                  <a:pt x="2321108" y="2148605"/>
                </a:cubicBezTo>
                <a:cubicBezTo>
                  <a:pt x="2328769" y="2210527"/>
                  <a:pt x="2337705" y="2295430"/>
                  <a:pt x="2340259" y="2324795"/>
                </a:cubicBezTo>
                <a:cubicBezTo>
                  <a:pt x="2342813" y="2354160"/>
                  <a:pt x="2336430" y="2324795"/>
                  <a:pt x="2336430" y="2324795"/>
                </a:cubicBezTo>
                <a:lnTo>
                  <a:pt x="1195027" y="2328624"/>
                </a:lnTo>
                <a:cubicBezTo>
                  <a:pt x="924359" y="2335646"/>
                  <a:pt x="597513" y="2326709"/>
                  <a:pt x="0" y="2324795"/>
                </a:cubicBezTo>
                <a:cubicBezTo>
                  <a:pt x="1915" y="2282663"/>
                  <a:pt x="40218" y="2025401"/>
                  <a:pt x="57453" y="1937944"/>
                </a:cubicBezTo>
                <a:cubicBezTo>
                  <a:pt x="74689" y="1850487"/>
                  <a:pt x="77242" y="1831975"/>
                  <a:pt x="103415" y="1800056"/>
                </a:cubicBezTo>
                <a:cubicBezTo>
                  <a:pt x="129589" y="1768137"/>
                  <a:pt x="93202" y="1784736"/>
                  <a:pt x="214492" y="1746433"/>
                </a:cubicBezTo>
                <a:cubicBezTo>
                  <a:pt x="335781" y="1708131"/>
                  <a:pt x="820304" y="1577904"/>
                  <a:pt x="831157" y="1570243"/>
                </a:cubicBezTo>
                <a:cubicBezTo>
                  <a:pt x="842010" y="1562583"/>
                  <a:pt x="846478" y="1531304"/>
                  <a:pt x="854139" y="1516622"/>
                </a:cubicBezTo>
                <a:cubicBezTo>
                  <a:pt x="861799" y="1501939"/>
                  <a:pt x="875204" y="1505768"/>
                  <a:pt x="877119" y="1482148"/>
                </a:cubicBezTo>
                <a:cubicBezTo>
                  <a:pt x="878076" y="1470339"/>
                  <a:pt x="878236" y="1451826"/>
                  <a:pt x="876639" y="1432116"/>
                </a:cubicBezTo>
                <a:lnTo>
                  <a:pt x="867840" y="1386394"/>
                </a:lnTo>
                <a:lnTo>
                  <a:pt x="870670" y="1386394"/>
                </a:lnTo>
                <a:lnTo>
                  <a:pt x="845132" y="1351221"/>
                </a:lnTo>
                <a:cubicBezTo>
                  <a:pt x="833213" y="1332821"/>
                  <a:pt x="822447" y="1314706"/>
                  <a:pt x="812418" y="1298354"/>
                </a:cubicBezTo>
                <a:cubicBezTo>
                  <a:pt x="772304" y="1232947"/>
                  <a:pt x="760411" y="1175431"/>
                  <a:pt x="753979" y="1092099"/>
                </a:cubicBezTo>
                <a:cubicBezTo>
                  <a:pt x="737302" y="1069817"/>
                  <a:pt x="682628" y="1035509"/>
                  <a:pt x="661164" y="992408"/>
                </a:cubicBezTo>
                <a:cubicBezTo>
                  <a:pt x="639700" y="949307"/>
                  <a:pt x="624047" y="870731"/>
                  <a:pt x="625193" y="833491"/>
                </a:cubicBezTo>
                <a:cubicBezTo>
                  <a:pt x="626339" y="796250"/>
                  <a:pt x="650224" y="779439"/>
                  <a:pt x="668039" y="768965"/>
                </a:cubicBezTo>
                <a:cubicBezTo>
                  <a:pt x="669185" y="732297"/>
                  <a:pt x="641111" y="675576"/>
                  <a:pt x="643976" y="603960"/>
                </a:cubicBezTo>
                <a:cubicBezTo>
                  <a:pt x="646841" y="532344"/>
                  <a:pt x="660018" y="410883"/>
                  <a:pt x="685227" y="339266"/>
                </a:cubicBezTo>
                <a:cubicBezTo>
                  <a:pt x="710436" y="267649"/>
                  <a:pt x="776323" y="195459"/>
                  <a:pt x="795230" y="174261"/>
                </a:cubicBezTo>
                <a:cubicBezTo>
                  <a:pt x="814137" y="153062"/>
                  <a:pt x="772885" y="223534"/>
                  <a:pt x="798667" y="212075"/>
                </a:cubicBezTo>
                <a:cubicBezTo>
                  <a:pt x="824449" y="200616"/>
                  <a:pt x="924139" y="116968"/>
                  <a:pt x="949921" y="105509"/>
                </a:cubicBezTo>
                <a:cubicBezTo>
                  <a:pt x="975703" y="94050"/>
                  <a:pt x="949196" y="127570"/>
                  <a:pt x="953359" y="143323"/>
                </a:cubicBezTo>
                <a:cubicBezTo>
                  <a:pt x="1076584" y="47156"/>
                  <a:pt x="1203963" y="2865"/>
                  <a:pt x="124636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109"/>
          <p:cNvGrpSpPr/>
          <p:nvPr/>
        </p:nvGrpSpPr>
        <p:grpSpPr>
          <a:xfrm>
            <a:off x="4353644" y="4108790"/>
            <a:ext cx="1352144" cy="1378411"/>
            <a:chOff x="4108423" y="4061198"/>
            <a:chExt cx="1476341" cy="150502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" name="Freeform 111"/>
            <p:cNvSpPr/>
            <p:nvPr/>
          </p:nvSpPr>
          <p:spPr>
            <a:xfrm>
              <a:off x="4108423" y="4061198"/>
              <a:ext cx="1476341" cy="1505021"/>
            </a:xfrm>
            <a:custGeom>
              <a:avLst/>
              <a:gdLst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73869 w 2187259"/>
                <a:gd name="connsiteY2" fmla="*/ 173421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-1" fmla="*/ 1205855 w 2187259"/>
                <a:gd name="connsiteY0-2" fmla="*/ 0 h 2229751"/>
                <a:gd name="connsiteX1-3" fmla="*/ 1395041 w 2187259"/>
                <a:gd name="connsiteY1-4" fmla="*/ 70944 h 2229751"/>
                <a:gd name="connsiteX2-5" fmla="*/ 1473869 w 2187259"/>
                <a:gd name="connsiteY2-6" fmla="*/ 173421 h 2229751"/>
                <a:gd name="connsiteX3-7" fmla="*/ 1532990 w 2187259"/>
                <a:gd name="connsiteY3-8" fmla="*/ 201010 h 2229751"/>
                <a:gd name="connsiteX4-9" fmla="*/ 1655173 w 2187259"/>
                <a:gd name="connsiteY4-10" fmla="*/ 417786 h 2229751"/>
                <a:gd name="connsiteX5-11" fmla="*/ 1722176 w 2187259"/>
                <a:gd name="connsiteY5-12" fmla="*/ 827690 h 2229751"/>
                <a:gd name="connsiteX6-13" fmla="*/ 1670938 w 2187259"/>
                <a:gd name="connsiteY6-14" fmla="*/ 1119352 h 2229751"/>
                <a:gd name="connsiteX7-15" fmla="*/ 1639407 w 2187259"/>
                <a:gd name="connsiteY7-16" fmla="*/ 1308538 h 2229751"/>
                <a:gd name="connsiteX8-17" fmla="*/ 1749766 w 2187259"/>
                <a:gd name="connsiteY8-18" fmla="*/ 1450428 h 2229751"/>
                <a:gd name="connsiteX9-19" fmla="*/ 1879831 w 2187259"/>
                <a:gd name="connsiteY9-20" fmla="*/ 1501666 h 2229751"/>
                <a:gd name="connsiteX10-21" fmla="*/ 1787733 w 2187259"/>
                <a:gd name="connsiteY10-22" fmla="*/ 1589423 h 2229751"/>
                <a:gd name="connsiteX11-23" fmla="*/ 1726096 w 2187259"/>
                <a:gd name="connsiteY11-24" fmla="*/ 1610673 h 2229751"/>
                <a:gd name="connsiteX12-25" fmla="*/ 1788770 w 2187259"/>
                <a:gd name="connsiteY12-26" fmla="*/ 1626818 h 2229751"/>
                <a:gd name="connsiteX13-27" fmla="*/ 1886070 w 2187259"/>
                <a:gd name="connsiteY13-28" fmla="*/ 1652094 h 2229751"/>
                <a:gd name="connsiteX14-29" fmla="*/ 2007752 w 2187259"/>
                <a:gd name="connsiteY14-30" fmla="*/ 1691462 h 2229751"/>
                <a:gd name="connsiteX15-31" fmla="*/ 2111540 w 2187259"/>
                <a:gd name="connsiteY15-32" fmla="*/ 1730829 h 2229751"/>
                <a:gd name="connsiteX16-33" fmla="*/ 2143749 w 2187259"/>
                <a:gd name="connsiteY16-34" fmla="*/ 1870406 h 2229751"/>
                <a:gd name="connsiteX17-35" fmla="*/ 2168802 w 2187259"/>
                <a:gd name="connsiteY17-36" fmla="*/ 2052928 h 2229751"/>
                <a:gd name="connsiteX18-37" fmla="*/ 2186696 w 2187259"/>
                <a:gd name="connsiteY18-38" fmla="*/ 2217557 h 2229751"/>
                <a:gd name="connsiteX19-39" fmla="*/ 2183118 w 2187259"/>
                <a:gd name="connsiteY19-40" fmla="*/ 2217557 h 2229751"/>
                <a:gd name="connsiteX20-41" fmla="*/ 1116611 w 2187259"/>
                <a:gd name="connsiteY20-42" fmla="*/ 2221135 h 2229751"/>
                <a:gd name="connsiteX21-43" fmla="*/ 0 w 2187259"/>
                <a:gd name="connsiteY21-44" fmla="*/ 2217557 h 2229751"/>
                <a:gd name="connsiteX22-45" fmla="*/ 53683 w 2187259"/>
                <a:gd name="connsiteY22-46" fmla="*/ 1856091 h 2229751"/>
                <a:gd name="connsiteX23-47" fmla="*/ 96629 w 2187259"/>
                <a:gd name="connsiteY23-48" fmla="*/ 1727251 h 2229751"/>
                <a:gd name="connsiteX24-49" fmla="*/ 200417 w 2187259"/>
                <a:gd name="connsiteY24-50" fmla="*/ 1677146 h 2229751"/>
                <a:gd name="connsiteX25-51" fmla="*/ 429860 w 2187259"/>
                <a:gd name="connsiteY25-52" fmla="*/ 1611216 h 2229751"/>
                <a:gd name="connsiteX26-53" fmla="*/ 450554 w 2187259"/>
                <a:gd name="connsiteY26-54" fmla="*/ 1605451 h 2229751"/>
                <a:gd name="connsiteX27-55" fmla="*/ 449457 w 2187259"/>
                <a:gd name="connsiteY27-56" fmla="*/ 1605046 h 2229751"/>
                <a:gd name="connsiteX28-57" fmla="*/ 350576 w 2187259"/>
                <a:gd name="connsiteY28-58" fmla="*/ 1505607 h 2229751"/>
                <a:gd name="connsiteX29-59" fmla="*/ 484583 w 2187259"/>
                <a:gd name="connsiteY29-60" fmla="*/ 1430721 h 2229751"/>
                <a:gd name="connsiteX30-61" fmla="*/ 575235 w 2187259"/>
                <a:gd name="connsiteY30-62" fmla="*/ 1280948 h 2229751"/>
                <a:gd name="connsiteX31-63" fmla="*/ 512173 w 2187259"/>
                <a:gd name="connsiteY31-64" fmla="*/ 997169 h 2229751"/>
                <a:gd name="connsiteX32-65" fmla="*/ 508231 w 2187259"/>
                <a:gd name="connsiteY32-66" fmla="*/ 520262 h 2229751"/>
                <a:gd name="connsiteX33-67" fmla="*/ 638297 w 2187259"/>
                <a:gd name="connsiteY33-68" fmla="*/ 216776 h 2229751"/>
                <a:gd name="connsiteX34-69" fmla="*/ 859014 w 2187259"/>
                <a:gd name="connsiteY34-70" fmla="*/ 70945 h 2229751"/>
                <a:gd name="connsiteX35-71" fmla="*/ 1205855 w 2187259"/>
                <a:gd name="connsiteY35-72" fmla="*/ 0 h 2229751"/>
                <a:gd name="connsiteX0-73" fmla="*/ 1205855 w 2187259"/>
                <a:gd name="connsiteY0-74" fmla="*/ 0 h 2229751"/>
                <a:gd name="connsiteX1-75" fmla="*/ 1395041 w 2187259"/>
                <a:gd name="connsiteY1-76" fmla="*/ 70944 h 2229751"/>
                <a:gd name="connsiteX2-77" fmla="*/ 1473869 w 2187259"/>
                <a:gd name="connsiteY2-78" fmla="*/ 173421 h 2229751"/>
                <a:gd name="connsiteX3-79" fmla="*/ 1532990 w 2187259"/>
                <a:gd name="connsiteY3-80" fmla="*/ 201010 h 2229751"/>
                <a:gd name="connsiteX4-81" fmla="*/ 1655173 w 2187259"/>
                <a:gd name="connsiteY4-82" fmla="*/ 417786 h 2229751"/>
                <a:gd name="connsiteX5-83" fmla="*/ 1722176 w 2187259"/>
                <a:gd name="connsiteY5-84" fmla="*/ 827690 h 2229751"/>
                <a:gd name="connsiteX6-85" fmla="*/ 1670938 w 2187259"/>
                <a:gd name="connsiteY6-86" fmla="*/ 1119352 h 2229751"/>
                <a:gd name="connsiteX7-87" fmla="*/ 1639407 w 2187259"/>
                <a:gd name="connsiteY7-88" fmla="*/ 1308538 h 2229751"/>
                <a:gd name="connsiteX8-89" fmla="*/ 1749766 w 2187259"/>
                <a:gd name="connsiteY8-90" fmla="*/ 1450428 h 2229751"/>
                <a:gd name="connsiteX9-91" fmla="*/ 1879831 w 2187259"/>
                <a:gd name="connsiteY9-92" fmla="*/ 1501666 h 2229751"/>
                <a:gd name="connsiteX10-93" fmla="*/ 1787733 w 2187259"/>
                <a:gd name="connsiteY10-94" fmla="*/ 1589423 h 2229751"/>
                <a:gd name="connsiteX11-95" fmla="*/ 1726096 w 2187259"/>
                <a:gd name="connsiteY11-96" fmla="*/ 1610673 h 2229751"/>
                <a:gd name="connsiteX12-97" fmla="*/ 1788770 w 2187259"/>
                <a:gd name="connsiteY12-98" fmla="*/ 1626818 h 2229751"/>
                <a:gd name="connsiteX13-99" fmla="*/ 1886070 w 2187259"/>
                <a:gd name="connsiteY13-100" fmla="*/ 1652094 h 2229751"/>
                <a:gd name="connsiteX14-101" fmla="*/ 2007752 w 2187259"/>
                <a:gd name="connsiteY14-102" fmla="*/ 1691462 h 2229751"/>
                <a:gd name="connsiteX15-103" fmla="*/ 2111540 w 2187259"/>
                <a:gd name="connsiteY15-104" fmla="*/ 1730829 h 2229751"/>
                <a:gd name="connsiteX16-105" fmla="*/ 2143749 w 2187259"/>
                <a:gd name="connsiteY16-106" fmla="*/ 1870406 h 2229751"/>
                <a:gd name="connsiteX17-107" fmla="*/ 2168802 w 2187259"/>
                <a:gd name="connsiteY17-108" fmla="*/ 2052928 h 2229751"/>
                <a:gd name="connsiteX18-109" fmla="*/ 2186696 w 2187259"/>
                <a:gd name="connsiteY18-110" fmla="*/ 2217557 h 2229751"/>
                <a:gd name="connsiteX19-111" fmla="*/ 2183118 w 2187259"/>
                <a:gd name="connsiteY19-112" fmla="*/ 2217557 h 2229751"/>
                <a:gd name="connsiteX20-113" fmla="*/ 1116611 w 2187259"/>
                <a:gd name="connsiteY20-114" fmla="*/ 2221135 h 2229751"/>
                <a:gd name="connsiteX21-115" fmla="*/ 0 w 2187259"/>
                <a:gd name="connsiteY21-116" fmla="*/ 2217557 h 2229751"/>
                <a:gd name="connsiteX22-117" fmla="*/ 53683 w 2187259"/>
                <a:gd name="connsiteY22-118" fmla="*/ 1856091 h 2229751"/>
                <a:gd name="connsiteX23-119" fmla="*/ 96629 w 2187259"/>
                <a:gd name="connsiteY23-120" fmla="*/ 1727251 h 2229751"/>
                <a:gd name="connsiteX24-121" fmla="*/ 200417 w 2187259"/>
                <a:gd name="connsiteY24-122" fmla="*/ 1677146 h 2229751"/>
                <a:gd name="connsiteX25-123" fmla="*/ 429860 w 2187259"/>
                <a:gd name="connsiteY25-124" fmla="*/ 1611216 h 2229751"/>
                <a:gd name="connsiteX26-125" fmla="*/ 450554 w 2187259"/>
                <a:gd name="connsiteY26-126" fmla="*/ 1605451 h 2229751"/>
                <a:gd name="connsiteX27-127" fmla="*/ 449457 w 2187259"/>
                <a:gd name="connsiteY27-128" fmla="*/ 1605046 h 2229751"/>
                <a:gd name="connsiteX28-129" fmla="*/ 350576 w 2187259"/>
                <a:gd name="connsiteY28-130" fmla="*/ 1505607 h 2229751"/>
                <a:gd name="connsiteX29-131" fmla="*/ 484583 w 2187259"/>
                <a:gd name="connsiteY29-132" fmla="*/ 1430721 h 2229751"/>
                <a:gd name="connsiteX30-133" fmla="*/ 575235 w 2187259"/>
                <a:gd name="connsiteY30-134" fmla="*/ 1280948 h 2229751"/>
                <a:gd name="connsiteX31-135" fmla="*/ 512173 w 2187259"/>
                <a:gd name="connsiteY31-136" fmla="*/ 997169 h 2229751"/>
                <a:gd name="connsiteX32-137" fmla="*/ 508231 w 2187259"/>
                <a:gd name="connsiteY32-138" fmla="*/ 520262 h 2229751"/>
                <a:gd name="connsiteX33-139" fmla="*/ 638297 w 2187259"/>
                <a:gd name="connsiteY33-140" fmla="*/ 216776 h 2229751"/>
                <a:gd name="connsiteX34-141" fmla="*/ 859014 w 2187259"/>
                <a:gd name="connsiteY34-142" fmla="*/ 70945 h 2229751"/>
                <a:gd name="connsiteX35-143" fmla="*/ 1205855 w 2187259"/>
                <a:gd name="connsiteY35-144" fmla="*/ 0 h 2229751"/>
                <a:gd name="connsiteX0-145" fmla="*/ 1205855 w 2187259"/>
                <a:gd name="connsiteY0-146" fmla="*/ 0 h 2229751"/>
                <a:gd name="connsiteX1-147" fmla="*/ 1395041 w 2187259"/>
                <a:gd name="connsiteY1-148" fmla="*/ 70944 h 2229751"/>
                <a:gd name="connsiteX2-149" fmla="*/ 1462044 w 2187259"/>
                <a:gd name="connsiteY2-150" fmla="*/ 149772 h 2229751"/>
                <a:gd name="connsiteX3-151" fmla="*/ 1532990 w 2187259"/>
                <a:gd name="connsiteY3-152" fmla="*/ 201010 h 2229751"/>
                <a:gd name="connsiteX4-153" fmla="*/ 1655173 w 2187259"/>
                <a:gd name="connsiteY4-154" fmla="*/ 417786 h 2229751"/>
                <a:gd name="connsiteX5-155" fmla="*/ 1722176 w 2187259"/>
                <a:gd name="connsiteY5-156" fmla="*/ 827690 h 2229751"/>
                <a:gd name="connsiteX6-157" fmla="*/ 1670938 w 2187259"/>
                <a:gd name="connsiteY6-158" fmla="*/ 1119352 h 2229751"/>
                <a:gd name="connsiteX7-159" fmla="*/ 1639407 w 2187259"/>
                <a:gd name="connsiteY7-160" fmla="*/ 1308538 h 2229751"/>
                <a:gd name="connsiteX8-161" fmla="*/ 1749766 w 2187259"/>
                <a:gd name="connsiteY8-162" fmla="*/ 1450428 h 2229751"/>
                <a:gd name="connsiteX9-163" fmla="*/ 1879831 w 2187259"/>
                <a:gd name="connsiteY9-164" fmla="*/ 1501666 h 2229751"/>
                <a:gd name="connsiteX10-165" fmla="*/ 1787733 w 2187259"/>
                <a:gd name="connsiteY10-166" fmla="*/ 1589423 h 2229751"/>
                <a:gd name="connsiteX11-167" fmla="*/ 1726096 w 2187259"/>
                <a:gd name="connsiteY11-168" fmla="*/ 1610673 h 2229751"/>
                <a:gd name="connsiteX12-169" fmla="*/ 1788770 w 2187259"/>
                <a:gd name="connsiteY12-170" fmla="*/ 1626818 h 2229751"/>
                <a:gd name="connsiteX13-171" fmla="*/ 1886070 w 2187259"/>
                <a:gd name="connsiteY13-172" fmla="*/ 1652094 h 2229751"/>
                <a:gd name="connsiteX14-173" fmla="*/ 2007752 w 2187259"/>
                <a:gd name="connsiteY14-174" fmla="*/ 1691462 h 2229751"/>
                <a:gd name="connsiteX15-175" fmla="*/ 2111540 w 2187259"/>
                <a:gd name="connsiteY15-176" fmla="*/ 1730829 h 2229751"/>
                <a:gd name="connsiteX16-177" fmla="*/ 2143749 w 2187259"/>
                <a:gd name="connsiteY16-178" fmla="*/ 1870406 h 2229751"/>
                <a:gd name="connsiteX17-179" fmla="*/ 2168802 w 2187259"/>
                <a:gd name="connsiteY17-180" fmla="*/ 2052928 h 2229751"/>
                <a:gd name="connsiteX18-181" fmla="*/ 2186696 w 2187259"/>
                <a:gd name="connsiteY18-182" fmla="*/ 2217557 h 2229751"/>
                <a:gd name="connsiteX19-183" fmla="*/ 2183118 w 2187259"/>
                <a:gd name="connsiteY19-184" fmla="*/ 2217557 h 2229751"/>
                <a:gd name="connsiteX20-185" fmla="*/ 1116611 w 2187259"/>
                <a:gd name="connsiteY20-186" fmla="*/ 2221135 h 2229751"/>
                <a:gd name="connsiteX21-187" fmla="*/ 0 w 2187259"/>
                <a:gd name="connsiteY21-188" fmla="*/ 2217557 h 2229751"/>
                <a:gd name="connsiteX22-189" fmla="*/ 53683 w 2187259"/>
                <a:gd name="connsiteY22-190" fmla="*/ 1856091 h 2229751"/>
                <a:gd name="connsiteX23-191" fmla="*/ 96629 w 2187259"/>
                <a:gd name="connsiteY23-192" fmla="*/ 1727251 h 2229751"/>
                <a:gd name="connsiteX24-193" fmla="*/ 200417 w 2187259"/>
                <a:gd name="connsiteY24-194" fmla="*/ 1677146 h 2229751"/>
                <a:gd name="connsiteX25-195" fmla="*/ 429860 w 2187259"/>
                <a:gd name="connsiteY25-196" fmla="*/ 1611216 h 2229751"/>
                <a:gd name="connsiteX26-197" fmla="*/ 450554 w 2187259"/>
                <a:gd name="connsiteY26-198" fmla="*/ 1605451 h 2229751"/>
                <a:gd name="connsiteX27-199" fmla="*/ 449457 w 2187259"/>
                <a:gd name="connsiteY27-200" fmla="*/ 1605046 h 2229751"/>
                <a:gd name="connsiteX28-201" fmla="*/ 350576 w 2187259"/>
                <a:gd name="connsiteY28-202" fmla="*/ 1505607 h 2229751"/>
                <a:gd name="connsiteX29-203" fmla="*/ 484583 w 2187259"/>
                <a:gd name="connsiteY29-204" fmla="*/ 1430721 h 2229751"/>
                <a:gd name="connsiteX30-205" fmla="*/ 575235 w 2187259"/>
                <a:gd name="connsiteY30-206" fmla="*/ 1280948 h 2229751"/>
                <a:gd name="connsiteX31-207" fmla="*/ 512173 w 2187259"/>
                <a:gd name="connsiteY31-208" fmla="*/ 997169 h 2229751"/>
                <a:gd name="connsiteX32-209" fmla="*/ 508231 w 2187259"/>
                <a:gd name="connsiteY32-210" fmla="*/ 520262 h 2229751"/>
                <a:gd name="connsiteX33-211" fmla="*/ 638297 w 2187259"/>
                <a:gd name="connsiteY33-212" fmla="*/ 216776 h 2229751"/>
                <a:gd name="connsiteX34-213" fmla="*/ 859014 w 2187259"/>
                <a:gd name="connsiteY34-214" fmla="*/ 70945 h 2229751"/>
                <a:gd name="connsiteX35-215" fmla="*/ 1205855 w 2187259"/>
                <a:gd name="connsiteY35-216" fmla="*/ 0 h 2229751"/>
                <a:gd name="connsiteX0-217" fmla="*/ 1205855 w 2187259"/>
                <a:gd name="connsiteY0-218" fmla="*/ 0 h 2229751"/>
                <a:gd name="connsiteX1-219" fmla="*/ 1395041 w 2187259"/>
                <a:gd name="connsiteY1-220" fmla="*/ 70944 h 2229751"/>
                <a:gd name="connsiteX2-221" fmla="*/ 1462044 w 2187259"/>
                <a:gd name="connsiteY2-222" fmla="*/ 149772 h 2229751"/>
                <a:gd name="connsiteX3-223" fmla="*/ 1532990 w 2187259"/>
                <a:gd name="connsiteY3-224" fmla="*/ 201010 h 2229751"/>
                <a:gd name="connsiteX4-225" fmla="*/ 1655173 w 2187259"/>
                <a:gd name="connsiteY4-226" fmla="*/ 417786 h 2229751"/>
                <a:gd name="connsiteX5-227" fmla="*/ 1722176 w 2187259"/>
                <a:gd name="connsiteY5-228" fmla="*/ 827690 h 2229751"/>
                <a:gd name="connsiteX6-229" fmla="*/ 1670938 w 2187259"/>
                <a:gd name="connsiteY6-230" fmla="*/ 1119352 h 2229751"/>
                <a:gd name="connsiteX7-231" fmla="*/ 1639407 w 2187259"/>
                <a:gd name="connsiteY7-232" fmla="*/ 1308538 h 2229751"/>
                <a:gd name="connsiteX8-233" fmla="*/ 1749766 w 2187259"/>
                <a:gd name="connsiteY8-234" fmla="*/ 1450428 h 2229751"/>
                <a:gd name="connsiteX9-235" fmla="*/ 1879831 w 2187259"/>
                <a:gd name="connsiteY9-236" fmla="*/ 1501666 h 2229751"/>
                <a:gd name="connsiteX10-237" fmla="*/ 1787733 w 2187259"/>
                <a:gd name="connsiteY10-238" fmla="*/ 1589423 h 2229751"/>
                <a:gd name="connsiteX11-239" fmla="*/ 1726096 w 2187259"/>
                <a:gd name="connsiteY11-240" fmla="*/ 1610673 h 2229751"/>
                <a:gd name="connsiteX12-241" fmla="*/ 1788770 w 2187259"/>
                <a:gd name="connsiteY12-242" fmla="*/ 1626818 h 2229751"/>
                <a:gd name="connsiteX13-243" fmla="*/ 1886070 w 2187259"/>
                <a:gd name="connsiteY13-244" fmla="*/ 1652094 h 2229751"/>
                <a:gd name="connsiteX14-245" fmla="*/ 2007752 w 2187259"/>
                <a:gd name="connsiteY14-246" fmla="*/ 1691462 h 2229751"/>
                <a:gd name="connsiteX15-247" fmla="*/ 2111540 w 2187259"/>
                <a:gd name="connsiteY15-248" fmla="*/ 1730829 h 2229751"/>
                <a:gd name="connsiteX16-249" fmla="*/ 2143749 w 2187259"/>
                <a:gd name="connsiteY16-250" fmla="*/ 1870406 h 2229751"/>
                <a:gd name="connsiteX17-251" fmla="*/ 2168802 w 2187259"/>
                <a:gd name="connsiteY17-252" fmla="*/ 2052928 h 2229751"/>
                <a:gd name="connsiteX18-253" fmla="*/ 2186696 w 2187259"/>
                <a:gd name="connsiteY18-254" fmla="*/ 2217557 h 2229751"/>
                <a:gd name="connsiteX19-255" fmla="*/ 2183118 w 2187259"/>
                <a:gd name="connsiteY19-256" fmla="*/ 2217557 h 2229751"/>
                <a:gd name="connsiteX20-257" fmla="*/ 1116611 w 2187259"/>
                <a:gd name="connsiteY20-258" fmla="*/ 2221135 h 2229751"/>
                <a:gd name="connsiteX21-259" fmla="*/ 0 w 2187259"/>
                <a:gd name="connsiteY21-260" fmla="*/ 2217557 h 2229751"/>
                <a:gd name="connsiteX22-261" fmla="*/ 53683 w 2187259"/>
                <a:gd name="connsiteY22-262" fmla="*/ 1856091 h 2229751"/>
                <a:gd name="connsiteX23-263" fmla="*/ 96629 w 2187259"/>
                <a:gd name="connsiteY23-264" fmla="*/ 1727251 h 2229751"/>
                <a:gd name="connsiteX24-265" fmla="*/ 200417 w 2187259"/>
                <a:gd name="connsiteY24-266" fmla="*/ 1677146 h 2229751"/>
                <a:gd name="connsiteX25-267" fmla="*/ 429860 w 2187259"/>
                <a:gd name="connsiteY25-268" fmla="*/ 1611216 h 2229751"/>
                <a:gd name="connsiteX26-269" fmla="*/ 450554 w 2187259"/>
                <a:gd name="connsiteY26-270" fmla="*/ 1605451 h 2229751"/>
                <a:gd name="connsiteX27-271" fmla="*/ 449457 w 2187259"/>
                <a:gd name="connsiteY27-272" fmla="*/ 1605046 h 2229751"/>
                <a:gd name="connsiteX28-273" fmla="*/ 350576 w 2187259"/>
                <a:gd name="connsiteY28-274" fmla="*/ 1505607 h 2229751"/>
                <a:gd name="connsiteX29-275" fmla="*/ 484583 w 2187259"/>
                <a:gd name="connsiteY29-276" fmla="*/ 1430721 h 2229751"/>
                <a:gd name="connsiteX30-277" fmla="*/ 575235 w 2187259"/>
                <a:gd name="connsiteY30-278" fmla="*/ 1280948 h 2229751"/>
                <a:gd name="connsiteX31-279" fmla="*/ 512173 w 2187259"/>
                <a:gd name="connsiteY31-280" fmla="*/ 997169 h 2229751"/>
                <a:gd name="connsiteX32-281" fmla="*/ 508231 w 2187259"/>
                <a:gd name="connsiteY32-282" fmla="*/ 520262 h 2229751"/>
                <a:gd name="connsiteX33-283" fmla="*/ 638297 w 2187259"/>
                <a:gd name="connsiteY33-284" fmla="*/ 216776 h 2229751"/>
                <a:gd name="connsiteX34-285" fmla="*/ 859014 w 2187259"/>
                <a:gd name="connsiteY34-286" fmla="*/ 70945 h 2229751"/>
                <a:gd name="connsiteX35-287" fmla="*/ 1205855 w 2187259"/>
                <a:gd name="connsiteY35-288" fmla="*/ 0 h 222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</a:cxnLst>
              <a:rect l="l" t="t" r="r" b="b"/>
              <a:pathLst>
                <a:path w="2187259" h="2229751">
                  <a:moveTo>
                    <a:pt x="1205855" y="0"/>
                  </a:moveTo>
                  <a:cubicBezTo>
                    <a:pt x="1295193" y="0"/>
                    <a:pt x="1352343" y="45982"/>
                    <a:pt x="1395041" y="70944"/>
                  </a:cubicBezTo>
                  <a:cubicBezTo>
                    <a:pt x="1437739" y="95906"/>
                    <a:pt x="1454818" y="120212"/>
                    <a:pt x="1462044" y="149772"/>
                  </a:cubicBezTo>
                  <a:cubicBezTo>
                    <a:pt x="1496860" y="155684"/>
                    <a:pt x="1500802" y="156341"/>
                    <a:pt x="1532990" y="201010"/>
                  </a:cubicBezTo>
                  <a:cubicBezTo>
                    <a:pt x="1565178" y="245679"/>
                    <a:pt x="1623642" y="313339"/>
                    <a:pt x="1655173" y="417786"/>
                  </a:cubicBezTo>
                  <a:cubicBezTo>
                    <a:pt x="1686704" y="522233"/>
                    <a:pt x="1719549" y="710762"/>
                    <a:pt x="1722176" y="827690"/>
                  </a:cubicBezTo>
                  <a:cubicBezTo>
                    <a:pt x="1724803" y="944618"/>
                    <a:pt x="1684733" y="1039211"/>
                    <a:pt x="1670938" y="1119352"/>
                  </a:cubicBezTo>
                  <a:cubicBezTo>
                    <a:pt x="1657143" y="1199493"/>
                    <a:pt x="1626269" y="1253359"/>
                    <a:pt x="1639407" y="1308538"/>
                  </a:cubicBezTo>
                  <a:cubicBezTo>
                    <a:pt x="1652545" y="1363717"/>
                    <a:pt x="1709695" y="1418240"/>
                    <a:pt x="1749766" y="1450428"/>
                  </a:cubicBezTo>
                  <a:cubicBezTo>
                    <a:pt x="1789837" y="1482616"/>
                    <a:pt x="1833191" y="1498382"/>
                    <a:pt x="1879831" y="1501666"/>
                  </a:cubicBezTo>
                  <a:cubicBezTo>
                    <a:pt x="1876383" y="1521865"/>
                    <a:pt x="1844852" y="1561649"/>
                    <a:pt x="1787733" y="1589423"/>
                  </a:cubicBezTo>
                  <a:lnTo>
                    <a:pt x="1726096" y="1610673"/>
                  </a:lnTo>
                  <a:lnTo>
                    <a:pt x="1788770" y="1626818"/>
                  </a:lnTo>
                  <a:lnTo>
                    <a:pt x="1886070" y="1652094"/>
                  </a:lnTo>
                  <a:cubicBezTo>
                    <a:pt x="1940947" y="1667602"/>
                    <a:pt x="1970173" y="1678339"/>
                    <a:pt x="2007752" y="1691462"/>
                  </a:cubicBezTo>
                  <a:cubicBezTo>
                    <a:pt x="2045331" y="1704584"/>
                    <a:pt x="2088874" y="1701005"/>
                    <a:pt x="2111540" y="1730829"/>
                  </a:cubicBezTo>
                  <a:cubicBezTo>
                    <a:pt x="2134206" y="1760653"/>
                    <a:pt x="2134206" y="1816722"/>
                    <a:pt x="2143749" y="1870406"/>
                  </a:cubicBezTo>
                  <a:cubicBezTo>
                    <a:pt x="2153293" y="1924089"/>
                    <a:pt x="2161644" y="1995070"/>
                    <a:pt x="2168802" y="2052928"/>
                  </a:cubicBezTo>
                  <a:cubicBezTo>
                    <a:pt x="2175960" y="2110787"/>
                    <a:pt x="2184310" y="2190119"/>
                    <a:pt x="2186696" y="2217557"/>
                  </a:cubicBezTo>
                  <a:cubicBezTo>
                    <a:pt x="2189082" y="2244995"/>
                    <a:pt x="2183118" y="2217557"/>
                    <a:pt x="2183118" y="2217557"/>
                  </a:cubicBezTo>
                  <a:lnTo>
                    <a:pt x="1116611" y="2221135"/>
                  </a:lnTo>
                  <a:cubicBezTo>
                    <a:pt x="863704" y="2227696"/>
                    <a:pt x="558305" y="2219346"/>
                    <a:pt x="0" y="2217557"/>
                  </a:cubicBezTo>
                  <a:cubicBezTo>
                    <a:pt x="1790" y="2178190"/>
                    <a:pt x="37579" y="1937809"/>
                    <a:pt x="53683" y="1856091"/>
                  </a:cubicBezTo>
                  <a:cubicBezTo>
                    <a:pt x="69788" y="1774373"/>
                    <a:pt x="75753" y="1746338"/>
                    <a:pt x="96629" y="1727251"/>
                  </a:cubicBezTo>
                  <a:cubicBezTo>
                    <a:pt x="117506" y="1708163"/>
                    <a:pt x="87086" y="1712935"/>
                    <a:pt x="200417" y="1677146"/>
                  </a:cubicBezTo>
                  <a:cubicBezTo>
                    <a:pt x="242916" y="1663725"/>
                    <a:pt x="333143" y="1638226"/>
                    <a:pt x="429860" y="1611216"/>
                  </a:cubicBezTo>
                  <a:lnTo>
                    <a:pt x="450554" y="1605451"/>
                  </a:lnTo>
                  <a:lnTo>
                    <a:pt x="449457" y="1605046"/>
                  </a:lnTo>
                  <a:cubicBezTo>
                    <a:pt x="370437" y="1569655"/>
                    <a:pt x="349344" y="1527367"/>
                    <a:pt x="350576" y="1505607"/>
                  </a:cubicBezTo>
                  <a:cubicBezTo>
                    <a:pt x="388019" y="1502322"/>
                    <a:pt x="447140" y="1468164"/>
                    <a:pt x="484583" y="1430721"/>
                  </a:cubicBezTo>
                  <a:cubicBezTo>
                    <a:pt x="522026" y="1393278"/>
                    <a:pt x="570637" y="1353207"/>
                    <a:pt x="575235" y="1280948"/>
                  </a:cubicBezTo>
                  <a:cubicBezTo>
                    <a:pt x="579833" y="1208689"/>
                    <a:pt x="523340" y="1123950"/>
                    <a:pt x="512173" y="997169"/>
                  </a:cubicBezTo>
                  <a:cubicBezTo>
                    <a:pt x="501006" y="870388"/>
                    <a:pt x="487210" y="650327"/>
                    <a:pt x="508231" y="520262"/>
                  </a:cubicBezTo>
                  <a:cubicBezTo>
                    <a:pt x="529252" y="390197"/>
                    <a:pt x="579833" y="291662"/>
                    <a:pt x="638297" y="216776"/>
                  </a:cubicBezTo>
                  <a:cubicBezTo>
                    <a:pt x="696761" y="141890"/>
                    <a:pt x="764421" y="107074"/>
                    <a:pt x="859014" y="70945"/>
                  </a:cubicBezTo>
                  <a:cubicBezTo>
                    <a:pt x="953607" y="34816"/>
                    <a:pt x="1116517" y="0"/>
                    <a:pt x="12058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2"/>
            <p:cNvSpPr/>
            <p:nvPr/>
          </p:nvSpPr>
          <p:spPr>
            <a:xfrm>
              <a:off x="4572782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-1" fmla="*/ 63401 w 367760"/>
                <a:gd name="connsiteY0-2" fmla="*/ 16730 h 264802"/>
                <a:gd name="connsiteX1-3" fmla="*/ 150950 w 367760"/>
                <a:gd name="connsiteY1-4" fmla="*/ 152917 h 264802"/>
                <a:gd name="connsiteX2-5" fmla="*/ 184997 w 367760"/>
                <a:gd name="connsiteY2-6" fmla="*/ 186964 h 264802"/>
                <a:gd name="connsiteX3-7" fmla="*/ 243363 w 367760"/>
                <a:gd name="connsiteY3-8" fmla="*/ 84824 h 264802"/>
                <a:gd name="connsiteX4-9" fmla="*/ 272546 w 367760"/>
                <a:gd name="connsiteY4-10" fmla="*/ 7003 h 264802"/>
                <a:gd name="connsiteX5-11" fmla="*/ 296865 w 367760"/>
                <a:gd name="connsiteY5-12" fmla="*/ 7003 h 264802"/>
                <a:gd name="connsiteX6-13" fmla="*/ 345503 w 367760"/>
                <a:gd name="connsiteY6-14" fmla="*/ 36186 h 264802"/>
                <a:gd name="connsiteX7-15" fmla="*/ 364959 w 367760"/>
                <a:gd name="connsiteY7-16" fmla="*/ 94552 h 264802"/>
                <a:gd name="connsiteX8-17" fmla="*/ 287137 w 367760"/>
                <a:gd name="connsiteY8-18" fmla="*/ 118871 h 264802"/>
                <a:gd name="connsiteX9-19" fmla="*/ 184997 w 367760"/>
                <a:gd name="connsiteY9-20" fmla="*/ 264786 h 264802"/>
                <a:gd name="connsiteX10-21" fmla="*/ 82856 w 367760"/>
                <a:gd name="connsiteY10-22" fmla="*/ 109143 h 264802"/>
                <a:gd name="connsiteX11-23" fmla="*/ 14763 w 367760"/>
                <a:gd name="connsiteY11-24" fmla="*/ 89688 h 264802"/>
                <a:gd name="connsiteX12-25" fmla="*/ 171 w 367760"/>
                <a:gd name="connsiteY12-26" fmla="*/ 94552 h 264802"/>
                <a:gd name="connsiteX13-27" fmla="*/ 63401 w 367760"/>
                <a:gd name="connsiteY13-28" fmla="*/ 16730 h 264802"/>
                <a:gd name="connsiteX0-29" fmla="*/ 63401 w 364959"/>
                <a:gd name="connsiteY0-30" fmla="*/ 16730 h 264802"/>
                <a:gd name="connsiteX1-31" fmla="*/ 150950 w 364959"/>
                <a:gd name="connsiteY1-32" fmla="*/ 152917 h 264802"/>
                <a:gd name="connsiteX2-33" fmla="*/ 184997 w 364959"/>
                <a:gd name="connsiteY2-34" fmla="*/ 186964 h 264802"/>
                <a:gd name="connsiteX3-35" fmla="*/ 243363 w 364959"/>
                <a:gd name="connsiteY3-36" fmla="*/ 84824 h 264802"/>
                <a:gd name="connsiteX4-37" fmla="*/ 272546 w 364959"/>
                <a:gd name="connsiteY4-38" fmla="*/ 7003 h 264802"/>
                <a:gd name="connsiteX5-39" fmla="*/ 296865 w 364959"/>
                <a:gd name="connsiteY5-40" fmla="*/ 7003 h 264802"/>
                <a:gd name="connsiteX6-41" fmla="*/ 345503 w 364959"/>
                <a:gd name="connsiteY6-42" fmla="*/ 36186 h 264802"/>
                <a:gd name="connsiteX7-43" fmla="*/ 364959 w 364959"/>
                <a:gd name="connsiteY7-44" fmla="*/ 94552 h 264802"/>
                <a:gd name="connsiteX8-45" fmla="*/ 287137 w 364959"/>
                <a:gd name="connsiteY8-46" fmla="*/ 118871 h 264802"/>
                <a:gd name="connsiteX9-47" fmla="*/ 184997 w 364959"/>
                <a:gd name="connsiteY9-48" fmla="*/ 264786 h 264802"/>
                <a:gd name="connsiteX10-49" fmla="*/ 82856 w 364959"/>
                <a:gd name="connsiteY10-50" fmla="*/ 109143 h 264802"/>
                <a:gd name="connsiteX11-51" fmla="*/ 14763 w 364959"/>
                <a:gd name="connsiteY11-52" fmla="*/ 89688 h 264802"/>
                <a:gd name="connsiteX12-53" fmla="*/ 171 w 364959"/>
                <a:gd name="connsiteY12-54" fmla="*/ 94552 h 264802"/>
                <a:gd name="connsiteX13-55" fmla="*/ 63401 w 364959"/>
                <a:gd name="connsiteY13-56" fmla="*/ 16730 h 264802"/>
                <a:gd name="connsiteX0-57" fmla="*/ 63401 w 364959"/>
                <a:gd name="connsiteY0-58" fmla="*/ 16730 h 264802"/>
                <a:gd name="connsiteX1-59" fmla="*/ 150950 w 364959"/>
                <a:gd name="connsiteY1-60" fmla="*/ 152917 h 264802"/>
                <a:gd name="connsiteX2-61" fmla="*/ 184997 w 364959"/>
                <a:gd name="connsiteY2-62" fmla="*/ 186964 h 264802"/>
                <a:gd name="connsiteX3-63" fmla="*/ 243363 w 364959"/>
                <a:gd name="connsiteY3-64" fmla="*/ 84824 h 264802"/>
                <a:gd name="connsiteX4-65" fmla="*/ 272546 w 364959"/>
                <a:gd name="connsiteY4-66" fmla="*/ 7003 h 264802"/>
                <a:gd name="connsiteX5-67" fmla="*/ 296865 w 364959"/>
                <a:gd name="connsiteY5-68" fmla="*/ 7003 h 264802"/>
                <a:gd name="connsiteX6-69" fmla="*/ 345503 w 364959"/>
                <a:gd name="connsiteY6-70" fmla="*/ 36186 h 264802"/>
                <a:gd name="connsiteX7-71" fmla="*/ 364959 w 364959"/>
                <a:gd name="connsiteY7-72" fmla="*/ 94552 h 264802"/>
                <a:gd name="connsiteX8-73" fmla="*/ 287137 w 364959"/>
                <a:gd name="connsiteY8-74" fmla="*/ 118871 h 264802"/>
                <a:gd name="connsiteX9-75" fmla="*/ 184997 w 364959"/>
                <a:gd name="connsiteY9-76" fmla="*/ 264786 h 264802"/>
                <a:gd name="connsiteX10-77" fmla="*/ 82856 w 364959"/>
                <a:gd name="connsiteY10-78" fmla="*/ 109143 h 264802"/>
                <a:gd name="connsiteX11-79" fmla="*/ 14763 w 364959"/>
                <a:gd name="connsiteY11-80" fmla="*/ 89688 h 264802"/>
                <a:gd name="connsiteX12-81" fmla="*/ 171 w 364959"/>
                <a:gd name="connsiteY12-82" fmla="*/ 94552 h 264802"/>
                <a:gd name="connsiteX13-83" fmla="*/ 63401 w 364959"/>
                <a:gd name="connsiteY13-84" fmla="*/ 16730 h 264802"/>
                <a:gd name="connsiteX0-85" fmla="*/ 63401 w 364959"/>
                <a:gd name="connsiteY0-86" fmla="*/ 16730 h 274528"/>
                <a:gd name="connsiteX1-87" fmla="*/ 150950 w 364959"/>
                <a:gd name="connsiteY1-88" fmla="*/ 152917 h 274528"/>
                <a:gd name="connsiteX2-89" fmla="*/ 184997 w 364959"/>
                <a:gd name="connsiteY2-90" fmla="*/ 186964 h 274528"/>
                <a:gd name="connsiteX3-91" fmla="*/ 243363 w 364959"/>
                <a:gd name="connsiteY3-92" fmla="*/ 84824 h 274528"/>
                <a:gd name="connsiteX4-93" fmla="*/ 272546 w 364959"/>
                <a:gd name="connsiteY4-94" fmla="*/ 7003 h 274528"/>
                <a:gd name="connsiteX5-95" fmla="*/ 296865 w 364959"/>
                <a:gd name="connsiteY5-96" fmla="*/ 7003 h 274528"/>
                <a:gd name="connsiteX6-97" fmla="*/ 345503 w 364959"/>
                <a:gd name="connsiteY6-98" fmla="*/ 36186 h 274528"/>
                <a:gd name="connsiteX7-99" fmla="*/ 364959 w 364959"/>
                <a:gd name="connsiteY7-100" fmla="*/ 94552 h 274528"/>
                <a:gd name="connsiteX8-101" fmla="*/ 287137 w 364959"/>
                <a:gd name="connsiteY8-102" fmla="*/ 118871 h 274528"/>
                <a:gd name="connsiteX9-103" fmla="*/ 184997 w 364959"/>
                <a:gd name="connsiteY9-104" fmla="*/ 274513 h 274528"/>
                <a:gd name="connsiteX10-105" fmla="*/ 82856 w 364959"/>
                <a:gd name="connsiteY10-106" fmla="*/ 109143 h 274528"/>
                <a:gd name="connsiteX11-107" fmla="*/ 14763 w 364959"/>
                <a:gd name="connsiteY11-108" fmla="*/ 89688 h 274528"/>
                <a:gd name="connsiteX12-109" fmla="*/ 171 w 364959"/>
                <a:gd name="connsiteY12-110" fmla="*/ 94552 h 274528"/>
                <a:gd name="connsiteX13-111" fmla="*/ 63401 w 364959"/>
                <a:gd name="connsiteY13-112" fmla="*/ 16730 h 274528"/>
                <a:gd name="connsiteX0-113" fmla="*/ 63401 w 364959"/>
                <a:gd name="connsiteY0-114" fmla="*/ 16730 h 274528"/>
                <a:gd name="connsiteX1-115" fmla="*/ 150950 w 364959"/>
                <a:gd name="connsiteY1-116" fmla="*/ 152917 h 274528"/>
                <a:gd name="connsiteX2-117" fmla="*/ 184997 w 364959"/>
                <a:gd name="connsiteY2-118" fmla="*/ 186964 h 274528"/>
                <a:gd name="connsiteX3-119" fmla="*/ 243363 w 364959"/>
                <a:gd name="connsiteY3-120" fmla="*/ 84824 h 274528"/>
                <a:gd name="connsiteX4-121" fmla="*/ 272546 w 364959"/>
                <a:gd name="connsiteY4-122" fmla="*/ 7003 h 274528"/>
                <a:gd name="connsiteX5-123" fmla="*/ 296865 w 364959"/>
                <a:gd name="connsiteY5-124" fmla="*/ 7003 h 274528"/>
                <a:gd name="connsiteX6-125" fmla="*/ 345503 w 364959"/>
                <a:gd name="connsiteY6-126" fmla="*/ 36186 h 274528"/>
                <a:gd name="connsiteX7-127" fmla="*/ 364959 w 364959"/>
                <a:gd name="connsiteY7-128" fmla="*/ 94552 h 274528"/>
                <a:gd name="connsiteX8-129" fmla="*/ 287137 w 364959"/>
                <a:gd name="connsiteY8-130" fmla="*/ 118871 h 274528"/>
                <a:gd name="connsiteX9-131" fmla="*/ 184997 w 364959"/>
                <a:gd name="connsiteY9-132" fmla="*/ 274513 h 274528"/>
                <a:gd name="connsiteX10-133" fmla="*/ 82856 w 364959"/>
                <a:gd name="connsiteY10-134" fmla="*/ 109143 h 274528"/>
                <a:gd name="connsiteX11-135" fmla="*/ 14763 w 364959"/>
                <a:gd name="connsiteY11-136" fmla="*/ 89688 h 274528"/>
                <a:gd name="connsiteX12-137" fmla="*/ 171 w 364959"/>
                <a:gd name="connsiteY12-138" fmla="*/ 94552 h 274528"/>
                <a:gd name="connsiteX13-139" fmla="*/ 63401 w 364959"/>
                <a:gd name="connsiteY13-140" fmla="*/ 16730 h 274528"/>
                <a:gd name="connsiteX0-141" fmla="*/ 63401 w 364959"/>
                <a:gd name="connsiteY0-142" fmla="*/ 16730 h 274513"/>
                <a:gd name="connsiteX1-143" fmla="*/ 150950 w 364959"/>
                <a:gd name="connsiteY1-144" fmla="*/ 152917 h 274513"/>
                <a:gd name="connsiteX2-145" fmla="*/ 184997 w 364959"/>
                <a:gd name="connsiteY2-146" fmla="*/ 186964 h 274513"/>
                <a:gd name="connsiteX3-147" fmla="*/ 243363 w 364959"/>
                <a:gd name="connsiteY3-148" fmla="*/ 84824 h 274513"/>
                <a:gd name="connsiteX4-149" fmla="*/ 272546 w 364959"/>
                <a:gd name="connsiteY4-150" fmla="*/ 7003 h 274513"/>
                <a:gd name="connsiteX5-151" fmla="*/ 296865 w 364959"/>
                <a:gd name="connsiteY5-152" fmla="*/ 7003 h 274513"/>
                <a:gd name="connsiteX6-153" fmla="*/ 345503 w 364959"/>
                <a:gd name="connsiteY6-154" fmla="*/ 36186 h 274513"/>
                <a:gd name="connsiteX7-155" fmla="*/ 364959 w 364959"/>
                <a:gd name="connsiteY7-156" fmla="*/ 94552 h 274513"/>
                <a:gd name="connsiteX8-157" fmla="*/ 287137 w 364959"/>
                <a:gd name="connsiteY8-158" fmla="*/ 118871 h 274513"/>
                <a:gd name="connsiteX9-159" fmla="*/ 184997 w 364959"/>
                <a:gd name="connsiteY9-160" fmla="*/ 274513 h 274513"/>
                <a:gd name="connsiteX10-161" fmla="*/ 82856 w 364959"/>
                <a:gd name="connsiteY10-162" fmla="*/ 109143 h 274513"/>
                <a:gd name="connsiteX11-163" fmla="*/ 14763 w 364959"/>
                <a:gd name="connsiteY11-164" fmla="*/ 89688 h 274513"/>
                <a:gd name="connsiteX12-165" fmla="*/ 171 w 364959"/>
                <a:gd name="connsiteY12-166" fmla="*/ 94552 h 274513"/>
                <a:gd name="connsiteX13-167" fmla="*/ 63401 w 364959"/>
                <a:gd name="connsiteY13-168" fmla="*/ 16730 h 274513"/>
                <a:gd name="connsiteX0-169" fmla="*/ 63401 w 364959"/>
                <a:gd name="connsiteY0-170" fmla="*/ 16730 h 274513"/>
                <a:gd name="connsiteX1-171" fmla="*/ 150950 w 364959"/>
                <a:gd name="connsiteY1-172" fmla="*/ 152917 h 274513"/>
                <a:gd name="connsiteX2-173" fmla="*/ 184997 w 364959"/>
                <a:gd name="connsiteY2-174" fmla="*/ 186964 h 274513"/>
                <a:gd name="connsiteX3-175" fmla="*/ 243363 w 364959"/>
                <a:gd name="connsiteY3-176" fmla="*/ 84824 h 274513"/>
                <a:gd name="connsiteX4-177" fmla="*/ 272546 w 364959"/>
                <a:gd name="connsiteY4-178" fmla="*/ 7003 h 274513"/>
                <a:gd name="connsiteX5-179" fmla="*/ 296865 w 364959"/>
                <a:gd name="connsiteY5-180" fmla="*/ 7003 h 274513"/>
                <a:gd name="connsiteX6-181" fmla="*/ 345503 w 364959"/>
                <a:gd name="connsiteY6-182" fmla="*/ 36186 h 274513"/>
                <a:gd name="connsiteX7-183" fmla="*/ 364959 w 364959"/>
                <a:gd name="connsiteY7-184" fmla="*/ 94552 h 274513"/>
                <a:gd name="connsiteX8-185" fmla="*/ 287137 w 364959"/>
                <a:gd name="connsiteY8-186" fmla="*/ 118871 h 274513"/>
                <a:gd name="connsiteX9-187" fmla="*/ 184997 w 364959"/>
                <a:gd name="connsiteY9-188" fmla="*/ 274513 h 274513"/>
                <a:gd name="connsiteX10-189" fmla="*/ 82856 w 364959"/>
                <a:gd name="connsiteY10-190" fmla="*/ 109143 h 274513"/>
                <a:gd name="connsiteX11-191" fmla="*/ 14763 w 364959"/>
                <a:gd name="connsiteY11-192" fmla="*/ 89688 h 274513"/>
                <a:gd name="connsiteX12-193" fmla="*/ 171 w 364959"/>
                <a:gd name="connsiteY12-194" fmla="*/ 94552 h 274513"/>
                <a:gd name="connsiteX13-195" fmla="*/ 63401 w 364959"/>
                <a:gd name="connsiteY13-196" fmla="*/ 16730 h 274513"/>
                <a:gd name="connsiteX0-197" fmla="*/ 63401 w 364959"/>
                <a:gd name="connsiteY0-198" fmla="*/ 16730 h 274513"/>
                <a:gd name="connsiteX1-199" fmla="*/ 150950 w 364959"/>
                <a:gd name="connsiteY1-200" fmla="*/ 152917 h 274513"/>
                <a:gd name="connsiteX2-201" fmla="*/ 184997 w 364959"/>
                <a:gd name="connsiteY2-202" fmla="*/ 186964 h 274513"/>
                <a:gd name="connsiteX3-203" fmla="*/ 243363 w 364959"/>
                <a:gd name="connsiteY3-204" fmla="*/ 84824 h 274513"/>
                <a:gd name="connsiteX4-205" fmla="*/ 272546 w 364959"/>
                <a:gd name="connsiteY4-206" fmla="*/ 7003 h 274513"/>
                <a:gd name="connsiteX5-207" fmla="*/ 296865 w 364959"/>
                <a:gd name="connsiteY5-208" fmla="*/ 7003 h 274513"/>
                <a:gd name="connsiteX6-209" fmla="*/ 345503 w 364959"/>
                <a:gd name="connsiteY6-210" fmla="*/ 36186 h 274513"/>
                <a:gd name="connsiteX7-211" fmla="*/ 364959 w 364959"/>
                <a:gd name="connsiteY7-212" fmla="*/ 94552 h 274513"/>
                <a:gd name="connsiteX8-213" fmla="*/ 287137 w 364959"/>
                <a:gd name="connsiteY8-214" fmla="*/ 118871 h 274513"/>
                <a:gd name="connsiteX9-215" fmla="*/ 184997 w 364959"/>
                <a:gd name="connsiteY9-216" fmla="*/ 274513 h 274513"/>
                <a:gd name="connsiteX10-217" fmla="*/ 80911 w 364959"/>
                <a:gd name="connsiteY10-218" fmla="*/ 120816 h 274513"/>
                <a:gd name="connsiteX11-219" fmla="*/ 14763 w 364959"/>
                <a:gd name="connsiteY11-220" fmla="*/ 89688 h 274513"/>
                <a:gd name="connsiteX12-221" fmla="*/ 171 w 364959"/>
                <a:gd name="connsiteY12-222" fmla="*/ 94552 h 274513"/>
                <a:gd name="connsiteX13-223" fmla="*/ 63401 w 364959"/>
                <a:gd name="connsiteY13-224" fmla="*/ 16730 h 274513"/>
                <a:gd name="connsiteX0-225" fmla="*/ 63401 w 364959"/>
                <a:gd name="connsiteY0-226" fmla="*/ 16730 h 274513"/>
                <a:gd name="connsiteX1-227" fmla="*/ 150950 w 364959"/>
                <a:gd name="connsiteY1-228" fmla="*/ 152917 h 274513"/>
                <a:gd name="connsiteX2-229" fmla="*/ 184997 w 364959"/>
                <a:gd name="connsiteY2-230" fmla="*/ 186964 h 274513"/>
                <a:gd name="connsiteX3-231" fmla="*/ 243363 w 364959"/>
                <a:gd name="connsiteY3-232" fmla="*/ 84824 h 274513"/>
                <a:gd name="connsiteX4-233" fmla="*/ 272546 w 364959"/>
                <a:gd name="connsiteY4-234" fmla="*/ 7003 h 274513"/>
                <a:gd name="connsiteX5-235" fmla="*/ 296865 w 364959"/>
                <a:gd name="connsiteY5-236" fmla="*/ 7003 h 274513"/>
                <a:gd name="connsiteX6-237" fmla="*/ 345503 w 364959"/>
                <a:gd name="connsiteY6-238" fmla="*/ 36186 h 274513"/>
                <a:gd name="connsiteX7-239" fmla="*/ 364959 w 364959"/>
                <a:gd name="connsiteY7-240" fmla="*/ 94552 h 274513"/>
                <a:gd name="connsiteX8-241" fmla="*/ 287137 w 364959"/>
                <a:gd name="connsiteY8-242" fmla="*/ 118871 h 274513"/>
                <a:gd name="connsiteX9-243" fmla="*/ 184997 w 364959"/>
                <a:gd name="connsiteY9-244" fmla="*/ 274513 h 274513"/>
                <a:gd name="connsiteX10-245" fmla="*/ 75075 w 364959"/>
                <a:gd name="connsiteY10-246" fmla="*/ 91635 h 274513"/>
                <a:gd name="connsiteX11-247" fmla="*/ 14763 w 364959"/>
                <a:gd name="connsiteY11-248" fmla="*/ 89688 h 274513"/>
                <a:gd name="connsiteX12-249" fmla="*/ 171 w 364959"/>
                <a:gd name="connsiteY12-250" fmla="*/ 94552 h 274513"/>
                <a:gd name="connsiteX13-251" fmla="*/ 63401 w 364959"/>
                <a:gd name="connsiteY13-252" fmla="*/ 16730 h 274513"/>
                <a:gd name="connsiteX0-253" fmla="*/ 63401 w 364959"/>
                <a:gd name="connsiteY0-254" fmla="*/ 16730 h 274513"/>
                <a:gd name="connsiteX1-255" fmla="*/ 150950 w 364959"/>
                <a:gd name="connsiteY1-256" fmla="*/ 152917 h 274513"/>
                <a:gd name="connsiteX2-257" fmla="*/ 184997 w 364959"/>
                <a:gd name="connsiteY2-258" fmla="*/ 186964 h 274513"/>
                <a:gd name="connsiteX3-259" fmla="*/ 243363 w 364959"/>
                <a:gd name="connsiteY3-260" fmla="*/ 84824 h 274513"/>
                <a:gd name="connsiteX4-261" fmla="*/ 272546 w 364959"/>
                <a:gd name="connsiteY4-262" fmla="*/ 7003 h 274513"/>
                <a:gd name="connsiteX5-263" fmla="*/ 296865 w 364959"/>
                <a:gd name="connsiteY5-264" fmla="*/ 7003 h 274513"/>
                <a:gd name="connsiteX6-265" fmla="*/ 345503 w 364959"/>
                <a:gd name="connsiteY6-266" fmla="*/ 36186 h 274513"/>
                <a:gd name="connsiteX7-267" fmla="*/ 364959 w 364959"/>
                <a:gd name="connsiteY7-268" fmla="*/ 94552 h 274513"/>
                <a:gd name="connsiteX8-269" fmla="*/ 287137 w 364959"/>
                <a:gd name="connsiteY8-270" fmla="*/ 118871 h 274513"/>
                <a:gd name="connsiteX9-271" fmla="*/ 184997 w 364959"/>
                <a:gd name="connsiteY9-272" fmla="*/ 274513 h 274513"/>
                <a:gd name="connsiteX10-273" fmla="*/ 84802 w 364959"/>
                <a:gd name="connsiteY10-274" fmla="*/ 105253 h 274513"/>
                <a:gd name="connsiteX11-275" fmla="*/ 14763 w 364959"/>
                <a:gd name="connsiteY11-276" fmla="*/ 89688 h 274513"/>
                <a:gd name="connsiteX12-277" fmla="*/ 171 w 364959"/>
                <a:gd name="connsiteY12-278" fmla="*/ 94552 h 274513"/>
                <a:gd name="connsiteX13-279" fmla="*/ 63401 w 364959"/>
                <a:gd name="connsiteY13-280" fmla="*/ 16730 h 274513"/>
                <a:gd name="connsiteX0-281" fmla="*/ 63401 w 364959"/>
                <a:gd name="connsiteY0-282" fmla="*/ 16730 h 274513"/>
                <a:gd name="connsiteX1-283" fmla="*/ 150950 w 364959"/>
                <a:gd name="connsiteY1-284" fmla="*/ 152917 h 274513"/>
                <a:gd name="connsiteX2-285" fmla="*/ 184997 w 364959"/>
                <a:gd name="connsiteY2-286" fmla="*/ 186964 h 274513"/>
                <a:gd name="connsiteX3-287" fmla="*/ 243363 w 364959"/>
                <a:gd name="connsiteY3-288" fmla="*/ 84824 h 274513"/>
                <a:gd name="connsiteX4-289" fmla="*/ 272546 w 364959"/>
                <a:gd name="connsiteY4-290" fmla="*/ 7003 h 274513"/>
                <a:gd name="connsiteX5-291" fmla="*/ 296865 w 364959"/>
                <a:gd name="connsiteY5-292" fmla="*/ 7003 h 274513"/>
                <a:gd name="connsiteX6-293" fmla="*/ 345503 w 364959"/>
                <a:gd name="connsiteY6-294" fmla="*/ 36186 h 274513"/>
                <a:gd name="connsiteX7-295" fmla="*/ 364959 w 364959"/>
                <a:gd name="connsiteY7-296" fmla="*/ 94552 h 274513"/>
                <a:gd name="connsiteX8-297" fmla="*/ 287137 w 364959"/>
                <a:gd name="connsiteY8-298" fmla="*/ 118871 h 274513"/>
                <a:gd name="connsiteX9-299" fmla="*/ 184997 w 364959"/>
                <a:gd name="connsiteY9-300" fmla="*/ 274513 h 274513"/>
                <a:gd name="connsiteX10-301" fmla="*/ 84802 w 364959"/>
                <a:gd name="connsiteY10-302" fmla="*/ 105253 h 274513"/>
                <a:gd name="connsiteX11-303" fmla="*/ 14763 w 364959"/>
                <a:gd name="connsiteY11-304" fmla="*/ 89688 h 274513"/>
                <a:gd name="connsiteX12-305" fmla="*/ 171 w 364959"/>
                <a:gd name="connsiteY12-306" fmla="*/ 94552 h 274513"/>
                <a:gd name="connsiteX13-307" fmla="*/ 63401 w 364959"/>
                <a:gd name="connsiteY13-308" fmla="*/ 16730 h 274513"/>
                <a:gd name="connsiteX0-309" fmla="*/ 63401 w 364959"/>
                <a:gd name="connsiteY0-310" fmla="*/ 16730 h 274513"/>
                <a:gd name="connsiteX1-311" fmla="*/ 150950 w 364959"/>
                <a:gd name="connsiteY1-312" fmla="*/ 152917 h 274513"/>
                <a:gd name="connsiteX2-313" fmla="*/ 184997 w 364959"/>
                <a:gd name="connsiteY2-314" fmla="*/ 186964 h 274513"/>
                <a:gd name="connsiteX3-315" fmla="*/ 243363 w 364959"/>
                <a:gd name="connsiteY3-316" fmla="*/ 84824 h 274513"/>
                <a:gd name="connsiteX4-317" fmla="*/ 272546 w 364959"/>
                <a:gd name="connsiteY4-318" fmla="*/ 7003 h 274513"/>
                <a:gd name="connsiteX5-319" fmla="*/ 296865 w 364959"/>
                <a:gd name="connsiteY5-320" fmla="*/ 7003 h 274513"/>
                <a:gd name="connsiteX6-321" fmla="*/ 345503 w 364959"/>
                <a:gd name="connsiteY6-322" fmla="*/ 36186 h 274513"/>
                <a:gd name="connsiteX7-323" fmla="*/ 364959 w 364959"/>
                <a:gd name="connsiteY7-324" fmla="*/ 94552 h 274513"/>
                <a:gd name="connsiteX8-325" fmla="*/ 287137 w 364959"/>
                <a:gd name="connsiteY8-326" fmla="*/ 118871 h 274513"/>
                <a:gd name="connsiteX9-327" fmla="*/ 184997 w 364959"/>
                <a:gd name="connsiteY9-328" fmla="*/ 274513 h 274513"/>
                <a:gd name="connsiteX10-329" fmla="*/ 84802 w 364959"/>
                <a:gd name="connsiteY10-330" fmla="*/ 105253 h 274513"/>
                <a:gd name="connsiteX11-331" fmla="*/ 14763 w 364959"/>
                <a:gd name="connsiteY11-332" fmla="*/ 89688 h 274513"/>
                <a:gd name="connsiteX12-333" fmla="*/ 171 w 364959"/>
                <a:gd name="connsiteY12-334" fmla="*/ 94552 h 274513"/>
                <a:gd name="connsiteX13-335" fmla="*/ 63401 w 364959"/>
                <a:gd name="connsiteY13-336" fmla="*/ 16730 h 274513"/>
                <a:gd name="connsiteX0-337" fmla="*/ 63401 w 364959"/>
                <a:gd name="connsiteY0-338" fmla="*/ 16730 h 274513"/>
                <a:gd name="connsiteX1-339" fmla="*/ 150950 w 364959"/>
                <a:gd name="connsiteY1-340" fmla="*/ 152917 h 274513"/>
                <a:gd name="connsiteX2-341" fmla="*/ 184997 w 364959"/>
                <a:gd name="connsiteY2-342" fmla="*/ 186964 h 274513"/>
                <a:gd name="connsiteX3-343" fmla="*/ 243363 w 364959"/>
                <a:gd name="connsiteY3-344" fmla="*/ 84824 h 274513"/>
                <a:gd name="connsiteX4-345" fmla="*/ 272546 w 364959"/>
                <a:gd name="connsiteY4-346" fmla="*/ 7003 h 274513"/>
                <a:gd name="connsiteX5-347" fmla="*/ 296865 w 364959"/>
                <a:gd name="connsiteY5-348" fmla="*/ 7003 h 274513"/>
                <a:gd name="connsiteX6-349" fmla="*/ 345503 w 364959"/>
                <a:gd name="connsiteY6-350" fmla="*/ 36186 h 274513"/>
                <a:gd name="connsiteX7-351" fmla="*/ 364959 w 364959"/>
                <a:gd name="connsiteY7-352" fmla="*/ 94552 h 274513"/>
                <a:gd name="connsiteX8-353" fmla="*/ 287137 w 364959"/>
                <a:gd name="connsiteY8-354" fmla="*/ 118871 h 274513"/>
                <a:gd name="connsiteX9-355" fmla="*/ 184997 w 364959"/>
                <a:gd name="connsiteY9-356" fmla="*/ 274513 h 274513"/>
                <a:gd name="connsiteX10-357" fmla="*/ 84802 w 364959"/>
                <a:gd name="connsiteY10-358" fmla="*/ 105253 h 274513"/>
                <a:gd name="connsiteX11-359" fmla="*/ 14763 w 364959"/>
                <a:gd name="connsiteY11-360" fmla="*/ 89688 h 274513"/>
                <a:gd name="connsiteX12-361" fmla="*/ 171 w 364959"/>
                <a:gd name="connsiteY12-362" fmla="*/ 94552 h 274513"/>
                <a:gd name="connsiteX13-363" fmla="*/ 63401 w 364959"/>
                <a:gd name="connsiteY13-364" fmla="*/ 16730 h 274513"/>
                <a:gd name="connsiteX0-365" fmla="*/ 63401 w 364959"/>
                <a:gd name="connsiteY0-366" fmla="*/ 16730 h 274513"/>
                <a:gd name="connsiteX1-367" fmla="*/ 150950 w 364959"/>
                <a:gd name="connsiteY1-368" fmla="*/ 152917 h 274513"/>
                <a:gd name="connsiteX2-369" fmla="*/ 184997 w 364959"/>
                <a:gd name="connsiteY2-370" fmla="*/ 186964 h 274513"/>
                <a:gd name="connsiteX3-371" fmla="*/ 243363 w 364959"/>
                <a:gd name="connsiteY3-372" fmla="*/ 84824 h 274513"/>
                <a:gd name="connsiteX4-373" fmla="*/ 272546 w 364959"/>
                <a:gd name="connsiteY4-374" fmla="*/ 7003 h 274513"/>
                <a:gd name="connsiteX5-375" fmla="*/ 296865 w 364959"/>
                <a:gd name="connsiteY5-376" fmla="*/ 7003 h 274513"/>
                <a:gd name="connsiteX6-377" fmla="*/ 345503 w 364959"/>
                <a:gd name="connsiteY6-378" fmla="*/ 36186 h 274513"/>
                <a:gd name="connsiteX7-379" fmla="*/ 364959 w 364959"/>
                <a:gd name="connsiteY7-380" fmla="*/ 94552 h 274513"/>
                <a:gd name="connsiteX8-381" fmla="*/ 287137 w 364959"/>
                <a:gd name="connsiteY8-382" fmla="*/ 118871 h 274513"/>
                <a:gd name="connsiteX9-383" fmla="*/ 184997 w 364959"/>
                <a:gd name="connsiteY9-384" fmla="*/ 274513 h 274513"/>
                <a:gd name="connsiteX10-385" fmla="*/ 84802 w 364959"/>
                <a:gd name="connsiteY10-386" fmla="*/ 105253 h 274513"/>
                <a:gd name="connsiteX11-387" fmla="*/ 14763 w 364959"/>
                <a:gd name="connsiteY11-388" fmla="*/ 89688 h 274513"/>
                <a:gd name="connsiteX12-389" fmla="*/ 171 w 364959"/>
                <a:gd name="connsiteY12-390" fmla="*/ 94552 h 274513"/>
                <a:gd name="connsiteX13-391" fmla="*/ 63401 w 364959"/>
                <a:gd name="connsiteY13-392" fmla="*/ 16730 h 274513"/>
                <a:gd name="connsiteX0-393" fmla="*/ 63401 w 364959"/>
                <a:gd name="connsiteY0-394" fmla="*/ 16730 h 274513"/>
                <a:gd name="connsiteX1-395" fmla="*/ 150950 w 364959"/>
                <a:gd name="connsiteY1-396" fmla="*/ 152917 h 274513"/>
                <a:gd name="connsiteX2-397" fmla="*/ 184997 w 364959"/>
                <a:gd name="connsiteY2-398" fmla="*/ 186964 h 274513"/>
                <a:gd name="connsiteX3-399" fmla="*/ 243363 w 364959"/>
                <a:gd name="connsiteY3-400" fmla="*/ 84824 h 274513"/>
                <a:gd name="connsiteX4-401" fmla="*/ 272546 w 364959"/>
                <a:gd name="connsiteY4-402" fmla="*/ 7003 h 274513"/>
                <a:gd name="connsiteX5-403" fmla="*/ 296865 w 364959"/>
                <a:gd name="connsiteY5-404" fmla="*/ 7003 h 274513"/>
                <a:gd name="connsiteX6-405" fmla="*/ 345503 w 364959"/>
                <a:gd name="connsiteY6-406" fmla="*/ 36186 h 274513"/>
                <a:gd name="connsiteX7-407" fmla="*/ 364959 w 364959"/>
                <a:gd name="connsiteY7-408" fmla="*/ 94552 h 274513"/>
                <a:gd name="connsiteX8-409" fmla="*/ 294919 w 364959"/>
                <a:gd name="connsiteY8-410" fmla="*/ 89690 h 274513"/>
                <a:gd name="connsiteX9-411" fmla="*/ 184997 w 364959"/>
                <a:gd name="connsiteY9-412" fmla="*/ 274513 h 274513"/>
                <a:gd name="connsiteX10-413" fmla="*/ 84802 w 364959"/>
                <a:gd name="connsiteY10-414" fmla="*/ 105253 h 274513"/>
                <a:gd name="connsiteX11-415" fmla="*/ 14763 w 364959"/>
                <a:gd name="connsiteY11-416" fmla="*/ 89688 h 274513"/>
                <a:gd name="connsiteX12-417" fmla="*/ 171 w 364959"/>
                <a:gd name="connsiteY12-418" fmla="*/ 94552 h 274513"/>
                <a:gd name="connsiteX13-419" fmla="*/ 63401 w 364959"/>
                <a:gd name="connsiteY13-420" fmla="*/ 16730 h 274513"/>
                <a:gd name="connsiteX0-421" fmla="*/ 63401 w 378577"/>
                <a:gd name="connsiteY0-422" fmla="*/ 16730 h 274513"/>
                <a:gd name="connsiteX1-423" fmla="*/ 150950 w 378577"/>
                <a:gd name="connsiteY1-424" fmla="*/ 152917 h 274513"/>
                <a:gd name="connsiteX2-425" fmla="*/ 184997 w 378577"/>
                <a:gd name="connsiteY2-426" fmla="*/ 186964 h 274513"/>
                <a:gd name="connsiteX3-427" fmla="*/ 243363 w 378577"/>
                <a:gd name="connsiteY3-428" fmla="*/ 84824 h 274513"/>
                <a:gd name="connsiteX4-429" fmla="*/ 272546 w 378577"/>
                <a:gd name="connsiteY4-430" fmla="*/ 7003 h 274513"/>
                <a:gd name="connsiteX5-431" fmla="*/ 296865 w 378577"/>
                <a:gd name="connsiteY5-432" fmla="*/ 7003 h 274513"/>
                <a:gd name="connsiteX6-433" fmla="*/ 345503 w 378577"/>
                <a:gd name="connsiteY6-434" fmla="*/ 36186 h 274513"/>
                <a:gd name="connsiteX7-435" fmla="*/ 378577 w 378577"/>
                <a:gd name="connsiteY7-436" fmla="*/ 98443 h 274513"/>
                <a:gd name="connsiteX8-437" fmla="*/ 294919 w 378577"/>
                <a:gd name="connsiteY8-438" fmla="*/ 89690 h 274513"/>
                <a:gd name="connsiteX9-439" fmla="*/ 184997 w 378577"/>
                <a:gd name="connsiteY9-440" fmla="*/ 274513 h 274513"/>
                <a:gd name="connsiteX10-441" fmla="*/ 84802 w 378577"/>
                <a:gd name="connsiteY10-442" fmla="*/ 105253 h 274513"/>
                <a:gd name="connsiteX11-443" fmla="*/ 14763 w 378577"/>
                <a:gd name="connsiteY11-444" fmla="*/ 89688 h 274513"/>
                <a:gd name="connsiteX12-445" fmla="*/ 171 w 378577"/>
                <a:gd name="connsiteY12-446" fmla="*/ 94552 h 274513"/>
                <a:gd name="connsiteX13-447" fmla="*/ 63401 w 378577"/>
                <a:gd name="connsiteY13-448" fmla="*/ 16730 h 274513"/>
                <a:gd name="connsiteX0-449" fmla="*/ 78821 w 393997"/>
                <a:gd name="connsiteY0-450" fmla="*/ 16730 h 274513"/>
                <a:gd name="connsiteX1-451" fmla="*/ 166370 w 393997"/>
                <a:gd name="connsiteY1-452" fmla="*/ 152917 h 274513"/>
                <a:gd name="connsiteX2-453" fmla="*/ 200417 w 393997"/>
                <a:gd name="connsiteY2-454" fmla="*/ 186964 h 274513"/>
                <a:gd name="connsiteX3-455" fmla="*/ 258783 w 393997"/>
                <a:gd name="connsiteY3-456" fmla="*/ 84824 h 274513"/>
                <a:gd name="connsiteX4-457" fmla="*/ 287966 w 393997"/>
                <a:gd name="connsiteY4-458" fmla="*/ 7003 h 274513"/>
                <a:gd name="connsiteX5-459" fmla="*/ 312285 w 393997"/>
                <a:gd name="connsiteY5-460" fmla="*/ 7003 h 274513"/>
                <a:gd name="connsiteX6-461" fmla="*/ 360923 w 393997"/>
                <a:gd name="connsiteY6-462" fmla="*/ 36186 h 274513"/>
                <a:gd name="connsiteX7-463" fmla="*/ 393997 w 393997"/>
                <a:gd name="connsiteY7-464" fmla="*/ 98443 h 274513"/>
                <a:gd name="connsiteX8-465" fmla="*/ 310339 w 393997"/>
                <a:gd name="connsiteY8-466" fmla="*/ 89690 h 274513"/>
                <a:gd name="connsiteX9-467" fmla="*/ 200417 w 393997"/>
                <a:gd name="connsiteY9-468" fmla="*/ 274513 h 274513"/>
                <a:gd name="connsiteX10-469" fmla="*/ 100222 w 393997"/>
                <a:gd name="connsiteY10-470" fmla="*/ 105253 h 274513"/>
                <a:gd name="connsiteX11-471" fmla="*/ 30183 w 393997"/>
                <a:gd name="connsiteY11-472" fmla="*/ 89688 h 274513"/>
                <a:gd name="connsiteX12-473" fmla="*/ 27 w 393997"/>
                <a:gd name="connsiteY12-474" fmla="*/ 102334 h 274513"/>
                <a:gd name="connsiteX13-475" fmla="*/ 78821 w 393997"/>
                <a:gd name="connsiteY13-476" fmla="*/ 16730 h 274513"/>
                <a:gd name="connsiteX0-477" fmla="*/ 78960 w 394136"/>
                <a:gd name="connsiteY0-478" fmla="*/ 16730 h 274513"/>
                <a:gd name="connsiteX1-479" fmla="*/ 166509 w 394136"/>
                <a:gd name="connsiteY1-480" fmla="*/ 152917 h 274513"/>
                <a:gd name="connsiteX2-481" fmla="*/ 200556 w 394136"/>
                <a:gd name="connsiteY2-482" fmla="*/ 186964 h 274513"/>
                <a:gd name="connsiteX3-483" fmla="*/ 258922 w 394136"/>
                <a:gd name="connsiteY3-484" fmla="*/ 84824 h 274513"/>
                <a:gd name="connsiteX4-485" fmla="*/ 288105 w 394136"/>
                <a:gd name="connsiteY4-486" fmla="*/ 7003 h 274513"/>
                <a:gd name="connsiteX5-487" fmla="*/ 312424 w 394136"/>
                <a:gd name="connsiteY5-488" fmla="*/ 7003 h 274513"/>
                <a:gd name="connsiteX6-489" fmla="*/ 361062 w 394136"/>
                <a:gd name="connsiteY6-490" fmla="*/ 36186 h 274513"/>
                <a:gd name="connsiteX7-491" fmla="*/ 394136 w 394136"/>
                <a:gd name="connsiteY7-492" fmla="*/ 98443 h 274513"/>
                <a:gd name="connsiteX8-493" fmla="*/ 310478 w 394136"/>
                <a:gd name="connsiteY8-494" fmla="*/ 89690 h 274513"/>
                <a:gd name="connsiteX9-495" fmla="*/ 200556 w 394136"/>
                <a:gd name="connsiteY9-496" fmla="*/ 274513 h 274513"/>
                <a:gd name="connsiteX10-497" fmla="*/ 100361 w 394136"/>
                <a:gd name="connsiteY10-498" fmla="*/ 105253 h 274513"/>
                <a:gd name="connsiteX11-499" fmla="*/ 166 w 394136"/>
                <a:gd name="connsiteY11-500" fmla="*/ 102334 h 274513"/>
                <a:gd name="connsiteX12-501" fmla="*/ 78960 w 394136"/>
                <a:gd name="connsiteY12-502" fmla="*/ 16730 h 274513"/>
                <a:gd name="connsiteX0-503" fmla="*/ 78960 w 394136"/>
                <a:gd name="connsiteY0-504" fmla="*/ 16730 h 274513"/>
                <a:gd name="connsiteX1-505" fmla="*/ 166509 w 394136"/>
                <a:gd name="connsiteY1-506" fmla="*/ 152917 h 274513"/>
                <a:gd name="connsiteX2-507" fmla="*/ 200556 w 394136"/>
                <a:gd name="connsiteY2-508" fmla="*/ 186964 h 274513"/>
                <a:gd name="connsiteX3-509" fmla="*/ 258922 w 394136"/>
                <a:gd name="connsiteY3-510" fmla="*/ 84824 h 274513"/>
                <a:gd name="connsiteX4-511" fmla="*/ 288105 w 394136"/>
                <a:gd name="connsiteY4-512" fmla="*/ 7003 h 274513"/>
                <a:gd name="connsiteX5-513" fmla="*/ 312424 w 394136"/>
                <a:gd name="connsiteY5-514" fmla="*/ 7003 h 274513"/>
                <a:gd name="connsiteX6-515" fmla="*/ 361062 w 394136"/>
                <a:gd name="connsiteY6-516" fmla="*/ 36186 h 274513"/>
                <a:gd name="connsiteX7-517" fmla="*/ 394136 w 394136"/>
                <a:gd name="connsiteY7-518" fmla="*/ 98443 h 274513"/>
                <a:gd name="connsiteX8-519" fmla="*/ 310478 w 394136"/>
                <a:gd name="connsiteY8-520" fmla="*/ 89690 h 274513"/>
                <a:gd name="connsiteX9-521" fmla="*/ 200556 w 394136"/>
                <a:gd name="connsiteY9-522" fmla="*/ 274513 h 274513"/>
                <a:gd name="connsiteX10-523" fmla="*/ 100361 w 394136"/>
                <a:gd name="connsiteY10-524" fmla="*/ 105253 h 274513"/>
                <a:gd name="connsiteX11-525" fmla="*/ 166 w 394136"/>
                <a:gd name="connsiteY11-526" fmla="*/ 102334 h 274513"/>
                <a:gd name="connsiteX12-527" fmla="*/ 78960 w 394136"/>
                <a:gd name="connsiteY12-528" fmla="*/ 16730 h 274513"/>
                <a:gd name="connsiteX0-529" fmla="*/ 78960 w 394136"/>
                <a:gd name="connsiteY0-530" fmla="*/ 16730 h 274513"/>
                <a:gd name="connsiteX1-531" fmla="*/ 166509 w 394136"/>
                <a:gd name="connsiteY1-532" fmla="*/ 152917 h 274513"/>
                <a:gd name="connsiteX2-533" fmla="*/ 200556 w 394136"/>
                <a:gd name="connsiteY2-534" fmla="*/ 186964 h 274513"/>
                <a:gd name="connsiteX3-535" fmla="*/ 258922 w 394136"/>
                <a:gd name="connsiteY3-536" fmla="*/ 84824 h 274513"/>
                <a:gd name="connsiteX4-537" fmla="*/ 288105 w 394136"/>
                <a:gd name="connsiteY4-538" fmla="*/ 7003 h 274513"/>
                <a:gd name="connsiteX5-539" fmla="*/ 312424 w 394136"/>
                <a:gd name="connsiteY5-540" fmla="*/ 7003 h 274513"/>
                <a:gd name="connsiteX6-541" fmla="*/ 361062 w 394136"/>
                <a:gd name="connsiteY6-542" fmla="*/ 36186 h 274513"/>
                <a:gd name="connsiteX7-543" fmla="*/ 394136 w 394136"/>
                <a:gd name="connsiteY7-544" fmla="*/ 98443 h 274513"/>
                <a:gd name="connsiteX8-545" fmla="*/ 310478 w 394136"/>
                <a:gd name="connsiteY8-546" fmla="*/ 89690 h 274513"/>
                <a:gd name="connsiteX9-547" fmla="*/ 200556 w 394136"/>
                <a:gd name="connsiteY9-548" fmla="*/ 274513 h 274513"/>
                <a:gd name="connsiteX10-549" fmla="*/ 100361 w 394136"/>
                <a:gd name="connsiteY10-550" fmla="*/ 105253 h 274513"/>
                <a:gd name="connsiteX11-551" fmla="*/ 166 w 394136"/>
                <a:gd name="connsiteY11-552" fmla="*/ 102334 h 274513"/>
                <a:gd name="connsiteX12-553" fmla="*/ 78960 w 394136"/>
                <a:gd name="connsiteY12-554" fmla="*/ 16730 h 274513"/>
                <a:gd name="connsiteX0-555" fmla="*/ 78794 w 393970"/>
                <a:gd name="connsiteY0-556" fmla="*/ 16730 h 274513"/>
                <a:gd name="connsiteX1-557" fmla="*/ 166343 w 393970"/>
                <a:gd name="connsiteY1-558" fmla="*/ 152917 h 274513"/>
                <a:gd name="connsiteX2-559" fmla="*/ 200390 w 393970"/>
                <a:gd name="connsiteY2-560" fmla="*/ 186964 h 274513"/>
                <a:gd name="connsiteX3-561" fmla="*/ 258756 w 393970"/>
                <a:gd name="connsiteY3-562" fmla="*/ 84824 h 274513"/>
                <a:gd name="connsiteX4-563" fmla="*/ 287939 w 393970"/>
                <a:gd name="connsiteY4-564" fmla="*/ 7003 h 274513"/>
                <a:gd name="connsiteX5-565" fmla="*/ 312258 w 393970"/>
                <a:gd name="connsiteY5-566" fmla="*/ 7003 h 274513"/>
                <a:gd name="connsiteX6-567" fmla="*/ 360896 w 393970"/>
                <a:gd name="connsiteY6-568" fmla="*/ 36186 h 274513"/>
                <a:gd name="connsiteX7-569" fmla="*/ 393970 w 393970"/>
                <a:gd name="connsiteY7-570" fmla="*/ 98443 h 274513"/>
                <a:gd name="connsiteX8-571" fmla="*/ 310312 w 393970"/>
                <a:gd name="connsiteY8-572" fmla="*/ 89690 h 274513"/>
                <a:gd name="connsiteX9-573" fmla="*/ 200390 w 393970"/>
                <a:gd name="connsiteY9-574" fmla="*/ 274513 h 274513"/>
                <a:gd name="connsiteX10-575" fmla="*/ 100195 w 393970"/>
                <a:gd name="connsiteY10-576" fmla="*/ 105253 h 274513"/>
                <a:gd name="connsiteX11-577" fmla="*/ 0 w 393970"/>
                <a:gd name="connsiteY11-578" fmla="*/ 102334 h 274513"/>
                <a:gd name="connsiteX12-579" fmla="*/ 78794 w 393970"/>
                <a:gd name="connsiteY12-580" fmla="*/ 16730 h 274513"/>
                <a:gd name="connsiteX0-581" fmla="*/ 78794 w 393970"/>
                <a:gd name="connsiteY0-582" fmla="*/ 16730 h 274513"/>
                <a:gd name="connsiteX1-583" fmla="*/ 166343 w 393970"/>
                <a:gd name="connsiteY1-584" fmla="*/ 152917 h 274513"/>
                <a:gd name="connsiteX2-585" fmla="*/ 200390 w 393970"/>
                <a:gd name="connsiteY2-586" fmla="*/ 186964 h 274513"/>
                <a:gd name="connsiteX3-587" fmla="*/ 258756 w 393970"/>
                <a:gd name="connsiteY3-588" fmla="*/ 84824 h 274513"/>
                <a:gd name="connsiteX4-589" fmla="*/ 287939 w 393970"/>
                <a:gd name="connsiteY4-590" fmla="*/ 7003 h 274513"/>
                <a:gd name="connsiteX5-591" fmla="*/ 312258 w 393970"/>
                <a:gd name="connsiteY5-592" fmla="*/ 7003 h 274513"/>
                <a:gd name="connsiteX6-593" fmla="*/ 360896 w 393970"/>
                <a:gd name="connsiteY6-594" fmla="*/ 36186 h 274513"/>
                <a:gd name="connsiteX7-595" fmla="*/ 393970 w 393970"/>
                <a:gd name="connsiteY7-596" fmla="*/ 98443 h 274513"/>
                <a:gd name="connsiteX8-597" fmla="*/ 310312 w 393970"/>
                <a:gd name="connsiteY8-598" fmla="*/ 89690 h 274513"/>
                <a:gd name="connsiteX9-599" fmla="*/ 200390 w 393970"/>
                <a:gd name="connsiteY9-600" fmla="*/ 274513 h 274513"/>
                <a:gd name="connsiteX10-601" fmla="*/ 100195 w 393970"/>
                <a:gd name="connsiteY10-602" fmla="*/ 105253 h 274513"/>
                <a:gd name="connsiteX11-603" fmla="*/ 0 w 393970"/>
                <a:gd name="connsiteY11-604" fmla="*/ 102334 h 274513"/>
                <a:gd name="connsiteX12-605" fmla="*/ 78794 w 393970"/>
                <a:gd name="connsiteY12-606" fmla="*/ 16730 h 274513"/>
                <a:gd name="connsiteX0-607" fmla="*/ 78794 w 393970"/>
                <a:gd name="connsiteY0-608" fmla="*/ 16730 h 274513"/>
                <a:gd name="connsiteX1-609" fmla="*/ 158561 w 393970"/>
                <a:gd name="connsiteY1-610" fmla="*/ 108172 h 274513"/>
                <a:gd name="connsiteX2-611" fmla="*/ 200390 w 393970"/>
                <a:gd name="connsiteY2-612" fmla="*/ 186964 h 274513"/>
                <a:gd name="connsiteX3-613" fmla="*/ 258756 w 393970"/>
                <a:gd name="connsiteY3-614" fmla="*/ 84824 h 274513"/>
                <a:gd name="connsiteX4-615" fmla="*/ 287939 w 393970"/>
                <a:gd name="connsiteY4-616" fmla="*/ 7003 h 274513"/>
                <a:gd name="connsiteX5-617" fmla="*/ 312258 w 393970"/>
                <a:gd name="connsiteY5-618" fmla="*/ 7003 h 274513"/>
                <a:gd name="connsiteX6-619" fmla="*/ 360896 w 393970"/>
                <a:gd name="connsiteY6-620" fmla="*/ 36186 h 274513"/>
                <a:gd name="connsiteX7-621" fmla="*/ 393970 w 393970"/>
                <a:gd name="connsiteY7-622" fmla="*/ 98443 h 274513"/>
                <a:gd name="connsiteX8-623" fmla="*/ 310312 w 393970"/>
                <a:gd name="connsiteY8-624" fmla="*/ 89690 h 274513"/>
                <a:gd name="connsiteX9-625" fmla="*/ 200390 w 393970"/>
                <a:gd name="connsiteY9-626" fmla="*/ 274513 h 274513"/>
                <a:gd name="connsiteX10-627" fmla="*/ 100195 w 393970"/>
                <a:gd name="connsiteY10-628" fmla="*/ 105253 h 274513"/>
                <a:gd name="connsiteX11-629" fmla="*/ 0 w 393970"/>
                <a:gd name="connsiteY11-630" fmla="*/ 102334 h 274513"/>
                <a:gd name="connsiteX12-631" fmla="*/ 78794 w 393970"/>
                <a:gd name="connsiteY12-632" fmla="*/ 16730 h 274513"/>
                <a:gd name="connsiteX0-633" fmla="*/ 78794 w 393970"/>
                <a:gd name="connsiteY0-634" fmla="*/ 16730 h 274513"/>
                <a:gd name="connsiteX1-635" fmla="*/ 158561 w 393970"/>
                <a:gd name="connsiteY1-636" fmla="*/ 108172 h 274513"/>
                <a:gd name="connsiteX2-637" fmla="*/ 200390 w 393970"/>
                <a:gd name="connsiteY2-638" fmla="*/ 186964 h 274513"/>
                <a:gd name="connsiteX3-639" fmla="*/ 258756 w 393970"/>
                <a:gd name="connsiteY3-640" fmla="*/ 84824 h 274513"/>
                <a:gd name="connsiteX4-641" fmla="*/ 287939 w 393970"/>
                <a:gd name="connsiteY4-642" fmla="*/ 7003 h 274513"/>
                <a:gd name="connsiteX5-643" fmla="*/ 312258 w 393970"/>
                <a:gd name="connsiteY5-644" fmla="*/ 7003 h 274513"/>
                <a:gd name="connsiteX6-645" fmla="*/ 360896 w 393970"/>
                <a:gd name="connsiteY6-646" fmla="*/ 36186 h 274513"/>
                <a:gd name="connsiteX7-647" fmla="*/ 393970 w 393970"/>
                <a:gd name="connsiteY7-648" fmla="*/ 98443 h 274513"/>
                <a:gd name="connsiteX8-649" fmla="*/ 310312 w 393970"/>
                <a:gd name="connsiteY8-650" fmla="*/ 89690 h 274513"/>
                <a:gd name="connsiteX9-651" fmla="*/ 200390 w 393970"/>
                <a:gd name="connsiteY9-652" fmla="*/ 274513 h 274513"/>
                <a:gd name="connsiteX10-653" fmla="*/ 100195 w 393970"/>
                <a:gd name="connsiteY10-654" fmla="*/ 105253 h 274513"/>
                <a:gd name="connsiteX11-655" fmla="*/ 0 w 393970"/>
                <a:gd name="connsiteY11-656" fmla="*/ 102334 h 274513"/>
                <a:gd name="connsiteX12-657" fmla="*/ 78794 w 393970"/>
                <a:gd name="connsiteY12-658" fmla="*/ 16730 h 274513"/>
                <a:gd name="connsiteX0-659" fmla="*/ 78794 w 393970"/>
                <a:gd name="connsiteY0-660" fmla="*/ 16730 h 274513"/>
                <a:gd name="connsiteX1-661" fmla="*/ 152726 w 393970"/>
                <a:gd name="connsiteY1-662" fmla="*/ 108172 h 274513"/>
                <a:gd name="connsiteX2-663" fmla="*/ 200390 w 393970"/>
                <a:gd name="connsiteY2-664" fmla="*/ 186964 h 274513"/>
                <a:gd name="connsiteX3-665" fmla="*/ 258756 w 393970"/>
                <a:gd name="connsiteY3-666" fmla="*/ 84824 h 274513"/>
                <a:gd name="connsiteX4-667" fmla="*/ 287939 w 393970"/>
                <a:gd name="connsiteY4-668" fmla="*/ 7003 h 274513"/>
                <a:gd name="connsiteX5-669" fmla="*/ 312258 w 393970"/>
                <a:gd name="connsiteY5-670" fmla="*/ 7003 h 274513"/>
                <a:gd name="connsiteX6-671" fmla="*/ 360896 w 393970"/>
                <a:gd name="connsiteY6-672" fmla="*/ 36186 h 274513"/>
                <a:gd name="connsiteX7-673" fmla="*/ 393970 w 393970"/>
                <a:gd name="connsiteY7-674" fmla="*/ 98443 h 274513"/>
                <a:gd name="connsiteX8-675" fmla="*/ 310312 w 393970"/>
                <a:gd name="connsiteY8-676" fmla="*/ 89690 h 274513"/>
                <a:gd name="connsiteX9-677" fmla="*/ 200390 w 393970"/>
                <a:gd name="connsiteY9-678" fmla="*/ 274513 h 274513"/>
                <a:gd name="connsiteX10-679" fmla="*/ 100195 w 393970"/>
                <a:gd name="connsiteY10-680" fmla="*/ 105253 h 274513"/>
                <a:gd name="connsiteX11-681" fmla="*/ 0 w 393970"/>
                <a:gd name="connsiteY11-682" fmla="*/ 102334 h 274513"/>
                <a:gd name="connsiteX12-683" fmla="*/ 78794 w 393970"/>
                <a:gd name="connsiteY12-684" fmla="*/ 16730 h 274513"/>
                <a:gd name="connsiteX0-685" fmla="*/ 78794 w 393970"/>
                <a:gd name="connsiteY0-686" fmla="*/ 16730 h 274513"/>
                <a:gd name="connsiteX1-687" fmla="*/ 152726 w 393970"/>
                <a:gd name="connsiteY1-688" fmla="*/ 108172 h 274513"/>
                <a:gd name="connsiteX2-689" fmla="*/ 200390 w 393970"/>
                <a:gd name="connsiteY2-690" fmla="*/ 186964 h 274513"/>
                <a:gd name="connsiteX3-691" fmla="*/ 258756 w 393970"/>
                <a:gd name="connsiteY3-692" fmla="*/ 84824 h 274513"/>
                <a:gd name="connsiteX4-693" fmla="*/ 287939 w 393970"/>
                <a:gd name="connsiteY4-694" fmla="*/ 7003 h 274513"/>
                <a:gd name="connsiteX5-695" fmla="*/ 312258 w 393970"/>
                <a:gd name="connsiteY5-696" fmla="*/ 7003 h 274513"/>
                <a:gd name="connsiteX6-697" fmla="*/ 360896 w 393970"/>
                <a:gd name="connsiteY6-698" fmla="*/ 36186 h 274513"/>
                <a:gd name="connsiteX7-699" fmla="*/ 393970 w 393970"/>
                <a:gd name="connsiteY7-700" fmla="*/ 98443 h 274513"/>
                <a:gd name="connsiteX8-701" fmla="*/ 310312 w 393970"/>
                <a:gd name="connsiteY8-702" fmla="*/ 89690 h 274513"/>
                <a:gd name="connsiteX9-703" fmla="*/ 200390 w 393970"/>
                <a:gd name="connsiteY9-704" fmla="*/ 274513 h 274513"/>
                <a:gd name="connsiteX10-705" fmla="*/ 100195 w 393970"/>
                <a:gd name="connsiteY10-706" fmla="*/ 105253 h 274513"/>
                <a:gd name="connsiteX11-707" fmla="*/ 0 w 393970"/>
                <a:gd name="connsiteY11-708" fmla="*/ 102334 h 274513"/>
                <a:gd name="connsiteX12-709" fmla="*/ 78794 w 393970"/>
                <a:gd name="connsiteY12-710" fmla="*/ 16730 h 274513"/>
                <a:gd name="connsiteX0-711" fmla="*/ 78794 w 393970"/>
                <a:gd name="connsiteY0-712" fmla="*/ 16730 h 274513"/>
                <a:gd name="connsiteX1-713" fmla="*/ 152726 w 393970"/>
                <a:gd name="connsiteY1-714" fmla="*/ 108172 h 274513"/>
                <a:gd name="connsiteX2-715" fmla="*/ 200390 w 393970"/>
                <a:gd name="connsiteY2-716" fmla="*/ 186964 h 274513"/>
                <a:gd name="connsiteX3-717" fmla="*/ 258756 w 393970"/>
                <a:gd name="connsiteY3-718" fmla="*/ 84824 h 274513"/>
                <a:gd name="connsiteX4-719" fmla="*/ 287939 w 393970"/>
                <a:gd name="connsiteY4-720" fmla="*/ 7003 h 274513"/>
                <a:gd name="connsiteX5-721" fmla="*/ 312258 w 393970"/>
                <a:gd name="connsiteY5-722" fmla="*/ 7003 h 274513"/>
                <a:gd name="connsiteX6-723" fmla="*/ 360896 w 393970"/>
                <a:gd name="connsiteY6-724" fmla="*/ 36186 h 274513"/>
                <a:gd name="connsiteX7-725" fmla="*/ 393970 w 393970"/>
                <a:gd name="connsiteY7-726" fmla="*/ 98443 h 274513"/>
                <a:gd name="connsiteX8-727" fmla="*/ 310312 w 393970"/>
                <a:gd name="connsiteY8-728" fmla="*/ 89690 h 274513"/>
                <a:gd name="connsiteX9-729" fmla="*/ 200390 w 393970"/>
                <a:gd name="connsiteY9-730" fmla="*/ 274513 h 274513"/>
                <a:gd name="connsiteX10-731" fmla="*/ 100195 w 393970"/>
                <a:gd name="connsiteY10-732" fmla="*/ 105253 h 274513"/>
                <a:gd name="connsiteX11-733" fmla="*/ 0 w 393970"/>
                <a:gd name="connsiteY11-734" fmla="*/ 102334 h 274513"/>
                <a:gd name="connsiteX12-735" fmla="*/ 78794 w 393970"/>
                <a:gd name="connsiteY12-736" fmla="*/ 16730 h 274513"/>
                <a:gd name="connsiteX0-737" fmla="*/ 78794 w 393970"/>
                <a:gd name="connsiteY0-738" fmla="*/ 16312 h 274095"/>
                <a:gd name="connsiteX1-739" fmla="*/ 152726 w 393970"/>
                <a:gd name="connsiteY1-740" fmla="*/ 107754 h 274095"/>
                <a:gd name="connsiteX2-741" fmla="*/ 200390 w 393970"/>
                <a:gd name="connsiteY2-742" fmla="*/ 186546 h 274095"/>
                <a:gd name="connsiteX3-743" fmla="*/ 249029 w 393970"/>
                <a:gd name="connsiteY3-744" fmla="*/ 78569 h 274095"/>
                <a:gd name="connsiteX4-745" fmla="*/ 287939 w 393970"/>
                <a:gd name="connsiteY4-746" fmla="*/ 6585 h 274095"/>
                <a:gd name="connsiteX5-747" fmla="*/ 312258 w 393970"/>
                <a:gd name="connsiteY5-748" fmla="*/ 6585 h 274095"/>
                <a:gd name="connsiteX6-749" fmla="*/ 360896 w 393970"/>
                <a:gd name="connsiteY6-750" fmla="*/ 35768 h 274095"/>
                <a:gd name="connsiteX7-751" fmla="*/ 393970 w 393970"/>
                <a:gd name="connsiteY7-752" fmla="*/ 98025 h 274095"/>
                <a:gd name="connsiteX8-753" fmla="*/ 310312 w 393970"/>
                <a:gd name="connsiteY8-754" fmla="*/ 89272 h 274095"/>
                <a:gd name="connsiteX9-755" fmla="*/ 200390 w 393970"/>
                <a:gd name="connsiteY9-756" fmla="*/ 274095 h 274095"/>
                <a:gd name="connsiteX10-757" fmla="*/ 100195 w 393970"/>
                <a:gd name="connsiteY10-758" fmla="*/ 104835 h 274095"/>
                <a:gd name="connsiteX11-759" fmla="*/ 0 w 393970"/>
                <a:gd name="connsiteY11-760" fmla="*/ 101916 h 274095"/>
                <a:gd name="connsiteX12-761" fmla="*/ 78794 w 393970"/>
                <a:gd name="connsiteY12-762" fmla="*/ 16312 h 274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13"/>
          <p:cNvGrpSpPr/>
          <p:nvPr/>
        </p:nvGrpSpPr>
        <p:grpSpPr>
          <a:xfrm>
            <a:off x="6736681" y="4098018"/>
            <a:ext cx="1257708" cy="1386655"/>
            <a:chOff x="6710347" y="4049438"/>
            <a:chExt cx="1373231" cy="1514022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14" name="Group 114"/>
            <p:cNvGrpSpPr/>
            <p:nvPr/>
          </p:nvGrpSpPr>
          <p:grpSpPr>
            <a:xfrm>
              <a:off x="6710347" y="4049438"/>
              <a:ext cx="1373231" cy="1514022"/>
              <a:chOff x="7074776" y="3158061"/>
              <a:chExt cx="2034497" cy="2243086"/>
            </a:xfrm>
            <a:grpFill/>
          </p:grpSpPr>
          <p:sp>
            <p:nvSpPr>
              <p:cNvPr id="16" name="Freeform 116"/>
              <p:cNvSpPr/>
              <p:nvPr/>
            </p:nvSpPr>
            <p:spPr>
              <a:xfrm>
                <a:off x="7074776" y="4426168"/>
                <a:ext cx="2034497" cy="974979"/>
              </a:xfrm>
              <a:custGeom>
                <a:avLst/>
                <a:gdLst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11114 w 2408803"/>
                  <a:gd name="connsiteY9" fmla="*/ 386254 h 979066"/>
                  <a:gd name="connsiteX10" fmla="*/ 2325414 w 2408803"/>
                  <a:gd name="connsiteY10" fmla="*/ 429609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0-1" fmla="*/ 893028 w 2408803"/>
                  <a:gd name="connsiteY0-2" fmla="*/ 0 h 979066"/>
                  <a:gd name="connsiteX1-3" fmla="*/ 1528551 w 2408803"/>
                  <a:gd name="connsiteY1-4" fmla="*/ 0 h 979066"/>
                  <a:gd name="connsiteX2-5" fmla="*/ 1523036 w 2408803"/>
                  <a:gd name="connsiteY2-6" fmla="*/ 9360 h 979066"/>
                  <a:gd name="connsiteX3-7" fmla="*/ 1509548 w 2408803"/>
                  <a:gd name="connsiteY3-8" fmla="*/ 43354 h 979066"/>
                  <a:gd name="connsiteX4-9" fmla="*/ 1525314 w 2408803"/>
                  <a:gd name="connsiteY4-10" fmla="*/ 141889 h 979066"/>
                  <a:gd name="connsiteX5-11" fmla="*/ 1560786 w 2408803"/>
                  <a:gd name="connsiteY5-12" fmla="*/ 157656 h 979066"/>
                  <a:gd name="connsiteX6-13" fmla="*/ 1600199 w 2408803"/>
                  <a:gd name="connsiteY6-14" fmla="*/ 212834 h 979066"/>
                  <a:gd name="connsiteX7-15" fmla="*/ 1848507 w 2408803"/>
                  <a:gd name="connsiteY7-16" fmla="*/ 283778 h 979066"/>
                  <a:gd name="connsiteX8-17" fmla="*/ 2077107 w 2408803"/>
                  <a:gd name="connsiteY8-18" fmla="*/ 342899 h 979066"/>
                  <a:gd name="connsiteX9-19" fmla="*/ 2225118 w 2408803"/>
                  <a:gd name="connsiteY9-20" fmla="*/ 342898 h 979066"/>
                  <a:gd name="connsiteX10-21" fmla="*/ 2325414 w 2408803"/>
                  <a:gd name="connsiteY10-22" fmla="*/ 429609 h 979066"/>
                  <a:gd name="connsiteX11-23" fmla="*/ 2360886 w 2408803"/>
                  <a:gd name="connsiteY11-24" fmla="*/ 583323 h 979066"/>
                  <a:gd name="connsiteX12-25" fmla="*/ 2388476 w 2408803"/>
                  <a:gd name="connsiteY12-26" fmla="*/ 784333 h 979066"/>
                  <a:gd name="connsiteX13-27" fmla="*/ 2408183 w 2408803"/>
                  <a:gd name="connsiteY13-28" fmla="*/ 965637 h 979066"/>
                  <a:gd name="connsiteX14-29" fmla="*/ 2404242 w 2408803"/>
                  <a:gd name="connsiteY14-30" fmla="*/ 965637 h 979066"/>
                  <a:gd name="connsiteX15-31" fmla="*/ 1229711 w 2408803"/>
                  <a:gd name="connsiteY15-32" fmla="*/ 969577 h 979066"/>
                  <a:gd name="connsiteX16-33" fmla="*/ 0 w 2408803"/>
                  <a:gd name="connsiteY16-34" fmla="*/ 965637 h 979066"/>
                  <a:gd name="connsiteX17-35" fmla="*/ 59121 w 2408803"/>
                  <a:gd name="connsiteY17-36" fmla="*/ 567558 h 979066"/>
                  <a:gd name="connsiteX18-37" fmla="*/ 106417 w 2408803"/>
                  <a:gd name="connsiteY18-38" fmla="*/ 425668 h 979066"/>
                  <a:gd name="connsiteX19-39" fmla="*/ 220717 w 2408803"/>
                  <a:gd name="connsiteY19-40" fmla="*/ 370489 h 979066"/>
                  <a:gd name="connsiteX20-41" fmla="*/ 855280 w 2408803"/>
                  <a:gd name="connsiteY20-42" fmla="*/ 189185 h 979066"/>
                  <a:gd name="connsiteX21-43" fmla="*/ 878929 w 2408803"/>
                  <a:gd name="connsiteY21-44" fmla="*/ 134007 h 979066"/>
                  <a:gd name="connsiteX22-45" fmla="*/ 902576 w 2408803"/>
                  <a:gd name="connsiteY22-46" fmla="*/ 98533 h 979066"/>
                  <a:gd name="connsiteX23-47" fmla="*/ 902083 w 2408803"/>
                  <a:gd name="connsiteY23-48" fmla="*/ 47049 h 979066"/>
                  <a:gd name="connsiteX24" fmla="*/ 893028 w 2408803"/>
                  <a:gd name="connsiteY24" fmla="*/ 0 h 979066"/>
                  <a:gd name="connsiteX0-49" fmla="*/ 893028 w 2408803"/>
                  <a:gd name="connsiteY0-50" fmla="*/ 0 h 979066"/>
                  <a:gd name="connsiteX1-51" fmla="*/ 1528551 w 2408803"/>
                  <a:gd name="connsiteY1-52" fmla="*/ 0 h 979066"/>
                  <a:gd name="connsiteX2-53" fmla="*/ 1523036 w 2408803"/>
                  <a:gd name="connsiteY2-54" fmla="*/ 9360 h 979066"/>
                  <a:gd name="connsiteX3-55" fmla="*/ 1509548 w 2408803"/>
                  <a:gd name="connsiteY3-56" fmla="*/ 43354 h 979066"/>
                  <a:gd name="connsiteX4-57" fmla="*/ 1525314 w 2408803"/>
                  <a:gd name="connsiteY4-58" fmla="*/ 141889 h 979066"/>
                  <a:gd name="connsiteX5-59" fmla="*/ 1560786 w 2408803"/>
                  <a:gd name="connsiteY5-60" fmla="*/ 157656 h 979066"/>
                  <a:gd name="connsiteX6-61" fmla="*/ 1600199 w 2408803"/>
                  <a:gd name="connsiteY6-62" fmla="*/ 212834 h 979066"/>
                  <a:gd name="connsiteX7-63" fmla="*/ 1848507 w 2408803"/>
                  <a:gd name="connsiteY7-64" fmla="*/ 283778 h 979066"/>
                  <a:gd name="connsiteX8-65" fmla="*/ 2077107 w 2408803"/>
                  <a:gd name="connsiteY8-66" fmla="*/ 342899 h 979066"/>
                  <a:gd name="connsiteX9-67" fmla="*/ 2225118 w 2408803"/>
                  <a:gd name="connsiteY9-68" fmla="*/ 342898 h 979066"/>
                  <a:gd name="connsiteX10-69" fmla="*/ 2068662 w 2408803"/>
                  <a:gd name="connsiteY10-70" fmla="*/ 480847 h 979066"/>
                  <a:gd name="connsiteX11-71" fmla="*/ 2360886 w 2408803"/>
                  <a:gd name="connsiteY11-72" fmla="*/ 583323 h 979066"/>
                  <a:gd name="connsiteX12-73" fmla="*/ 2388476 w 2408803"/>
                  <a:gd name="connsiteY12-74" fmla="*/ 784333 h 979066"/>
                  <a:gd name="connsiteX13-75" fmla="*/ 2408183 w 2408803"/>
                  <a:gd name="connsiteY13-76" fmla="*/ 965637 h 979066"/>
                  <a:gd name="connsiteX14-77" fmla="*/ 2404242 w 2408803"/>
                  <a:gd name="connsiteY14-78" fmla="*/ 965637 h 979066"/>
                  <a:gd name="connsiteX15-79" fmla="*/ 1229711 w 2408803"/>
                  <a:gd name="connsiteY15-80" fmla="*/ 969577 h 979066"/>
                  <a:gd name="connsiteX16-81" fmla="*/ 0 w 2408803"/>
                  <a:gd name="connsiteY16-82" fmla="*/ 965637 h 979066"/>
                  <a:gd name="connsiteX17-83" fmla="*/ 59121 w 2408803"/>
                  <a:gd name="connsiteY17-84" fmla="*/ 567558 h 979066"/>
                  <a:gd name="connsiteX18-85" fmla="*/ 106417 w 2408803"/>
                  <a:gd name="connsiteY18-86" fmla="*/ 425668 h 979066"/>
                  <a:gd name="connsiteX19-87" fmla="*/ 220717 w 2408803"/>
                  <a:gd name="connsiteY19-88" fmla="*/ 370489 h 979066"/>
                  <a:gd name="connsiteX20-89" fmla="*/ 855280 w 2408803"/>
                  <a:gd name="connsiteY20-90" fmla="*/ 189185 h 979066"/>
                  <a:gd name="connsiteX21-91" fmla="*/ 878929 w 2408803"/>
                  <a:gd name="connsiteY21-92" fmla="*/ 134007 h 979066"/>
                  <a:gd name="connsiteX22-93" fmla="*/ 902576 w 2408803"/>
                  <a:gd name="connsiteY22-94" fmla="*/ 98533 h 979066"/>
                  <a:gd name="connsiteX23-95" fmla="*/ 902083 w 2408803"/>
                  <a:gd name="connsiteY23-96" fmla="*/ 47049 h 979066"/>
                  <a:gd name="connsiteX24-97" fmla="*/ 893028 w 2408803"/>
                  <a:gd name="connsiteY24-98" fmla="*/ 0 h 979066"/>
                  <a:gd name="connsiteX0-99" fmla="*/ 893028 w 2408803"/>
                  <a:gd name="connsiteY0-100" fmla="*/ 0 h 979066"/>
                  <a:gd name="connsiteX1-101" fmla="*/ 1528551 w 2408803"/>
                  <a:gd name="connsiteY1-102" fmla="*/ 0 h 979066"/>
                  <a:gd name="connsiteX2-103" fmla="*/ 1523036 w 2408803"/>
                  <a:gd name="connsiteY2-104" fmla="*/ 9360 h 979066"/>
                  <a:gd name="connsiteX3-105" fmla="*/ 1509548 w 2408803"/>
                  <a:gd name="connsiteY3-106" fmla="*/ 43354 h 979066"/>
                  <a:gd name="connsiteX4-107" fmla="*/ 1525314 w 2408803"/>
                  <a:gd name="connsiteY4-108" fmla="*/ 141889 h 979066"/>
                  <a:gd name="connsiteX5-109" fmla="*/ 1560786 w 2408803"/>
                  <a:gd name="connsiteY5-110" fmla="*/ 157656 h 979066"/>
                  <a:gd name="connsiteX6-111" fmla="*/ 1600199 w 2408803"/>
                  <a:gd name="connsiteY6-112" fmla="*/ 212834 h 979066"/>
                  <a:gd name="connsiteX7-113" fmla="*/ 1848507 w 2408803"/>
                  <a:gd name="connsiteY7-114" fmla="*/ 283778 h 979066"/>
                  <a:gd name="connsiteX8-115" fmla="*/ 2077107 w 2408803"/>
                  <a:gd name="connsiteY8-116" fmla="*/ 342899 h 979066"/>
                  <a:gd name="connsiteX9-117" fmla="*/ 2225118 w 2408803"/>
                  <a:gd name="connsiteY9-118" fmla="*/ 342898 h 979066"/>
                  <a:gd name="connsiteX10-119" fmla="*/ 2250722 w 2408803"/>
                  <a:gd name="connsiteY10-120" fmla="*/ 488729 h 979066"/>
                  <a:gd name="connsiteX11-121" fmla="*/ 2360886 w 2408803"/>
                  <a:gd name="connsiteY11-122" fmla="*/ 583323 h 979066"/>
                  <a:gd name="connsiteX12-123" fmla="*/ 2388476 w 2408803"/>
                  <a:gd name="connsiteY12-124" fmla="*/ 784333 h 979066"/>
                  <a:gd name="connsiteX13-125" fmla="*/ 2408183 w 2408803"/>
                  <a:gd name="connsiteY13-126" fmla="*/ 965637 h 979066"/>
                  <a:gd name="connsiteX14-127" fmla="*/ 2404242 w 2408803"/>
                  <a:gd name="connsiteY14-128" fmla="*/ 965637 h 979066"/>
                  <a:gd name="connsiteX15-129" fmla="*/ 1229711 w 2408803"/>
                  <a:gd name="connsiteY15-130" fmla="*/ 969577 h 979066"/>
                  <a:gd name="connsiteX16-131" fmla="*/ 0 w 2408803"/>
                  <a:gd name="connsiteY16-132" fmla="*/ 965637 h 979066"/>
                  <a:gd name="connsiteX17-133" fmla="*/ 59121 w 2408803"/>
                  <a:gd name="connsiteY17-134" fmla="*/ 567558 h 979066"/>
                  <a:gd name="connsiteX18-135" fmla="*/ 106417 w 2408803"/>
                  <a:gd name="connsiteY18-136" fmla="*/ 425668 h 979066"/>
                  <a:gd name="connsiteX19-137" fmla="*/ 220717 w 2408803"/>
                  <a:gd name="connsiteY19-138" fmla="*/ 370489 h 979066"/>
                  <a:gd name="connsiteX20-139" fmla="*/ 855280 w 2408803"/>
                  <a:gd name="connsiteY20-140" fmla="*/ 189185 h 979066"/>
                  <a:gd name="connsiteX21-141" fmla="*/ 878929 w 2408803"/>
                  <a:gd name="connsiteY21-142" fmla="*/ 134007 h 979066"/>
                  <a:gd name="connsiteX22-143" fmla="*/ 902576 w 2408803"/>
                  <a:gd name="connsiteY22-144" fmla="*/ 98533 h 979066"/>
                  <a:gd name="connsiteX23-145" fmla="*/ 902083 w 2408803"/>
                  <a:gd name="connsiteY23-146" fmla="*/ 47049 h 979066"/>
                  <a:gd name="connsiteX24-147" fmla="*/ 893028 w 2408803"/>
                  <a:gd name="connsiteY24-148" fmla="*/ 0 h 979066"/>
                  <a:gd name="connsiteX0-149" fmla="*/ 893028 w 2408803"/>
                  <a:gd name="connsiteY0-150" fmla="*/ 0 h 979066"/>
                  <a:gd name="connsiteX1-151" fmla="*/ 1528551 w 2408803"/>
                  <a:gd name="connsiteY1-152" fmla="*/ 0 h 979066"/>
                  <a:gd name="connsiteX2-153" fmla="*/ 1523036 w 2408803"/>
                  <a:gd name="connsiteY2-154" fmla="*/ 9360 h 979066"/>
                  <a:gd name="connsiteX3-155" fmla="*/ 1509548 w 2408803"/>
                  <a:gd name="connsiteY3-156" fmla="*/ 43354 h 979066"/>
                  <a:gd name="connsiteX4-157" fmla="*/ 1525314 w 2408803"/>
                  <a:gd name="connsiteY4-158" fmla="*/ 141889 h 979066"/>
                  <a:gd name="connsiteX5-159" fmla="*/ 1560786 w 2408803"/>
                  <a:gd name="connsiteY5-160" fmla="*/ 157656 h 979066"/>
                  <a:gd name="connsiteX6-161" fmla="*/ 1600199 w 2408803"/>
                  <a:gd name="connsiteY6-162" fmla="*/ 212834 h 979066"/>
                  <a:gd name="connsiteX7-163" fmla="*/ 1848507 w 2408803"/>
                  <a:gd name="connsiteY7-164" fmla="*/ 283778 h 979066"/>
                  <a:gd name="connsiteX8-165" fmla="*/ 2077107 w 2408803"/>
                  <a:gd name="connsiteY8-166" fmla="*/ 342899 h 979066"/>
                  <a:gd name="connsiteX9-167" fmla="*/ 2225118 w 2408803"/>
                  <a:gd name="connsiteY9-168" fmla="*/ 342898 h 979066"/>
                  <a:gd name="connsiteX10-169" fmla="*/ 2250722 w 2408803"/>
                  <a:gd name="connsiteY10-170" fmla="*/ 488729 h 979066"/>
                  <a:gd name="connsiteX11-171" fmla="*/ 2328210 w 2408803"/>
                  <a:gd name="connsiteY11-172" fmla="*/ 654268 h 979066"/>
                  <a:gd name="connsiteX12-173" fmla="*/ 2388476 w 2408803"/>
                  <a:gd name="connsiteY12-174" fmla="*/ 784333 h 979066"/>
                  <a:gd name="connsiteX13-175" fmla="*/ 2408183 w 2408803"/>
                  <a:gd name="connsiteY13-176" fmla="*/ 965637 h 979066"/>
                  <a:gd name="connsiteX14-177" fmla="*/ 2404242 w 2408803"/>
                  <a:gd name="connsiteY14-178" fmla="*/ 965637 h 979066"/>
                  <a:gd name="connsiteX15-179" fmla="*/ 1229711 w 2408803"/>
                  <a:gd name="connsiteY15-180" fmla="*/ 969577 h 979066"/>
                  <a:gd name="connsiteX16-181" fmla="*/ 0 w 2408803"/>
                  <a:gd name="connsiteY16-182" fmla="*/ 965637 h 979066"/>
                  <a:gd name="connsiteX17-183" fmla="*/ 59121 w 2408803"/>
                  <a:gd name="connsiteY17-184" fmla="*/ 567558 h 979066"/>
                  <a:gd name="connsiteX18-185" fmla="*/ 106417 w 2408803"/>
                  <a:gd name="connsiteY18-186" fmla="*/ 425668 h 979066"/>
                  <a:gd name="connsiteX19-187" fmla="*/ 220717 w 2408803"/>
                  <a:gd name="connsiteY19-188" fmla="*/ 370489 h 979066"/>
                  <a:gd name="connsiteX20-189" fmla="*/ 855280 w 2408803"/>
                  <a:gd name="connsiteY20-190" fmla="*/ 189185 h 979066"/>
                  <a:gd name="connsiteX21-191" fmla="*/ 878929 w 2408803"/>
                  <a:gd name="connsiteY21-192" fmla="*/ 134007 h 979066"/>
                  <a:gd name="connsiteX22-193" fmla="*/ 902576 w 2408803"/>
                  <a:gd name="connsiteY22-194" fmla="*/ 98533 h 979066"/>
                  <a:gd name="connsiteX23-195" fmla="*/ 902083 w 2408803"/>
                  <a:gd name="connsiteY23-196" fmla="*/ 47049 h 979066"/>
                  <a:gd name="connsiteX24-197" fmla="*/ 893028 w 2408803"/>
                  <a:gd name="connsiteY24-198" fmla="*/ 0 h 979066"/>
                  <a:gd name="connsiteX0-199" fmla="*/ 893028 w 2409687"/>
                  <a:gd name="connsiteY0-200" fmla="*/ 0 h 974979"/>
                  <a:gd name="connsiteX1-201" fmla="*/ 1528551 w 2409687"/>
                  <a:gd name="connsiteY1-202" fmla="*/ 0 h 974979"/>
                  <a:gd name="connsiteX2-203" fmla="*/ 1523036 w 2409687"/>
                  <a:gd name="connsiteY2-204" fmla="*/ 9360 h 974979"/>
                  <a:gd name="connsiteX3-205" fmla="*/ 1509548 w 2409687"/>
                  <a:gd name="connsiteY3-206" fmla="*/ 43354 h 974979"/>
                  <a:gd name="connsiteX4-207" fmla="*/ 1525314 w 2409687"/>
                  <a:gd name="connsiteY4-208" fmla="*/ 141889 h 974979"/>
                  <a:gd name="connsiteX5-209" fmla="*/ 1560786 w 2409687"/>
                  <a:gd name="connsiteY5-210" fmla="*/ 157656 h 974979"/>
                  <a:gd name="connsiteX6-211" fmla="*/ 1600199 w 2409687"/>
                  <a:gd name="connsiteY6-212" fmla="*/ 212834 h 974979"/>
                  <a:gd name="connsiteX7-213" fmla="*/ 1848507 w 2409687"/>
                  <a:gd name="connsiteY7-214" fmla="*/ 283778 h 974979"/>
                  <a:gd name="connsiteX8-215" fmla="*/ 2077107 w 2409687"/>
                  <a:gd name="connsiteY8-216" fmla="*/ 342899 h 974979"/>
                  <a:gd name="connsiteX9-217" fmla="*/ 2225118 w 2409687"/>
                  <a:gd name="connsiteY9-218" fmla="*/ 342898 h 974979"/>
                  <a:gd name="connsiteX10-219" fmla="*/ 2250722 w 2409687"/>
                  <a:gd name="connsiteY10-220" fmla="*/ 488729 h 974979"/>
                  <a:gd name="connsiteX11-221" fmla="*/ 2328210 w 2409687"/>
                  <a:gd name="connsiteY11-222" fmla="*/ 654268 h 974979"/>
                  <a:gd name="connsiteX12-223" fmla="*/ 2374472 w 2409687"/>
                  <a:gd name="connsiteY12-224" fmla="*/ 839513 h 974979"/>
                  <a:gd name="connsiteX13-225" fmla="*/ 2408183 w 2409687"/>
                  <a:gd name="connsiteY13-226" fmla="*/ 965637 h 974979"/>
                  <a:gd name="connsiteX14-227" fmla="*/ 2404242 w 2409687"/>
                  <a:gd name="connsiteY14-228" fmla="*/ 965637 h 974979"/>
                  <a:gd name="connsiteX15-229" fmla="*/ 1229711 w 2409687"/>
                  <a:gd name="connsiteY15-230" fmla="*/ 969577 h 974979"/>
                  <a:gd name="connsiteX16-231" fmla="*/ 0 w 2409687"/>
                  <a:gd name="connsiteY16-232" fmla="*/ 965637 h 974979"/>
                  <a:gd name="connsiteX17-233" fmla="*/ 59121 w 2409687"/>
                  <a:gd name="connsiteY17-234" fmla="*/ 567558 h 974979"/>
                  <a:gd name="connsiteX18-235" fmla="*/ 106417 w 2409687"/>
                  <a:gd name="connsiteY18-236" fmla="*/ 425668 h 974979"/>
                  <a:gd name="connsiteX19-237" fmla="*/ 220717 w 2409687"/>
                  <a:gd name="connsiteY19-238" fmla="*/ 370489 h 974979"/>
                  <a:gd name="connsiteX20-239" fmla="*/ 855280 w 2409687"/>
                  <a:gd name="connsiteY20-240" fmla="*/ 189185 h 974979"/>
                  <a:gd name="connsiteX21-241" fmla="*/ 878929 w 2409687"/>
                  <a:gd name="connsiteY21-242" fmla="*/ 134007 h 974979"/>
                  <a:gd name="connsiteX22-243" fmla="*/ 902576 w 2409687"/>
                  <a:gd name="connsiteY22-244" fmla="*/ 98533 h 974979"/>
                  <a:gd name="connsiteX23-245" fmla="*/ 902083 w 2409687"/>
                  <a:gd name="connsiteY23-246" fmla="*/ 47049 h 974979"/>
                  <a:gd name="connsiteX24-247" fmla="*/ 893028 w 2409687"/>
                  <a:gd name="connsiteY24-248" fmla="*/ 0 h 974979"/>
                  <a:gd name="connsiteX0-249" fmla="*/ 893028 w 2409687"/>
                  <a:gd name="connsiteY0-250" fmla="*/ 0 h 974979"/>
                  <a:gd name="connsiteX1-251" fmla="*/ 1528551 w 2409687"/>
                  <a:gd name="connsiteY1-252" fmla="*/ 0 h 974979"/>
                  <a:gd name="connsiteX2-253" fmla="*/ 1523036 w 2409687"/>
                  <a:gd name="connsiteY2-254" fmla="*/ 9360 h 974979"/>
                  <a:gd name="connsiteX3-255" fmla="*/ 1509548 w 2409687"/>
                  <a:gd name="connsiteY3-256" fmla="*/ 43354 h 974979"/>
                  <a:gd name="connsiteX4-257" fmla="*/ 1525314 w 2409687"/>
                  <a:gd name="connsiteY4-258" fmla="*/ 141889 h 974979"/>
                  <a:gd name="connsiteX5-259" fmla="*/ 1560786 w 2409687"/>
                  <a:gd name="connsiteY5-260" fmla="*/ 157656 h 974979"/>
                  <a:gd name="connsiteX6-261" fmla="*/ 1600199 w 2409687"/>
                  <a:gd name="connsiteY6-262" fmla="*/ 212834 h 974979"/>
                  <a:gd name="connsiteX7-263" fmla="*/ 1848507 w 2409687"/>
                  <a:gd name="connsiteY7-264" fmla="*/ 283778 h 974979"/>
                  <a:gd name="connsiteX8-265" fmla="*/ 2077107 w 2409687"/>
                  <a:gd name="connsiteY8-266" fmla="*/ 342899 h 974979"/>
                  <a:gd name="connsiteX9-267" fmla="*/ 2225118 w 2409687"/>
                  <a:gd name="connsiteY9-268" fmla="*/ 342898 h 974979"/>
                  <a:gd name="connsiteX10-269" fmla="*/ 2250722 w 2409687"/>
                  <a:gd name="connsiteY10-270" fmla="*/ 488729 h 974979"/>
                  <a:gd name="connsiteX11-271" fmla="*/ 2328210 w 2409687"/>
                  <a:gd name="connsiteY11-272" fmla="*/ 654268 h 974979"/>
                  <a:gd name="connsiteX12-273" fmla="*/ 2374472 w 2409687"/>
                  <a:gd name="connsiteY12-274" fmla="*/ 839513 h 974979"/>
                  <a:gd name="connsiteX13-275" fmla="*/ 2408183 w 2409687"/>
                  <a:gd name="connsiteY13-276" fmla="*/ 965637 h 974979"/>
                  <a:gd name="connsiteX14-277" fmla="*/ 2404242 w 2409687"/>
                  <a:gd name="connsiteY14-278" fmla="*/ 965637 h 974979"/>
                  <a:gd name="connsiteX15-279" fmla="*/ 1229711 w 2409687"/>
                  <a:gd name="connsiteY15-280" fmla="*/ 969577 h 974979"/>
                  <a:gd name="connsiteX16-281" fmla="*/ 0 w 2409687"/>
                  <a:gd name="connsiteY16-282" fmla="*/ 965637 h 974979"/>
                  <a:gd name="connsiteX17-283" fmla="*/ 59121 w 2409687"/>
                  <a:gd name="connsiteY17-284" fmla="*/ 567558 h 974979"/>
                  <a:gd name="connsiteX18-285" fmla="*/ 106417 w 2409687"/>
                  <a:gd name="connsiteY18-286" fmla="*/ 425668 h 974979"/>
                  <a:gd name="connsiteX19-287" fmla="*/ 220717 w 2409687"/>
                  <a:gd name="connsiteY19-288" fmla="*/ 370489 h 974979"/>
                  <a:gd name="connsiteX20-289" fmla="*/ 855280 w 2409687"/>
                  <a:gd name="connsiteY20-290" fmla="*/ 189185 h 974979"/>
                  <a:gd name="connsiteX21-291" fmla="*/ 878929 w 2409687"/>
                  <a:gd name="connsiteY21-292" fmla="*/ 134007 h 974979"/>
                  <a:gd name="connsiteX22-293" fmla="*/ 902576 w 2409687"/>
                  <a:gd name="connsiteY22-294" fmla="*/ 98533 h 974979"/>
                  <a:gd name="connsiteX23-295" fmla="*/ 902083 w 2409687"/>
                  <a:gd name="connsiteY23-296" fmla="*/ 47049 h 974979"/>
                  <a:gd name="connsiteX24-297" fmla="*/ 893028 w 2409687"/>
                  <a:gd name="connsiteY24-298" fmla="*/ 0 h 974979"/>
                  <a:gd name="connsiteX0-299" fmla="*/ 893028 w 2409687"/>
                  <a:gd name="connsiteY0-300" fmla="*/ 0 h 974979"/>
                  <a:gd name="connsiteX1-301" fmla="*/ 1528551 w 2409687"/>
                  <a:gd name="connsiteY1-302" fmla="*/ 0 h 974979"/>
                  <a:gd name="connsiteX2-303" fmla="*/ 1523036 w 2409687"/>
                  <a:gd name="connsiteY2-304" fmla="*/ 9360 h 974979"/>
                  <a:gd name="connsiteX3-305" fmla="*/ 1509548 w 2409687"/>
                  <a:gd name="connsiteY3-306" fmla="*/ 43354 h 974979"/>
                  <a:gd name="connsiteX4-307" fmla="*/ 1525314 w 2409687"/>
                  <a:gd name="connsiteY4-308" fmla="*/ 141889 h 974979"/>
                  <a:gd name="connsiteX5-309" fmla="*/ 1560786 w 2409687"/>
                  <a:gd name="connsiteY5-310" fmla="*/ 157656 h 974979"/>
                  <a:gd name="connsiteX6-311" fmla="*/ 1600199 w 2409687"/>
                  <a:gd name="connsiteY6-312" fmla="*/ 212834 h 974979"/>
                  <a:gd name="connsiteX7-313" fmla="*/ 1848507 w 2409687"/>
                  <a:gd name="connsiteY7-314" fmla="*/ 283778 h 974979"/>
                  <a:gd name="connsiteX8-315" fmla="*/ 2077107 w 2409687"/>
                  <a:gd name="connsiteY8-316" fmla="*/ 342899 h 974979"/>
                  <a:gd name="connsiteX9-317" fmla="*/ 2225118 w 2409687"/>
                  <a:gd name="connsiteY9-318" fmla="*/ 342898 h 974979"/>
                  <a:gd name="connsiteX10-319" fmla="*/ 2288068 w 2409687"/>
                  <a:gd name="connsiteY10-320" fmla="*/ 528143 h 974979"/>
                  <a:gd name="connsiteX11-321" fmla="*/ 2328210 w 2409687"/>
                  <a:gd name="connsiteY11-322" fmla="*/ 654268 h 974979"/>
                  <a:gd name="connsiteX12-323" fmla="*/ 2374472 w 2409687"/>
                  <a:gd name="connsiteY12-324" fmla="*/ 839513 h 974979"/>
                  <a:gd name="connsiteX13-325" fmla="*/ 2408183 w 2409687"/>
                  <a:gd name="connsiteY13-326" fmla="*/ 965637 h 974979"/>
                  <a:gd name="connsiteX14-327" fmla="*/ 2404242 w 2409687"/>
                  <a:gd name="connsiteY14-328" fmla="*/ 965637 h 974979"/>
                  <a:gd name="connsiteX15-329" fmla="*/ 1229711 w 2409687"/>
                  <a:gd name="connsiteY15-330" fmla="*/ 969577 h 974979"/>
                  <a:gd name="connsiteX16-331" fmla="*/ 0 w 2409687"/>
                  <a:gd name="connsiteY16-332" fmla="*/ 965637 h 974979"/>
                  <a:gd name="connsiteX17-333" fmla="*/ 59121 w 2409687"/>
                  <a:gd name="connsiteY17-334" fmla="*/ 567558 h 974979"/>
                  <a:gd name="connsiteX18-335" fmla="*/ 106417 w 2409687"/>
                  <a:gd name="connsiteY18-336" fmla="*/ 425668 h 974979"/>
                  <a:gd name="connsiteX19-337" fmla="*/ 220717 w 2409687"/>
                  <a:gd name="connsiteY19-338" fmla="*/ 370489 h 974979"/>
                  <a:gd name="connsiteX20-339" fmla="*/ 855280 w 2409687"/>
                  <a:gd name="connsiteY20-340" fmla="*/ 189185 h 974979"/>
                  <a:gd name="connsiteX21-341" fmla="*/ 878929 w 2409687"/>
                  <a:gd name="connsiteY21-342" fmla="*/ 134007 h 974979"/>
                  <a:gd name="connsiteX22-343" fmla="*/ 902576 w 2409687"/>
                  <a:gd name="connsiteY22-344" fmla="*/ 98533 h 974979"/>
                  <a:gd name="connsiteX23-345" fmla="*/ 902083 w 2409687"/>
                  <a:gd name="connsiteY23-346" fmla="*/ 47049 h 974979"/>
                  <a:gd name="connsiteX24-347" fmla="*/ 893028 w 2409687"/>
                  <a:gd name="connsiteY24-348" fmla="*/ 0 h 974979"/>
                  <a:gd name="connsiteX0-349" fmla="*/ 893028 w 2409687"/>
                  <a:gd name="connsiteY0-350" fmla="*/ 0 h 974979"/>
                  <a:gd name="connsiteX1-351" fmla="*/ 1528551 w 2409687"/>
                  <a:gd name="connsiteY1-352" fmla="*/ 0 h 974979"/>
                  <a:gd name="connsiteX2-353" fmla="*/ 1523036 w 2409687"/>
                  <a:gd name="connsiteY2-354" fmla="*/ 9360 h 974979"/>
                  <a:gd name="connsiteX3-355" fmla="*/ 1509548 w 2409687"/>
                  <a:gd name="connsiteY3-356" fmla="*/ 43354 h 974979"/>
                  <a:gd name="connsiteX4-357" fmla="*/ 1525314 w 2409687"/>
                  <a:gd name="connsiteY4-358" fmla="*/ 141889 h 974979"/>
                  <a:gd name="connsiteX5-359" fmla="*/ 1560786 w 2409687"/>
                  <a:gd name="connsiteY5-360" fmla="*/ 157656 h 974979"/>
                  <a:gd name="connsiteX6-361" fmla="*/ 1600199 w 2409687"/>
                  <a:gd name="connsiteY6-362" fmla="*/ 212834 h 974979"/>
                  <a:gd name="connsiteX7-363" fmla="*/ 1848507 w 2409687"/>
                  <a:gd name="connsiteY7-364" fmla="*/ 283778 h 974979"/>
                  <a:gd name="connsiteX8-365" fmla="*/ 2077107 w 2409687"/>
                  <a:gd name="connsiteY8-366" fmla="*/ 342899 h 974979"/>
                  <a:gd name="connsiteX9-367" fmla="*/ 2225119 w 2409687"/>
                  <a:gd name="connsiteY9-368" fmla="*/ 413843 h 974979"/>
                  <a:gd name="connsiteX10-369" fmla="*/ 2288068 w 2409687"/>
                  <a:gd name="connsiteY10-370" fmla="*/ 528143 h 974979"/>
                  <a:gd name="connsiteX11-371" fmla="*/ 2328210 w 2409687"/>
                  <a:gd name="connsiteY11-372" fmla="*/ 654268 h 974979"/>
                  <a:gd name="connsiteX12-373" fmla="*/ 2374472 w 2409687"/>
                  <a:gd name="connsiteY12-374" fmla="*/ 839513 h 974979"/>
                  <a:gd name="connsiteX13-375" fmla="*/ 2408183 w 2409687"/>
                  <a:gd name="connsiteY13-376" fmla="*/ 965637 h 974979"/>
                  <a:gd name="connsiteX14-377" fmla="*/ 2404242 w 2409687"/>
                  <a:gd name="connsiteY14-378" fmla="*/ 965637 h 974979"/>
                  <a:gd name="connsiteX15-379" fmla="*/ 1229711 w 2409687"/>
                  <a:gd name="connsiteY15-380" fmla="*/ 969577 h 974979"/>
                  <a:gd name="connsiteX16-381" fmla="*/ 0 w 2409687"/>
                  <a:gd name="connsiteY16-382" fmla="*/ 965637 h 974979"/>
                  <a:gd name="connsiteX17-383" fmla="*/ 59121 w 2409687"/>
                  <a:gd name="connsiteY17-384" fmla="*/ 567558 h 974979"/>
                  <a:gd name="connsiteX18-385" fmla="*/ 106417 w 2409687"/>
                  <a:gd name="connsiteY18-386" fmla="*/ 425668 h 974979"/>
                  <a:gd name="connsiteX19-387" fmla="*/ 220717 w 2409687"/>
                  <a:gd name="connsiteY19-388" fmla="*/ 370489 h 974979"/>
                  <a:gd name="connsiteX20-389" fmla="*/ 855280 w 2409687"/>
                  <a:gd name="connsiteY20-390" fmla="*/ 189185 h 974979"/>
                  <a:gd name="connsiteX21-391" fmla="*/ 878929 w 2409687"/>
                  <a:gd name="connsiteY21-392" fmla="*/ 134007 h 974979"/>
                  <a:gd name="connsiteX22-393" fmla="*/ 902576 w 2409687"/>
                  <a:gd name="connsiteY22-394" fmla="*/ 98533 h 974979"/>
                  <a:gd name="connsiteX23-395" fmla="*/ 902083 w 2409687"/>
                  <a:gd name="connsiteY23-396" fmla="*/ 47049 h 974979"/>
                  <a:gd name="connsiteX24-397" fmla="*/ 893028 w 2409687"/>
                  <a:gd name="connsiteY24-398" fmla="*/ 0 h 974979"/>
                  <a:gd name="connsiteX0-399" fmla="*/ 893028 w 2409687"/>
                  <a:gd name="connsiteY0-400" fmla="*/ 0 h 974979"/>
                  <a:gd name="connsiteX1-401" fmla="*/ 1528551 w 2409687"/>
                  <a:gd name="connsiteY1-402" fmla="*/ 0 h 974979"/>
                  <a:gd name="connsiteX2-403" fmla="*/ 1523036 w 2409687"/>
                  <a:gd name="connsiteY2-404" fmla="*/ 9360 h 974979"/>
                  <a:gd name="connsiteX3-405" fmla="*/ 1509548 w 2409687"/>
                  <a:gd name="connsiteY3-406" fmla="*/ 43354 h 974979"/>
                  <a:gd name="connsiteX4-407" fmla="*/ 1525314 w 2409687"/>
                  <a:gd name="connsiteY4-408" fmla="*/ 141889 h 974979"/>
                  <a:gd name="connsiteX5-409" fmla="*/ 1560786 w 2409687"/>
                  <a:gd name="connsiteY5-410" fmla="*/ 157656 h 974979"/>
                  <a:gd name="connsiteX6-411" fmla="*/ 1600199 w 2409687"/>
                  <a:gd name="connsiteY6-412" fmla="*/ 212834 h 974979"/>
                  <a:gd name="connsiteX7-413" fmla="*/ 1848507 w 2409687"/>
                  <a:gd name="connsiteY7-414" fmla="*/ 283778 h 974979"/>
                  <a:gd name="connsiteX8-415" fmla="*/ 2077107 w 2409687"/>
                  <a:gd name="connsiteY8-416" fmla="*/ 342899 h 974979"/>
                  <a:gd name="connsiteX9-417" fmla="*/ 2225119 w 2409687"/>
                  <a:gd name="connsiteY9-418" fmla="*/ 413843 h 974979"/>
                  <a:gd name="connsiteX10-419" fmla="*/ 2288068 w 2409687"/>
                  <a:gd name="connsiteY10-420" fmla="*/ 528143 h 974979"/>
                  <a:gd name="connsiteX11-421" fmla="*/ 2328210 w 2409687"/>
                  <a:gd name="connsiteY11-422" fmla="*/ 654268 h 974979"/>
                  <a:gd name="connsiteX12-423" fmla="*/ 2374472 w 2409687"/>
                  <a:gd name="connsiteY12-424" fmla="*/ 839513 h 974979"/>
                  <a:gd name="connsiteX13-425" fmla="*/ 2408183 w 2409687"/>
                  <a:gd name="connsiteY13-426" fmla="*/ 965637 h 974979"/>
                  <a:gd name="connsiteX14-427" fmla="*/ 2404242 w 2409687"/>
                  <a:gd name="connsiteY14-428" fmla="*/ 965637 h 974979"/>
                  <a:gd name="connsiteX15-429" fmla="*/ 1229711 w 2409687"/>
                  <a:gd name="connsiteY15-430" fmla="*/ 969577 h 974979"/>
                  <a:gd name="connsiteX16-431" fmla="*/ 0 w 2409687"/>
                  <a:gd name="connsiteY16-432" fmla="*/ 965637 h 974979"/>
                  <a:gd name="connsiteX17-433" fmla="*/ 40448 w 2409687"/>
                  <a:gd name="connsiteY17-434" fmla="*/ 693682 h 974979"/>
                  <a:gd name="connsiteX18-435" fmla="*/ 106417 w 2409687"/>
                  <a:gd name="connsiteY18-436" fmla="*/ 425668 h 974979"/>
                  <a:gd name="connsiteX19-437" fmla="*/ 220717 w 2409687"/>
                  <a:gd name="connsiteY19-438" fmla="*/ 370489 h 974979"/>
                  <a:gd name="connsiteX20-439" fmla="*/ 855280 w 2409687"/>
                  <a:gd name="connsiteY20-440" fmla="*/ 189185 h 974979"/>
                  <a:gd name="connsiteX21-441" fmla="*/ 878929 w 2409687"/>
                  <a:gd name="connsiteY21-442" fmla="*/ 134007 h 974979"/>
                  <a:gd name="connsiteX22-443" fmla="*/ 902576 w 2409687"/>
                  <a:gd name="connsiteY22-444" fmla="*/ 98533 h 974979"/>
                  <a:gd name="connsiteX23-445" fmla="*/ 902083 w 2409687"/>
                  <a:gd name="connsiteY23-446" fmla="*/ 47049 h 974979"/>
                  <a:gd name="connsiteX24-447" fmla="*/ 893028 w 2409687"/>
                  <a:gd name="connsiteY24-448" fmla="*/ 0 h 974979"/>
                  <a:gd name="connsiteX0-449" fmla="*/ 893028 w 2409687"/>
                  <a:gd name="connsiteY0-450" fmla="*/ 0 h 974979"/>
                  <a:gd name="connsiteX1-451" fmla="*/ 1528551 w 2409687"/>
                  <a:gd name="connsiteY1-452" fmla="*/ 0 h 974979"/>
                  <a:gd name="connsiteX2-453" fmla="*/ 1523036 w 2409687"/>
                  <a:gd name="connsiteY2-454" fmla="*/ 9360 h 974979"/>
                  <a:gd name="connsiteX3-455" fmla="*/ 1509548 w 2409687"/>
                  <a:gd name="connsiteY3-456" fmla="*/ 43354 h 974979"/>
                  <a:gd name="connsiteX4-457" fmla="*/ 1525314 w 2409687"/>
                  <a:gd name="connsiteY4-458" fmla="*/ 141889 h 974979"/>
                  <a:gd name="connsiteX5-459" fmla="*/ 1560786 w 2409687"/>
                  <a:gd name="connsiteY5-460" fmla="*/ 157656 h 974979"/>
                  <a:gd name="connsiteX6-461" fmla="*/ 1600199 w 2409687"/>
                  <a:gd name="connsiteY6-462" fmla="*/ 212834 h 974979"/>
                  <a:gd name="connsiteX7-463" fmla="*/ 1848507 w 2409687"/>
                  <a:gd name="connsiteY7-464" fmla="*/ 283778 h 974979"/>
                  <a:gd name="connsiteX8-465" fmla="*/ 2077107 w 2409687"/>
                  <a:gd name="connsiteY8-466" fmla="*/ 342899 h 974979"/>
                  <a:gd name="connsiteX9-467" fmla="*/ 2225119 w 2409687"/>
                  <a:gd name="connsiteY9-468" fmla="*/ 413843 h 974979"/>
                  <a:gd name="connsiteX10-469" fmla="*/ 2288068 w 2409687"/>
                  <a:gd name="connsiteY10-470" fmla="*/ 528143 h 974979"/>
                  <a:gd name="connsiteX11-471" fmla="*/ 2328210 w 2409687"/>
                  <a:gd name="connsiteY11-472" fmla="*/ 654268 h 974979"/>
                  <a:gd name="connsiteX12-473" fmla="*/ 2374472 w 2409687"/>
                  <a:gd name="connsiteY12-474" fmla="*/ 839513 h 974979"/>
                  <a:gd name="connsiteX13-475" fmla="*/ 2408183 w 2409687"/>
                  <a:gd name="connsiteY13-476" fmla="*/ 965637 h 974979"/>
                  <a:gd name="connsiteX14-477" fmla="*/ 2404242 w 2409687"/>
                  <a:gd name="connsiteY14-478" fmla="*/ 965637 h 974979"/>
                  <a:gd name="connsiteX15-479" fmla="*/ 1229711 w 2409687"/>
                  <a:gd name="connsiteY15-480" fmla="*/ 969577 h 974979"/>
                  <a:gd name="connsiteX16-481" fmla="*/ 0 w 2409687"/>
                  <a:gd name="connsiteY16-482" fmla="*/ 965637 h 974979"/>
                  <a:gd name="connsiteX17-483" fmla="*/ 40448 w 2409687"/>
                  <a:gd name="connsiteY17-484" fmla="*/ 693682 h 974979"/>
                  <a:gd name="connsiteX18-485" fmla="*/ 106417 w 2409687"/>
                  <a:gd name="connsiteY18-486" fmla="*/ 425668 h 974979"/>
                  <a:gd name="connsiteX19-487" fmla="*/ 253395 w 2409687"/>
                  <a:gd name="connsiteY19-488" fmla="*/ 354724 h 974979"/>
                  <a:gd name="connsiteX20-489" fmla="*/ 855280 w 2409687"/>
                  <a:gd name="connsiteY20-490" fmla="*/ 189185 h 974979"/>
                  <a:gd name="connsiteX21-491" fmla="*/ 878929 w 2409687"/>
                  <a:gd name="connsiteY21-492" fmla="*/ 134007 h 974979"/>
                  <a:gd name="connsiteX22-493" fmla="*/ 902576 w 2409687"/>
                  <a:gd name="connsiteY22-494" fmla="*/ 98533 h 974979"/>
                  <a:gd name="connsiteX23-495" fmla="*/ 902083 w 2409687"/>
                  <a:gd name="connsiteY23-496" fmla="*/ 47049 h 974979"/>
                  <a:gd name="connsiteX24-497" fmla="*/ 893028 w 2409687"/>
                  <a:gd name="connsiteY24-498" fmla="*/ 0 h 974979"/>
                  <a:gd name="connsiteX0-499" fmla="*/ 893028 w 2409687"/>
                  <a:gd name="connsiteY0-500" fmla="*/ 0 h 974979"/>
                  <a:gd name="connsiteX1-501" fmla="*/ 1528551 w 2409687"/>
                  <a:gd name="connsiteY1-502" fmla="*/ 0 h 974979"/>
                  <a:gd name="connsiteX2-503" fmla="*/ 1523036 w 2409687"/>
                  <a:gd name="connsiteY2-504" fmla="*/ 9360 h 974979"/>
                  <a:gd name="connsiteX3-505" fmla="*/ 1509548 w 2409687"/>
                  <a:gd name="connsiteY3-506" fmla="*/ 43354 h 974979"/>
                  <a:gd name="connsiteX4-507" fmla="*/ 1525314 w 2409687"/>
                  <a:gd name="connsiteY4-508" fmla="*/ 141889 h 974979"/>
                  <a:gd name="connsiteX5-509" fmla="*/ 1560786 w 2409687"/>
                  <a:gd name="connsiteY5-510" fmla="*/ 157656 h 974979"/>
                  <a:gd name="connsiteX6-511" fmla="*/ 1600199 w 2409687"/>
                  <a:gd name="connsiteY6-512" fmla="*/ 212834 h 974979"/>
                  <a:gd name="connsiteX7-513" fmla="*/ 1848507 w 2409687"/>
                  <a:gd name="connsiteY7-514" fmla="*/ 283778 h 974979"/>
                  <a:gd name="connsiteX8-515" fmla="*/ 2077107 w 2409687"/>
                  <a:gd name="connsiteY8-516" fmla="*/ 342899 h 974979"/>
                  <a:gd name="connsiteX9-517" fmla="*/ 2225119 w 2409687"/>
                  <a:gd name="connsiteY9-518" fmla="*/ 413843 h 974979"/>
                  <a:gd name="connsiteX10-519" fmla="*/ 2288068 w 2409687"/>
                  <a:gd name="connsiteY10-520" fmla="*/ 528143 h 974979"/>
                  <a:gd name="connsiteX11-521" fmla="*/ 2328210 w 2409687"/>
                  <a:gd name="connsiteY11-522" fmla="*/ 654268 h 974979"/>
                  <a:gd name="connsiteX12-523" fmla="*/ 2374472 w 2409687"/>
                  <a:gd name="connsiteY12-524" fmla="*/ 839513 h 974979"/>
                  <a:gd name="connsiteX13-525" fmla="*/ 2408183 w 2409687"/>
                  <a:gd name="connsiteY13-526" fmla="*/ 965637 h 974979"/>
                  <a:gd name="connsiteX14-527" fmla="*/ 2404242 w 2409687"/>
                  <a:gd name="connsiteY14-528" fmla="*/ 965637 h 974979"/>
                  <a:gd name="connsiteX15-529" fmla="*/ 1229711 w 2409687"/>
                  <a:gd name="connsiteY15-530" fmla="*/ 969577 h 974979"/>
                  <a:gd name="connsiteX16-531" fmla="*/ 0 w 2409687"/>
                  <a:gd name="connsiteY16-532" fmla="*/ 965637 h 974979"/>
                  <a:gd name="connsiteX17-533" fmla="*/ 40448 w 2409687"/>
                  <a:gd name="connsiteY17-534" fmla="*/ 693682 h 974979"/>
                  <a:gd name="connsiteX18-535" fmla="*/ 101749 w 2409687"/>
                  <a:gd name="connsiteY18-536" fmla="*/ 476905 h 974979"/>
                  <a:gd name="connsiteX19-537" fmla="*/ 253395 w 2409687"/>
                  <a:gd name="connsiteY19-538" fmla="*/ 354724 h 974979"/>
                  <a:gd name="connsiteX20-539" fmla="*/ 855280 w 2409687"/>
                  <a:gd name="connsiteY20-540" fmla="*/ 189185 h 974979"/>
                  <a:gd name="connsiteX21-541" fmla="*/ 878929 w 2409687"/>
                  <a:gd name="connsiteY21-542" fmla="*/ 134007 h 974979"/>
                  <a:gd name="connsiteX22-543" fmla="*/ 902576 w 2409687"/>
                  <a:gd name="connsiteY22-544" fmla="*/ 98533 h 974979"/>
                  <a:gd name="connsiteX23-545" fmla="*/ 902083 w 2409687"/>
                  <a:gd name="connsiteY23-546" fmla="*/ 47049 h 974979"/>
                  <a:gd name="connsiteX24-547" fmla="*/ 893028 w 2409687"/>
                  <a:gd name="connsiteY24-548" fmla="*/ 0 h 974979"/>
                  <a:gd name="connsiteX0-549" fmla="*/ 893028 w 2409687"/>
                  <a:gd name="connsiteY0-550" fmla="*/ 0 h 974979"/>
                  <a:gd name="connsiteX1-551" fmla="*/ 1528551 w 2409687"/>
                  <a:gd name="connsiteY1-552" fmla="*/ 0 h 974979"/>
                  <a:gd name="connsiteX2-553" fmla="*/ 1523036 w 2409687"/>
                  <a:gd name="connsiteY2-554" fmla="*/ 9360 h 974979"/>
                  <a:gd name="connsiteX3-555" fmla="*/ 1509548 w 2409687"/>
                  <a:gd name="connsiteY3-556" fmla="*/ 43354 h 974979"/>
                  <a:gd name="connsiteX4-557" fmla="*/ 1525314 w 2409687"/>
                  <a:gd name="connsiteY4-558" fmla="*/ 141889 h 974979"/>
                  <a:gd name="connsiteX5-559" fmla="*/ 1560786 w 2409687"/>
                  <a:gd name="connsiteY5-560" fmla="*/ 157656 h 974979"/>
                  <a:gd name="connsiteX6-561" fmla="*/ 1600199 w 2409687"/>
                  <a:gd name="connsiteY6-562" fmla="*/ 212834 h 974979"/>
                  <a:gd name="connsiteX7-563" fmla="*/ 1848507 w 2409687"/>
                  <a:gd name="connsiteY7-564" fmla="*/ 283778 h 974979"/>
                  <a:gd name="connsiteX8-565" fmla="*/ 2077107 w 2409687"/>
                  <a:gd name="connsiteY8-566" fmla="*/ 342899 h 974979"/>
                  <a:gd name="connsiteX9-567" fmla="*/ 2225119 w 2409687"/>
                  <a:gd name="connsiteY9-568" fmla="*/ 413843 h 974979"/>
                  <a:gd name="connsiteX10-569" fmla="*/ 2288068 w 2409687"/>
                  <a:gd name="connsiteY10-570" fmla="*/ 528143 h 974979"/>
                  <a:gd name="connsiteX11-571" fmla="*/ 2328210 w 2409687"/>
                  <a:gd name="connsiteY11-572" fmla="*/ 654268 h 974979"/>
                  <a:gd name="connsiteX12-573" fmla="*/ 2374472 w 2409687"/>
                  <a:gd name="connsiteY12-574" fmla="*/ 839513 h 974979"/>
                  <a:gd name="connsiteX13-575" fmla="*/ 2408183 w 2409687"/>
                  <a:gd name="connsiteY13-576" fmla="*/ 965637 h 974979"/>
                  <a:gd name="connsiteX14-577" fmla="*/ 2404242 w 2409687"/>
                  <a:gd name="connsiteY14-578" fmla="*/ 965637 h 974979"/>
                  <a:gd name="connsiteX15-579" fmla="*/ 1229711 w 2409687"/>
                  <a:gd name="connsiteY15-580" fmla="*/ 969577 h 974979"/>
                  <a:gd name="connsiteX16-581" fmla="*/ 0 w 2409687"/>
                  <a:gd name="connsiteY16-582" fmla="*/ 965637 h 974979"/>
                  <a:gd name="connsiteX17-583" fmla="*/ 40448 w 2409687"/>
                  <a:gd name="connsiteY17-584" fmla="*/ 693682 h 974979"/>
                  <a:gd name="connsiteX18-585" fmla="*/ 101749 w 2409687"/>
                  <a:gd name="connsiteY18-586" fmla="*/ 476905 h 974979"/>
                  <a:gd name="connsiteX19-587" fmla="*/ 253395 w 2409687"/>
                  <a:gd name="connsiteY19-588" fmla="*/ 354724 h 974979"/>
                  <a:gd name="connsiteX20-589" fmla="*/ 855280 w 2409687"/>
                  <a:gd name="connsiteY20-590" fmla="*/ 189185 h 974979"/>
                  <a:gd name="connsiteX21-591" fmla="*/ 878929 w 2409687"/>
                  <a:gd name="connsiteY21-592" fmla="*/ 134007 h 974979"/>
                  <a:gd name="connsiteX22-593" fmla="*/ 902576 w 2409687"/>
                  <a:gd name="connsiteY22-594" fmla="*/ 98533 h 974979"/>
                  <a:gd name="connsiteX23-595" fmla="*/ 902083 w 2409687"/>
                  <a:gd name="connsiteY23-596" fmla="*/ 47049 h 974979"/>
                  <a:gd name="connsiteX24-597" fmla="*/ 893028 w 2409687"/>
                  <a:gd name="connsiteY24-598" fmla="*/ 0 h 974979"/>
                  <a:gd name="connsiteX0-599" fmla="*/ 893028 w 2409687"/>
                  <a:gd name="connsiteY0-600" fmla="*/ 0 h 974979"/>
                  <a:gd name="connsiteX1-601" fmla="*/ 1528551 w 2409687"/>
                  <a:gd name="connsiteY1-602" fmla="*/ 0 h 974979"/>
                  <a:gd name="connsiteX2-603" fmla="*/ 1523036 w 2409687"/>
                  <a:gd name="connsiteY2-604" fmla="*/ 9360 h 974979"/>
                  <a:gd name="connsiteX3-605" fmla="*/ 1509548 w 2409687"/>
                  <a:gd name="connsiteY3-606" fmla="*/ 43354 h 974979"/>
                  <a:gd name="connsiteX4-607" fmla="*/ 1525314 w 2409687"/>
                  <a:gd name="connsiteY4-608" fmla="*/ 141889 h 974979"/>
                  <a:gd name="connsiteX5-609" fmla="*/ 1560786 w 2409687"/>
                  <a:gd name="connsiteY5-610" fmla="*/ 157656 h 974979"/>
                  <a:gd name="connsiteX6-611" fmla="*/ 1600199 w 2409687"/>
                  <a:gd name="connsiteY6-612" fmla="*/ 212834 h 974979"/>
                  <a:gd name="connsiteX7-613" fmla="*/ 1848507 w 2409687"/>
                  <a:gd name="connsiteY7-614" fmla="*/ 283778 h 974979"/>
                  <a:gd name="connsiteX8-615" fmla="*/ 2077107 w 2409687"/>
                  <a:gd name="connsiteY8-616" fmla="*/ 342899 h 974979"/>
                  <a:gd name="connsiteX9-617" fmla="*/ 2225119 w 2409687"/>
                  <a:gd name="connsiteY9-618" fmla="*/ 413843 h 974979"/>
                  <a:gd name="connsiteX10-619" fmla="*/ 2288068 w 2409687"/>
                  <a:gd name="connsiteY10-620" fmla="*/ 528143 h 974979"/>
                  <a:gd name="connsiteX11-621" fmla="*/ 2328210 w 2409687"/>
                  <a:gd name="connsiteY11-622" fmla="*/ 654268 h 974979"/>
                  <a:gd name="connsiteX12-623" fmla="*/ 2374472 w 2409687"/>
                  <a:gd name="connsiteY12-624" fmla="*/ 839513 h 974979"/>
                  <a:gd name="connsiteX13-625" fmla="*/ 2408183 w 2409687"/>
                  <a:gd name="connsiteY13-626" fmla="*/ 965637 h 974979"/>
                  <a:gd name="connsiteX14-627" fmla="*/ 2404242 w 2409687"/>
                  <a:gd name="connsiteY14-628" fmla="*/ 965637 h 974979"/>
                  <a:gd name="connsiteX15-629" fmla="*/ 1229711 w 2409687"/>
                  <a:gd name="connsiteY15-630" fmla="*/ 969577 h 974979"/>
                  <a:gd name="connsiteX16-631" fmla="*/ 0 w 2409687"/>
                  <a:gd name="connsiteY16-632" fmla="*/ 965637 h 974979"/>
                  <a:gd name="connsiteX17-633" fmla="*/ 40448 w 2409687"/>
                  <a:gd name="connsiteY17-634" fmla="*/ 693682 h 974979"/>
                  <a:gd name="connsiteX18-635" fmla="*/ 73740 w 2409687"/>
                  <a:gd name="connsiteY18-636" fmla="*/ 496612 h 974979"/>
                  <a:gd name="connsiteX19-637" fmla="*/ 253395 w 2409687"/>
                  <a:gd name="connsiteY19-638" fmla="*/ 354724 h 974979"/>
                  <a:gd name="connsiteX20-639" fmla="*/ 855280 w 2409687"/>
                  <a:gd name="connsiteY20-640" fmla="*/ 189185 h 974979"/>
                  <a:gd name="connsiteX21-641" fmla="*/ 878929 w 2409687"/>
                  <a:gd name="connsiteY21-642" fmla="*/ 134007 h 974979"/>
                  <a:gd name="connsiteX22-643" fmla="*/ 902576 w 2409687"/>
                  <a:gd name="connsiteY22-644" fmla="*/ 98533 h 974979"/>
                  <a:gd name="connsiteX23-645" fmla="*/ 902083 w 2409687"/>
                  <a:gd name="connsiteY23-646" fmla="*/ 47049 h 974979"/>
                  <a:gd name="connsiteX24-647" fmla="*/ 893028 w 2409687"/>
                  <a:gd name="connsiteY24-648" fmla="*/ 0 h 974979"/>
                  <a:gd name="connsiteX0-649" fmla="*/ 893028 w 2409687"/>
                  <a:gd name="connsiteY0-650" fmla="*/ 0 h 974979"/>
                  <a:gd name="connsiteX1-651" fmla="*/ 1528551 w 2409687"/>
                  <a:gd name="connsiteY1-652" fmla="*/ 0 h 974979"/>
                  <a:gd name="connsiteX2-653" fmla="*/ 1523036 w 2409687"/>
                  <a:gd name="connsiteY2-654" fmla="*/ 9360 h 974979"/>
                  <a:gd name="connsiteX3-655" fmla="*/ 1509548 w 2409687"/>
                  <a:gd name="connsiteY3-656" fmla="*/ 43354 h 974979"/>
                  <a:gd name="connsiteX4-657" fmla="*/ 1525314 w 2409687"/>
                  <a:gd name="connsiteY4-658" fmla="*/ 141889 h 974979"/>
                  <a:gd name="connsiteX5-659" fmla="*/ 1560786 w 2409687"/>
                  <a:gd name="connsiteY5-660" fmla="*/ 157656 h 974979"/>
                  <a:gd name="connsiteX6-661" fmla="*/ 1600199 w 2409687"/>
                  <a:gd name="connsiteY6-662" fmla="*/ 212834 h 974979"/>
                  <a:gd name="connsiteX7-663" fmla="*/ 1848507 w 2409687"/>
                  <a:gd name="connsiteY7-664" fmla="*/ 283778 h 974979"/>
                  <a:gd name="connsiteX8-665" fmla="*/ 2077107 w 2409687"/>
                  <a:gd name="connsiteY8-666" fmla="*/ 342899 h 974979"/>
                  <a:gd name="connsiteX9-667" fmla="*/ 2225119 w 2409687"/>
                  <a:gd name="connsiteY9-668" fmla="*/ 413843 h 974979"/>
                  <a:gd name="connsiteX10-669" fmla="*/ 2288068 w 2409687"/>
                  <a:gd name="connsiteY10-670" fmla="*/ 528143 h 974979"/>
                  <a:gd name="connsiteX11-671" fmla="*/ 2328210 w 2409687"/>
                  <a:gd name="connsiteY11-672" fmla="*/ 654268 h 974979"/>
                  <a:gd name="connsiteX12-673" fmla="*/ 2374472 w 2409687"/>
                  <a:gd name="connsiteY12-674" fmla="*/ 839513 h 974979"/>
                  <a:gd name="connsiteX13-675" fmla="*/ 2408183 w 2409687"/>
                  <a:gd name="connsiteY13-676" fmla="*/ 965637 h 974979"/>
                  <a:gd name="connsiteX14-677" fmla="*/ 2404242 w 2409687"/>
                  <a:gd name="connsiteY14-678" fmla="*/ 965637 h 974979"/>
                  <a:gd name="connsiteX15-679" fmla="*/ 1229711 w 2409687"/>
                  <a:gd name="connsiteY15-680" fmla="*/ 969577 h 974979"/>
                  <a:gd name="connsiteX16-681" fmla="*/ 0 w 2409687"/>
                  <a:gd name="connsiteY16-682" fmla="*/ 965637 h 974979"/>
                  <a:gd name="connsiteX17-683" fmla="*/ 40448 w 2409687"/>
                  <a:gd name="connsiteY17-684" fmla="*/ 693682 h 974979"/>
                  <a:gd name="connsiteX18-685" fmla="*/ 73740 w 2409687"/>
                  <a:gd name="connsiteY18-686" fmla="*/ 496612 h 974979"/>
                  <a:gd name="connsiteX19-687" fmla="*/ 253395 w 2409687"/>
                  <a:gd name="connsiteY19-688" fmla="*/ 354724 h 974979"/>
                  <a:gd name="connsiteX20-689" fmla="*/ 855280 w 2409687"/>
                  <a:gd name="connsiteY20-690" fmla="*/ 189185 h 974979"/>
                  <a:gd name="connsiteX21-691" fmla="*/ 878929 w 2409687"/>
                  <a:gd name="connsiteY21-692" fmla="*/ 134007 h 974979"/>
                  <a:gd name="connsiteX22-693" fmla="*/ 902576 w 2409687"/>
                  <a:gd name="connsiteY22-694" fmla="*/ 98533 h 974979"/>
                  <a:gd name="connsiteX23-695" fmla="*/ 902083 w 2409687"/>
                  <a:gd name="connsiteY23-696" fmla="*/ 47049 h 974979"/>
                  <a:gd name="connsiteX24-697" fmla="*/ 893028 w 2409687"/>
                  <a:gd name="connsiteY24-698" fmla="*/ 0 h 974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97" y="connsiteY24-98"/>
                  </a:cxn>
                </a:cxnLst>
                <a:rect l="l" t="t" r="r" b="b"/>
                <a:pathLst>
                  <a:path w="2409687" h="974979">
                    <a:moveTo>
                      <a:pt x="893028" y="0"/>
                    </a:moveTo>
                    <a:lnTo>
                      <a:pt x="1528551" y="0"/>
                    </a:lnTo>
                    <a:lnTo>
                      <a:pt x="1523036" y="9360"/>
                    </a:lnTo>
                    <a:cubicBezTo>
                      <a:pt x="1514475" y="22169"/>
                      <a:pt x="1510534" y="24633"/>
                      <a:pt x="1509548" y="43354"/>
                    </a:cubicBezTo>
                    <a:cubicBezTo>
                      <a:pt x="1508234" y="68316"/>
                      <a:pt x="1516774" y="122839"/>
                      <a:pt x="1525314" y="141889"/>
                    </a:cubicBezTo>
                    <a:cubicBezTo>
                      <a:pt x="1533854" y="160939"/>
                      <a:pt x="1549619" y="143861"/>
                      <a:pt x="1560786" y="157656"/>
                    </a:cubicBezTo>
                    <a:cubicBezTo>
                      <a:pt x="1571953" y="171451"/>
                      <a:pt x="1552245" y="191814"/>
                      <a:pt x="1600199" y="212834"/>
                    </a:cubicBezTo>
                    <a:cubicBezTo>
                      <a:pt x="1648153" y="233854"/>
                      <a:pt x="1769022" y="262101"/>
                      <a:pt x="1848507" y="283778"/>
                    </a:cubicBezTo>
                    <a:cubicBezTo>
                      <a:pt x="1927992" y="305456"/>
                      <a:pt x="2014338" y="321222"/>
                      <a:pt x="2077107" y="342899"/>
                    </a:cubicBezTo>
                    <a:cubicBezTo>
                      <a:pt x="2139876" y="364576"/>
                      <a:pt x="2189959" y="382969"/>
                      <a:pt x="2225119" y="413843"/>
                    </a:cubicBezTo>
                    <a:cubicBezTo>
                      <a:pt x="2260279" y="444717"/>
                      <a:pt x="2270886" y="488072"/>
                      <a:pt x="2288068" y="528143"/>
                    </a:cubicBezTo>
                    <a:cubicBezTo>
                      <a:pt x="2305250" y="568214"/>
                      <a:pt x="2313809" y="602373"/>
                      <a:pt x="2328210" y="654268"/>
                    </a:cubicBezTo>
                    <a:cubicBezTo>
                      <a:pt x="2342611" y="706163"/>
                      <a:pt x="2361143" y="787618"/>
                      <a:pt x="2374472" y="839513"/>
                    </a:cubicBezTo>
                    <a:cubicBezTo>
                      <a:pt x="2387801" y="891408"/>
                      <a:pt x="2403221" y="944616"/>
                      <a:pt x="2408183" y="965637"/>
                    </a:cubicBezTo>
                    <a:cubicBezTo>
                      <a:pt x="2413145" y="986658"/>
                      <a:pt x="2404242" y="965637"/>
                      <a:pt x="2404242" y="965637"/>
                    </a:cubicBezTo>
                    <a:lnTo>
                      <a:pt x="1229711" y="969577"/>
                    </a:lnTo>
                    <a:cubicBezTo>
                      <a:pt x="951187" y="976803"/>
                      <a:pt x="614855" y="967607"/>
                      <a:pt x="0" y="965637"/>
                    </a:cubicBezTo>
                    <a:cubicBezTo>
                      <a:pt x="1971" y="922282"/>
                      <a:pt x="28158" y="771853"/>
                      <a:pt x="40448" y="693682"/>
                    </a:cubicBezTo>
                    <a:cubicBezTo>
                      <a:pt x="52738" y="615511"/>
                      <a:pt x="52254" y="572812"/>
                      <a:pt x="73740" y="496612"/>
                    </a:cubicBezTo>
                    <a:cubicBezTo>
                      <a:pt x="95226" y="420412"/>
                      <a:pt x="123138" y="405962"/>
                      <a:pt x="253395" y="354724"/>
                    </a:cubicBezTo>
                    <a:cubicBezTo>
                      <a:pt x="383652" y="303486"/>
                      <a:pt x="751024" y="225971"/>
                      <a:pt x="855280" y="189185"/>
                    </a:cubicBezTo>
                    <a:cubicBezTo>
                      <a:pt x="959536" y="152399"/>
                      <a:pt x="871046" y="149116"/>
                      <a:pt x="878929" y="134007"/>
                    </a:cubicBezTo>
                    <a:cubicBezTo>
                      <a:pt x="886812" y="118898"/>
                      <a:pt x="900606" y="122838"/>
                      <a:pt x="902576" y="98533"/>
                    </a:cubicBezTo>
                    <a:cubicBezTo>
                      <a:pt x="903561" y="86381"/>
                      <a:pt x="903726" y="67331"/>
                      <a:pt x="902083" y="47049"/>
                    </a:cubicBezTo>
                    <a:lnTo>
                      <a:pt x="8930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117"/>
              <p:cNvSpPr/>
              <p:nvPr/>
            </p:nvSpPr>
            <p:spPr>
              <a:xfrm>
                <a:off x="7205026" y="3158061"/>
                <a:ext cx="1664828" cy="1671156"/>
              </a:xfrm>
              <a:custGeom>
                <a:avLst/>
                <a:gdLst>
                  <a:gd name="connsiteX0" fmla="*/ 131823 w 1664828"/>
                  <a:gd name="connsiteY0" fmla="*/ 1630125 h 1640885"/>
                  <a:gd name="connsiteX1" fmla="*/ 52996 w 1664828"/>
                  <a:gd name="connsiteY1" fmla="*/ 1452763 h 1640885"/>
                  <a:gd name="connsiteX2" fmla="*/ 139706 w 1664828"/>
                  <a:gd name="connsiteY2" fmla="*/ 1326638 h 1640885"/>
                  <a:gd name="connsiteX3" fmla="*/ 187003 w 1664828"/>
                  <a:gd name="connsiteY3" fmla="*/ 1302990 h 1640885"/>
                  <a:gd name="connsiteX4" fmla="*/ 183061 w 1664828"/>
                  <a:gd name="connsiteY4" fmla="*/ 1220221 h 1640885"/>
                  <a:gd name="connsiteX5" fmla="*/ 155472 w 1664828"/>
                  <a:gd name="connsiteY5" fmla="*/ 1188690 h 1640885"/>
                  <a:gd name="connsiteX6" fmla="*/ 206709 w 1664828"/>
                  <a:gd name="connsiteY6" fmla="*/ 1109863 h 1640885"/>
                  <a:gd name="connsiteX7" fmla="*/ 254006 w 1664828"/>
                  <a:gd name="connsiteY7" fmla="*/ 1058625 h 1640885"/>
                  <a:gd name="connsiteX8" fmla="*/ 222475 w 1664828"/>
                  <a:gd name="connsiteY8" fmla="*/ 952207 h 1640885"/>
                  <a:gd name="connsiteX9" fmla="*/ 119999 w 1664828"/>
                  <a:gd name="connsiteY9" fmla="*/ 806376 h 1640885"/>
                  <a:gd name="connsiteX10" fmla="*/ 226416 w 1664828"/>
                  <a:gd name="connsiteY10" fmla="*/ 636897 h 1640885"/>
                  <a:gd name="connsiteX11" fmla="*/ 226416 w 1664828"/>
                  <a:gd name="connsiteY11" fmla="*/ 498949 h 1640885"/>
                  <a:gd name="connsiteX12" fmla="*/ 257947 w 1664828"/>
                  <a:gd name="connsiteY12" fmla="*/ 278232 h 1640885"/>
                  <a:gd name="connsiteX13" fmla="*/ 628437 w 1664828"/>
                  <a:gd name="connsiteY13" fmla="*/ 10218 h 1640885"/>
                  <a:gd name="connsiteX14" fmla="*/ 1089578 w 1664828"/>
                  <a:gd name="connsiteY14" fmla="*/ 65397 h 1640885"/>
                  <a:gd name="connsiteX15" fmla="*/ 1199937 w 1664828"/>
                  <a:gd name="connsiteY15" fmla="*/ 156049 h 1640885"/>
                  <a:gd name="connsiteX16" fmla="*/ 1361534 w 1664828"/>
                  <a:gd name="connsiteY16" fmla="*/ 219111 h 1640885"/>
                  <a:gd name="connsiteX17" fmla="*/ 1483716 w 1664828"/>
                  <a:gd name="connsiteY17" fmla="*/ 420121 h 1640885"/>
                  <a:gd name="connsiteX18" fmla="*/ 1436420 w 1664828"/>
                  <a:gd name="connsiteY18" fmla="*/ 609307 h 1640885"/>
                  <a:gd name="connsiteX19" fmla="*/ 1531013 w 1664828"/>
                  <a:gd name="connsiteY19" fmla="*/ 759080 h 1640885"/>
                  <a:gd name="connsiteX20" fmla="*/ 1503423 w 1664828"/>
                  <a:gd name="connsiteY20" fmla="*/ 960090 h 1640885"/>
                  <a:gd name="connsiteX21" fmla="*/ 1590134 w 1664828"/>
                  <a:gd name="connsiteY21" fmla="*/ 1074390 h 1640885"/>
                  <a:gd name="connsiteX22" fmla="*/ 1491599 w 1664828"/>
                  <a:gd name="connsiteY22" fmla="*/ 1322697 h 1640885"/>
                  <a:gd name="connsiteX23" fmla="*/ 1649254 w 1664828"/>
                  <a:gd name="connsiteY23" fmla="*/ 1460645 h 1640885"/>
                  <a:gd name="connsiteX24" fmla="*/ 1487658 w 1664828"/>
                  <a:gd name="connsiteY24" fmla="*/ 1602535 h 1640885"/>
                  <a:gd name="connsiteX25" fmla="*/ 131823 w 1664828"/>
                  <a:gd name="connsiteY25" fmla="*/ 1630125 h 1640885"/>
                  <a:gd name="connsiteX0-1" fmla="*/ 131823 w 1664828"/>
                  <a:gd name="connsiteY0-2" fmla="*/ 1630125 h 1640885"/>
                  <a:gd name="connsiteX1-3" fmla="*/ 52996 w 1664828"/>
                  <a:gd name="connsiteY1-4" fmla="*/ 1452763 h 1640885"/>
                  <a:gd name="connsiteX2-5" fmla="*/ 139706 w 1664828"/>
                  <a:gd name="connsiteY2-6" fmla="*/ 1326638 h 1640885"/>
                  <a:gd name="connsiteX3-7" fmla="*/ 187003 w 1664828"/>
                  <a:gd name="connsiteY3-8" fmla="*/ 1302990 h 1640885"/>
                  <a:gd name="connsiteX4-9" fmla="*/ 183061 w 1664828"/>
                  <a:gd name="connsiteY4-10" fmla="*/ 1220221 h 1640885"/>
                  <a:gd name="connsiteX5-11" fmla="*/ 155472 w 1664828"/>
                  <a:gd name="connsiteY5-12" fmla="*/ 1188690 h 1640885"/>
                  <a:gd name="connsiteX6-13" fmla="*/ 206709 w 1664828"/>
                  <a:gd name="connsiteY6-14" fmla="*/ 1109863 h 1640885"/>
                  <a:gd name="connsiteX7-15" fmla="*/ 254006 w 1664828"/>
                  <a:gd name="connsiteY7-16" fmla="*/ 1058625 h 1640885"/>
                  <a:gd name="connsiteX8-17" fmla="*/ 222475 w 1664828"/>
                  <a:gd name="connsiteY8-18" fmla="*/ 952207 h 1640885"/>
                  <a:gd name="connsiteX9-19" fmla="*/ 119999 w 1664828"/>
                  <a:gd name="connsiteY9-20" fmla="*/ 806376 h 1640885"/>
                  <a:gd name="connsiteX10-21" fmla="*/ 226416 w 1664828"/>
                  <a:gd name="connsiteY10-22" fmla="*/ 636897 h 1640885"/>
                  <a:gd name="connsiteX11-23" fmla="*/ 226416 w 1664828"/>
                  <a:gd name="connsiteY11-24" fmla="*/ 498949 h 1640885"/>
                  <a:gd name="connsiteX12-25" fmla="*/ 257947 w 1664828"/>
                  <a:gd name="connsiteY12-26" fmla="*/ 278232 h 1640885"/>
                  <a:gd name="connsiteX13-27" fmla="*/ 628437 w 1664828"/>
                  <a:gd name="connsiteY13-28" fmla="*/ 10218 h 1640885"/>
                  <a:gd name="connsiteX14-29" fmla="*/ 1089578 w 1664828"/>
                  <a:gd name="connsiteY14-30" fmla="*/ 65397 h 1640885"/>
                  <a:gd name="connsiteX15-31" fmla="*/ 1199937 w 1664828"/>
                  <a:gd name="connsiteY15-32" fmla="*/ 156049 h 1640885"/>
                  <a:gd name="connsiteX16-33" fmla="*/ 1361534 w 1664828"/>
                  <a:gd name="connsiteY16-34" fmla="*/ 219111 h 1640885"/>
                  <a:gd name="connsiteX17-35" fmla="*/ 1483716 w 1664828"/>
                  <a:gd name="connsiteY17-36" fmla="*/ 420121 h 1640885"/>
                  <a:gd name="connsiteX18-37" fmla="*/ 1436420 w 1664828"/>
                  <a:gd name="connsiteY18-38" fmla="*/ 609307 h 1640885"/>
                  <a:gd name="connsiteX19-39" fmla="*/ 1531013 w 1664828"/>
                  <a:gd name="connsiteY19-40" fmla="*/ 759080 h 1640885"/>
                  <a:gd name="connsiteX20-41" fmla="*/ 1503423 w 1664828"/>
                  <a:gd name="connsiteY20-42" fmla="*/ 960090 h 1640885"/>
                  <a:gd name="connsiteX21-43" fmla="*/ 1590134 w 1664828"/>
                  <a:gd name="connsiteY21-44" fmla="*/ 1074390 h 1640885"/>
                  <a:gd name="connsiteX22-45" fmla="*/ 1491599 w 1664828"/>
                  <a:gd name="connsiteY22-46" fmla="*/ 1322697 h 1640885"/>
                  <a:gd name="connsiteX23-47" fmla="*/ 1649254 w 1664828"/>
                  <a:gd name="connsiteY23-48" fmla="*/ 1460645 h 1640885"/>
                  <a:gd name="connsiteX24-49" fmla="*/ 1487658 w 1664828"/>
                  <a:gd name="connsiteY24-50" fmla="*/ 1602535 h 1640885"/>
                  <a:gd name="connsiteX25-51" fmla="*/ 131823 w 1664828"/>
                  <a:gd name="connsiteY25-52" fmla="*/ 1630125 h 1640885"/>
                  <a:gd name="connsiteX0-53" fmla="*/ 131823 w 1664828"/>
                  <a:gd name="connsiteY0-54" fmla="*/ 1630125 h 1640885"/>
                  <a:gd name="connsiteX1-55" fmla="*/ 52996 w 1664828"/>
                  <a:gd name="connsiteY1-56" fmla="*/ 1452763 h 1640885"/>
                  <a:gd name="connsiteX2-57" fmla="*/ 139706 w 1664828"/>
                  <a:gd name="connsiteY2-58" fmla="*/ 1326638 h 1640885"/>
                  <a:gd name="connsiteX3-59" fmla="*/ 187003 w 1664828"/>
                  <a:gd name="connsiteY3-60" fmla="*/ 1302990 h 1640885"/>
                  <a:gd name="connsiteX4-61" fmla="*/ 183061 w 1664828"/>
                  <a:gd name="connsiteY4-62" fmla="*/ 1220221 h 1640885"/>
                  <a:gd name="connsiteX5-63" fmla="*/ 155472 w 1664828"/>
                  <a:gd name="connsiteY5-64" fmla="*/ 1188690 h 1640885"/>
                  <a:gd name="connsiteX6-65" fmla="*/ 206709 w 1664828"/>
                  <a:gd name="connsiteY6-66" fmla="*/ 1109863 h 1640885"/>
                  <a:gd name="connsiteX7-67" fmla="*/ 254006 w 1664828"/>
                  <a:gd name="connsiteY7-68" fmla="*/ 1058625 h 1640885"/>
                  <a:gd name="connsiteX8-69" fmla="*/ 222475 w 1664828"/>
                  <a:gd name="connsiteY8-70" fmla="*/ 952207 h 1640885"/>
                  <a:gd name="connsiteX9-71" fmla="*/ 119999 w 1664828"/>
                  <a:gd name="connsiteY9-72" fmla="*/ 806376 h 1640885"/>
                  <a:gd name="connsiteX10-73" fmla="*/ 226416 w 1664828"/>
                  <a:gd name="connsiteY10-74" fmla="*/ 636897 h 1640885"/>
                  <a:gd name="connsiteX11-75" fmla="*/ 226416 w 1664828"/>
                  <a:gd name="connsiteY11-76" fmla="*/ 498949 h 1640885"/>
                  <a:gd name="connsiteX12-77" fmla="*/ 257947 w 1664828"/>
                  <a:gd name="connsiteY12-78" fmla="*/ 278232 h 1640885"/>
                  <a:gd name="connsiteX13-79" fmla="*/ 628437 w 1664828"/>
                  <a:gd name="connsiteY13-80" fmla="*/ 10218 h 1640885"/>
                  <a:gd name="connsiteX14-81" fmla="*/ 1089578 w 1664828"/>
                  <a:gd name="connsiteY14-82" fmla="*/ 65397 h 1640885"/>
                  <a:gd name="connsiteX15-83" fmla="*/ 1199937 w 1664828"/>
                  <a:gd name="connsiteY15-84" fmla="*/ 156049 h 1640885"/>
                  <a:gd name="connsiteX16-85" fmla="*/ 1361534 w 1664828"/>
                  <a:gd name="connsiteY16-86" fmla="*/ 219111 h 1640885"/>
                  <a:gd name="connsiteX17-87" fmla="*/ 1483716 w 1664828"/>
                  <a:gd name="connsiteY17-88" fmla="*/ 420121 h 1640885"/>
                  <a:gd name="connsiteX18-89" fmla="*/ 1436420 w 1664828"/>
                  <a:gd name="connsiteY18-90" fmla="*/ 609307 h 1640885"/>
                  <a:gd name="connsiteX19-91" fmla="*/ 1531013 w 1664828"/>
                  <a:gd name="connsiteY19-92" fmla="*/ 759080 h 1640885"/>
                  <a:gd name="connsiteX20-93" fmla="*/ 1503423 w 1664828"/>
                  <a:gd name="connsiteY20-94" fmla="*/ 960090 h 1640885"/>
                  <a:gd name="connsiteX21-95" fmla="*/ 1590134 w 1664828"/>
                  <a:gd name="connsiteY21-96" fmla="*/ 1074390 h 1640885"/>
                  <a:gd name="connsiteX22-97" fmla="*/ 1491599 w 1664828"/>
                  <a:gd name="connsiteY22-98" fmla="*/ 1322697 h 1640885"/>
                  <a:gd name="connsiteX23-99" fmla="*/ 1649254 w 1664828"/>
                  <a:gd name="connsiteY23-100" fmla="*/ 1460645 h 1640885"/>
                  <a:gd name="connsiteX24-101" fmla="*/ 1487658 w 1664828"/>
                  <a:gd name="connsiteY24-102" fmla="*/ 1602535 h 1640885"/>
                  <a:gd name="connsiteX25-103" fmla="*/ 131823 w 1664828"/>
                  <a:gd name="connsiteY25-104" fmla="*/ 1630125 h 1640885"/>
                  <a:gd name="connsiteX0-105" fmla="*/ 131823 w 1664828"/>
                  <a:gd name="connsiteY0-106" fmla="*/ 1638599 h 1649359"/>
                  <a:gd name="connsiteX1-107" fmla="*/ 52996 w 1664828"/>
                  <a:gd name="connsiteY1-108" fmla="*/ 1461237 h 1649359"/>
                  <a:gd name="connsiteX2-109" fmla="*/ 139706 w 1664828"/>
                  <a:gd name="connsiteY2-110" fmla="*/ 1335112 h 1649359"/>
                  <a:gd name="connsiteX3-111" fmla="*/ 187003 w 1664828"/>
                  <a:gd name="connsiteY3-112" fmla="*/ 1311464 h 1649359"/>
                  <a:gd name="connsiteX4-113" fmla="*/ 183061 w 1664828"/>
                  <a:gd name="connsiteY4-114" fmla="*/ 1228695 h 1649359"/>
                  <a:gd name="connsiteX5-115" fmla="*/ 155472 w 1664828"/>
                  <a:gd name="connsiteY5-116" fmla="*/ 1197164 h 1649359"/>
                  <a:gd name="connsiteX6-117" fmla="*/ 206709 w 1664828"/>
                  <a:gd name="connsiteY6-118" fmla="*/ 1118337 h 1649359"/>
                  <a:gd name="connsiteX7-119" fmla="*/ 254006 w 1664828"/>
                  <a:gd name="connsiteY7-120" fmla="*/ 1067099 h 1649359"/>
                  <a:gd name="connsiteX8-121" fmla="*/ 222475 w 1664828"/>
                  <a:gd name="connsiteY8-122" fmla="*/ 960681 h 1649359"/>
                  <a:gd name="connsiteX9-123" fmla="*/ 119999 w 1664828"/>
                  <a:gd name="connsiteY9-124" fmla="*/ 814850 h 1649359"/>
                  <a:gd name="connsiteX10-125" fmla="*/ 226416 w 1664828"/>
                  <a:gd name="connsiteY10-126" fmla="*/ 645371 h 1649359"/>
                  <a:gd name="connsiteX11-127" fmla="*/ 226416 w 1664828"/>
                  <a:gd name="connsiteY11-128" fmla="*/ 507423 h 1649359"/>
                  <a:gd name="connsiteX12-129" fmla="*/ 257947 w 1664828"/>
                  <a:gd name="connsiteY12-130" fmla="*/ 286706 h 1649359"/>
                  <a:gd name="connsiteX13-131" fmla="*/ 628437 w 1664828"/>
                  <a:gd name="connsiteY13-132" fmla="*/ 18692 h 1649359"/>
                  <a:gd name="connsiteX14-133" fmla="*/ 1069872 w 1664828"/>
                  <a:gd name="connsiteY14-134" fmla="*/ 38398 h 1649359"/>
                  <a:gd name="connsiteX15-135" fmla="*/ 1199937 w 1664828"/>
                  <a:gd name="connsiteY15-136" fmla="*/ 164523 h 1649359"/>
                  <a:gd name="connsiteX16-137" fmla="*/ 1361534 w 1664828"/>
                  <a:gd name="connsiteY16-138" fmla="*/ 227585 h 1649359"/>
                  <a:gd name="connsiteX17-139" fmla="*/ 1483716 w 1664828"/>
                  <a:gd name="connsiteY17-140" fmla="*/ 428595 h 1649359"/>
                  <a:gd name="connsiteX18-141" fmla="*/ 1436420 w 1664828"/>
                  <a:gd name="connsiteY18-142" fmla="*/ 617781 h 1649359"/>
                  <a:gd name="connsiteX19-143" fmla="*/ 1531013 w 1664828"/>
                  <a:gd name="connsiteY19-144" fmla="*/ 767554 h 1649359"/>
                  <a:gd name="connsiteX20-145" fmla="*/ 1503423 w 1664828"/>
                  <a:gd name="connsiteY20-146" fmla="*/ 968564 h 1649359"/>
                  <a:gd name="connsiteX21-147" fmla="*/ 1590134 w 1664828"/>
                  <a:gd name="connsiteY21-148" fmla="*/ 1082864 h 1649359"/>
                  <a:gd name="connsiteX22-149" fmla="*/ 1491599 w 1664828"/>
                  <a:gd name="connsiteY22-150" fmla="*/ 1331171 h 1649359"/>
                  <a:gd name="connsiteX23-151" fmla="*/ 1649254 w 1664828"/>
                  <a:gd name="connsiteY23-152" fmla="*/ 1469119 h 1649359"/>
                  <a:gd name="connsiteX24-153" fmla="*/ 1487658 w 1664828"/>
                  <a:gd name="connsiteY24-154" fmla="*/ 1611009 h 1649359"/>
                  <a:gd name="connsiteX25-155" fmla="*/ 131823 w 1664828"/>
                  <a:gd name="connsiteY25-156" fmla="*/ 1638599 h 1649359"/>
                  <a:gd name="connsiteX0-157" fmla="*/ 131823 w 1664828"/>
                  <a:gd name="connsiteY0-158" fmla="*/ 1638599 h 1671156"/>
                  <a:gd name="connsiteX1-159" fmla="*/ 52996 w 1664828"/>
                  <a:gd name="connsiteY1-160" fmla="*/ 1461237 h 1671156"/>
                  <a:gd name="connsiteX2-161" fmla="*/ 139706 w 1664828"/>
                  <a:gd name="connsiteY2-162" fmla="*/ 1335112 h 1671156"/>
                  <a:gd name="connsiteX3-163" fmla="*/ 187003 w 1664828"/>
                  <a:gd name="connsiteY3-164" fmla="*/ 1311464 h 1671156"/>
                  <a:gd name="connsiteX4-165" fmla="*/ 183061 w 1664828"/>
                  <a:gd name="connsiteY4-166" fmla="*/ 1228695 h 1671156"/>
                  <a:gd name="connsiteX5-167" fmla="*/ 155472 w 1664828"/>
                  <a:gd name="connsiteY5-168" fmla="*/ 1197164 h 1671156"/>
                  <a:gd name="connsiteX6-169" fmla="*/ 206709 w 1664828"/>
                  <a:gd name="connsiteY6-170" fmla="*/ 1118337 h 1671156"/>
                  <a:gd name="connsiteX7-171" fmla="*/ 254006 w 1664828"/>
                  <a:gd name="connsiteY7-172" fmla="*/ 1067099 h 1671156"/>
                  <a:gd name="connsiteX8-173" fmla="*/ 222475 w 1664828"/>
                  <a:gd name="connsiteY8-174" fmla="*/ 960681 h 1671156"/>
                  <a:gd name="connsiteX9-175" fmla="*/ 119999 w 1664828"/>
                  <a:gd name="connsiteY9-176" fmla="*/ 814850 h 1671156"/>
                  <a:gd name="connsiteX10-177" fmla="*/ 226416 w 1664828"/>
                  <a:gd name="connsiteY10-178" fmla="*/ 645371 h 1671156"/>
                  <a:gd name="connsiteX11-179" fmla="*/ 226416 w 1664828"/>
                  <a:gd name="connsiteY11-180" fmla="*/ 507423 h 1671156"/>
                  <a:gd name="connsiteX12-181" fmla="*/ 257947 w 1664828"/>
                  <a:gd name="connsiteY12-182" fmla="*/ 286706 h 1671156"/>
                  <a:gd name="connsiteX13-183" fmla="*/ 628437 w 1664828"/>
                  <a:gd name="connsiteY13-184" fmla="*/ 18692 h 1671156"/>
                  <a:gd name="connsiteX14-185" fmla="*/ 1069872 w 1664828"/>
                  <a:gd name="connsiteY14-186" fmla="*/ 38398 h 1671156"/>
                  <a:gd name="connsiteX15-187" fmla="*/ 1199937 w 1664828"/>
                  <a:gd name="connsiteY15-188" fmla="*/ 164523 h 1671156"/>
                  <a:gd name="connsiteX16-189" fmla="*/ 1361534 w 1664828"/>
                  <a:gd name="connsiteY16-190" fmla="*/ 227585 h 1671156"/>
                  <a:gd name="connsiteX17-191" fmla="*/ 1483716 w 1664828"/>
                  <a:gd name="connsiteY17-192" fmla="*/ 428595 h 1671156"/>
                  <a:gd name="connsiteX18-193" fmla="*/ 1436420 w 1664828"/>
                  <a:gd name="connsiteY18-194" fmla="*/ 617781 h 1671156"/>
                  <a:gd name="connsiteX19-195" fmla="*/ 1531013 w 1664828"/>
                  <a:gd name="connsiteY19-196" fmla="*/ 767554 h 1671156"/>
                  <a:gd name="connsiteX20-197" fmla="*/ 1503423 w 1664828"/>
                  <a:gd name="connsiteY20-198" fmla="*/ 968564 h 1671156"/>
                  <a:gd name="connsiteX21-199" fmla="*/ 1590134 w 1664828"/>
                  <a:gd name="connsiteY21-200" fmla="*/ 1082864 h 1671156"/>
                  <a:gd name="connsiteX22-201" fmla="*/ 1491599 w 1664828"/>
                  <a:gd name="connsiteY22-202" fmla="*/ 1331171 h 1671156"/>
                  <a:gd name="connsiteX23-203" fmla="*/ 1649254 w 1664828"/>
                  <a:gd name="connsiteY23-204" fmla="*/ 1469119 h 1671156"/>
                  <a:gd name="connsiteX24-205" fmla="*/ 1487658 w 1664828"/>
                  <a:gd name="connsiteY24-206" fmla="*/ 1654364 h 1671156"/>
                  <a:gd name="connsiteX25-207" fmla="*/ 131823 w 1664828"/>
                  <a:gd name="connsiteY25-208" fmla="*/ 1638599 h 1671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</a:cxnLst>
                <a:rect l="l" t="t" r="r" b="b"/>
                <a:pathLst>
                  <a:path w="1664828" h="1671156">
                    <a:moveTo>
                      <a:pt x="131823" y="1638599"/>
                    </a:moveTo>
                    <a:cubicBezTo>
                      <a:pt x="-107287" y="1606411"/>
                      <a:pt x="51682" y="1511818"/>
                      <a:pt x="52996" y="1461237"/>
                    </a:cubicBezTo>
                    <a:cubicBezTo>
                      <a:pt x="54310" y="1410656"/>
                      <a:pt x="117372" y="1360074"/>
                      <a:pt x="139706" y="1335112"/>
                    </a:cubicBezTo>
                    <a:cubicBezTo>
                      <a:pt x="162040" y="1310150"/>
                      <a:pt x="179777" y="1329200"/>
                      <a:pt x="187003" y="1311464"/>
                    </a:cubicBezTo>
                    <a:cubicBezTo>
                      <a:pt x="194229" y="1293728"/>
                      <a:pt x="188316" y="1247745"/>
                      <a:pt x="183061" y="1228695"/>
                    </a:cubicBezTo>
                    <a:cubicBezTo>
                      <a:pt x="177806" y="1209645"/>
                      <a:pt x="151531" y="1215557"/>
                      <a:pt x="155472" y="1197164"/>
                    </a:cubicBezTo>
                    <a:cubicBezTo>
                      <a:pt x="159413" y="1178771"/>
                      <a:pt x="190287" y="1140014"/>
                      <a:pt x="206709" y="1118337"/>
                    </a:cubicBezTo>
                    <a:cubicBezTo>
                      <a:pt x="223131" y="1096660"/>
                      <a:pt x="251378" y="1093375"/>
                      <a:pt x="254006" y="1067099"/>
                    </a:cubicBezTo>
                    <a:cubicBezTo>
                      <a:pt x="256634" y="1040823"/>
                      <a:pt x="244810" y="1002722"/>
                      <a:pt x="222475" y="960681"/>
                    </a:cubicBezTo>
                    <a:cubicBezTo>
                      <a:pt x="200141" y="918639"/>
                      <a:pt x="119342" y="867402"/>
                      <a:pt x="119999" y="814850"/>
                    </a:cubicBezTo>
                    <a:cubicBezTo>
                      <a:pt x="120656" y="762298"/>
                      <a:pt x="208680" y="696609"/>
                      <a:pt x="226416" y="645371"/>
                    </a:cubicBezTo>
                    <a:cubicBezTo>
                      <a:pt x="244152" y="594133"/>
                      <a:pt x="221161" y="567200"/>
                      <a:pt x="226416" y="507423"/>
                    </a:cubicBezTo>
                    <a:cubicBezTo>
                      <a:pt x="231671" y="447646"/>
                      <a:pt x="190944" y="368161"/>
                      <a:pt x="257947" y="286706"/>
                    </a:cubicBezTo>
                    <a:cubicBezTo>
                      <a:pt x="324950" y="205251"/>
                      <a:pt x="493116" y="60077"/>
                      <a:pt x="628437" y="18692"/>
                    </a:cubicBezTo>
                    <a:cubicBezTo>
                      <a:pt x="763758" y="-22693"/>
                      <a:pt x="974622" y="14093"/>
                      <a:pt x="1069872" y="38398"/>
                    </a:cubicBezTo>
                    <a:cubicBezTo>
                      <a:pt x="1165122" y="62703"/>
                      <a:pt x="1194025" y="134962"/>
                      <a:pt x="1199937" y="164523"/>
                    </a:cubicBezTo>
                    <a:cubicBezTo>
                      <a:pt x="1245263" y="190142"/>
                      <a:pt x="1314238" y="183573"/>
                      <a:pt x="1361534" y="227585"/>
                    </a:cubicBezTo>
                    <a:cubicBezTo>
                      <a:pt x="1408830" y="271597"/>
                      <a:pt x="1471235" y="363562"/>
                      <a:pt x="1483716" y="428595"/>
                    </a:cubicBezTo>
                    <a:cubicBezTo>
                      <a:pt x="1496197" y="493628"/>
                      <a:pt x="1428537" y="561288"/>
                      <a:pt x="1436420" y="617781"/>
                    </a:cubicBezTo>
                    <a:cubicBezTo>
                      <a:pt x="1444303" y="674274"/>
                      <a:pt x="1519846" y="709090"/>
                      <a:pt x="1531013" y="767554"/>
                    </a:cubicBezTo>
                    <a:cubicBezTo>
                      <a:pt x="1542180" y="826018"/>
                      <a:pt x="1493569" y="916012"/>
                      <a:pt x="1503423" y="968564"/>
                    </a:cubicBezTo>
                    <a:cubicBezTo>
                      <a:pt x="1513277" y="1021116"/>
                      <a:pt x="1592105" y="1022430"/>
                      <a:pt x="1590134" y="1082864"/>
                    </a:cubicBezTo>
                    <a:cubicBezTo>
                      <a:pt x="1588163" y="1143298"/>
                      <a:pt x="1481746" y="1266795"/>
                      <a:pt x="1491599" y="1331171"/>
                    </a:cubicBezTo>
                    <a:cubicBezTo>
                      <a:pt x="1501452" y="1395547"/>
                      <a:pt x="1649911" y="1422479"/>
                      <a:pt x="1649254" y="1469119"/>
                    </a:cubicBezTo>
                    <a:cubicBezTo>
                      <a:pt x="1648597" y="1515759"/>
                      <a:pt x="1739906" y="1624147"/>
                      <a:pt x="1487658" y="1654364"/>
                    </a:cubicBezTo>
                    <a:cubicBezTo>
                      <a:pt x="1235410" y="1684581"/>
                      <a:pt x="370933" y="1670787"/>
                      <a:pt x="131823" y="16385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" name="Freeform 115"/>
            <p:cNvSpPr/>
            <p:nvPr/>
          </p:nvSpPr>
          <p:spPr>
            <a:xfrm rot="21330852" flipH="1">
              <a:off x="7112286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-1" fmla="*/ 63401 w 367760"/>
                <a:gd name="connsiteY0-2" fmla="*/ 16730 h 264802"/>
                <a:gd name="connsiteX1-3" fmla="*/ 150950 w 367760"/>
                <a:gd name="connsiteY1-4" fmla="*/ 152917 h 264802"/>
                <a:gd name="connsiteX2-5" fmla="*/ 184997 w 367760"/>
                <a:gd name="connsiteY2-6" fmla="*/ 186964 h 264802"/>
                <a:gd name="connsiteX3-7" fmla="*/ 243363 w 367760"/>
                <a:gd name="connsiteY3-8" fmla="*/ 84824 h 264802"/>
                <a:gd name="connsiteX4-9" fmla="*/ 272546 w 367760"/>
                <a:gd name="connsiteY4-10" fmla="*/ 7003 h 264802"/>
                <a:gd name="connsiteX5-11" fmla="*/ 296865 w 367760"/>
                <a:gd name="connsiteY5-12" fmla="*/ 7003 h 264802"/>
                <a:gd name="connsiteX6-13" fmla="*/ 345503 w 367760"/>
                <a:gd name="connsiteY6-14" fmla="*/ 36186 h 264802"/>
                <a:gd name="connsiteX7-15" fmla="*/ 364959 w 367760"/>
                <a:gd name="connsiteY7-16" fmla="*/ 94552 h 264802"/>
                <a:gd name="connsiteX8-17" fmla="*/ 287137 w 367760"/>
                <a:gd name="connsiteY8-18" fmla="*/ 118871 h 264802"/>
                <a:gd name="connsiteX9-19" fmla="*/ 184997 w 367760"/>
                <a:gd name="connsiteY9-20" fmla="*/ 264786 h 264802"/>
                <a:gd name="connsiteX10-21" fmla="*/ 82856 w 367760"/>
                <a:gd name="connsiteY10-22" fmla="*/ 109143 h 264802"/>
                <a:gd name="connsiteX11-23" fmla="*/ 14763 w 367760"/>
                <a:gd name="connsiteY11-24" fmla="*/ 89688 h 264802"/>
                <a:gd name="connsiteX12-25" fmla="*/ 171 w 367760"/>
                <a:gd name="connsiteY12-26" fmla="*/ 94552 h 264802"/>
                <a:gd name="connsiteX13-27" fmla="*/ 63401 w 367760"/>
                <a:gd name="connsiteY13-28" fmla="*/ 16730 h 264802"/>
                <a:gd name="connsiteX0-29" fmla="*/ 63401 w 364959"/>
                <a:gd name="connsiteY0-30" fmla="*/ 16730 h 264802"/>
                <a:gd name="connsiteX1-31" fmla="*/ 150950 w 364959"/>
                <a:gd name="connsiteY1-32" fmla="*/ 152917 h 264802"/>
                <a:gd name="connsiteX2-33" fmla="*/ 184997 w 364959"/>
                <a:gd name="connsiteY2-34" fmla="*/ 186964 h 264802"/>
                <a:gd name="connsiteX3-35" fmla="*/ 243363 w 364959"/>
                <a:gd name="connsiteY3-36" fmla="*/ 84824 h 264802"/>
                <a:gd name="connsiteX4-37" fmla="*/ 272546 w 364959"/>
                <a:gd name="connsiteY4-38" fmla="*/ 7003 h 264802"/>
                <a:gd name="connsiteX5-39" fmla="*/ 296865 w 364959"/>
                <a:gd name="connsiteY5-40" fmla="*/ 7003 h 264802"/>
                <a:gd name="connsiteX6-41" fmla="*/ 345503 w 364959"/>
                <a:gd name="connsiteY6-42" fmla="*/ 36186 h 264802"/>
                <a:gd name="connsiteX7-43" fmla="*/ 364959 w 364959"/>
                <a:gd name="connsiteY7-44" fmla="*/ 94552 h 264802"/>
                <a:gd name="connsiteX8-45" fmla="*/ 287137 w 364959"/>
                <a:gd name="connsiteY8-46" fmla="*/ 118871 h 264802"/>
                <a:gd name="connsiteX9-47" fmla="*/ 184997 w 364959"/>
                <a:gd name="connsiteY9-48" fmla="*/ 264786 h 264802"/>
                <a:gd name="connsiteX10-49" fmla="*/ 82856 w 364959"/>
                <a:gd name="connsiteY10-50" fmla="*/ 109143 h 264802"/>
                <a:gd name="connsiteX11-51" fmla="*/ 14763 w 364959"/>
                <a:gd name="connsiteY11-52" fmla="*/ 89688 h 264802"/>
                <a:gd name="connsiteX12-53" fmla="*/ 171 w 364959"/>
                <a:gd name="connsiteY12-54" fmla="*/ 94552 h 264802"/>
                <a:gd name="connsiteX13-55" fmla="*/ 63401 w 364959"/>
                <a:gd name="connsiteY13-56" fmla="*/ 16730 h 264802"/>
                <a:gd name="connsiteX0-57" fmla="*/ 63401 w 364959"/>
                <a:gd name="connsiteY0-58" fmla="*/ 16730 h 264802"/>
                <a:gd name="connsiteX1-59" fmla="*/ 150950 w 364959"/>
                <a:gd name="connsiteY1-60" fmla="*/ 152917 h 264802"/>
                <a:gd name="connsiteX2-61" fmla="*/ 184997 w 364959"/>
                <a:gd name="connsiteY2-62" fmla="*/ 186964 h 264802"/>
                <a:gd name="connsiteX3-63" fmla="*/ 243363 w 364959"/>
                <a:gd name="connsiteY3-64" fmla="*/ 84824 h 264802"/>
                <a:gd name="connsiteX4-65" fmla="*/ 272546 w 364959"/>
                <a:gd name="connsiteY4-66" fmla="*/ 7003 h 264802"/>
                <a:gd name="connsiteX5-67" fmla="*/ 296865 w 364959"/>
                <a:gd name="connsiteY5-68" fmla="*/ 7003 h 264802"/>
                <a:gd name="connsiteX6-69" fmla="*/ 345503 w 364959"/>
                <a:gd name="connsiteY6-70" fmla="*/ 36186 h 264802"/>
                <a:gd name="connsiteX7-71" fmla="*/ 364959 w 364959"/>
                <a:gd name="connsiteY7-72" fmla="*/ 94552 h 264802"/>
                <a:gd name="connsiteX8-73" fmla="*/ 287137 w 364959"/>
                <a:gd name="connsiteY8-74" fmla="*/ 118871 h 264802"/>
                <a:gd name="connsiteX9-75" fmla="*/ 184997 w 364959"/>
                <a:gd name="connsiteY9-76" fmla="*/ 264786 h 264802"/>
                <a:gd name="connsiteX10-77" fmla="*/ 82856 w 364959"/>
                <a:gd name="connsiteY10-78" fmla="*/ 109143 h 264802"/>
                <a:gd name="connsiteX11-79" fmla="*/ 14763 w 364959"/>
                <a:gd name="connsiteY11-80" fmla="*/ 89688 h 264802"/>
                <a:gd name="connsiteX12-81" fmla="*/ 171 w 364959"/>
                <a:gd name="connsiteY12-82" fmla="*/ 94552 h 264802"/>
                <a:gd name="connsiteX13-83" fmla="*/ 63401 w 364959"/>
                <a:gd name="connsiteY13-84" fmla="*/ 16730 h 264802"/>
                <a:gd name="connsiteX0-85" fmla="*/ 63401 w 364959"/>
                <a:gd name="connsiteY0-86" fmla="*/ 16730 h 274528"/>
                <a:gd name="connsiteX1-87" fmla="*/ 150950 w 364959"/>
                <a:gd name="connsiteY1-88" fmla="*/ 152917 h 274528"/>
                <a:gd name="connsiteX2-89" fmla="*/ 184997 w 364959"/>
                <a:gd name="connsiteY2-90" fmla="*/ 186964 h 274528"/>
                <a:gd name="connsiteX3-91" fmla="*/ 243363 w 364959"/>
                <a:gd name="connsiteY3-92" fmla="*/ 84824 h 274528"/>
                <a:gd name="connsiteX4-93" fmla="*/ 272546 w 364959"/>
                <a:gd name="connsiteY4-94" fmla="*/ 7003 h 274528"/>
                <a:gd name="connsiteX5-95" fmla="*/ 296865 w 364959"/>
                <a:gd name="connsiteY5-96" fmla="*/ 7003 h 274528"/>
                <a:gd name="connsiteX6-97" fmla="*/ 345503 w 364959"/>
                <a:gd name="connsiteY6-98" fmla="*/ 36186 h 274528"/>
                <a:gd name="connsiteX7-99" fmla="*/ 364959 w 364959"/>
                <a:gd name="connsiteY7-100" fmla="*/ 94552 h 274528"/>
                <a:gd name="connsiteX8-101" fmla="*/ 287137 w 364959"/>
                <a:gd name="connsiteY8-102" fmla="*/ 118871 h 274528"/>
                <a:gd name="connsiteX9-103" fmla="*/ 184997 w 364959"/>
                <a:gd name="connsiteY9-104" fmla="*/ 274513 h 274528"/>
                <a:gd name="connsiteX10-105" fmla="*/ 82856 w 364959"/>
                <a:gd name="connsiteY10-106" fmla="*/ 109143 h 274528"/>
                <a:gd name="connsiteX11-107" fmla="*/ 14763 w 364959"/>
                <a:gd name="connsiteY11-108" fmla="*/ 89688 h 274528"/>
                <a:gd name="connsiteX12-109" fmla="*/ 171 w 364959"/>
                <a:gd name="connsiteY12-110" fmla="*/ 94552 h 274528"/>
                <a:gd name="connsiteX13-111" fmla="*/ 63401 w 364959"/>
                <a:gd name="connsiteY13-112" fmla="*/ 16730 h 274528"/>
                <a:gd name="connsiteX0-113" fmla="*/ 63401 w 364959"/>
                <a:gd name="connsiteY0-114" fmla="*/ 16730 h 274528"/>
                <a:gd name="connsiteX1-115" fmla="*/ 150950 w 364959"/>
                <a:gd name="connsiteY1-116" fmla="*/ 152917 h 274528"/>
                <a:gd name="connsiteX2-117" fmla="*/ 184997 w 364959"/>
                <a:gd name="connsiteY2-118" fmla="*/ 186964 h 274528"/>
                <a:gd name="connsiteX3-119" fmla="*/ 243363 w 364959"/>
                <a:gd name="connsiteY3-120" fmla="*/ 84824 h 274528"/>
                <a:gd name="connsiteX4-121" fmla="*/ 272546 w 364959"/>
                <a:gd name="connsiteY4-122" fmla="*/ 7003 h 274528"/>
                <a:gd name="connsiteX5-123" fmla="*/ 296865 w 364959"/>
                <a:gd name="connsiteY5-124" fmla="*/ 7003 h 274528"/>
                <a:gd name="connsiteX6-125" fmla="*/ 345503 w 364959"/>
                <a:gd name="connsiteY6-126" fmla="*/ 36186 h 274528"/>
                <a:gd name="connsiteX7-127" fmla="*/ 364959 w 364959"/>
                <a:gd name="connsiteY7-128" fmla="*/ 94552 h 274528"/>
                <a:gd name="connsiteX8-129" fmla="*/ 287137 w 364959"/>
                <a:gd name="connsiteY8-130" fmla="*/ 118871 h 274528"/>
                <a:gd name="connsiteX9-131" fmla="*/ 184997 w 364959"/>
                <a:gd name="connsiteY9-132" fmla="*/ 274513 h 274528"/>
                <a:gd name="connsiteX10-133" fmla="*/ 82856 w 364959"/>
                <a:gd name="connsiteY10-134" fmla="*/ 109143 h 274528"/>
                <a:gd name="connsiteX11-135" fmla="*/ 14763 w 364959"/>
                <a:gd name="connsiteY11-136" fmla="*/ 89688 h 274528"/>
                <a:gd name="connsiteX12-137" fmla="*/ 171 w 364959"/>
                <a:gd name="connsiteY12-138" fmla="*/ 94552 h 274528"/>
                <a:gd name="connsiteX13-139" fmla="*/ 63401 w 364959"/>
                <a:gd name="connsiteY13-140" fmla="*/ 16730 h 274528"/>
                <a:gd name="connsiteX0-141" fmla="*/ 63401 w 364959"/>
                <a:gd name="connsiteY0-142" fmla="*/ 16730 h 274513"/>
                <a:gd name="connsiteX1-143" fmla="*/ 150950 w 364959"/>
                <a:gd name="connsiteY1-144" fmla="*/ 152917 h 274513"/>
                <a:gd name="connsiteX2-145" fmla="*/ 184997 w 364959"/>
                <a:gd name="connsiteY2-146" fmla="*/ 186964 h 274513"/>
                <a:gd name="connsiteX3-147" fmla="*/ 243363 w 364959"/>
                <a:gd name="connsiteY3-148" fmla="*/ 84824 h 274513"/>
                <a:gd name="connsiteX4-149" fmla="*/ 272546 w 364959"/>
                <a:gd name="connsiteY4-150" fmla="*/ 7003 h 274513"/>
                <a:gd name="connsiteX5-151" fmla="*/ 296865 w 364959"/>
                <a:gd name="connsiteY5-152" fmla="*/ 7003 h 274513"/>
                <a:gd name="connsiteX6-153" fmla="*/ 345503 w 364959"/>
                <a:gd name="connsiteY6-154" fmla="*/ 36186 h 274513"/>
                <a:gd name="connsiteX7-155" fmla="*/ 364959 w 364959"/>
                <a:gd name="connsiteY7-156" fmla="*/ 94552 h 274513"/>
                <a:gd name="connsiteX8-157" fmla="*/ 287137 w 364959"/>
                <a:gd name="connsiteY8-158" fmla="*/ 118871 h 274513"/>
                <a:gd name="connsiteX9-159" fmla="*/ 184997 w 364959"/>
                <a:gd name="connsiteY9-160" fmla="*/ 274513 h 274513"/>
                <a:gd name="connsiteX10-161" fmla="*/ 82856 w 364959"/>
                <a:gd name="connsiteY10-162" fmla="*/ 109143 h 274513"/>
                <a:gd name="connsiteX11-163" fmla="*/ 14763 w 364959"/>
                <a:gd name="connsiteY11-164" fmla="*/ 89688 h 274513"/>
                <a:gd name="connsiteX12-165" fmla="*/ 171 w 364959"/>
                <a:gd name="connsiteY12-166" fmla="*/ 94552 h 274513"/>
                <a:gd name="connsiteX13-167" fmla="*/ 63401 w 364959"/>
                <a:gd name="connsiteY13-168" fmla="*/ 16730 h 274513"/>
                <a:gd name="connsiteX0-169" fmla="*/ 63401 w 364959"/>
                <a:gd name="connsiteY0-170" fmla="*/ 16730 h 274513"/>
                <a:gd name="connsiteX1-171" fmla="*/ 150950 w 364959"/>
                <a:gd name="connsiteY1-172" fmla="*/ 152917 h 274513"/>
                <a:gd name="connsiteX2-173" fmla="*/ 184997 w 364959"/>
                <a:gd name="connsiteY2-174" fmla="*/ 186964 h 274513"/>
                <a:gd name="connsiteX3-175" fmla="*/ 243363 w 364959"/>
                <a:gd name="connsiteY3-176" fmla="*/ 84824 h 274513"/>
                <a:gd name="connsiteX4-177" fmla="*/ 272546 w 364959"/>
                <a:gd name="connsiteY4-178" fmla="*/ 7003 h 274513"/>
                <a:gd name="connsiteX5-179" fmla="*/ 296865 w 364959"/>
                <a:gd name="connsiteY5-180" fmla="*/ 7003 h 274513"/>
                <a:gd name="connsiteX6-181" fmla="*/ 345503 w 364959"/>
                <a:gd name="connsiteY6-182" fmla="*/ 36186 h 274513"/>
                <a:gd name="connsiteX7-183" fmla="*/ 364959 w 364959"/>
                <a:gd name="connsiteY7-184" fmla="*/ 94552 h 274513"/>
                <a:gd name="connsiteX8-185" fmla="*/ 287137 w 364959"/>
                <a:gd name="connsiteY8-186" fmla="*/ 118871 h 274513"/>
                <a:gd name="connsiteX9-187" fmla="*/ 184997 w 364959"/>
                <a:gd name="connsiteY9-188" fmla="*/ 274513 h 274513"/>
                <a:gd name="connsiteX10-189" fmla="*/ 82856 w 364959"/>
                <a:gd name="connsiteY10-190" fmla="*/ 109143 h 274513"/>
                <a:gd name="connsiteX11-191" fmla="*/ 14763 w 364959"/>
                <a:gd name="connsiteY11-192" fmla="*/ 89688 h 274513"/>
                <a:gd name="connsiteX12-193" fmla="*/ 171 w 364959"/>
                <a:gd name="connsiteY12-194" fmla="*/ 94552 h 274513"/>
                <a:gd name="connsiteX13-195" fmla="*/ 63401 w 364959"/>
                <a:gd name="connsiteY13-196" fmla="*/ 16730 h 274513"/>
                <a:gd name="connsiteX0-197" fmla="*/ 63401 w 364959"/>
                <a:gd name="connsiteY0-198" fmla="*/ 16730 h 274513"/>
                <a:gd name="connsiteX1-199" fmla="*/ 150950 w 364959"/>
                <a:gd name="connsiteY1-200" fmla="*/ 152917 h 274513"/>
                <a:gd name="connsiteX2-201" fmla="*/ 184997 w 364959"/>
                <a:gd name="connsiteY2-202" fmla="*/ 186964 h 274513"/>
                <a:gd name="connsiteX3-203" fmla="*/ 243363 w 364959"/>
                <a:gd name="connsiteY3-204" fmla="*/ 84824 h 274513"/>
                <a:gd name="connsiteX4-205" fmla="*/ 272546 w 364959"/>
                <a:gd name="connsiteY4-206" fmla="*/ 7003 h 274513"/>
                <a:gd name="connsiteX5-207" fmla="*/ 296865 w 364959"/>
                <a:gd name="connsiteY5-208" fmla="*/ 7003 h 274513"/>
                <a:gd name="connsiteX6-209" fmla="*/ 345503 w 364959"/>
                <a:gd name="connsiteY6-210" fmla="*/ 36186 h 274513"/>
                <a:gd name="connsiteX7-211" fmla="*/ 364959 w 364959"/>
                <a:gd name="connsiteY7-212" fmla="*/ 94552 h 274513"/>
                <a:gd name="connsiteX8-213" fmla="*/ 287137 w 364959"/>
                <a:gd name="connsiteY8-214" fmla="*/ 118871 h 274513"/>
                <a:gd name="connsiteX9-215" fmla="*/ 184997 w 364959"/>
                <a:gd name="connsiteY9-216" fmla="*/ 274513 h 274513"/>
                <a:gd name="connsiteX10-217" fmla="*/ 80911 w 364959"/>
                <a:gd name="connsiteY10-218" fmla="*/ 120816 h 274513"/>
                <a:gd name="connsiteX11-219" fmla="*/ 14763 w 364959"/>
                <a:gd name="connsiteY11-220" fmla="*/ 89688 h 274513"/>
                <a:gd name="connsiteX12-221" fmla="*/ 171 w 364959"/>
                <a:gd name="connsiteY12-222" fmla="*/ 94552 h 274513"/>
                <a:gd name="connsiteX13-223" fmla="*/ 63401 w 364959"/>
                <a:gd name="connsiteY13-224" fmla="*/ 16730 h 274513"/>
                <a:gd name="connsiteX0-225" fmla="*/ 63401 w 364959"/>
                <a:gd name="connsiteY0-226" fmla="*/ 16730 h 274513"/>
                <a:gd name="connsiteX1-227" fmla="*/ 150950 w 364959"/>
                <a:gd name="connsiteY1-228" fmla="*/ 152917 h 274513"/>
                <a:gd name="connsiteX2-229" fmla="*/ 184997 w 364959"/>
                <a:gd name="connsiteY2-230" fmla="*/ 186964 h 274513"/>
                <a:gd name="connsiteX3-231" fmla="*/ 243363 w 364959"/>
                <a:gd name="connsiteY3-232" fmla="*/ 84824 h 274513"/>
                <a:gd name="connsiteX4-233" fmla="*/ 272546 w 364959"/>
                <a:gd name="connsiteY4-234" fmla="*/ 7003 h 274513"/>
                <a:gd name="connsiteX5-235" fmla="*/ 296865 w 364959"/>
                <a:gd name="connsiteY5-236" fmla="*/ 7003 h 274513"/>
                <a:gd name="connsiteX6-237" fmla="*/ 345503 w 364959"/>
                <a:gd name="connsiteY6-238" fmla="*/ 36186 h 274513"/>
                <a:gd name="connsiteX7-239" fmla="*/ 364959 w 364959"/>
                <a:gd name="connsiteY7-240" fmla="*/ 94552 h 274513"/>
                <a:gd name="connsiteX8-241" fmla="*/ 287137 w 364959"/>
                <a:gd name="connsiteY8-242" fmla="*/ 118871 h 274513"/>
                <a:gd name="connsiteX9-243" fmla="*/ 184997 w 364959"/>
                <a:gd name="connsiteY9-244" fmla="*/ 274513 h 274513"/>
                <a:gd name="connsiteX10-245" fmla="*/ 75075 w 364959"/>
                <a:gd name="connsiteY10-246" fmla="*/ 91635 h 274513"/>
                <a:gd name="connsiteX11-247" fmla="*/ 14763 w 364959"/>
                <a:gd name="connsiteY11-248" fmla="*/ 89688 h 274513"/>
                <a:gd name="connsiteX12-249" fmla="*/ 171 w 364959"/>
                <a:gd name="connsiteY12-250" fmla="*/ 94552 h 274513"/>
                <a:gd name="connsiteX13-251" fmla="*/ 63401 w 364959"/>
                <a:gd name="connsiteY13-252" fmla="*/ 16730 h 274513"/>
                <a:gd name="connsiteX0-253" fmla="*/ 63401 w 364959"/>
                <a:gd name="connsiteY0-254" fmla="*/ 16730 h 274513"/>
                <a:gd name="connsiteX1-255" fmla="*/ 150950 w 364959"/>
                <a:gd name="connsiteY1-256" fmla="*/ 152917 h 274513"/>
                <a:gd name="connsiteX2-257" fmla="*/ 184997 w 364959"/>
                <a:gd name="connsiteY2-258" fmla="*/ 186964 h 274513"/>
                <a:gd name="connsiteX3-259" fmla="*/ 243363 w 364959"/>
                <a:gd name="connsiteY3-260" fmla="*/ 84824 h 274513"/>
                <a:gd name="connsiteX4-261" fmla="*/ 272546 w 364959"/>
                <a:gd name="connsiteY4-262" fmla="*/ 7003 h 274513"/>
                <a:gd name="connsiteX5-263" fmla="*/ 296865 w 364959"/>
                <a:gd name="connsiteY5-264" fmla="*/ 7003 h 274513"/>
                <a:gd name="connsiteX6-265" fmla="*/ 345503 w 364959"/>
                <a:gd name="connsiteY6-266" fmla="*/ 36186 h 274513"/>
                <a:gd name="connsiteX7-267" fmla="*/ 364959 w 364959"/>
                <a:gd name="connsiteY7-268" fmla="*/ 94552 h 274513"/>
                <a:gd name="connsiteX8-269" fmla="*/ 287137 w 364959"/>
                <a:gd name="connsiteY8-270" fmla="*/ 118871 h 274513"/>
                <a:gd name="connsiteX9-271" fmla="*/ 184997 w 364959"/>
                <a:gd name="connsiteY9-272" fmla="*/ 274513 h 274513"/>
                <a:gd name="connsiteX10-273" fmla="*/ 84802 w 364959"/>
                <a:gd name="connsiteY10-274" fmla="*/ 105253 h 274513"/>
                <a:gd name="connsiteX11-275" fmla="*/ 14763 w 364959"/>
                <a:gd name="connsiteY11-276" fmla="*/ 89688 h 274513"/>
                <a:gd name="connsiteX12-277" fmla="*/ 171 w 364959"/>
                <a:gd name="connsiteY12-278" fmla="*/ 94552 h 274513"/>
                <a:gd name="connsiteX13-279" fmla="*/ 63401 w 364959"/>
                <a:gd name="connsiteY13-280" fmla="*/ 16730 h 274513"/>
                <a:gd name="connsiteX0-281" fmla="*/ 63401 w 364959"/>
                <a:gd name="connsiteY0-282" fmla="*/ 16730 h 274513"/>
                <a:gd name="connsiteX1-283" fmla="*/ 150950 w 364959"/>
                <a:gd name="connsiteY1-284" fmla="*/ 152917 h 274513"/>
                <a:gd name="connsiteX2-285" fmla="*/ 184997 w 364959"/>
                <a:gd name="connsiteY2-286" fmla="*/ 186964 h 274513"/>
                <a:gd name="connsiteX3-287" fmla="*/ 243363 w 364959"/>
                <a:gd name="connsiteY3-288" fmla="*/ 84824 h 274513"/>
                <a:gd name="connsiteX4-289" fmla="*/ 272546 w 364959"/>
                <a:gd name="connsiteY4-290" fmla="*/ 7003 h 274513"/>
                <a:gd name="connsiteX5-291" fmla="*/ 296865 w 364959"/>
                <a:gd name="connsiteY5-292" fmla="*/ 7003 h 274513"/>
                <a:gd name="connsiteX6-293" fmla="*/ 345503 w 364959"/>
                <a:gd name="connsiteY6-294" fmla="*/ 36186 h 274513"/>
                <a:gd name="connsiteX7-295" fmla="*/ 364959 w 364959"/>
                <a:gd name="connsiteY7-296" fmla="*/ 94552 h 274513"/>
                <a:gd name="connsiteX8-297" fmla="*/ 287137 w 364959"/>
                <a:gd name="connsiteY8-298" fmla="*/ 118871 h 274513"/>
                <a:gd name="connsiteX9-299" fmla="*/ 184997 w 364959"/>
                <a:gd name="connsiteY9-300" fmla="*/ 274513 h 274513"/>
                <a:gd name="connsiteX10-301" fmla="*/ 84802 w 364959"/>
                <a:gd name="connsiteY10-302" fmla="*/ 105253 h 274513"/>
                <a:gd name="connsiteX11-303" fmla="*/ 14763 w 364959"/>
                <a:gd name="connsiteY11-304" fmla="*/ 89688 h 274513"/>
                <a:gd name="connsiteX12-305" fmla="*/ 171 w 364959"/>
                <a:gd name="connsiteY12-306" fmla="*/ 94552 h 274513"/>
                <a:gd name="connsiteX13-307" fmla="*/ 63401 w 364959"/>
                <a:gd name="connsiteY13-308" fmla="*/ 16730 h 274513"/>
                <a:gd name="connsiteX0-309" fmla="*/ 63401 w 364959"/>
                <a:gd name="connsiteY0-310" fmla="*/ 16730 h 274513"/>
                <a:gd name="connsiteX1-311" fmla="*/ 150950 w 364959"/>
                <a:gd name="connsiteY1-312" fmla="*/ 152917 h 274513"/>
                <a:gd name="connsiteX2-313" fmla="*/ 184997 w 364959"/>
                <a:gd name="connsiteY2-314" fmla="*/ 186964 h 274513"/>
                <a:gd name="connsiteX3-315" fmla="*/ 243363 w 364959"/>
                <a:gd name="connsiteY3-316" fmla="*/ 84824 h 274513"/>
                <a:gd name="connsiteX4-317" fmla="*/ 272546 w 364959"/>
                <a:gd name="connsiteY4-318" fmla="*/ 7003 h 274513"/>
                <a:gd name="connsiteX5-319" fmla="*/ 296865 w 364959"/>
                <a:gd name="connsiteY5-320" fmla="*/ 7003 h 274513"/>
                <a:gd name="connsiteX6-321" fmla="*/ 345503 w 364959"/>
                <a:gd name="connsiteY6-322" fmla="*/ 36186 h 274513"/>
                <a:gd name="connsiteX7-323" fmla="*/ 364959 w 364959"/>
                <a:gd name="connsiteY7-324" fmla="*/ 94552 h 274513"/>
                <a:gd name="connsiteX8-325" fmla="*/ 287137 w 364959"/>
                <a:gd name="connsiteY8-326" fmla="*/ 118871 h 274513"/>
                <a:gd name="connsiteX9-327" fmla="*/ 184997 w 364959"/>
                <a:gd name="connsiteY9-328" fmla="*/ 274513 h 274513"/>
                <a:gd name="connsiteX10-329" fmla="*/ 84802 w 364959"/>
                <a:gd name="connsiteY10-330" fmla="*/ 105253 h 274513"/>
                <a:gd name="connsiteX11-331" fmla="*/ 14763 w 364959"/>
                <a:gd name="connsiteY11-332" fmla="*/ 89688 h 274513"/>
                <a:gd name="connsiteX12-333" fmla="*/ 171 w 364959"/>
                <a:gd name="connsiteY12-334" fmla="*/ 94552 h 274513"/>
                <a:gd name="connsiteX13-335" fmla="*/ 63401 w 364959"/>
                <a:gd name="connsiteY13-336" fmla="*/ 16730 h 274513"/>
                <a:gd name="connsiteX0-337" fmla="*/ 63401 w 364959"/>
                <a:gd name="connsiteY0-338" fmla="*/ 16730 h 274513"/>
                <a:gd name="connsiteX1-339" fmla="*/ 150950 w 364959"/>
                <a:gd name="connsiteY1-340" fmla="*/ 152917 h 274513"/>
                <a:gd name="connsiteX2-341" fmla="*/ 184997 w 364959"/>
                <a:gd name="connsiteY2-342" fmla="*/ 186964 h 274513"/>
                <a:gd name="connsiteX3-343" fmla="*/ 243363 w 364959"/>
                <a:gd name="connsiteY3-344" fmla="*/ 84824 h 274513"/>
                <a:gd name="connsiteX4-345" fmla="*/ 272546 w 364959"/>
                <a:gd name="connsiteY4-346" fmla="*/ 7003 h 274513"/>
                <a:gd name="connsiteX5-347" fmla="*/ 296865 w 364959"/>
                <a:gd name="connsiteY5-348" fmla="*/ 7003 h 274513"/>
                <a:gd name="connsiteX6-349" fmla="*/ 345503 w 364959"/>
                <a:gd name="connsiteY6-350" fmla="*/ 36186 h 274513"/>
                <a:gd name="connsiteX7-351" fmla="*/ 364959 w 364959"/>
                <a:gd name="connsiteY7-352" fmla="*/ 94552 h 274513"/>
                <a:gd name="connsiteX8-353" fmla="*/ 287137 w 364959"/>
                <a:gd name="connsiteY8-354" fmla="*/ 118871 h 274513"/>
                <a:gd name="connsiteX9-355" fmla="*/ 184997 w 364959"/>
                <a:gd name="connsiteY9-356" fmla="*/ 274513 h 274513"/>
                <a:gd name="connsiteX10-357" fmla="*/ 84802 w 364959"/>
                <a:gd name="connsiteY10-358" fmla="*/ 105253 h 274513"/>
                <a:gd name="connsiteX11-359" fmla="*/ 14763 w 364959"/>
                <a:gd name="connsiteY11-360" fmla="*/ 89688 h 274513"/>
                <a:gd name="connsiteX12-361" fmla="*/ 171 w 364959"/>
                <a:gd name="connsiteY12-362" fmla="*/ 94552 h 274513"/>
                <a:gd name="connsiteX13-363" fmla="*/ 63401 w 364959"/>
                <a:gd name="connsiteY13-364" fmla="*/ 16730 h 274513"/>
                <a:gd name="connsiteX0-365" fmla="*/ 63401 w 364959"/>
                <a:gd name="connsiteY0-366" fmla="*/ 16730 h 274513"/>
                <a:gd name="connsiteX1-367" fmla="*/ 150950 w 364959"/>
                <a:gd name="connsiteY1-368" fmla="*/ 152917 h 274513"/>
                <a:gd name="connsiteX2-369" fmla="*/ 184997 w 364959"/>
                <a:gd name="connsiteY2-370" fmla="*/ 186964 h 274513"/>
                <a:gd name="connsiteX3-371" fmla="*/ 243363 w 364959"/>
                <a:gd name="connsiteY3-372" fmla="*/ 84824 h 274513"/>
                <a:gd name="connsiteX4-373" fmla="*/ 272546 w 364959"/>
                <a:gd name="connsiteY4-374" fmla="*/ 7003 h 274513"/>
                <a:gd name="connsiteX5-375" fmla="*/ 296865 w 364959"/>
                <a:gd name="connsiteY5-376" fmla="*/ 7003 h 274513"/>
                <a:gd name="connsiteX6-377" fmla="*/ 345503 w 364959"/>
                <a:gd name="connsiteY6-378" fmla="*/ 36186 h 274513"/>
                <a:gd name="connsiteX7-379" fmla="*/ 364959 w 364959"/>
                <a:gd name="connsiteY7-380" fmla="*/ 94552 h 274513"/>
                <a:gd name="connsiteX8-381" fmla="*/ 287137 w 364959"/>
                <a:gd name="connsiteY8-382" fmla="*/ 118871 h 274513"/>
                <a:gd name="connsiteX9-383" fmla="*/ 184997 w 364959"/>
                <a:gd name="connsiteY9-384" fmla="*/ 274513 h 274513"/>
                <a:gd name="connsiteX10-385" fmla="*/ 84802 w 364959"/>
                <a:gd name="connsiteY10-386" fmla="*/ 105253 h 274513"/>
                <a:gd name="connsiteX11-387" fmla="*/ 14763 w 364959"/>
                <a:gd name="connsiteY11-388" fmla="*/ 89688 h 274513"/>
                <a:gd name="connsiteX12-389" fmla="*/ 171 w 364959"/>
                <a:gd name="connsiteY12-390" fmla="*/ 94552 h 274513"/>
                <a:gd name="connsiteX13-391" fmla="*/ 63401 w 364959"/>
                <a:gd name="connsiteY13-392" fmla="*/ 16730 h 274513"/>
                <a:gd name="connsiteX0-393" fmla="*/ 63401 w 364959"/>
                <a:gd name="connsiteY0-394" fmla="*/ 16730 h 274513"/>
                <a:gd name="connsiteX1-395" fmla="*/ 150950 w 364959"/>
                <a:gd name="connsiteY1-396" fmla="*/ 152917 h 274513"/>
                <a:gd name="connsiteX2-397" fmla="*/ 184997 w 364959"/>
                <a:gd name="connsiteY2-398" fmla="*/ 186964 h 274513"/>
                <a:gd name="connsiteX3-399" fmla="*/ 243363 w 364959"/>
                <a:gd name="connsiteY3-400" fmla="*/ 84824 h 274513"/>
                <a:gd name="connsiteX4-401" fmla="*/ 272546 w 364959"/>
                <a:gd name="connsiteY4-402" fmla="*/ 7003 h 274513"/>
                <a:gd name="connsiteX5-403" fmla="*/ 296865 w 364959"/>
                <a:gd name="connsiteY5-404" fmla="*/ 7003 h 274513"/>
                <a:gd name="connsiteX6-405" fmla="*/ 345503 w 364959"/>
                <a:gd name="connsiteY6-406" fmla="*/ 36186 h 274513"/>
                <a:gd name="connsiteX7-407" fmla="*/ 364959 w 364959"/>
                <a:gd name="connsiteY7-408" fmla="*/ 94552 h 274513"/>
                <a:gd name="connsiteX8-409" fmla="*/ 294919 w 364959"/>
                <a:gd name="connsiteY8-410" fmla="*/ 89690 h 274513"/>
                <a:gd name="connsiteX9-411" fmla="*/ 184997 w 364959"/>
                <a:gd name="connsiteY9-412" fmla="*/ 274513 h 274513"/>
                <a:gd name="connsiteX10-413" fmla="*/ 84802 w 364959"/>
                <a:gd name="connsiteY10-414" fmla="*/ 105253 h 274513"/>
                <a:gd name="connsiteX11-415" fmla="*/ 14763 w 364959"/>
                <a:gd name="connsiteY11-416" fmla="*/ 89688 h 274513"/>
                <a:gd name="connsiteX12-417" fmla="*/ 171 w 364959"/>
                <a:gd name="connsiteY12-418" fmla="*/ 94552 h 274513"/>
                <a:gd name="connsiteX13-419" fmla="*/ 63401 w 364959"/>
                <a:gd name="connsiteY13-420" fmla="*/ 16730 h 274513"/>
                <a:gd name="connsiteX0-421" fmla="*/ 63401 w 378577"/>
                <a:gd name="connsiteY0-422" fmla="*/ 16730 h 274513"/>
                <a:gd name="connsiteX1-423" fmla="*/ 150950 w 378577"/>
                <a:gd name="connsiteY1-424" fmla="*/ 152917 h 274513"/>
                <a:gd name="connsiteX2-425" fmla="*/ 184997 w 378577"/>
                <a:gd name="connsiteY2-426" fmla="*/ 186964 h 274513"/>
                <a:gd name="connsiteX3-427" fmla="*/ 243363 w 378577"/>
                <a:gd name="connsiteY3-428" fmla="*/ 84824 h 274513"/>
                <a:gd name="connsiteX4-429" fmla="*/ 272546 w 378577"/>
                <a:gd name="connsiteY4-430" fmla="*/ 7003 h 274513"/>
                <a:gd name="connsiteX5-431" fmla="*/ 296865 w 378577"/>
                <a:gd name="connsiteY5-432" fmla="*/ 7003 h 274513"/>
                <a:gd name="connsiteX6-433" fmla="*/ 345503 w 378577"/>
                <a:gd name="connsiteY6-434" fmla="*/ 36186 h 274513"/>
                <a:gd name="connsiteX7-435" fmla="*/ 378577 w 378577"/>
                <a:gd name="connsiteY7-436" fmla="*/ 98443 h 274513"/>
                <a:gd name="connsiteX8-437" fmla="*/ 294919 w 378577"/>
                <a:gd name="connsiteY8-438" fmla="*/ 89690 h 274513"/>
                <a:gd name="connsiteX9-439" fmla="*/ 184997 w 378577"/>
                <a:gd name="connsiteY9-440" fmla="*/ 274513 h 274513"/>
                <a:gd name="connsiteX10-441" fmla="*/ 84802 w 378577"/>
                <a:gd name="connsiteY10-442" fmla="*/ 105253 h 274513"/>
                <a:gd name="connsiteX11-443" fmla="*/ 14763 w 378577"/>
                <a:gd name="connsiteY11-444" fmla="*/ 89688 h 274513"/>
                <a:gd name="connsiteX12-445" fmla="*/ 171 w 378577"/>
                <a:gd name="connsiteY12-446" fmla="*/ 94552 h 274513"/>
                <a:gd name="connsiteX13-447" fmla="*/ 63401 w 378577"/>
                <a:gd name="connsiteY13-448" fmla="*/ 16730 h 274513"/>
                <a:gd name="connsiteX0-449" fmla="*/ 78821 w 393997"/>
                <a:gd name="connsiteY0-450" fmla="*/ 16730 h 274513"/>
                <a:gd name="connsiteX1-451" fmla="*/ 166370 w 393997"/>
                <a:gd name="connsiteY1-452" fmla="*/ 152917 h 274513"/>
                <a:gd name="connsiteX2-453" fmla="*/ 200417 w 393997"/>
                <a:gd name="connsiteY2-454" fmla="*/ 186964 h 274513"/>
                <a:gd name="connsiteX3-455" fmla="*/ 258783 w 393997"/>
                <a:gd name="connsiteY3-456" fmla="*/ 84824 h 274513"/>
                <a:gd name="connsiteX4-457" fmla="*/ 287966 w 393997"/>
                <a:gd name="connsiteY4-458" fmla="*/ 7003 h 274513"/>
                <a:gd name="connsiteX5-459" fmla="*/ 312285 w 393997"/>
                <a:gd name="connsiteY5-460" fmla="*/ 7003 h 274513"/>
                <a:gd name="connsiteX6-461" fmla="*/ 360923 w 393997"/>
                <a:gd name="connsiteY6-462" fmla="*/ 36186 h 274513"/>
                <a:gd name="connsiteX7-463" fmla="*/ 393997 w 393997"/>
                <a:gd name="connsiteY7-464" fmla="*/ 98443 h 274513"/>
                <a:gd name="connsiteX8-465" fmla="*/ 310339 w 393997"/>
                <a:gd name="connsiteY8-466" fmla="*/ 89690 h 274513"/>
                <a:gd name="connsiteX9-467" fmla="*/ 200417 w 393997"/>
                <a:gd name="connsiteY9-468" fmla="*/ 274513 h 274513"/>
                <a:gd name="connsiteX10-469" fmla="*/ 100222 w 393997"/>
                <a:gd name="connsiteY10-470" fmla="*/ 105253 h 274513"/>
                <a:gd name="connsiteX11-471" fmla="*/ 30183 w 393997"/>
                <a:gd name="connsiteY11-472" fmla="*/ 89688 h 274513"/>
                <a:gd name="connsiteX12-473" fmla="*/ 27 w 393997"/>
                <a:gd name="connsiteY12-474" fmla="*/ 102334 h 274513"/>
                <a:gd name="connsiteX13-475" fmla="*/ 78821 w 393997"/>
                <a:gd name="connsiteY13-476" fmla="*/ 16730 h 274513"/>
                <a:gd name="connsiteX0-477" fmla="*/ 78960 w 394136"/>
                <a:gd name="connsiteY0-478" fmla="*/ 16730 h 274513"/>
                <a:gd name="connsiteX1-479" fmla="*/ 166509 w 394136"/>
                <a:gd name="connsiteY1-480" fmla="*/ 152917 h 274513"/>
                <a:gd name="connsiteX2-481" fmla="*/ 200556 w 394136"/>
                <a:gd name="connsiteY2-482" fmla="*/ 186964 h 274513"/>
                <a:gd name="connsiteX3-483" fmla="*/ 258922 w 394136"/>
                <a:gd name="connsiteY3-484" fmla="*/ 84824 h 274513"/>
                <a:gd name="connsiteX4-485" fmla="*/ 288105 w 394136"/>
                <a:gd name="connsiteY4-486" fmla="*/ 7003 h 274513"/>
                <a:gd name="connsiteX5-487" fmla="*/ 312424 w 394136"/>
                <a:gd name="connsiteY5-488" fmla="*/ 7003 h 274513"/>
                <a:gd name="connsiteX6-489" fmla="*/ 361062 w 394136"/>
                <a:gd name="connsiteY6-490" fmla="*/ 36186 h 274513"/>
                <a:gd name="connsiteX7-491" fmla="*/ 394136 w 394136"/>
                <a:gd name="connsiteY7-492" fmla="*/ 98443 h 274513"/>
                <a:gd name="connsiteX8-493" fmla="*/ 310478 w 394136"/>
                <a:gd name="connsiteY8-494" fmla="*/ 89690 h 274513"/>
                <a:gd name="connsiteX9-495" fmla="*/ 200556 w 394136"/>
                <a:gd name="connsiteY9-496" fmla="*/ 274513 h 274513"/>
                <a:gd name="connsiteX10-497" fmla="*/ 100361 w 394136"/>
                <a:gd name="connsiteY10-498" fmla="*/ 105253 h 274513"/>
                <a:gd name="connsiteX11-499" fmla="*/ 166 w 394136"/>
                <a:gd name="connsiteY11-500" fmla="*/ 102334 h 274513"/>
                <a:gd name="connsiteX12-501" fmla="*/ 78960 w 394136"/>
                <a:gd name="connsiteY12-502" fmla="*/ 16730 h 274513"/>
                <a:gd name="connsiteX0-503" fmla="*/ 78960 w 394136"/>
                <a:gd name="connsiteY0-504" fmla="*/ 16730 h 274513"/>
                <a:gd name="connsiteX1-505" fmla="*/ 166509 w 394136"/>
                <a:gd name="connsiteY1-506" fmla="*/ 152917 h 274513"/>
                <a:gd name="connsiteX2-507" fmla="*/ 200556 w 394136"/>
                <a:gd name="connsiteY2-508" fmla="*/ 186964 h 274513"/>
                <a:gd name="connsiteX3-509" fmla="*/ 258922 w 394136"/>
                <a:gd name="connsiteY3-510" fmla="*/ 84824 h 274513"/>
                <a:gd name="connsiteX4-511" fmla="*/ 288105 w 394136"/>
                <a:gd name="connsiteY4-512" fmla="*/ 7003 h 274513"/>
                <a:gd name="connsiteX5-513" fmla="*/ 312424 w 394136"/>
                <a:gd name="connsiteY5-514" fmla="*/ 7003 h 274513"/>
                <a:gd name="connsiteX6-515" fmla="*/ 361062 w 394136"/>
                <a:gd name="connsiteY6-516" fmla="*/ 36186 h 274513"/>
                <a:gd name="connsiteX7-517" fmla="*/ 394136 w 394136"/>
                <a:gd name="connsiteY7-518" fmla="*/ 98443 h 274513"/>
                <a:gd name="connsiteX8-519" fmla="*/ 310478 w 394136"/>
                <a:gd name="connsiteY8-520" fmla="*/ 89690 h 274513"/>
                <a:gd name="connsiteX9-521" fmla="*/ 200556 w 394136"/>
                <a:gd name="connsiteY9-522" fmla="*/ 274513 h 274513"/>
                <a:gd name="connsiteX10-523" fmla="*/ 100361 w 394136"/>
                <a:gd name="connsiteY10-524" fmla="*/ 105253 h 274513"/>
                <a:gd name="connsiteX11-525" fmla="*/ 166 w 394136"/>
                <a:gd name="connsiteY11-526" fmla="*/ 102334 h 274513"/>
                <a:gd name="connsiteX12-527" fmla="*/ 78960 w 394136"/>
                <a:gd name="connsiteY12-528" fmla="*/ 16730 h 274513"/>
                <a:gd name="connsiteX0-529" fmla="*/ 78960 w 394136"/>
                <a:gd name="connsiteY0-530" fmla="*/ 16730 h 274513"/>
                <a:gd name="connsiteX1-531" fmla="*/ 166509 w 394136"/>
                <a:gd name="connsiteY1-532" fmla="*/ 152917 h 274513"/>
                <a:gd name="connsiteX2-533" fmla="*/ 200556 w 394136"/>
                <a:gd name="connsiteY2-534" fmla="*/ 186964 h 274513"/>
                <a:gd name="connsiteX3-535" fmla="*/ 258922 w 394136"/>
                <a:gd name="connsiteY3-536" fmla="*/ 84824 h 274513"/>
                <a:gd name="connsiteX4-537" fmla="*/ 288105 w 394136"/>
                <a:gd name="connsiteY4-538" fmla="*/ 7003 h 274513"/>
                <a:gd name="connsiteX5-539" fmla="*/ 312424 w 394136"/>
                <a:gd name="connsiteY5-540" fmla="*/ 7003 h 274513"/>
                <a:gd name="connsiteX6-541" fmla="*/ 361062 w 394136"/>
                <a:gd name="connsiteY6-542" fmla="*/ 36186 h 274513"/>
                <a:gd name="connsiteX7-543" fmla="*/ 394136 w 394136"/>
                <a:gd name="connsiteY7-544" fmla="*/ 98443 h 274513"/>
                <a:gd name="connsiteX8-545" fmla="*/ 310478 w 394136"/>
                <a:gd name="connsiteY8-546" fmla="*/ 89690 h 274513"/>
                <a:gd name="connsiteX9-547" fmla="*/ 200556 w 394136"/>
                <a:gd name="connsiteY9-548" fmla="*/ 274513 h 274513"/>
                <a:gd name="connsiteX10-549" fmla="*/ 100361 w 394136"/>
                <a:gd name="connsiteY10-550" fmla="*/ 105253 h 274513"/>
                <a:gd name="connsiteX11-551" fmla="*/ 166 w 394136"/>
                <a:gd name="connsiteY11-552" fmla="*/ 102334 h 274513"/>
                <a:gd name="connsiteX12-553" fmla="*/ 78960 w 394136"/>
                <a:gd name="connsiteY12-554" fmla="*/ 16730 h 274513"/>
                <a:gd name="connsiteX0-555" fmla="*/ 78794 w 393970"/>
                <a:gd name="connsiteY0-556" fmla="*/ 16730 h 274513"/>
                <a:gd name="connsiteX1-557" fmla="*/ 166343 w 393970"/>
                <a:gd name="connsiteY1-558" fmla="*/ 152917 h 274513"/>
                <a:gd name="connsiteX2-559" fmla="*/ 200390 w 393970"/>
                <a:gd name="connsiteY2-560" fmla="*/ 186964 h 274513"/>
                <a:gd name="connsiteX3-561" fmla="*/ 258756 w 393970"/>
                <a:gd name="connsiteY3-562" fmla="*/ 84824 h 274513"/>
                <a:gd name="connsiteX4-563" fmla="*/ 287939 w 393970"/>
                <a:gd name="connsiteY4-564" fmla="*/ 7003 h 274513"/>
                <a:gd name="connsiteX5-565" fmla="*/ 312258 w 393970"/>
                <a:gd name="connsiteY5-566" fmla="*/ 7003 h 274513"/>
                <a:gd name="connsiteX6-567" fmla="*/ 360896 w 393970"/>
                <a:gd name="connsiteY6-568" fmla="*/ 36186 h 274513"/>
                <a:gd name="connsiteX7-569" fmla="*/ 393970 w 393970"/>
                <a:gd name="connsiteY7-570" fmla="*/ 98443 h 274513"/>
                <a:gd name="connsiteX8-571" fmla="*/ 310312 w 393970"/>
                <a:gd name="connsiteY8-572" fmla="*/ 89690 h 274513"/>
                <a:gd name="connsiteX9-573" fmla="*/ 200390 w 393970"/>
                <a:gd name="connsiteY9-574" fmla="*/ 274513 h 274513"/>
                <a:gd name="connsiteX10-575" fmla="*/ 100195 w 393970"/>
                <a:gd name="connsiteY10-576" fmla="*/ 105253 h 274513"/>
                <a:gd name="connsiteX11-577" fmla="*/ 0 w 393970"/>
                <a:gd name="connsiteY11-578" fmla="*/ 102334 h 274513"/>
                <a:gd name="connsiteX12-579" fmla="*/ 78794 w 393970"/>
                <a:gd name="connsiteY12-580" fmla="*/ 16730 h 274513"/>
                <a:gd name="connsiteX0-581" fmla="*/ 78794 w 393970"/>
                <a:gd name="connsiteY0-582" fmla="*/ 16730 h 274513"/>
                <a:gd name="connsiteX1-583" fmla="*/ 166343 w 393970"/>
                <a:gd name="connsiteY1-584" fmla="*/ 152917 h 274513"/>
                <a:gd name="connsiteX2-585" fmla="*/ 200390 w 393970"/>
                <a:gd name="connsiteY2-586" fmla="*/ 186964 h 274513"/>
                <a:gd name="connsiteX3-587" fmla="*/ 258756 w 393970"/>
                <a:gd name="connsiteY3-588" fmla="*/ 84824 h 274513"/>
                <a:gd name="connsiteX4-589" fmla="*/ 287939 w 393970"/>
                <a:gd name="connsiteY4-590" fmla="*/ 7003 h 274513"/>
                <a:gd name="connsiteX5-591" fmla="*/ 312258 w 393970"/>
                <a:gd name="connsiteY5-592" fmla="*/ 7003 h 274513"/>
                <a:gd name="connsiteX6-593" fmla="*/ 360896 w 393970"/>
                <a:gd name="connsiteY6-594" fmla="*/ 36186 h 274513"/>
                <a:gd name="connsiteX7-595" fmla="*/ 393970 w 393970"/>
                <a:gd name="connsiteY7-596" fmla="*/ 98443 h 274513"/>
                <a:gd name="connsiteX8-597" fmla="*/ 310312 w 393970"/>
                <a:gd name="connsiteY8-598" fmla="*/ 89690 h 274513"/>
                <a:gd name="connsiteX9-599" fmla="*/ 200390 w 393970"/>
                <a:gd name="connsiteY9-600" fmla="*/ 274513 h 274513"/>
                <a:gd name="connsiteX10-601" fmla="*/ 100195 w 393970"/>
                <a:gd name="connsiteY10-602" fmla="*/ 105253 h 274513"/>
                <a:gd name="connsiteX11-603" fmla="*/ 0 w 393970"/>
                <a:gd name="connsiteY11-604" fmla="*/ 102334 h 274513"/>
                <a:gd name="connsiteX12-605" fmla="*/ 78794 w 393970"/>
                <a:gd name="connsiteY12-606" fmla="*/ 16730 h 274513"/>
                <a:gd name="connsiteX0-607" fmla="*/ 78794 w 393970"/>
                <a:gd name="connsiteY0-608" fmla="*/ 16730 h 274513"/>
                <a:gd name="connsiteX1-609" fmla="*/ 158561 w 393970"/>
                <a:gd name="connsiteY1-610" fmla="*/ 108172 h 274513"/>
                <a:gd name="connsiteX2-611" fmla="*/ 200390 w 393970"/>
                <a:gd name="connsiteY2-612" fmla="*/ 186964 h 274513"/>
                <a:gd name="connsiteX3-613" fmla="*/ 258756 w 393970"/>
                <a:gd name="connsiteY3-614" fmla="*/ 84824 h 274513"/>
                <a:gd name="connsiteX4-615" fmla="*/ 287939 w 393970"/>
                <a:gd name="connsiteY4-616" fmla="*/ 7003 h 274513"/>
                <a:gd name="connsiteX5-617" fmla="*/ 312258 w 393970"/>
                <a:gd name="connsiteY5-618" fmla="*/ 7003 h 274513"/>
                <a:gd name="connsiteX6-619" fmla="*/ 360896 w 393970"/>
                <a:gd name="connsiteY6-620" fmla="*/ 36186 h 274513"/>
                <a:gd name="connsiteX7-621" fmla="*/ 393970 w 393970"/>
                <a:gd name="connsiteY7-622" fmla="*/ 98443 h 274513"/>
                <a:gd name="connsiteX8-623" fmla="*/ 310312 w 393970"/>
                <a:gd name="connsiteY8-624" fmla="*/ 89690 h 274513"/>
                <a:gd name="connsiteX9-625" fmla="*/ 200390 w 393970"/>
                <a:gd name="connsiteY9-626" fmla="*/ 274513 h 274513"/>
                <a:gd name="connsiteX10-627" fmla="*/ 100195 w 393970"/>
                <a:gd name="connsiteY10-628" fmla="*/ 105253 h 274513"/>
                <a:gd name="connsiteX11-629" fmla="*/ 0 w 393970"/>
                <a:gd name="connsiteY11-630" fmla="*/ 102334 h 274513"/>
                <a:gd name="connsiteX12-631" fmla="*/ 78794 w 393970"/>
                <a:gd name="connsiteY12-632" fmla="*/ 16730 h 274513"/>
                <a:gd name="connsiteX0-633" fmla="*/ 78794 w 393970"/>
                <a:gd name="connsiteY0-634" fmla="*/ 16730 h 274513"/>
                <a:gd name="connsiteX1-635" fmla="*/ 158561 w 393970"/>
                <a:gd name="connsiteY1-636" fmla="*/ 108172 h 274513"/>
                <a:gd name="connsiteX2-637" fmla="*/ 200390 w 393970"/>
                <a:gd name="connsiteY2-638" fmla="*/ 186964 h 274513"/>
                <a:gd name="connsiteX3-639" fmla="*/ 258756 w 393970"/>
                <a:gd name="connsiteY3-640" fmla="*/ 84824 h 274513"/>
                <a:gd name="connsiteX4-641" fmla="*/ 287939 w 393970"/>
                <a:gd name="connsiteY4-642" fmla="*/ 7003 h 274513"/>
                <a:gd name="connsiteX5-643" fmla="*/ 312258 w 393970"/>
                <a:gd name="connsiteY5-644" fmla="*/ 7003 h 274513"/>
                <a:gd name="connsiteX6-645" fmla="*/ 360896 w 393970"/>
                <a:gd name="connsiteY6-646" fmla="*/ 36186 h 274513"/>
                <a:gd name="connsiteX7-647" fmla="*/ 393970 w 393970"/>
                <a:gd name="connsiteY7-648" fmla="*/ 98443 h 274513"/>
                <a:gd name="connsiteX8-649" fmla="*/ 310312 w 393970"/>
                <a:gd name="connsiteY8-650" fmla="*/ 89690 h 274513"/>
                <a:gd name="connsiteX9-651" fmla="*/ 200390 w 393970"/>
                <a:gd name="connsiteY9-652" fmla="*/ 274513 h 274513"/>
                <a:gd name="connsiteX10-653" fmla="*/ 100195 w 393970"/>
                <a:gd name="connsiteY10-654" fmla="*/ 105253 h 274513"/>
                <a:gd name="connsiteX11-655" fmla="*/ 0 w 393970"/>
                <a:gd name="connsiteY11-656" fmla="*/ 102334 h 274513"/>
                <a:gd name="connsiteX12-657" fmla="*/ 78794 w 393970"/>
                <a:gd name="connsiteY12-658" fmla="*/ 16730 h 274513"/>
                <a:gd name="connsiteX0-659" fmla="*/ 78794 w 393970"/>
                <a:gd name="connsiteY0-660" fmla="*/ 16730 h 274513"/>
                <a:gd name="connsiteX1-661" fmla="*/ 152726 w 393970"/>
                <a:gd name="connsiteY1-662" fmla="*/ 108172 h 274513"/>
                <a:gd name="connsiteX2-663" fmla="*/ 200390 w 393970"/>
                <a:gd name="connsiteY2-664" fmla="*/ 186964 h 274513"/>
                <a:gd name="connsiteX3-665" fmla="*/ 258756 w 393970"/>
                <a:gd name="connsiteY3-666" fmla="*/ 84824 h 274513"/>
                <a:gd name="connsiteX4-667" fmla="*/ 287939 w 393970"/>
                <a:gd name="connsiteY4-668" fmla="*/ 7003 h 274513"/>
                <a:gd name="connsiteX5-669" fmla="*/ 312258 w 393970"/>
                <a:gd name="connsiteY5-670" fmla="*/ 7003 h 274513"/>
                <a:gd name="connsiteX6-671" fmla="*/ 360896 w 393970"/>
                <a:gd name="connsiteY6-672" fmla="*/ 36186 h 274513"/>
                <a:gd name="connsiteX7-673" fmla="*/ 393970 w 393970"/>
                <a:gd name="connsiteY7-674" fmla="*/ 98443 h 274513"/>
                <a:gd name="connsiteX8-675" fmla="*/ 310312 w 393970"/>
                <a:gd name="connsiteY8-676" fmla="*/ 89690 h 274513"/>
                <a:gd name="connsiteX9-677" fmla="*/ 200390 w 393970"/>
                <a:gd name="connsiteY9-678" fmla="*/ 274513 h 274513"/>
                <a:gd name="connsiteX10-679" fmla="*/ 100195 w 393970"/>
                <a:gd name="connsiteY10-680" fmla="*/ 105253 h 274513"/>
                <a:gd name="connsiteX11-681" fmla="*/ 0 w 393970"/>
                <a:gd name="connsiteY11-682" fmla="*/ 102334 h 274513"/>
                <a:gd name="connsiteX12-683" fmla="*/ 78794 w 393970"/>
                <a:gd name="connsiteY12-684" fmla="*/ 16730 h 274513"/>
                <a:gd name="connsiteX0-685" fmla="*/ 78794 w 393970"/>
                <a:gd name="connsiteY0-686" fmla="*/ 16730 h 274513"/>
                <a:gd name="connsiteX1-687" fmla="*/ 152726 w 393970"/>
                <a:gd name="connsiteY1-688" fmla="*/ 108172 h 274513"/>
                <a:gd name="connsiteX2-689" fmla="*/ 200390 w 393970"/>
                <a:gd name="connsiteY2-690" fmla="*/ 186964 h 274513"/>
                <a:gd name="connsiteX3-691" fmla="*/ 258756 w 393970"/>
                <a:gd name="connsiteY3-692" fmla="*/ 84824 h 274513"/>
                <a:gd name="connsiteX4-693" fmla="*/ 287939 w 393970"/>
                <a:gd name="connsiteY4-694" fmla="*/ 7003 h 274513"/>
                <a:gd name="connsiteX5-695" fmla="*/ 312258 w 393970"/>
                <a:gd name="connsiteY5-696" fmla="*/ 7003 h 274513"/>
                <a:gd name="connsiteX6-697" fmla="*/ 360896 w 393970"/>
                <a:gd name="connsiteY6-698" fmla="*/ 36186 h 274513"/>
                <a:gd name="connsiteX7-699" fmla="*/ 393970 w 393970"/>
                <a:gd name="connsiteY7-700" fmla="*/ 98443 h 274513"/>
                <a:gd name="connsiteX8-701" fmla="*/ 310312 w 393970"/>
                <a:gd name="connsiteY8-702" fmla="*/ 89690 h 274513"/>
                <a:gd name="connsiteX9-703" fmla="*/ 200390 w 393970"/>
                <a:gd name="connsiteY9-704" fmla="*/ 274513 h 274513"/>
                <a:gd name="connsiteX10-705" fmla="*/ 100195 w 393970"/>
                <a:gd name="connsiteY10-706" fmla="*/ 105253 h 274513"/>
                <a:gd name="connsiteX11-707" fmla="*/ 0 w 393970"/>
                <a:gd name="connsiteY11-708" fmla="*/ 102334 h 274513"/>
                <a:gd name="connsiteX12-709" fmla="*/ 78794 w 393970"/>
                <a:gd name="connsiteY12-710" fmla="*/ 16730 h 274513"/>
                <a:gd name="connsiteX0-711" fmla="*/ 78794 w 393970"/>
                <a:gd name="connsiteY0-712" fmla="*/ 16730 h 274513"/>
                <a:gd name="connsiteX1-713" fmla="*/ 152726 w 393970"/>
                <a:gd name="connsiteY1-714" fmla="*/ 108172 h 274513"/>
                <a:gd name="connsiteX2-715" fmla="*/ 200390 w 393970"/>
                <a:gd name="connsiteY2-716" fmla="*/ 186964 h 274513"/>
                <a:gd name="connsiteX3-717" fmla="*/ 258756 w 393970"/>
                <a:gd name="connsiteY3-718" fmla="*/ 84824 h 274513"/>
                <a:gd name="connsiteX4-719" fmla="*/ 287939 w 393970"/>
                <a:gd name="connsiteY4-720" fmla="*/ 7003 h 274513"/>
                <a:gd name="connsiteX5-721" fmla="*/ 312258 w 393970"/>
                <a:gd name="connsiteY5-722" fmla="*/ 7003 h 274513"/>
                <a:gd name="connsiteX6-723" fmla="*/ 360896 w 393970"/>
                <a:gd name="connsiteY6-724" fmla="*/ 36186 h 274513"/>
                <a:gd name="connsiteX7-725" fmla="*/ 393970 w 393970"/>
                <a:gd name="connsiteY7-726" fmla="*/ 98443 h 274513"/>
                <a:gd name="connsiteX8-727" fmla="*/ 310312 w 393970"/>
                <a:gd name="connsiteY8-728" fmla="*/ 89690 h 274513"/>
                <a:gd name="connsiteX9-729" fmla="*/ 200390 w 393970"/>
                <a:gd name="connsiteY9-730" fmla="*/ 274513 h 274513"/>
                <a:gd name="connsiteX10-731" fmla="*/ 100195 w 393970"/>
                <a:gd name="connsiteY10-732" fmla="*/ 105253 h 274513"/>
                <a:gd name="connsiteX11-733" fmla="*/ 0 w 393970"/>
                <a:gd name="connsiteY11-734" fmla="*/ 102334 h 274513"/>
                <a:gd name="connsiteX12-735" fmla="*/ 78794 w 393970"/>
                <a:gd name="connsiteY12-736" fmla="*/ 16730 h 274513"/>
                <a:gd name="connsiteX0-737" fmla="*/ 78794 w 393970"/>
                <a:gd name="connsiteY0-738" fmla="*/ 16312 h 274095"/>
                <a:gd name="connsiteX1-739" fmla="*/ 152726 w 393970"/>
                <a:gd name="connsiteY1-740" fmla="*/ 107754 h 274095"/>
                <a:gd name="connsiteX2-741" fmla="*/ 200390 w 393970"/>
                <a:gd name="connsiteY2-742" fmla="*/ 186546 h 274095"/>
                <a:gd name="connsiteX3-743" fmla="*/ 249029 w 393970"/>
                <a:gd name="connsiteY3-744" fmla="*/ 78569 h 274095"/>
                <a:gd name="connsiteX4-745" fmla="*/ 287939 w 393970"/>
                <a:gd name="connsiteY4-746" fmla="*/ 6585 h 274095"/>
                <a:gd name="connsiteX5-747" fmla="*/ 312258 w 393970"/>
                <a:gd name="connsiteY5-748" fmla="*/ 6585 h 274095"/>
                <a:gd name="connsiteX6-749" fmla="*/ 360896 w 393970"/>
                <a:gd name="connsiteY6-750" fmla="*/ 35768 h 274095"/>
                <a:gd name="connsiteX7-751" fmla="*/ 393970 w 393970"/>
                <a:gd name="connsiteY7-752" fmla="*/ 98025 h 274095"/>
                <a:gd name="connsiteX8-753" fmla="*/ 310312 w 393970"/>
                <a:gd name="connsiteY8-754" fmla="*/ 89272 h 274095"/>
                <a:gd name="connsiteX9-755" fmla="*/ 200390 w 393970"/>
                <a:gd name="connsiteY9-756" fmla="*/ 274095 h 274095"/>
                <a:gd name="connsiteX10-757" fmla="*/ 100195 w 393970"/>
                <a:gd name="connsiteY10-758" fmla="*/ 104835 h 274095"/>
                <a:gd name="connsiteX11-759" fmla="*/ 0 w 393970"/>
                <a:gd name="connsiteY11-760" fmla="*/ 101916 h 274095"/>
                <a:gd name="connsiteX12-761" fmla="*/ 78794 w 393970"/>
                <a:gd name="connsiteY12-762" fmla="*/ 16312 h 274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Freeform 119"/>
          <p:cNvSpPr/>
          <p:nvPr/>
        </p:nvSpPr>
        <p:spPr>
          <a:xfrm>
            <a:off x="5341383" y="4026642"/>
            <a:ext cx="1566767" cy="1460559"/>
          </a:xfrm>
          <a:custGeom>
            <a:avLst/>
            <a:gdLst>
              <a:gd name="connsiteX0" fmla="*/ 135705 w 2544508"/>
              <a:gd name="connsiteY0" fmla="*/ 2232087 h 2258950"/>
              <a:gd name="connsiteX1" fmla="*/ 194826 w 2544508"/>
              <a:gd name="connsiteY1" fmla="*/ 1834008 h 2258950"/>
              <a:gd name="connsiteX2" fmla="*/ 242122 w 2544508"/>
              <a:gd name="connsiteY2" fmla="*/ 1692118 h 2258950"/>
              <a:gd name="connsiteX3" fmla="*/ 356422 w 2544508"/>
              <a:gd name="connsiteY3" fmla="*/ 1636939 h 2258950"/>
              <a:gd name="connsiteX4" fmla="*/ 990985 w 2544508"/>
              <a:gd name="connsiteY4" fmla="*/ 1455635 h 2258950"/>
              <a:gd name="connsiteX5" fmla="*/ 987043 w 2544508"/>
              <a:gd name="connsiteY5" fmla="*/ 1459577 h 2258950"/>
              <a:gd name="connsiteX6" fmla="*/ 1038281 w 2544508"/>
              <a:gd name="connsiteY6" fmla="*/ 1364983 h 2258950"/>
              <a:gd name="connsiteX7" fmla="*/ 1026457 w 2544508"/>
              <a:gd name="connsiteY7" fmla="*/ 1254625 h 2258950"/>
              <a:gd name="connsiteX8" fmla="*/ 963395 w 2544508"/>
              <a:gd name="connsiteY8" fmla="*/ 1160032 h 2258950"/>
              <a:gd name="connsiteX9" fmla="*/ 916098 w 2544508"/>
              <a:gd name="connsiteY9" fmla="*/ 1053614 h 2258950"/>
              <a:gd name="connsiteX10" fmla="*/ 908216 w 2544508"/>
              <a:gd name="connsiteY10" fmla="*/ 970846 h 2258950"/>
              <a:gd name="connsiteX11" fmla="*/ 872743 w 2544508"/>
              <a:gd name="connsiteY11" fmla="*/ 939314 h 2258950"/>
              <a:gd name="connsiteX12" fmla="*/ 821505 w 2544508"/>
              <a:gd name="connsiteY12" fmla="*/ 852604 h 2258950"/>
              <a:gd name="connsiteX13" fmla="*/ 809681 w 2544508"/>
              <a:gd name="connsiteY13" fmla="*/ 742246 h 2258950"/>
              <a:gd name="connsiteX14" fmla="*/ 829388 w 2544508"/>
              <a:gd name="connsiteY14" fmla="*/ 687066 h 2258950"/>
              <a:gd name="connsiteX15" fmla="*/ 817564 w 2544508"/>
              <a:gd name="connsiteY15" fmla="*/ 596414 h 2258950"/>
              <a:gd name="connsiteX16" fmla="*/ 805740 w 2544508"/>
              <a:gd name="connsiteY16" fmla="*/ 501821 h 2258950"/>
              <a:gd name="connsiteX17" fmla="*/ 837271 w 2544508"/>
              <a:gd name="connsiteY17" fmla="*/ 332342 h 2258950"/>
              <a:gd name="connsiteX18" fmla="*/ 888509 w 2544508"/>
              <a:gd name="connsiteY18" fmla="*/ 210159 h 2258950"/>
              <a:gd name="connsiteX19" fmla="*/ 983102 w 2544508"/>
              <a:gd name="connsiteY19" fmla="*/ 127390 h 2258950"/>
              <a:gd name="connsiteX20" fmla="*/ 1191995 w 2544508"/>
              <a:gd name="connsiteY20" fmla="*/ 20973 h 2258950"/>
              <a:gd name="connsiteX21" fmla="*/ 1404829 w 2544508"/>
              <a:gd name="connsiteY21" fmla="*/ 1266 h 2258950"/>
              <a:gd name="connsiteX22" fmla="*/ 1574309 w 2544508"/>
              <a:gd name="connsiteY22" fmla="*/ 40680 h 2258950"/>
              <a:gd name="connsiteX23" fmla="*/ 1688609 w 2544508"/>
              <a:gd name="connsiteY23" fmla="*/ 99801 h 2258950"/>
              <a:gd name="connsiteX24" fmla="*/ 1731964 w 2544508"/>
              <a:gd name="connsiteY24" fmla="*/ 154980 h 2258950"/>
              <a:gd name="connsiteX25" fmla="*/ 1728022 w 2544508"/>
              <a:gd name="connsiteY25" fmla="*/ 233808 h 2258950"/>
              <a:gd name="connsiteX26" fmla="*/ 1763495 w 2544508"/>
              <a:gd name="connsiteY26" fmla="*/ 249573 h 2258950"/>
              <a:gd name="connsiteX27" fmla="*/ 1838381 w 2544508"/>
              <a:gd name="connsiteY27" fmla="*/ 308694 h 2258950"/>
              <a:gd name="connsiteX28" fmla="*/ 1865971 w 2544508"/>
              <a:gd name="connsiteY28" fmla="*/ 430877 h 2258950"/>
              <a:gd name="connsiteX29" fmla="*/ 1877795 w 2544508"/>
              <a:gd name="connsiteY29" fmla="*/ 600356 h 2258950"/>
              <a:gd name="connsiteX30" fmla="*/ 1858088 w 2544508"/>
              <a:gd name="connsiteY30" fmla="*/ 694949 h 2258950"/>
              <a:gd name="connsiteX31" fmla="*/ 1881736 w 2544508"/>
              <a:gd name="connsiteY31" fmla="*/ 758011 h 2258950"/>
              <a:gd name="connsiteX32" fmla="*/ 1838381 w 2544508"/>
              <a:gd name="connsiteY32" fmla="*/ 899901 h 2258950"/>
              <a:gd name="connsiteX33" fmla="*/ 1787143 w 2544508"/>
              <a:gd name="connsiteY33" fmla="*/ 966904 h 2258950"/>
              <a:gd name="connsiteX34" fmla="*/ 1787143 w 2544508"/>
              <a:gd name="connsiteY34" fmla="*/ 966904 h 2258950"/>
              <a:gd name="connsiteX35" fmla="*/ 1763495 w 2544508"/>
              <a:gd name="connsiteY35" fmla="*/ 986611 h 2258950"/>
              <a:gd name="connsiteX36" fmla="*/ 1739847 w 2544508"/>
              <a:gd name="connsiteY36" fmla="*/ 1128501 h 2258950"/>
              <a:gd name="connsiteX37" fmla="*/ 1668902 w 2544508"/>
              <a:gd name="connsiteY37" fmla="*/ 1258566 h 2258950"/>
              <a:gd name="connsiteX38" fmla="*/ 1645253 w 2544508"/>
              <a:gd name="connsiteY38" fmla="*/ 1309804 h 2258950"/>
              <a:gd name="connsiteX39" fmla="*/ 1661019 w 2544508"/>
              <a:gd name="connsiteY39" fmla="*/ 1408339 h 2258950"/>
              <a:gd name="connsiteX40" fmla="*/ 1728022 w 2544508"/>
              <a:gd name="connsiteY40" fmla="*/ 1491108 h 2258950"/>
              <a:gd name="connsiteX41" fmla="*/ 1984212 w 2544508"/>
              <a:gd name="connsiteY41" fmla="*/ 1550228 h 2258950"/>
              <a:gd name="connsiteX42" fmla="*/ 2212812 w 2544508"/>
              <a:gd name="connsiteY42" fmla="*/ 1609349 h 2258950"/>
              <a:gd name="connsiteX43" fmla="*/ 2346819 w 2544508"/>
              <a:gd name="connsiteY43" fmla="*/ 1652704 h 2258950"/>
              <a:gd name="connsiteX44" fmla="*/ 2461119 w 2544508"/>
              <a:gd name="connsiteY44" fmla="*/ 1696059 h 2258950"/>
              <a:gd name="connsiteX45" fmla="*/ 2496591 w 2544508"/>
              <a:gd name="connsiteY45" fmla="*/ 1849773 h 2258950"/>
              <a:gd name="connsiteX46" fmla="*/ 2524181 w 2544508"/>
              <a:gd name="connsiteY46" fmla="*/ 2050783 h 2258950"/>
              <a:gd name="connsiteX47" fmla="*/ 2543888 w 2544508"/>
              <a:gd name="connsiteY47" fmla="*/ 2232087 h 2258950"/>
              <a:gd name="connsiteX48" fmla="*/ 2539947 w 2544508"/>
              <a:gd name="connsiteY48" fmla="*/ 2232087 h 2258950"/>
              <a:gd name="connsiteX49" fmla="*/ 194826 w 2544508"/>
              <a:gd name="connsiteY49" fmla="*/ 2224204 h 2258950"/>
              <a:gd name="connsiteX50" fmla="*/ 135705 w 2544508"/>
              <a:gd name="connsiteY50" fmla="*/ 2232087 h 2258950"/>
              <a:gd name="connsiteX0-1" fmla="*/ 0 w 2408803"/>
              <a:gd name="connsiteY0-2" fmla="*/ 2232087 h 2261428"/>
              <a:gd name="connsiteX1-3" fmla="*/ 59121 w 2408803"/>
              <a:gd name="connsiteY1-4" fmla="*/ 1834008 h 2261428"/>
              <a:gd name="connsiteX2-5" fmla="*/ 106417 w 2408803"/>
              <a:gd name="connsiteY2-6" fmla="*/ 1692118 h 2261428"/>
              <a:gd name="connsiteX3-7" fmla="*/ 220717 w 2408803"/>
              <a:gd name="connsiteY3-8" fmla="*/ 1636939 h 2261428"/>
              <a:gd name="connsiteX4-9" fmla="*/ 855280 w 2408803"/>
              <a:gd name="connsiteY4-10" fmla="*/ 1455635 h 2261428"/>
              <a:gd name="connsiteX5-11" fmla="*/ 851338 w 2408803"/>
              <a:gd name="connsiteY5-12" fmla="*/ 1459577 h 2261428"/>
              <a:gd name="connsiteX6-13" fmla="*/ 902576 w 2408803"/>
              <a:gd name="connsiteY6-14" fmla="*/ 1364983 h 2261428"/>
              <a:gd name="connsiteX7-15" fmla="*/ 890752 w 2408803"/>
              <a:gd name="connsiteY7-16" fmla="*/ 1254625 h 2261428"/>
              <a:gd name="connsiteX8-17" fmla="*/ 827690 w 2408803"/>
              <a:gd name="connsiteY8-18" fmla="*/ 1160032 h 2261428"/>
              <a:gd name="connsiteX9-19" fmla="*/ 780393 w 2408803"/>
              <a:gd name="connsiteY9-20" fmla="*/ 1053614 h 2261428"/>
              <a:gd name="connsiteX10-21" fmla="*/ 772511 w 2408803"/>
              <a:gd name="connsiteY10-22" fmla="*/ 970846 h 2261428"/>
              <a:gd name="connsiteX11-23" fmla="*/ 737038 w 2408803"/>
              <a:gd name="connsiteY11-24" fmla="*/ 939314 h 2261428"/>
              <a:gd name="connsiteX12-25" fmla="*/ 685800 w 2408803"/>
              <a:gd name="connsiteY12-26" fmla="*/ 852604 h 2261428"/>
              <a:gd name="connsiteX13-27" fmla="*/ 673976 w 2408803"/>
              <a:gd name="connsiteY13-28" fmla="*/ 742246 h 2261428"/>
              <a:gd name="connsiteX14-29" fmla="*/ 693683 w 2408803"/>
              <a:gd name="connsiteY14-30" fmla="*/ 687066 h 2261428"/>
              <a:gd name="connsiteX15-31" fmla="*/ 681859 w 2408803"/>
              <a:gd name="connsiteY15-32" fmla="*/ 596414 h 2261428"/>
              <a:gd name="connsiteX16-33" fmla="*/ 670035 w 2408803"/>
              <a:gd name="connsiteY16-34" fmla="*/ 501821 h 2261428"/>
              <a:gd name="connsiteX17-35" fmla="*/ 701566 w 2408803"/>
              <a:gd name="connsiteY17-36" fmla="*/ 332342 h 2261428"/>
              <a:gd name="connsiteX18-37" fmla="*/ 752804 w 2408803"/>
              <a:gd name="connsiteY18-38" fmla="*/ 210159 h 2261428"/>
              <a:gd name="connsiteX19-39" fmla="*/ 847397 w 2408803"/>
              <a:gd name="connsiteY19-40" fmla="*/ 127390 h 2261428"/>
              <a:gd name="connsiteX20-41" fmla="*/ 1056290 w 2408803"/>
              <a:gd name="connsiteY20-42" fmla="*/ 20973 h 2261428"/>
              <a:gd name="connsiteX21-43" fmla="*/ 1269124 w 2408803"/>
              <a:gd name="connsiteY21-44" fmla="*/ 1266 h 2261428"/>
              <a:gd name="connsiteX22-45" fmla="*/ 1438604 w 2408803"/>
              <a:gd name="connsiteY22-46" fmla="*/ 40680 h 2261428"/>
              <a:gd name="connsiteX23-47" fmla="*/ 1552904 w 2408803"/>
              <a:gd name="connsiteY23-48" fmla="*/ 99801 h 2261428"/>
              <a:gd name="connsiteX24-49" fmla="*/ 1596259 w 2408803"/>
              <a:gd name="connsiteY24-50" fmla="*/ 154980 h 2261428"/>
              <a:gd name="connsiteX25-51" fmla="*/ 1592317 w 2408803"/>
              <a:gd name="connsiteY25-52" fmla="*/ 233808 h 2261428"/>
              <a:gd name="connsiteX26-53" fmla="*/ 1627790 w 2408803"/>
              <a:gd name="connsiteY26-54" fmla="*/ 249573 h 2261428"/>
              <a:gd name="connsiteX27-55" fmla="*/ 1702676 w 2408803"/>
              <a:gd name="connsiteY27-56" fmla="*/ 308694 h 2261428"/>
              <a:gd name="connsiteX28-57" fmla="*/ 1730266 w 2408803"/>
              <a:gd name="connsiteY28-58" fmla="*/ 430877 h 2261428"/>
              <a:gd name="connsiteX29-59" fmla="*/ 1742090 w 2408803"/>
              <a:gd name="connsiteY29-60" fmla="*/ 600356 h 2261428"/>
              <a:gd name="connsiteX30-61" fmla="*/ 1722383 w 2408803"/>
              <a:gd name="connsiteY30-62" fmla="*/ 694949 h 2261428"/>
              <a:gd name="connsiteX31-63" fmla="*/ 1746031 w 2408803"/>
              <a:gd name="connsiteY31-64" fmla="*/ 758011 h 2261428"/>
              <a:gd name="connsiteX32-65" fmla="*/ 1702676 w 2408803"/>
              <a:gd name="connsiteY32-66" fmla="*/ 899901 h 2261428"/>
              <a:gd name="connsiteX33-67" fmla="*/ 1651438 w 2408803"/>
              <a:gd name="connsiteY33-68" fmla="*/ 966904 h 2261428"/>
              <a:gd name="connsiteX34-69" fmla="*/ 1651438 w 2408803"/>
              <a:gd name="connsiteY34-70" fmla="*/ 966904 h 2261428"/>
              <a:gd name="connsiteX35-71" fmla="*/ 1627790 w 2408803"/>
              <a:gd name="connsiteY35-72" fmla="*/ 986611 h 2261428"/>
              <a:gd name="connsiteX36-73" fmla="*/ 1604142 w 2408803"/>
              <a:gd name="connsiteY36-74" fmla="*/ 1128501 h 2261428"/>
              <a:gd name="connsiteX37-75" fmla="*/ 1533197 w 2408803"/>
              <a:gd name="connsiteY37-76" fmla="*/ 1258566 h 2261428"/>
              <a:gd name="connsiteX38-77" fmla="*/ 1509548 w 2408803"/>
              <a:gd name="connsiteY38-78" fmla="*/ 1309804 h 2261428"/>
              <a:gd name="connsiteX39-79" fmla="*/ 1525314 w 2408803"/>
              <a:gd name="connsiteY39-80" fmla="*/ 1408339 h 2261428"/>
              <a:gd name="connsiteX40-81" fmla="*/ 1592317 w 2408803"/>
              <a:gd name="connsiteY40-82" fmla="*/ 1491108 h 2261428"/>
              <a:gd name="connsiteX41-83" fmla="*/ 1848507 w 2408803"/>
              <a:gd name="connsiteY41-84" fmla="*/ 1550228 h 2261428"/>
              <a:gd name="connsiteX42-85" fmla="*/ 2077107 w 2408803"/>
              <a:gd name="connsiteY42-86" fmla="*/ 1609349 h 2261428"/>
              <a:gd name="connsiteX43-87" fmla="*/ 2211114 w 2408803"/>
              <a:gd name="connsiteY43-88" fmla="*/ 1652704 h 2261428"/>
              <a:gd name="connsiteX44-89" fmla="*/ 2325414 w 2408803"/>
              <a:gd name="connsiteY44-90" fmla="*/ 1696059 h 2261428"/>
              <a:gd name="connsiteX45-91" fmla="*/ 2360886 w 2408803"/>
              <a:gd name="connsiteY45-92" fmla="*/ 1849773 h 2261428"/>
              <a:gd name="connsiteX46-93" fmla="*/ 2388476 w 2408803"/>
              <a:gd name="connsiteY46-94" fmla="*/ 2050783 h 2261428"/>
              <a:gd name="connsiteX47-95" fmla="*/ 2408183 w 2408803"/>
              <a:gd name="connsiteY47-96" fmla="*/ 2232087 h 2261428"/>
              <a:gd name="connsiteX48-97" fmla="*/ 2404242 w 2408803"/>
              <a:gd name="connsiteY48-98" fmla="*/ 2232087 h 2261428"/>
              <a:gd name="connsiteX49-99" fmla="*/ 59121 w 2408803"/>
              <a:gd name="connsiteY49-100" fmla="*/ 2224204 h 2261428"/>
              <a:gd name="connsiteX50-101" fmla="*/ 0 w 2408803"/>
              <a:gd name="connsiteY50-102" fmla="*/ 2232087 h 2261428"/>
              <a:gd name="connsiteX0-103" fmla="*/ 241 w 2409044"/>
              <a:gd name="connsiteY0-104" fmla="*/ 2232087 h 2245516"/>
              <a:gd name="connsiteX1-105" fmla="*/ 59362 w 2409044"/>
              <a:gd name="connsiteY1-106" fmla="*/ 1834008 h 2245516"/>
              <a:gd name="connsiteX2-107" fmla="*/ 106658 w 2409044"/>
              <a:gd name="connsiteY2-108" fmla="*/ 1692118 h 2245516"/>
              <a:gd name="connsiteX3-109" fmla="*/ 220958 w 2409044"/>
              <a:gd name="connsiteY3-110" fmla="*/ 1636939 h 2245516"/>
              <a:gd name="connsiteX4-111" fmla="*/ 855521 w 2409044"/>
              <a:gd name="connsiteY4-112" fmla="*/ 1455635 h 2245516"/>
              <a:gd name="connsiteX5-113" fmla="*/ 851579 w 2409044"/>
              <a:gd name="connsiteY5-114" fmla="*/ 1459577 h 2245516"/>
              <a:gd name="connsiteX6-115" fmla="*/ 902817 w 2409044"/>
              <a:gd name="connsiteY6-116" fmla="*/ 1364983 h 2245516"/>
              <a:gd name="connsiteX7-117" fmla="*/ 890993 w 2409044"/>
              <a:gd name="connsiteY7-118" fmla="*/ 1254625 h 2245516"/>
              <a:gd name="connsiteX8-119" fmla="*/ 827931 w 2409044"/>
              <a:gd name="connsiteY8-120" fmla="*/ 1160032 h 2245516"/>
              <a:gd name="connsiteX9-121" fmla="*/ 780634 w 2409044"/>
              <a:gd name="connsiteY9-122" fmla="*/ 1053614 h 2245516"/>
              <a:gd name="connsiteX10-123" fmla="*/ 772752 w 2409044"/>
              <a:gd name="connsiteY10-124" fmla="*/ 970846 h 2245516"/>
              <a:gd name="connsiteX11-125" fmla="*/ 737279 w 2409044"/>
              <a:gd name="connsiteY11-126" fmla="*/ 939314 h 2245516"/>
              <a:gd name="connsiteX12-127" fmla="*/ 686041 w 2409044"/>
              <a:gd name="connsiteY12-128" fmla="*/ 852604 h 2245516"/>
              <a:gd name="connsiteX13-129" fmla="*/ 674217 w 2409044"/>
              <a:gd name="connsiteY13-130" fmla="*/ 742246 h 2245516"/>
              <a:gd name="connsiteX14-131" fmla="*/ 693924 w 2409044"/>
              <a:gd name="connsiteY14-132" fmla="*/ 687066 h 2245516"/>
              <a:gd name="connsiteX15-133" fmla="*/ 682100 w 2409044"/>
              <a:gd name="connsiteY15-134" fmla="*/ 596414 h 2245516"/>
              <a:gd name="connsiteX16-135" fmla="*/ 670276 w 2409044"/>
              <a:gd name="connsiteY16-136" fmla="*/ 501821 h 2245516"/>
              <a:gd name="connsiteX17-137" fmla="*/ 701807 w 2409044"/>
              <a:gd name="connsiteY17-138" fmla="*/ 332342 h 2245516"/>
              <a:gd name="connsiteX18-139" fmla="*/ 753045 w 2409044"/>
              <a:gd name="connsiteY18-140" fmla="*/ 210159 h 2245516"/>
              <a:gd name="connsiteX19-141" fmla="*/ 847638 w 2409044"/>
              <a:gd name="connsiteY19-142" fmla="*/ 127390 h 2245516"/>
              <a:gd name="connsiteX20-143" fmla="*/ 1056531 w 2409044"/>
              <a:gd name="connsiteY20-144" fmla="*/ 20973 h 2245516"/>
              <a:gd name="connsiteX21-145" fmla="*/ 1269365 w 2409044"/>
              <a:gd name="connsiteY21-146" fmla="*/ 1266 h 2245516"/>
              <a:gd name="connsiteX22-147" fmla="*/ 1438845 w 2409044"/>
              <a:gd name="connsiteY22-148" fmla="*/ 40680 h 2245516"/>
              <a:gd name="connsiteX23-149" fmla="*/ 1553145 w 2409044"/>
              <a:gd name="connsiteY23-150" fmla="*/ 99801 h 2245516"/>
              <a:gd name="connsiteX24-151" fmla="*/ 1596500 w 2409044"/>
              <a:gd name="connsiteY24-152" fmla="*/ 154980 h 2245516"/>
              <a:gd name="connsiteX25-153" fmla="*/ 1592558 w 2409044"/>
              <a:gd name="connsiteY25-154" fmla="*/ 233808 h 2245516"/>
              <a:gd name="connsiteX26-155" fmla="*/ 1628031 w 2409044"/>
              <a:gd name="connsiteY26-156" fmla="*/ 249573 h 2245516"/>
              <a:gd name="connsiteX27-157" fmla="*/ 1702917 w 2409044"/>
              <a:gd name="connsiteY27-158" fmla="*/ 308694 h 2245516"/>
              <a:gd name="connsiteX28-159" fmla="*/ 1730507 w 2409044"/>
              <a:gd name="connsiteY28-160" fmla="*/ 430877 h 2245516"/>
              <a:gd name="connsiteX29-161" fmla="*/ 1742331 w 2409044"/>
              <a:gd name="connsiteY29-162" fmla="*/ 600356 h 2245516"/>
              <a:gd name="connsiteX30-163" fmla="*/ 1722624 w 2409044"/>
              <a:gd name="connsiteY30-164" fmla="*/ 694949 h 2245516"/>
              <a:gd name="connsiteX31-165" fmla="*/ 1746272 w 2409044"/>
              <a:gd name="connsiteY31-166" fmla="*/ 758011 h 2245516"/>
              <a:gd name="connsiteX32-167" fmla="*/ 1702917 w 2409044"/>
              <a:gd name="connsiteY32-168" fmla="*/ 899901 h 2245516"/>
              <a:gd name="connsiteX33-169" fmla="*/ 1651679 w 2409044"/>
              <a:gd name="connsiteY33-170" fmla="*/ 966904 h 2245516"/>
              <a:gd name="connsiteX34-171" fmla="*/ 1651679 w 2409044"/>
              <a:gd name="connsiteY34-172" fmla="*/ 966904 h 2245516"/>
              <a:gd name="connsiteX35-173" fmla="*/ 1628031 w 2409044"/>
              <a:gd name="connsiteY35-174" fmla="*/ 986611 h 2245516"/>
              <a:gd name="connsiteX36-175" fmla="*/ 1604383 w 2409044"/>
              <a:gd name="connsiteY36-176" fmla="*/ 1128501 h 2245516"/>
              <a:gd name="connsiteX37-177" fmla="*/ 1533438 w 2409044"/>
              <a:gd name="connsiteY37-178" fmla="*/ 1258566 h 2245516"/>
              <a:gd name="connsiteX38-179" fmla="*/ 1509789 w 2409044"/>
              <a:gd name="connsiteY38-180" fmla="*/ 1309804 h 2245516"/>
              <a:gd name="connsiteX39-181" fmla="*/ 1525555 w 2409044"/>
              <a:gd name="connsiteY39-182" fmla="*/ 1408339 h 2245516"/>
              <a:gd name="connsiteX40-183" fmla="*/ 1592558 w 2409044"/>
              <a:gd name="connsiteY40-184" fmla="*/ 1491108 h 2245516"/>
              <a:gd name="connsiteX41-185" fmla="*/ 1848748 w 2409044"/>
              <a:gd name="connsiteY41-186" fmla="*/ 1550228 h 2245516"/>
              <a:gd name="connsiteX42-187" fmla="*/ 2077348 w 2409044"/>
              <a:gd name="connsiteY42-188" fmla="*/ 1609349 h 2245516"/>
              <a:gd name="connsiteX43-189" fmla="*/ 2211355 w 2409044"/>
              <a:gd name="connsiteY43-190" fmla="*/ 1652704 h 2245516"/>
              <a:gd name="connsiteX44-191" fmla="*/ 2325655 w 2409044"/>
              <a:gd name="connsiteY44-192" fmla="*/ 1696059 h 2245516"/>
              <a:gd name="connsiteX45-193" fmla="*/ 2361127 w 2409044"/>
              <a:gd name="connsiteY45-194" fmla="*/ 1849773 h 2245516"/>
              <a:gd name="connsiteX46-195" fmla="*/ 2388717 w 2409044"/>
              <a:gd name="connsiteY46-196" fmla="*/ 2050783 h 2245516"/>
              <a:gd name="connsiteX47-197" fmla="*/ 2408424 w 2409044"/>
              <a:gd name="connsiteY47-198" fmla="*/ 2232087 h 2245516"/>
              <a:gd name="connsiteX48-199" fmla="*/ 2404483 w 2409044"/>
              <a:gd name="connsiteY48-200" fmla="*/ 2232087 h 2245516"/>
              <a:gd name="connsiteX49-201" fmla="*/ 59362 w 2409044"/>
              <a:gd name="connsiteY49-202" fmla="*/ 2224204 h 2245516"/>
              <a:gd name="connsiteX50-203" fmla="*/ 241 w 2409044"/>
              <a:gd name="connsiteY50-204" fmla="*/ 2232087 h 2245516"/>
              <a:gd name="connsiteX0-205" fmla="*/ 62062 w 2470865"/>
              <a:gd name="connsiteY0-206" fmla="*/ 2232087 h 2262785"/>
              <a:gd name="connsiteX1-207" fmla="*/ 121183 w 2470865"/>
              <a:gd name="connsiteY1-208" fmla="*/ 1834008 h 2262785"/>
              <a:gd name="connsiteX2-209" fmla="*/ 168479 w 2470865"/>
              <a:gd name="connsiteY2-210" fmla="*/ 1692118 h 2262785"/>
              <a:gd name="connsiteX3-211" fmla="*/ 282779 w 2470865"/>
              <a:gd name="connsiteY3-212" fmla="*/ 1636939 h 2262785"/>
              <a:gd name="connsiteX4-213" fmla="*/ 917342 w 2470865"/>
              <a:gd name="connsiteY4-214" fmla="*/ 1455635 h 2262785"/>
              <a:gd name="connsiteX5-215" fmla="*/ 913400 w 2470865"/>
              <a:gd name="connsiteY5-216" fmla="*/ 1459577 h 2262785"/>
              <a:gd name="connsiteX6-217" fmla="*/ 964638 w 2470865"/>
              <a:gd name="connsiteY6-218" fmla="*/ 1364983 h 2262785"/>
              <a:gd name="connsiteX7-219" fmla="*/ 952814 w 2470865"/>
              <a:gd name="connsiteY7-220" fmla="*/ 1254625 h 2262785"/>
              <a:gd name="connsiteX8-221" fmla="*/ 889752 w 2470865"/>
              <a:gd name="connsiteY8-222" fmla="*/ 1160032 h 2262785"/>
              <a:gd name="connsiteX9-223" fmla="*/ 842455 w 2470865"/>
              <a:gd name="connsiteY9-224" fmla="*/ 1053614 h 2262785"/>
              <a:gd name="connsiteX10-225" fmla="*/ 834573 w 2470865"/>
              <a:gd name="connsiteY10-226" fmla="*/ 970846 h 2262785"/>
              <a:gd name="connsiteX11-227" fmla="*/ 799100 w 2470865"/>
              <a:gd name="connsiteY11-228" fmla="*/ 939314 h 2262785"/>
              <a:gd name="connsiteX12-229" fmla="*/ 747862 w 2470865"/>
              <a:gd name="connsiteY12-230" fmla="*/ 852604 h 2262785"/>
              <a:gd name="connsiteX13-231" fmla="*/ 736038 w 2470865"/>
              <a:gd name="connsiteY13-232" fmla="*/ 742246 h 2262785"/>
              <a:gd name="connsiteX14-233" fmla="*/ 755745 w 2470865"/>
              <a:gd name="connsiteY14-234" fmla="*/ 687066 h 2262785"/>
              <a:gd name="connsiteX15-235" fmla="*/ 743921 w 2470865"/>
              <a:gd name="connsiteY15-236" fmla="*/ 596414 h 2262785"/>
              <a:gd name="connsiteX16-237" fmla="*/ 732097 w 2470865"/>
              <a:gd name="connsiteY16-238" fmla="*/ 501821 h 2262785"/>
              <a:gd name="connsiteX17-239" fmla="*/ 763628 w 2470865"/>
              <a:gd name="connsiteY17-240" fmla="*/ 332342 h 2262785"/>
              <a:gd name="connsiteX18-241" fmla="*/ 814866 w 2470865"/>
              <a:gd name="connsiteY18-242" fmla="*/ 210159 h 2262785"/>
              <a:gd name="connsiteX19-243" fmla="*/ 909459 w 2470865"/>
              <a:gd name="connsiteY19-244" fmla="*/ 127390 h 2262785"/>
              <a:gd name="connsiteX20-245" fmla="*/ 1118352 w 2470865"/>
              <a:gd name="connsiteY20-246" fmla="*/ 20973 h 2262785"/>
              <a:gd name="connsiteX21-247" fmla="*/ 1331186 w 2470865"/>
              <a:gd name="connsiteY21-248" fmla="*/ 1266 h 2262785"/>
              <a:gd name="connsiteX22-249" fmla="*/ 1500666 w 2470865"/>
              <a:gd name="connsiteY22-250" fmla="*/ 40680 h 2262785"/>
              <a:gd name="connsiteX23-251" fmla="*/ 1614966 w 2470865"/>
              <a:gd name="connsiteY23-252" fmla="*/ 99801 h 2262785"/>
              <a:gd name="connsiteX24-253" fmla="*/ 1658321 w 2470865"/>
              <a:gd name="connsiteY24-254" fmla="*/ 154980 h 2262785"/>
              <a:gd name="connsiteX25-255" fmla="*/ 1654379 w 2470865"/>
              <a:gd name="connsiteY25-256" fmla="*/ 233808 h 2262785"/>
              <a:gd name="connsiteX26-257" fmla="*/ 1689852 w 2470865"/>
              <a:gd name="connsiteY26-258" fmla="*/ 249573 h 2262785"/>
              <a:gd name="connsiteX27-259" fmla="*/ 1764738 w 2470865"/>
              <a:gd name="connsiteY27-260" fmla="*/ 308694 h 2262785"/>
              <a:gd name="connsiteX28-261" fmla="*/ 1792328 w 2470865"/>
              <a:gd name="connsiteY28-262" fmla="*/ 430877 h 2262785"/>
              <a:gd name="connsiteX29-263" fmla="*/ 1804152 w 2470865"/>
              <a:gd name="connsiteY29-264" fmla="*/ 600356 h 2262785"/>
              <a:gd name="connsiteX30-265" fmla="*/ 1784445 w 2470865"/>
              <a:gd name="connsiteY30-266" fmla="*/ 694949 h 2262785"/>
              <a:gd name="connsiteX31-267" fmla="*/ 1808093 w 2470865"/>
              <a:gd name="connsiteY31-268" fmla="*/ 758011 h 2262785"/>
              <a:gd name="connsiteX32-269" fmla="*/ 1764738 w 2470865"/>
              <a:gd name="connsiteY32-270" fmla="*/ 899901 h 2262785"/>
              <a:gd name="connsiteX33-271" fmla="*/ 1713500 w 2470865"/>
              <a:gd name="connsiteY33-272" fmla="*/ 966904 h 2262785"/>
              <a:gd name="connsiteX34-273" fmla="*/ 1713500 w 2470865"/>
              <a:gd name="connsiteY34-274" fmla="*/ 966904 h 2262785"/>
              <a:gd name="connsiteX35-275" fmla="*/ 1689852 w 2470865"/>
              <a:gd name="connsiteY35-276" fmla="*/ 986611 h 2262785"/>
              <a:gd name="connsiteX36-277" fmla="*/ 1666204 w 2470865"/>
              <a:gd name="connsiteY36-278" fmla="*/ 1128501 h 2262785"/>
              <a:gd name="connsiteX37-279" fmla="*/ 1595259 w 2470865"/>
              <a:gd name="connsiteY37-280" fmla="*/ 1258566 h 2262785"/>
              <a:gd name="connsiteX38-281" fmla="*/ 1571610 w 2470865"/>
              <a:gd name="connsiteY38-282" fmla="*/ 1309804 h 2262785"/>
              <a:gd name="connsiteX39-283" fmla="*/ 1587376 w 2470865"/>
              <a:gd name="connsiteY39-284" fmla="*/ 1408339 h 2262785"/>
              <a:gd name="connsiteX40-285" fmla="*/ 1654379 w 2470865"/>
              <a:gd name="connsiteY40-286" fmla="*/ 1491108 h 2262785"/>
              <a:gd name="connsiteX41-287" fmla="*/ 1910569 w 2470865"/>
              <a:gd name="connsiteY41-288" fmla="*/ 1550228 h 2262785"/>
              <a:gd name="connsiteX42-289" fmla="*/ 2139169 w 2470865"/>
              <a:gd name="connsiteY42-290" fmla="*/ 1609349 h 2262785"/>
              <a:gd name="connsiteX43-291" fmla="*/ 2273176 w 2470865"/>
              <a:gd name="connsiteY43-292" fmla="*/ 1652704 h 2262785"/>
              <a:gd name="connsiteX44-293" fmla="*/ 2387476 w 2470865"/>
              <a:gd name="connsiteY44-294" fmla="*/ 1696059 h 2262785"/>
              <a:gd name="connsiteX45-295" fmla="*/ 2422948 w 2470865"/>
              <a:gd name="connsiteY45-296" fmla="*/ 1849773 h 2262785"/>
              <a:gd name="connsiteX46-297" fmla="*/ 2450538 w 2470865"/>
              <a:gd name="connsiteY46-298" fmla="*/ 2050783 h 2262785"/>
              <a:gd name="connsiteX47-299" fmla="*/ 2470245 w 2470865"/>
              <a:gd name="connsiteY47-300" fmla="*/ 2232087 h 2262785"/>
              <a:gd name="connsiteX48-301" fmla="*/ 2466304 w 2470865"/>
              <a:gd name="connsiteY48-302" fmla="*/ 2232087 h 2262785"/>
              <a:gd name="connsiteX49-303" fmla="*/ 1090762 w 2470865"/>
              <a:gd name="connsiteY49-304" fmla="*/ 2228145 h 2262785"/>
              <a:gd name="connsiteX50-305" fmla="*/ 62062 w 2470865"/>
              <a:gd name="connsiteY50-306" fmla="*/ 2232087 h 2262785"/>
              <a:gd name="connsiteX0-307" fmla="*/ 18957 w 2427760"/>
              <a:gd name="connsiteY0-308" fmla="*/ 2232087 h 2256644"/>
              <a:gd name="connsiteX1-309" fmla="*/ 78078 w 2427760"/>
              <a:gd name="connsiteY1-310" fmla="*/ 1834008 h 2256644"/>
              <a:gd name="connsiteX2-311" fmla="*/ 125374 w 2427760"/>
              <a:gd name="connsiteY2-312" fmla="*/ 1692118 h 2256644"/>
              <a:gd name="connsiteX3-313" fmla="*/ 239674 w 2427760"/>
              <a:gd name="connsiteY3-314" fmla="*/ 1636939 h 2256644"/>
              <a:gd name="connsiteX4-315" fmla="*/ 874237 w 2427760"/>
              <a:gd name="connsiteY4-316" fmla="*/ 1455635 h 2256644"/>
              <a:gd name="connsiteX5-317" fmla="*/ 870295 w 2427760"/>
              <a:gd name="connsiteY5-318" fmla="*/ 1459577 h 2256644"/>
              <a:gd name="connsiteX6-319" fmla="*/ 921533 w 2427760"/>
              <a:gd name="connsiteY6-320" fmla="*/ 1364983 h 2256644"/>
              <a:gd name="connsiteX7-321" fmla="*/ 909709 w 2427760"/>
              <a:gd name="connsiteY7-322" fmla="*/ 1254625 h 2256644"/>
              <a:gd name="connsiteX8-323" fmla="*/ 846647 w 2427760"/>
              <a:gd name="connsiteY8-324" fmla="*/ 1160032 h 2256644"/>
              <a:gd name="connsiteX9-325" fmla="*/ 799350 w 2427760"/>
              <a:gd name="connsiteY9-326" fmla="*/ 1053614 h 2256644"/>
              <a:gd name="connsiteX10-327" fmla="*/ 791468 w 2427760"/>
              <a:gd name="connsiteY10-328" fmla="*/ 970846 h 2256644"/>
              <a:gd name="connsiteX11-329" fmla="*/ 755995 w 2427760"/>
              <a:gd name="connsiteY11-330" fmla="*/ 939314 h 2256644"/>
              <a:gd name="connsiteX12-331" fmla="*/ 704757 w 2427760"/>
              <a:gd name="connsiteY12-332" fmla="*/ 852604 h 2256644"/>
              <a:gd name="connsiteX13-333" fmla="*/ 692933 w 2427760"/>
              <a:gd name="connsiteY13-334" fmla="*/ 742246 h 2256644"/>
              <a:gd name="connsiteX14-335" fmla="*/ 712640 w 2427760"/>
              <a:gd name="connsiteY14-336" fmla="*/ 687066 h 2256644"/>
              <a:gd name="connsiteX15-337" fmla="*/ 700816 w 2427760"/>
              <a:gd name="connsiteY15-338" fmla="*/ 596414 h 2256644"/>
              <a:gd name="connsiteX16-339" fmla="*/ 688992 w 2427760"/>
              <a:gd name="connsiteY16-340" fmla="*/ 501821 h 2256644"/>
              <a:gd name="connsiteX17-341" fmla="*/ 720523 w 2427760"/>
              <a:gd name="connsiteY17-342" fmla="*/ 332342 h 2256644"/>
              <a:gd name="connsiteX18-343" fmla="*/ 771761 w 2427760"/>
              <a:gd name="connsiteY18-344" fmla="*/ 210159 h 2256644"/>
              <a:gd name="connsiteX19-345" fmla="*/ 866354 w 2427760"/>
              <a:gd name="connsiteY19-346" fmla="*/ 127390 h 2256644"/>
              <a:gd name="connsiteX20-347" fmla="*/ 1075247 w 2427760"/>
              <a:gd name="connsiteY20-348" fmla="*/ 20973 h 2256644"/>
              <a:gd name="connsiteX21-349" fmla="*/ 1288081 w 2427760"/>
              <a:gd name="connsiteY21-350" fmla="*/ 1266 h 2256644"/>
              <a:gd name="connsiteX22-351" fmla="*/ 1457561 w 2427760"/>
              <a:gd name="connsiteY22-352" fmla="*/ 40680 h 2256644"/>
              <a:gd name="connsiteX23-353" fmla="*/ 1571861 w 2427760"/>
              <a:gd name="connsiteY23-354" fmla="*/ 99801 h 2256644"/>
              <a:gd name="connsiteX24-355" fmla="*/ 1615216 w 2427760"/>
              <a:gd name="connsiteY24-356" fmla="*/ 154980 h 2256644"/>
              <a:gd name="connsiteX25-357" fmla="*/ 1611274 w 2427760"/>
              <a:gd name="connsiteY25-358" fmla="*/ 233808 h 2256644"/>
              <a:gd name="connsiteX26-359" fmla="*/ 1646747 w 2427760"/>
              <a:gd name="connsiteY26-360" fmla="*/ 249573 h 2256644"/>
              <a:gd name="connsiteX27-361" fmla="*/ 1721633 w 2427760"/>
              <a:gd name="connsiteY27-362" fmla="*/ 308694 h 2256644"/>
              <a:gd name="connsiteX28-363" fmla="*/ 1749223 w 2427760"/>
              <a:gd name="connsiteY28-364" fmla="*/ 430877 h 2256644"/>
              <a:gd name="connsiteX29-365" fmla="*/ 1761047 w 2427760"/>
              <a:gd name="connsiteY29-366" fmla="*/ 600356 h 2256644"/>
              <a:gd name="connsiteX30-367" fmla="*/ 1741340 w 2427760"/>
              <a:gd name="connsiteY30-368" fmla="*/ 694949 h 2256644"/>
              <a:gd name="connsiteX31-369" fmla="*/ 1764988 w 2427760"/>
              <a:gd name="connsiteY31-370" fmla="*/ 758011 h 2256644"/>
              <a:gd name="connsiteX32-371" fmla="*/ 1721633 w 2427760"/>
              <a:gd name="connsiteY32-372" fmla="*/ 899901 h 2256644"/>
              <a:gd name="connsiteX33-373" fmla="*/ 1670395 w 2427760"/>
              <a:gd name="connsiteY33-374" fmla="*/ 966904 h 2256644"/>
              <a:gd name="connsiteX34-375" fmla="*/ 1670395 w 2427760"/>
              <a:gd name="connsiteY34-376" fmla="*/ 966904 h 2256644"/>
              <a:gd name="connsiteX35-377" fmla="*/ 1646747 w 2427760"/>
              <a:gd name="connsiteY35-378" fmla="*/ 986611 h 2256644"/>
              <a:gd name="connsiteX36-379" fmla="*/ 1623099 w 2427760"/>
              <a:gd name="connsiteY36-380" fmla="*/ 1128501 h 2256644"/>
              <a:gd name="connsiteX37-381" fmla="*/ 1552154 w 2427760"/>
              <a:gd name="connsiteY37-382" fmla="*/ 1258566 h 2256644"/>
              <a:gd name="connsiteX38-383" fmla="*/ 1528505 w 2427760"/>
              <a:gd name="connsiteY38-384" fmla="*/ 1309804 h 2256644"/>
              <a:gd name="connsiteX39-385" fmla="*/ 1544271 w 2427760"/>
              <a:gd name="connsiteY39-386" fmla="*/ 1408339 h 2256644"/>
              <a:gd name="connsiteX40-387" fmla="*/ 1611274 w 2427760"/>
              <a:gd name="connsiteY40-388" fmla="*/ 1491108 h 2256644"/>
              <a:gd name="connsiteX41-389" fmla="*/ 1867464 w 2427760"/>
              <a:gd name="connsiteY41-390" fmla="*/ 1550228 h 2256644"/>
              <a:gd name="connsiteX42-391" fmla="*/ 2096064 w 2427760"/>
              <a:gd name="connsiteY42-392" fmla="*/ 1609349 h 2256644"/>
              <a:gd name="connsiteX43-393" fmla="*/ 2230071 w 2427760"/>
              <a:gd name="connsiteY43-394" fmla="*/ 1652704 h 2256644"/>
              <a:gd name="connsiteX44-395" fmla="*/ 2344371 w 2427760"/>
              <a:gd name="connsiteY44-396" fmla="*/ 1696059 h 2256644"/>
              <a:gd name="connsiteX45-397" fmla="*/ 2379843 w 2427760"/>
              <a:gd name="connsiteY45-398" fmla="*/ 1849773 h 2256644"/>
              <a:gd name="connsiteX46-399" fmla="*/ 2407433 w 2427760"/>
              <a:gd name="connsiteY46-400" fmla="*/ 2050783 h 2256644"/>
              <a:gd name="connsiteX47-401" fmla="*/ 2427140 w 2427760"/>
              <a:gd name="connsiteY47-402" fmla="*/ 2232087 h 2256644"/>
              <a:gd name="connsiteX48-403" fmla="*/ 2423199 w 2427760"/>
              <a:gd name="connsiteY48-404" fmla="*/ 2232087 h 2256644"/>
              <a:gd name="connsiteX49-405" fmla="*/ 440685 w 2427760"/>
              <a:gd name="connsiteY49-406" fmla="*/ 2208438 h 2256644"/>
              <a:gd name="connsiteX50-407" fmla="*/ 18957 w 2427760"/>
              <a:gd name="connsiteY50-408" fmla="*/ 2232087 h 2256644"/>
              <a:gd name="connsiteX0-409" fmla="*/ 18957 w 2427760"/>
              <a:gd name="connsiteY0-410" fmla="*/ 2232087 h 2255961"/>
              <a:gd name="connsiteX1-411" fmla="*/ 78078 w 2427760"/>
              <a:gd name="connsiteY1-412" fmla="*/ 1834008 h 2255961"/>
              <a:gd name="connsiteX2-413" fmla="*/ 125374 w 2427760"/>
              <a:gd name="connsiteY2-414" fmla="*/ 1692118 h 2255961"/>
              <a:gd name="connsiteX3-415" fmla="*/ 239674 w 2427760"/>
              <a:gd name="connsiteY3-416" fmla="*/ 1636939 h 2255961"/>
              <a:gd name="connsiteX4-417" fmla="*/ 874237 w 2427760"/>
              <a:gd name="connsiteY4-418" fmla="*/ 1455635 h 2255961"/>
              <a:gd name="connsiteX5-419" fmla="*/ 870295 w 2427760"/>
              <a:gd name="connsiteY5-420" fmla="*/ 1459577 h 2255961"/>
              <a:gd name="connsiteX6-421" fmla="*/ 921533 w 2427760"/>
              <a:gd name="connsiteY6-422" fmla="*/ 1364983 h 2255961"/>
              <a:gd name="connsiteX7-423" fmla="*/ 909709 w 2427760"/>
              <a:gd name="connsiteY7-424" fmla="*/ 1254625 h 2255961"/>
              <a:gd name="connsiteX8-425" fmla="*/ 846647 w 2427760"/>
              <a:gd name="connsiteY8-426" fmla="*/ 1160032 h 2255961"/>
              <a:gd name="connsiteX9-427" fmla="*/ 799350 w 2427760"/>
              <a:gd name="connsiteY9-428" fmla="*/ 1053614 h 2255961"/>
              <a:gd name="connsiteX10-429" fmla="*/ 791468 w 2427760"/>
              <a:gd name="connsiteY10-430" fmla="*/ 970846 h 2255961"/>
              <a:gd name="connsiteX11-431" fmla="*/ 755995 w 2427760"/>
              <a:gd name="connsiteY11-432" fmla="*/ 939314 h 2255961"/>
              <a:gd name="connsiteX12-433" fmla="*/ 704757 w 2427760"/>
              <a:gd name="connsiteY12-434" fmla="*/ 852604 h 2255961"/>
              <a:gd name="connsiteX13-435" fmla="*/ 692933 w 2427760"/>
              <a:gd name="connsiteY13-436" fmla="*/ 742246 h 2255961"/>
              <a:gd name="connsiteX14-437" fmla="*/ 712640 w 2427760"/>
              <a:gd name="connsiteY14-438" fmla="*/ 687066 h 2255961"/>
              <a:gd name="connsiteX15-439" fmla="*/ 700816 w 2427760"/>
              <a:gd name="connsiteY15-440" fmla="*/ 596414 h 2255961"/>
              <a:gd name="connsiteX16-441" fmla="*/ 688992 w 2427760"/>
              <a:gd name="connsiteY16-442" fmla="*/ 501821 h 2255961"/>
              <a:gd name="connsiteX17-443" fmla="*/ 720523 w 2427760"/>
              <a:gd name="connsiteY17-444" fmla="*/ 332342 h 2255961"/>
              <a:gd name="connsiteX18-445" fmla="*/ 771761 w 2427760"/>
              <a:gd name="connsiteY18-446" fmla="*/ 210159 h 2255961"/>
              <a:gd name="connsiteX19-447" fmla="*/ 866354 w 2427760"/>
              <a:gd name="connsiteY19-448" fmla="*/ 127390 h 2255961"/>
              <a:gd name="connsiteX20-449" fmla="*/ 1075247 w 2427760"/>
              <a:gd name="connsiteY20-450" fmla="*/ 20973 h 2255961"/>
              <a:gd name="connsiteX21-451" fmla="*/ 1288081 w 2427760"/>
              <a:gd name="connsiteY21-452" fmla="*/ 1266 h 2255961"/>
              <a:gd name="connsiteX22-453" fmla="*/ 1457561 w 2427760"/>
              <a:gd name="connsiteY22-454" fmla="*/ 40680 h 2255961"/>
              <a:gd name="connsiteX23-455" fmla="*/ 1571861 w 2427760"/>
              <a:gd name="connsiteY23-456" fmla="*/ 99801 h 2255961"/>
              <a:gd name="connsiteX24-457" fmla="*/ 1615216 w 2427760"/>
              <a:gd name="connsiteY24-458" fmla="*/ 154980 h 2255961"/>
              <a:gd name="connsiteX25-459" fmla="*/ 1611274 w 2427760"/>
              <a:gd name="connsiteY25-460" fmla="*/ 233808 h 2255961"/>
              <a:gd name="connsiteX26-461" fmla="*/ 1646747 w 2427760"/>
              <a:gd name="connsiteY26-462" fmla="*/ 249573 h 2255961"/>
              <a:gd name="connsiteX27-463" fmla="*/ 1721633 w 2427760"/>
              <a:gd name="connsiteY27-464" fmla="*/ 308694 h 2255961"/>
              <a:gd name="connsiteX28-465" fmla="*/ 1749223 w 2427760"/>
              <a:gd name="connsiteY28-466" fmla="*/ 430877 h 2255961"/>
              <a:gd name="connsiteX29-467" fmla="*/ 1761047 w 2427760"/>
              <a:gd name="connsiteY29-468" fmla="*/ 600356 h 2255961"/>
              <a:gd name="connsiteX30-469" fmla="*/ 1741340 w 2427760"/>
              <a:gd name="connsiteY30-470" fmla="*/ 694949 h 2255961"/>
              <a:gd name="connsiteX31-471" fmla="*/ 1764988 w 2427760"/>
              <a:gd name="connsiteY31-472" fmla="*/ 758011 h 2255961"/>
              <a:gd name="connsiteX32-473" fmla="*/ 1721633 w 2427760"/>
              <a:gd name="connsiteY32-474" fmla="*/ 899901 h 2255961"/>
              <a:gd name="connsiteX33-475" fmla="*/ 1670395 w 2427760"/>
              <a:gd name="connsiteY33-476" fmla="*/ 966904 h 2255961"/>
              <a:gd name="connsiteX34-477" fmla="*/ 1670395 w 2427760"/>
              <a:gd name="connsiteY34-478" fmla="*/ 966904 h 2255961"/>
              <a:gd name="connsiteX35-479" fmla="*/ 1646747 w 2427760"/>
              <a:gd name="connsiteY35-480" fmla="*/ 986611 h 2255961"/>
              <a:gd name="connsiteX36-481" fmla="*/ 1623099 w 2427760"/>
              <a:gd name="connsiteY36-482" fmla="*/ 1128501 h 2255961"/>
              <a:gd name="connsiteX37-483" fmla="*/ 1552154 w 2427760"/>
              <a:gd name="connsiteY37-484" fmla="*/ 1258566 h 2255961"/>
              <a:gd name="connsiteX38-485" fmla="*/ 1528505 w 2427760"/>
              <a:gd name="connsiteY38-486" fmla="*/ 1309804 h 2255961"/>
              <a:gd name="connsiteX39-487" fmla="*/ 1544271 w 2427760"/>
              <a:gd name="connsiteY39-488" fmla="*/ 1408339 h 2255961"/>
              <a:gd name="connsiteX40-489" fmla="*/ 1611274 w 2427760"/>
              <a:gd name="connsiteY40-490" fmla="*/ 1491108 h 2255961"/>
              <a:gd name="connsiteX41-491" fmla="*/ 1867464 w 2427760"/>
              <a:gd name="connsiteY41-492" fmla="*/ 1550228 h 2255961"/>
              <a:gd name="connsiteX42-493" fmla="*/ 2096064 w 2427760"/>
              <a:gd name="connsiteY42-494" fmla="*/ 1609349 h 2255961"/>
              <a:gd name="connsiteX43-495" fmla="*/ 2230071 w 2427760"/>
              <a:gd name="connsiteY43-496" fmla="*/ 1652704 h 2255961"/>
              <a:gd name="connsiteX44-497" fmla="*/ 2344371 w 2427760"/>
              <a:gd name="connsiteY44-498" fmla="*/ 1696059 h 2255961"/>
              <a:gd name="connsiteX45-499" fmla="*/ 2379843 w 2427760"/>
              <a:gd name="connsiteY45-500" fmla="*/ 1849773 h 2255961"/>
              <a:gd name="connsiteX46-501" fmla="*/ 2407433 w 2427760"/>
              <a:gd name="connsiteY46-502" fmla="*/ 2050783 h 2255961"/>
              <a:gd name="connsiteX47-503" fmla="*/ 2427140 w 2427760"/>
              <a:gd name="connsiteY47-504" fmla="*/ 2232087 h 2255961"/>
              <a:gd name="connsiteX48-505" fmla="*/ 2423199 w 2427760"/>
              <a:gd name="connsiteY48-506" fmla="*/ 2232087 h 2255961"/>
              <a:gd name="connsiteX49-507" fmla="*/ 440685 w 2427760"/>
              <a:gd name="connsiteY49-508" fmla="*/ 2208438 h 2255961"/>
              <a:gd name="connsiteX50-509" fmla="*/ 18957 w 2427760"/>
              <a:gd name="connsiteY50-510" fmla="*/ 2232087 h 2255961"/>
              <a:gd name="connsiteX0-511" fmla="*/ 76709 w 2485512"/>
              <a:gd name="connsiteY0-512" fmla="*/ 2232087 h 2264696"/>
              <a:gd name="connsiteX1-513" fmla="*/ 135830 w 2485512"/>
              <a:gd name="connsiteY1-514" fmla="*/ 1834008 h 2264696"/>
              <a:gd name="connsiteX2-515" fmla="*/ 183126 w 2485512"/>
              <a:gd name="connsiteY2-516" fmla="*/ 1692118 h 2264696"/>
              <a:gd name="connsiteX3-517" fmla="*/ 297426 w 2485512"/>
              <a:gd name="connsiteY3-518" fmla="*/ 1636939 h 2264696"/>
              <a:gd name="connsiteX4-519" fmla="*/ 931989 w 2485512"/>
              <a:gd name="connsiteY4-520" fmla="*/ 1455635 h 2264696"/>
              <a:gd name="connsiteX5-521" fmla="*/ 928047 w 2485512"/>
              <a:gd name="connsiteY5-522" fmla="*/ 1459577 h 2264696"/>
              <a:gd name="connsiteX6-523" fmla="*/ 979285 w 2485512"/>
              <a:gd name="connsiteY6-524" fmla="*/ 1364983 h 2264696"/>
              <a:gd name="connsiteX7-525" fmla="*/ 967461 w 2485512"/>
              <a:gd name="connsiteY7-526" fmla="*/ 1254625 h 2264696"/>
              <a:gd name="connsiteX8-527" fmla="*/ 904399 w 2485512"/>
              <a:gd name="connsiteY8-528" fmla="*/ 1160032 h 2264696"/>
              <a:gd name="connsiteX9-529" fmla="*/ 857102 w 2485512"/>
              <a:gd name="connsiteY9-530" fmla="*/ 1053614 h 2264696"/>
              <a:gd name="connsiteX10-531" fmla="*/ 849220 w 2485512"/>
              <a:gd name="connsiteY10-532" fmla="*/ 970846 h 2264696"/>
              <a:gd name="connsiteX11-533" fmla="*/ 813747 w 2485512"/>
              <a:gd name="connsiteY11-534" fmla="*/ 939314 h 2264696"/>
              <a:gd name="connsiteX12-535" fmla="*/ 762509 w 2485512"/>
              <a:gd name="connsiteY12-536" fmla="*/ 852604 h 2264696"/>
              <a:gd name="connsiteX13-537" fmla="*/ 750685 w 2485512"/>
              <a:gd name="connsiteY13-538" fmla="*/ 742246 h 2264696"/>
              <a:gd name="connsiteX14-539" fmla="*/ 770392 w 2485512"/>
              <a:gd name="connsiteY14-540" fmla="*/ 687066 h 2264696"/>
              <a:gd name="connsiteX15-541" fmla="*/ 758568 w 2485512"/>
              <a:gd name="connsiteY15-542" fmla="*/ 596414 h 2264696"/>
              <a:gd name="connsiteX16-543" fmla="*/ 746744 w 2485512"/>
              <a:gd name="connsiteY16-544" fmla="*/ 501821 h 2264696"/>
              <a:gd name="connsiteX17-545" fmla="*/ 778275 w 2485512"/>
              <a:gd name="connsiteY17-546" fmla="*/ 332342 h 2264696"/>
              <a:gd name="connsiteX18-547" fmla="*/ 829513 w 2485512"/>
              <a:gd name="connsiteY18-548" fmla="*/ 210159 h 2264696"/>
              <a:gd name="connsiteX19-549" fmla="*/ 924106 w 2485512"/>
              <a:gd name="connsiteY19-550" fmla="*/ 127390 h 2264696"/>
              <a:gd name="connsiteX20-551" fmla="*/ 1132999 w 2485512"/>
              <a:gd name="connsiteY20-552" fmla="*/ 20973 h 2264696"/>
              <a:gd name="connsiteX21-553" fmla="*/ 1345833 w 2485512"/>
              <a:gd name="connsiteY21-554" fmla="*/ 1266 h 2264696"/>
              <a:gd name="connsiteX22-555" fmla="*/ 1515313 w 2485512"/>
              <a:gd name="connsiteY22-556" fmla="*/ 40680 h 2264696"/>
              <a:gd name="connsiteX23-557" fmla="*/ 1629613 w 2485512"/>
              <a:gd name="connsiteY23-558" fmla="*/ 99801 h 2264696"/>
              <a:gd name="connsiteX24-559" fmla="*/ 1672968 w 2485512"/>
              <a:gd name="connsiteY24-560" fmla="*/ 154980 h 2264696"/>
              <a:gd name="connsiteX25-561" fmla="*/ 1669026 w 2485512"/>
              <a:gd name="connsiteY25-562" fmla="*/ 233808 h 2264696"/>
              <a:gd name="connsiteX26-563" fmla="*/ 1704499 w 2485512"/>
              <a:gd name="connsiteY26-564" fmla="*/ 249573 h 2264696"/>
              <a:gd name="connsiteX27-565" fmla="*/ 1779385 w 2485512"/>
              <a:gd name="connsiteY27-566" fmla="*/ 308694 h 2264696"/>
              <a:gd name="connsiteX28-567" fmla="*/ 1806975 w 2485512"/>
              <a:gd name="connsiteY28-568" fmla="*/ 430877 h 2264696"/>
              <a:gd name="connsiteX29-569" fmla="*/ 1818799 w 2485512"/>
              <a:gd name="connsiteY29-570" fmla="*/ 600356 h 2264696"/>
              <a:gd name="connsiteX30-571" fmla="*/ 1799092 w 2485512"/>
              <a:gd name="connsiteY30-572" fmla="*/ 694949 h 2264696"/>
              <a:gd name="connsiteX31-573" fmla="*/ 1822740 w 2485512"/>
              <a:gd name="connsiteY31-574" fmla="*/ 758011 h 2264696"/>
              <a:gd name="connsiteX32-575" fmla="*/ 1779385 w 2485512"/>
              <a:gd name="connsiteY32-576" fmla="*/ 899901 h 2264696"/>
              <a:gd name="connsiteX33-577" fmla="*/ 1728147 w 2485512"/>
              <a:gd name="connsiteY33-578" fmla="*/ 966904 h 2264696"/>
              <a:gd name="connsiteX34-579" fmla="*/ 1728147 w 2485512"/>
              <a:gd name="connsiteY34-580" fmla="*/ 966904 h 2264696"/>
              <a:gd name="connsiteX35-581" fmla="*/ 1704499 w 2485512"/>
              <a:gd name="connsiteY35-582" fmla="*/ 986611 h 2264696"/>
              <a:gd name="connsiteX36-583" fmla="*/ 1680851 w 2485512"/>
              <a:gd name="connsiteY36-584" fmla="*/ 1128501 h 2264696"/>
              <a:gd name="connsiteX37-585" fmla="*/ 1609906 w 2485512"/>
              <a:gd name="connsiteY37-586" fmla="*/ 1258566 h 2264696"/>
              <a:gd name="connsiteX38-587" fmla="*/ 1586257 w 2485512"/>
              <a:gd name="connsiteY38-588" fmla="*/ 1309804 h 2264696"/>
              <a:gd name="connsiteX39-589" fmla="*/ 1602023 w 2485512"/>
              <a:gd name="connsiteY39-590" fmla="*/ 1408339 h 2264696"/>
              <a:gd name="connsiteX40-591" fmla="*/ 1669026 w 2485512"/>
              <a:gd name="connsiteY40-592" fmla="*/ 1491108 h 2264696"/>
              <a:gd name="connsiteX41-593" fmla="*/ 1925216 w 2485512"/>
              <a:gd name="connsiteY41-594" fmla="*/ 1550228 h 2264696"/>
              <a:gd name="connsiteX42-595" fmla="*/ 2153816 w 2485512"/>
              <a:gd name="connsiteY42-596" fmla="*/ 1609349 h 2264696"/>
              <a:gd name="connsiteX43-597" fmla="*/ 2287823 w 2485512"/>
              <a:gd name="connsiteY43-598" fmla="*/ 1652704 h 2264696"/>
              <a:gd name="connsiteX44-599" fmla="*/ 2402123 w 2485512"/>
              <a:gd name="connsiteY44-600" fmla="*/ 1696059 h 2264696"/>
              <a:gd name="connsiteX45-601" fmla="*/ 2437595 w 2485512"/>
              <a:gd name="connsiteY45-602" fmla="*/ 1849773 h 2264696"/>
              <a:gd name="connsiteX46-603" fmla="*/ 2465185 w 2485512"/>
              <a:gd name="connsiteY46-604" fmla="*/ 2050783 h 2264696"/>
              <a:gd name="connsiteX47-605" fmla="*/ 2484892 w 2485512"/>
              <a:gd name="connsiteY47-606" fmla="*/ 2232087 h 2264696"/>
              <a:gd name="connsiteX48-607" fmla="*/ 2480951 w 2485512"/>
              <a:gd name="connsiteY48-608" fmla="*/ 2232087 h 2264696"/>
              <a:gd name="connsiteX49-609" fmla="*/ 1306420 w 2485512"/>
              <a:gd name="connsiteY49-610" fmla="*/ 2236027 h 2264696"/>
              <a:gd name="connsiteX50-611" fmla="*/ 76709 w 2485512"/>
              <a:gd name="connsiteY50-612" fmla="*/ 2232087 h 2264696"/>
              <a:gd name="connsiteX0-613" fmla="*/ 4 w 2408807"/>
              <a:gd name="connsiteY0-614" fmla="*/ 2232087 h 2254305"/>
              <a:gd name="connsiteX1-615" fmla="*/ 59125 w 2408807"/>
              <a:gd name="connsiteY1-616" fmla="*/ 1834008 h 2254305"/>
              <a:gd name="connsiteX2-617" fmla="*/ 106421 w 2408807"/>
              <a:gd name="connsiteY2-618" fmla="*/ 1692118 h 2254305"/>
              <a:gd name="connsiteX3-619" fmla="*/ 220721 w 2408807"/>
              <a:gd name="connsiteY3-620" fmla="*/ 1636939 h 2254305"/>
              <a:gd name="connsiteX4-621" fmla="*/ 855284 w 2408807"/>
              <a:gd name="connsiteY4-622" fmla="*/ 1455635 h 2254305"/>
              <a:gd name="connsiteX5-623" fmla="*/ 851342 w 2408807"/>
              <a:gd name="connsiteY5-624" fmla="*/ 1459577 h 2254305"/>
              <a:gd name="connsiteX6-625" fmla="*/ 902580 w 2408807"/>
              <a:gd name="connsiteY6-626" fmla="*/ 1364983 h 2254305"/>
              <a:gd name="connsiteX7-627" fmla="*/ 890756 w 2408807"/>
              <a:gd name="connsiteY7-628" fmla="*/ 1254625 h 2254305"/>
              <a:gd name="connsiteX8-629" fmla="*/ 827694 w 2408807"/>
              <a:gd name="connsiteY8-630" fmla="*/ 1160032 h 2254305"/>
              <a:gd name="connsiteX9-631" fmla="*/ 780397 w 2408807"/>
              <a:gd name="connsiteY9-632" fmla="*/ 1053614 h 2254305"/>
              <a:gd name="connsiteX10-633" fmla="*/ 772515 w 2408807"/>
              <a:gd name="connsiteY10-634" fmla="*/ 970846 h 2254305"/>
              <a:gd name="connsiteX11-635" fmla="*/ 737042 w 2408807"/>
              <a:gd name="connsiteY11-636" fmla="*/ 939314 h 2254305"/>
              <a:gd name="connsiteX12-637" fmla="*/ 685804 w 2408807"/>
              <a:gd name="connsiteY12-638" fmla="*/ 852604 h 2254305"/>
              <a:gd name="connsiteX13-639" fmla="*/ 673980 w 2408807"/>
              <a:gd name="connsiteY13-640" fmla="*/ 742246 h 2254305"/>
              <a:gd name="connsiteX14-641" fmla="*/ 693687 w 2408807"/>
              <a:gd name="connsiteY14-642" fmla="*/ 687066 h 2254305"/>
              <a:gd name="connsiteX15-643" fmla="*/ 681863 w 2408807"/>
              <a:gd name="connsiteY15-644" fmla="*/ 596414 h 2254305"/>
              <a:gd name="connsiteX16-645" fmla="*/ 670039 w 2408807"/>
              <a:gd name="connsiteY16-646" fmla="*/ 501821 h 2254305"/>
              <a:gd name="connsiteX17-647" fmla="*/ 701570 w 2408807"/>
              <a:gd name="connsiteY17-648" fmla="*/ 332342 h 2254305"/>
              <a:gd name="connsiteX18-649" fmla="*/ 752808 w 2408807"/>
              <a:gd name="connsiteY18-650" fmla="*/ 210159 h 2254305"/>
              <a:gd name="connsiteX19-651" fmla="*/ 847401 w 2408807"/>
              <a:gd name="connsiteY19-652" fmla="*/ 127390 h 2254305"/>
              <a:gd name="connsiteX20-653" fmla="*/ 1056294 w 2408807"/>
              <a:gd name="connsiteY20-654" fmla="*/ 20973 h 2254305"/>
              <a:gd name="connsiteX21-655" fmla="*/ 1269128 w 2408807"/>
              <a:gd name="connsiteY21-656" fmla="*/ 1266 h 2254305"/>
              <a:gd name="connsiteX22-657" fmla="*/ 1438608 w 2408807"/>
              <a:gd name="connsiteY22-658" fmla="*/ 40680 h 2254305"/>
              <a:gd name="connsiteX23-659" fmla="*/ 1552908 w 2408807"/>
              <a:gd name="connsiteY23-660" fmla="*/ 99801 h 2254305"/>
              <a:gd name="connsiteX24-661" fmla="*/ 1596263 w 2408807"/>
              <a:gd name="connsiteY24-662" fmla="*/ 154980 h 2254305"/>
              <a:gd name="connsiteX25-663" fmla="*/ 1592321 w 2408807"/>
              <a:gd name="connsiteY25-664" fmla="*/ 233808 h 2254305"/>
              <a:gd name="connsiteX26-665" fmla="*/ 1627794 w 2408807"/>
              <a:gd name="connsiteY26-666" fmla="*/ 249573 h 2254305"/>
              <a:gd name="connsiteX27-667" fmla="*/ 1702680 w 2408807"/>
              <a:gd name="connsiteY27-668" fmla="*/ 308694 h 2254305"/>
              <a:gd name="connsiteX28-669" fmla="*/ 1730270 w 2408807"/>
              <a:gd name="connsiteY28-670" fmla="*/ 430877 h 2254305"/>
              <a:gd name="connsiteX29-671" fmla="*/ 1742094 w 2408807"/>
              <a:gd name="connsiteY29-672" fmla="*/ 600356 h 2254305"/>
              <a:gd name="connsiteX30-673" fmla="*/ 1722387 w 2408807"/>
              <a:gd name="connsiteY30-674" fmla="*/ 694949 h 2254305"/>
              <a:gd name="connsiteX31-675" fmla="*/ 1746035 w 2408807"/>
              <a:gd name="connsiteY31-676" fmla="*/ 758011 h 2254305"/>
              <a:gd name="connsiteX32-677" fmla="*/ 1702680 w 2408807"/>
              <a:gd name="connsiteY32-678" fmla="*/ 899901 h 2254305"/>
              <a:gd name="connsiteX33-679" fmla="*/ 1651442 w 2408807"/>
              <a:gd name="connsiteY33-680" fmla="*/ 966904 h 2254305"/>
              <a:gd name="connsiteX34-681" fmla="*/ 1651442 w 2408807"/>
              <a:gd name="connsiteY34-682" fmla="*/ 966904 h 2254305"/>
              <a:gd name="connsiteX35-683" fmla="*/ 1627794 w 2408807"/>
              <a:gd name="connsiteY35-684" fmla="*/ 986611 h 2254305"/>
              <a:gd name="connsiteX36-685" fmla="*/ 1604146 w 2408807"/>
              <a:gd name="connsiteY36-686" fmla="*/ 1128501 h 2254305"/>
              <a:gd name="connsiteX37-687" fmla="*/ 1533201 w 2408807"/>
              <a:gd name="connsiteY37-688" fmla="*/ 1258566 h 2254305"/>
              <a:gd name="connsiteX38-689" fmla="*/ 1509552 w 2408807"/>
              <a:gd name="connsiteY38-690" fmla="*/ 1309804 h 2254305"/>
              <a:gd name="connsiteX39-691" fmla="*/ 1525318 w 2408807"/>
              <a:gd name="connsiteY39-692" fmla="*/ 1408339 h 2254305"/>
              <a:gd name="connsiteX40-693" fmla="*/ 1592321 w 2408807"/>
              <a:gd name="connsiteY40-694" fmla="*/ 1491108 h 2254305"/>
              <a:gd name="connsiteX41-695" fmla="*/ 1848511 w 2408807"/>
              <a:gd name="connsiteY41-696" fmla="*/ 1550228 h 2254305"/>
              <a:gd name="connsiteX42-697" fmla="*/ 2077111 w 2408807"/>
              <a:gd name="connsiteY42-698" fmla="*/ 1609349 h 2254305"/>
              <a:gd name="connsiteX43-699" fmla="*/ 2211118 w 2408807"/>
              <a:gd name="connsiteY43-700" fmla="*/ 1652704 h 2254305"/>
              <a:gd name="connsiteX44-701" fmla="*/ 2325418 w 2408807"/>
              <a:gd name="connsiteY44-702" fmla="*/ 1696059 h 2254305"/>
              <a:gd name="connsiteX45-703" fmla="*/ 2360890 w 2408807"/>
              <a:gd name="connsiteY45-704" fmla="*/ 1849773 h 2254305"/>
              <a:gd name="connsiteX46-705" fmla="*/ 2388480 w 2408807"/>
              <a:gd name="connsiteY46-706" fmla="*/ 2050783 h 2254305"/>
              <a:gd name="connsiteX47-707" fmla="*/ 2408187 w 2408807"/>
              <a:gd name="connsiteY47-708" fmla="*/ 2232087 h 2254305"/>
              <a:gd name="connsiteX48-709" fmla="*/ 2404246 w 2408807"/>
              <a:gd name="connsiteY48-710" fmla="*/ 2232087 h 2254305"/>
              <a:gd name="connsiteX49-711" fmla="*/ 1229715 w 2408807"/>
              <a:gd name="connsiteY49-712" fmla="*/ 2236027 h 2254305"/>
              <a:gd name="connsiteX50-713" fmla="*/ 4 w 2408807"/>
              <a:gd name="connsiteY50-714" fmla="*/ 2232087 h 2254305"/>
              <a:gd name="connsiteX0-715" fmla="*/ 0 w 2408803"/>
              <a:gd name="connsiteY0-716" fmla="*/ 2232087 h 2245516"/>
              <a:gd name="connsiteX1-717" fmla="*/ 59121 w 2408803"/>
              <a:gd name="connsiteY1-718" fmla="*/ 1834008 h 2245516"/>
              <a:gd name="connsiteX2-719" fmla="*/ 106417 w 2408803"/>
              <a:gd name="connsiteY2-720" fmla="*/ 1692118 h 2245516"/>
              <a:gd name="connsiteX3-721" fmla="*/ 220717 w 2408803"/>
              <a:gd name="connsiteY3-722" fmla="*/ 1636939 h 2245516"/>
              <a:gd name="connsiteX4-723" fmla="*/ 855280 w 2408803"/>
              <a:gd name="connsiteY4-724" fmla="*/ 1455635 h 2245516"/>
              <a:gd name="connsiteX5-725" fmla="*/ 851338 w 2408803"/>
              <a:gd name="connsiteY5-726" fmla="*/ 1459577 h 2245516"/>
              <a:gd name="connsiteX6-727" fmla="*/ 902576 w 2408803"/>
              <a:gd name="connsiteY6-728" fmla="*/ 1364983 h 2245516"/>
              <a:gd name="connsiteX7-729" fmla="*/ 890752 w 2408803"/>
              <a:gd name="connsiteY7-730" fmla="*/ 1254625 h 2245516"/>
              <a:gd name="connsiteX8-731" fmla="*/ 827690 w 2408803"/>
              <a:gd name="connsiteY8-732" fmla="*/ 1160032 h 2245516"/>
              <a:gd name="connsiteX9-733" fmla="*/ 780393 w 2408803"/>
              <a:gd name="connsiteY9-734" fmla="*/ 1053614 h 2245516"/>
              <a:gd name="connsiteX10-735" fmla="*/ 772511 w 2408803"/>
              <a:gd name="connsiteY10-736" fmla="*/ 970846 h 2245516"/>
              <a:gd name="connsiteX11-737" fmla="*/ 737038 w 2408803"/>
              <a:gd name="connsiteY11-738" fmla="*/ 939314 h 2245516"/>
              <a:gd name="connsiteX12-739" fmla="*/ 685800 w 2408803"/>
              <a:gd name="connsiteY12-740" fmla="*/ 852604 h 2245516"/>
              <a:gd name="connsiteX13-741" fmla="*/ 673976 w 2408803"/>
              <a:gd name="connsiteY13-742" fmla="*/ 742246 h 2245516"/>
              <a:gd name="connsiteX14-743" fmla="*/ 693683 w 2408803"/>
              <a:gd name="connsiteY14-744" fmla="*/ 687066 h 2245516"/>
              <a:gd name="connsiteX15-745" fmla="*/ 681859 w 2408803"/>
              <a:gd name="connsiteY15-746" fmla="*/ 596414 h 2245516"/>
              <a:gd name="connsiteX16-747" fmla="*/ 670035 w 2408803"/>
              <a:gd name="connsiteY16-748" fmla="*/ 501821 h 2245516"/>
              <a:gd name="connsiteX17-749" fmla="*/ 701566 w 2408803"/>
              <a:gd name="connsiteY17-750" fmla="*/ 332342 h 2245516"/>
              <a:gd name="connsiteX18-751" fmla="*/ 752804 w 2408803"/>
              <a:gd name="connsiteY18-752" fmla="*/ 210159 h 2245516"/>
              <a:gd name="connsiteX19-753" fmla="*/ 847397 w 2408803"/>
              <a:gd name="connsiteY19-754" fmla="*/ 127390 h 2245516"/>
              <a:gd name="connsiteX20-755" fmla="*/ 1056290 w 2408803"/>
              <a:gd name="connsiteY20-756" fmla="*/ 20973 h 2245516"/>
              <a:gd name="connsiteX21-757" fmla="*/ 1269124 w 2408803"/>
              <a:gd name="connsiteY21-758" fmla="*/ 1266 h 2245516"/>
              <a:gd name="connsiteX22-759" fmla="*/ 1438604 w 2408803"/>
              <a:gd name="connsiteY22-760" fmla="*/ 40680 h 2245516"/>
              <a:gd name="connsiteX23-761" fmla="*/ 1552904 w 2408803"/>
              <a:gd name="connsiteY23-762" fmla="*/ 99801 h 2245516"/>
              <a:gd name="connsiteX24-763" fmla="*/ 1596259 w 2408803"/>
              <a:gd name="connsiteY24-764" fmla="*/ 154980 h 2245516"/>
              <a:gd name="connsiteX25-765" fmla="*/ 1592317 w 2408803"/>
              <a:gd name="connsiteY25-766" fmla="*/ 233808 h 2245516"/>
              <a:gd name="connsiteX26-767" fmla="*/ 1627790 w 2408803"/>
              <a:gd name="connsiteY26-768" fmla="*/ 249573 h 2245516"/>
              <a:gd name="connsiteX27-769" fmla="*/ 1702676 w 2408803"/>
              <a:gd name="connsiteY27-770" fmla="*/ 308694 h 2245516"/>
              <a:gd name="connsiteX28-771" fmla="*/ 1730266 w 2408803"/>
              <a:gd name="connsiteY28-772" fmla="*/ 430877 h 2245516"/>
              <a:gd name="connsiteX29-773" fmla="*/ 1742090 w 2408803"/>
              <a:gd name="connsiteY29-774" fmla="*/ 600356 h 2245516"/>
              <a:gd name="connsiteX30-775" fmla="*/ 1722383 w 2408803"/>
              <a:gd name="connsiteY30-776" fmla="*/ 694949 h 2245516"/>
              <a:gd name="connsiteX31-777" fmla="*/ 1746031 w 2408803"/>
              <a:gd name="connsiteY31-778" fmla="*/ 758011 h 2245516"/>
              <a:gd name="connsiteX32-779" fmla="*/ 1702676 w 2408803"/>
              <a:gd name="connsiteY32-780" fmla="*/ 899901 h 2245516"/>
              <a:gd name="connsiteX33-781" fmla="*/ 1651438 w 2408803"/>
              <a:gd name="connsiteY33-782" fmla="*/ 966904 h 2245516"/>
              <a:gd name="connsiteX34-783" fmla="*/ 1651438 w 2408803"/>
              <a:gd name="connsiteY34-784" fmla="*/ 966904 h 2245516"/>
              <a:gd name="connsiteX35-785" fmla="*/ 1627790 w 2408803"/>
              <a:gd name="connsiteY35-786" fmla="*/ 986611 h 2245516"/>
              <a:gd name="connsiteX36-787" fmla="*/ 1604142 w 2408803"/>
              <a:gd name="connsiteY36-788" fmla="*/ 1128501 h 2245516"/>
              <a:gd name="connsiteX37-789" fmla="*/ 1533197 w 2408803"/>
              <a:gd name="connsiteY37-790" fmla="*/ 1258566 h 2245516"/>
              <a:gd name="connsiteX38-791" fmla="*/ 1509548 w 2408803"/>
              <a:gd name="connsiteY38-792" fmla="*/ 1309804 h 2245516"/>
              <a:gd name="connsiteX39-793" fmla="*/ 1525314 w 2408803"/>
              <a:gd name="connsiteY39-794" fmla="*/ 1408339 h 2245516"/>
              <a:gd name="connsiteX40-795" fmla="*/ 1592317 w 2408803"/>
              <a:gd name="connsiteY40-796" fmla="*/ 1491108 h 2245516"/>
              <a:gd name="connsiteX41-797" fmla="*/ 1848507 w 2408803"/>
              <a:gd name="connsiteY41-798" fmla="*/ 1550228 h 2245516"/>
              <a:gd name="connsiteX42-799" fmla="*/ 2077107 w 2408803"/>
              <a:gd name="connsiteY42-800" fmla="*/ 1609349 h 2245516"/>
              <a:gd name="connsiteX43-801" fmla="*/ 2211114 w 2408803"/>
              <a:gd name="connsiteY43-802" fmla="*/ 1652704 h 2245516"/>
              <a:gd name="connsiteX44-803" fmla="*/ 2325414 w 2408803"/>
              <a:gd name="connsiteY44-804" fmla="*/ 1696059 h 2245516"/>
              <a:gd name="connsiteX45-805" fmla="*/ 2360886 w 2408803"/>
              <a:gd name="connsiteY45-806" fmla="*/ 1849773 h 2245516"/>
              <a:gd name="connsiteX46-807" fmla="*/ 2388476 w 2408803"/>
              <a:gd name="connsiteY46-808" fmla="*/ 2050783 h 2245516"/>
              <a:gd name="connsiteX47-809" fmla="*/ 2408183 w 2408803"/>
              <a:gd name="connsiteY47-810" fmla="*/ 2232087 h 2245516"/>
              <a:gd name="connsiteX48-811" fmla="*/ 2404242 w 2408803"/>
              <a:gd name="connsiteY48-812" fmla="*/ 2232087 h 2245516"/>
              <a:gd name="connsiteX49-813" fmla="*/ 1229711 w 2408803"/>
              <a:gd name="connsiteY49-814" fmla="*/ 2236027 h 2245516"/>
              <a:gd name="connsiteX50-815" fmla="*/ 0 w 2408803"/>
              <a:gd name="connsiteY50-816" fmla="*/ 2232087 h 2245516"/>
              <a:gd name="connsiteX0-817" fmla="*/ 0 w 2408803"/>
              <a:gd name="connsiteY0-818" fmla="*/ 2232087 h 2245516"/>
              <a:gd name="connsiteX1-819" fmla="*/ 59121 w 2408803"/>
              <a:gd name="connsiteY1-820" fmla="*/ 1834008 h 2245516"/>
              <a:gd name="connsiteX2-821" fmla="*/ 106417 w 2408803"/>
              <a:gd name="connsiteY2-822" fmla="*/ 1692118 h 2245516"/>
              <a:gd name="connsiteX3-823" fmla="*/ 220717 w 2408803"/>
              <a:gd name="connsiteY3-824" fmla="*/ 1636939 h 2245516"/>
              <a:gd name="connsiteX4-825" fmla="*/ 855280 w 2408803"/>
              <a:gd name="connsiteY4-826" fmla="*/ 1455635 h 2245516"/>
              <a:gd name="connsiteX5-827" fmla="*/ 851338 w 2408803"/>
              <a:gd name="connsiteY5-828" fmla="*/ 1459577 h 2245516"/>
              <a:gd name="connsiteX6-829" fmla="*/ 902576 w 2408803"/>
              <a:gd name="connsiteY6-830" fmla="*/ 1364983 h 2245516"/>
              <a:gd name="connsiteX7-831" fmla="*/ 890752 w 2408803"/>
              <a:gd name="connsiteY7-832" fmla="*/ 1254625 h 2245516"/>
              <a:gd name="connsiteX8-833" fmla="*/ 827690 w 2408803"/>
              <a:gd name="connsiteY8-834" fmla="*/ 1160032 h 2245516"/>
              <a:gd name="connsiteX9-835" fmla="*/ 780393 w 2408803"/>
              <a:gd name="connsiteY9-836" fmla="*/ 1053614 h 2245516"/>
              <a:gd name="connsiteX10-837" fmla="*/ 772511 w 2408803"/>
              <a:gd name="connsiteY10-838" fmla="*/ 970846 h 2245516"/>
              <a:gd name="connsiteX11-839" fmla="*/ 737038 w 2408803"/>
              <a:gd name="connsiteY11-840" fmla="*/ 939314 h 2245516"/>
              <a:gd name="connsiteX12-841" fmla="*/ 685800 w 2408803"/>
              <a:gd name="connsiteY12-842" fmla="*/ 852604 h 2245516"/>
              <a:gd name="connsiteX13-843" fmla="*/ 673976 w 2408803"/>
              <a:gd name="connsiteY13-844" fmla="*/ 742246 h 2245516"/>
              <a:gd name="connsiteX14-845" fmla="*/ 693683 w 2408803"/>
              <a:gd name="connsiteY14-846" fmla="*/ 687066 h 2245516"/>
              <a:gd name="connsiteX15-847" fmla="*/ 681859 w 2408803"/>
              <a:gd name="connsiteY15-848" fmla="*/ 596414 h 2245516"/>
              <a:gd name="connsiteX16-849" fmla="*/ 670035 w 2408803"/>
              <a:gd name="connsiteY16-850" fmla="*/ 501821 h 2245516"/>
              <a:gd name="connsiteX17-851" fmla="*/ 701566 w 2408803"/>
              <a:gd name="connsiteY17-852" fmla="*/ 332342 h 2245516"/>
              <a:gd name="connsiteX18-853" fmla="*/ 752804 w 2408803"/>
              <a:gd name="connsiteY18-854" fmla="*/ 210159 h 2245516"/>
              <a:gd name="connsiteX19-855" fmla="*/ 847397 w 2408803"/>
              <a:gd name="connsiteY19-856" fmla="*/ 127390 h 2245516"/>
              <a:gd name="connsiteX20-857" fmla="*/ 1056290 w 2408803"/>
              <a:gd name="connsiteY20-858" fmla="*/ 20973 h 2245516"/>
              <a:gd name="connsiteX21-859" fmla="*/ 1269124 w 2408803"/>
              <a:gd name="connsiteY21-860" fmla="*/ 1266 h 2245516"/>
              <a:gd name="connsiteX22-861" fmla="*/ 1438604 w 2408803"/>
              <a:gd name="connsiteY22-862" fmla="*/ 40680 h 2245516"/>
              <a:gd name="connsiteX23-863" fmla="*/ 1552904 w 2408803"/>
              <a:gd name="connsiteY23-864" fmla="*/ 99801 h 2245516"/>
              <a:gd name="connsiteX24-865" fmla="*/ 1596259 w 2408803"/>
              <a:gd name="connsiteY24-866" fmla="*/ 154980 h 2245516"/>
              <a:gd name="connsiteX25-867" fmla="*/ 1608082 w 2408803"/>
              <a:gd name="connsiteY25-868" fmla="*/ 214101 h 2245516"/>
              <a:gd name="connsiteX26-869" fmla="*/ 1627790 w 2408803"/>
              <a:gd name="connsiteY26-870" fmla="*/ 249573 h 2245516"/>
              <a:gd name="connsiteX27-871" fmla="*/ 1702676 w 2408803"/>
              <a:gd name="connsiteY27-872" fmla="*/ 308694 h 2245516"/>
              <a:gd name="connsiteX28-873" fmla="*/ 1730266 w 2408803"/>
              <a:gd name="connsiteY28-874" fmla="*/ 430877 h 2245516"/>
              <a:gd name="connsiteX29-875" fmla="*/ 1742090 w 2408803"/>
              <a:gd name="connsiteY29-876" fmla="*/ 600356 h 2245516"/>
              <a:gd name="connsiteX30-877" fmla="*/ 1722383 w 2408803"/>
              <a:gd name="connsiteY30-878" fmla="*/ 694949 h 2245516"/>
              <a:gd name="connsiteX31-879" fmla="*/ 1746031 w 2408803"/>
              <a:gd name="connsiteY31-880" fmla="*/ 758011 h 2245516"/>
              <a:gd name="connsiteX32-881" fmla="*/ 1702676 w 2408803"/>
              <a:gd name="connsiteY32-882" fmla="*/ 899901 h 2245516"/>
              <a:gd name="connsiteX33-883" fmla="*/ 1651438 w 2408803"/>
              <a:gd name="connsiteY33-884" fmla="*/ 966904 h 2245516"/>
              <a:gd name="connsiteX34-885" fmla="*/ 1651438 w 2408803"/>
              <a:gd name="connsiteY34-886" fmla="*/ 966904 h 2245516"/>
              <a:gd name="connsiteX35-887" fmla="*/ 1627790 w 2408803"/>
              <a:gd name="connsiteY35-888" fmla="*/ 986611 h 2245516"/>
              <a:gd name="connsiteX36-889" fmla="*/ 1604142 w 2408803"/>
              <a:gd name="connsiteY36-890" fmla="*/ 1128501 h 2245516"/>
              <a:gd name="connsiteX37-891" fmla="*/ 1533197 w 2408803"/>
              <a:gd name="connsiteY37-892" fmla="*/ 1258566 h 2245516"/>
              <a:gd name="connsiteX38-893" fmla="*/ 1509548 w 2408803"/>
              <a:gd name="connsiteY38-894" fmla="*/ 1309804 h 2245516"/>
              <a:gd name="connsiteX39-895" fmla="*/ 1525314 w 2408803"/>
              <a:gd name="connsiteY39-896" fmla="*/ 1408339 h 2245516"/>
              <a:gd name="connsiteX40-897" fmla="*/ 1592317 w 2408803"/>
              <a:gd name="connsiteY40-898" fmla="*/ 1491108 h 2245516"/>
              <a:gd name="connsiteX41-899" fmla="*/ 1848507 w 2408803"/>
              <a:gd name="connsiteY41-900" fmla="*/ 1550228 h 2245516"/>
              <a:gd name="connsiteX42-901" fmla="*/ 2077107 w 2408803"/>
              <a:gd name="connsiteY42-902" fmla="*/ 1609349 h 2245516"/>
              <a:gd name="connsiteX43-903" fmla="*/ 2211114 w 2408803"/>
              <a:gd name="connsiteY43-904" fmla="*/ 1652704 h 2245516"/>
              <a:gd name="connsiteX44-905" fmla="*/ 2325414 w 2408803"/>
              <a:gd name="connsiteY44-906" fmla="*/ 1696059 h 2245516"/>
              <a:gd name="connsiteX45-907" fmla="*/ 2360886 w 2408803"/>
              <a:gd name="connsiteY45-908" fmla="*/ 1849773 h 2245516"/>
              <a:gd name="connsiteX46-909" fmla="*/ 2388476 w 2408803"/>
              <a:gd name="connsiteY46-910" fmla="*/ 2050783 h 2245516"/>
              <a:gd name="connsiteX47-911" fmla="*/ 2408183 w 2408803"/>
              <a:gd name="connsiteY47-912" fmla="*/ 2232087 h 2245516"/>
              <a:gd name="connsiteX48-913" fmla="*/ 2404242 w 2408803"/>
              <a:gd name="connsiteY48-914" fmla="*/ 2232087 h 2245516"/>
              <a:gd name="connsiteX49-915" fmla="*/ 1229711 w 2408803"/>
              <a:gd name="connsiteY49-916" fmla="*/ 2236027 h 2245516"/>
              <a:gd name="connsiteX50-917" fmla="*/ 0 w 2408803"/>
              <a:gd name="connsiteY50-918" fmla="*/ 2232087 h 2245516"/>
              <a:gd name="connsiteX0-919" fmla="*/ 0 w 2408803"/>
              <a:gd name="connsiteY0-920" fmla="*/ 2232087 h 2245516"/>
              <a:gd name="connsiteX1-921" fmla="*/ 59121 w 2408803"/>
              <a:gd name="connsiteY1-922" fmla="*/ 1834008 h 2245516"/>
              <a:gd name="connsiteX2-923" fmla="*/ 106417 w 2408803"/>
              <a:gd name="connsiteY2-924" fmla="*/ 1692118 h 2245516"/>
              <a:gd name="connsiteX3-925" fmla="*/ 220717 w 2408803"/>
              <a:gd name="connsiteY3-926" fmla="*/ 1636939 h 2245516"/>
              <a:gd name="connsiteX4-927" fmla="*/ 855280 w 2408803"/>
              <a:gd name="connsiteY4-928" fmla="*/ 1455635 h 2245516"/>
              <a:gd name="connsiteX5-929" fmla="*/ 851338 w 2408803"/>
              <a:gd name="connsiteY5-930" fmla="*/ 1459577 h 2245516"/>
              <a:gd name="connsiteX6-931" fmla="*/ 902576 w 2408803"/>
              <a:gd name="connsiteY6-932" fmla="*/ 1364983 h 2245516"/>
              <a:gd name="connsiteX7-933" fmla="*/ 890752 w 2408803"/>
              <a:gd name="connsiteY7-934" fmla="*/ 1254625 h 2245516"/>
              <a:gd name="connsiteX8-935" fmla="*/ 827690 w 2408803"/>
              <a:gd name="connsiteY8-936" fmla="*/ 1160032 h 2245516"/>
              <a:gd name="connsiteX9-937" fmla="*/ 780393 w 2408803"/>
              <a:gd name="connsiteY9-938" fmla="*/ 1053614 h 2245516"/>
              <a:gd name="connsiteX10-939" fmla="*/ 772511 w 2408803"/>
              <a:gd name="connsiteY10-940" fmla="*/ 970846 h 2245516"/>
              <a:gd name="connsiteX11-941" fmla="*/ 737038 w 2408803"/>
              <a:gd name="connsiteY11-942" fmla="*/ 939314 h 2245516"/>
              <a:gd name="connsiteX12-943" fmla="*/ 685800 w 2408803"/>
              <a:gd name="connsiteY12-944" fmla="*/ 852604 h 2245516"/>
              <a:gd name="connsiteX13-945" fmla="*/ 673976 w 2408803"/>
              <a:gd name="connsiteY13-946" fmla="*/ 742246 h 2245516"/>
              <a:gd name="connsiteX14-947" fmla="*/ 693683 w 2408803"/>
              <a:gd name="connsiteY14-948" fmla="*/ 687066 h 2245516"/>
              <a:gd name="connsiteX15-949" fmla="*/ 681859 w 2408803"/>
              <a:gd name="connsiteY15-950" fmla="*/ 596414 h 2245516"/>
              <a:gd name="connsiteX16-951" fmla="*/ 670035 w 2408803"/>
              <a:gd name="connsiteY16-952" fmla="*/ 501821 h 2245516"/>
              <a:gd name="connsiteX17-953" fmla="*/ 701566 w 2408803"/>
              <a:gd name="connsiteY17-954" fmla="*/ 332342 h 2245516"/>
              <a:gd name="connsiteX18-955" fmla="*/ 752804 w 2408803"/>
              <a:gd name="connsiteY18-956" fmla="*/ 210159 h 2245516"/>
              <a:gd name="connsiteX19-957" fmla="*/ 847397 w 2408803"/>
              <a:gd name="connsiteY19-958" fmla="*/ 127390 h 2245516"/>
              <a:gd name="connsiteX20-959" fmla="*/ 1056290 w 2408803"/>
              <a:gd name="connsiteY20-960" fmla="*/ 20973 h 2245516"/>
              <a:gd name="connsiteX21-961" fmla="*/ 1269124 w 2408803"/>
              <a:gd name="connsiteY21-962" fmla="*/ 1266 h 2245516"/>
              <a:gd name="connsiteX22-963" fmla="*/ 1438604 w 2408803"/>
              <a:gd name="connsiteY22-964" fmla="*/ 40680 h 2245516"/>
              <a:gd name="connsiteX23-965" fmla="*/ 1552904 w 2408803"/>
              <a:gd name="connsiteY23-966" fmla="*/ 99801 h 2245516"/>
              <a:gd name="connsiteX24-967" fmla="*/ 1596259 w 2408803"/>
              <a:gd name="connsiteY24-968" fmla="*/ 154980 h 2245516"/>
              <a:gd name="connsiteX25-969" fmla="*/ 1608082 w 2408803"/>
              <a:gd name="connsiteY25-970" fmla="*/ 214101 h 2245516"/>
              <a:gd name="connsiteX26-971" fmla="*/ 1655380 w 2408803"/>
              <a:gd name="connsiteY26-972" fmla="*/ 237749 h 2245516"/>
              <a:gd name="connsiteX27-973" fmla="*/ 1702676 w 2408803"/>
              <a:gd name="connsiteY27-974" fmla="*/ 308694 h 2245516"/>
              <a:gd name="connsiteX28-975" fmla="*/ 1730266 w 2408803"/>
              <a:gd name="connsiteY28-976" fmla="*/ 430877 h 2245516"/>
              <a:gd name="connsiteX29-977" fmla="*/ 1742090 w 2408803"/>
              <a:gd name="connsiteY29-978" fmla="*/ 600356 h 2245516"/>
              <a:gd name="connsiteX30-979" fmla="*/ 1722383 w 2408803"/>
              <a:gd name="connsiteY30-980" fmla="*/ 694949 h 2245516"/>
              <a:gd name="connsiteX31-981" fmla="*/ 1746031 w 2408803"/>
              <a:gd name="connsiteY31-982" fmla="*/ 758011 h 2245516"/>
              <a:gd name="connsiteX32-983" fmla="*/ 1702676 w 2408803"/>
              <a:gd name="connsiteY32-984" fmla="*/ 899901 h 2245516"/>
              <a:gd name="connsiteX33-985" fmla="*/ 1651438 w 2408803"/>
              <a:gd name="connsiteY33-986" fmla="*/ 966904 h 2245516"/>
              <a:gd name="connsiteX34-987" fmla="*/ 1651438 w 2408803"/>
              <a:gd name="connsiteY34-988" fmla="*/ 966904 h 2245516"/>
              <a:gd name="connsiteX35-989" fmla="*/ 1627790 w 2408803"/>
              <a:gd name="connsiteY35-990" fmla="*/ 986611 h 2245516"/>
              <a:gd name="connsiteX36-991" fmla="*/ 1604142 w 2408803"/>
              <a:gd name="connsiteY36-992" fmla="*/ 1128501 h 2245516"/>
              <a:gd name="connsiteX37-993" fmla="*/ 1533197 w 2408803"/>
              <a:gd name="connsiteY37-994" fmla="*/ 1258566 h 2245516"/>
              <a:gd name="connsiteX38-995" fmla="*/ 1509548 w 2408803"/>
              <a:gd name="connsiteY38-996" fmla="*/ 1309804 h 2245516"/>
              <a:gd name="connsiteX39-997" fmla="*/ 1525314 w 2408803"/>
              <a:gd name="connsiteY39-998" fmla="*/ 1408339 h 2245516"/>
              <a:gd name="connsiteX40-999" fmla="*/ 1592317 w 2408803"/>
              <a:gd name="connsiteY40-1000" fmla="*/ 1491108 h 2245516"/>
              <a:gd name="connsiteX41-1001" fmla="*/ 1848507 w 2408803"/>
              <a:gd name="connsiteY41-1002" fmla="*/ 1550228 h 2245516"/>
              <a:gd name="connsiteX42-1003" fmla="*/ 2077107 w 2408803"/>
              <a:gd name="connsiteY42-1004" fmla="*/ 1609349 h 2245516"/>
              <a:gd name="connsiteX43-1005" fmla="*/ 2211114 w 2408803"/>
              <a:gd name="connsiteY43-1006" fmla="*/ 1652704 h 2245516"/>
              <a:gd name="connsiteX44-1007" fmla="*/ 2325414 w 2408803"/>
              <a:gd name="connsiteY44-1008" fmla="*/ 1696059 h 2245516"/>
              <a:gd name="connsiteX45-1009" fmla="*/ 2360886 w 2408803"/>
              <a:gd name="connsiteY45-1010" fmla="*/ 1849773 h 2245516"/>
              <a:gd name="connsiteX46-1011" fmla="*/ 2388476 w 2408803"/>
              <a:gd name="connsiteY46-1012" fmla="*/ 2050783 h 2245516"/>
              <a:gd name="connsiteX47-1013" fmla="*/ 2408183 w 2408803"/>
              <a:gd name="connsiteY47-1014" fmla="*/ 2232087 h 2245516"/>
              <a:gd name="connsiteX48-1015" fmla="*/ 2404242 w 2408803"/>
              <a:gd name="connsiteY48-1016" fmla="*/ 2232087 h 2245516"/>
              <a:gd name="connsiteX49-1017" fmla="*/ 1229711 w 2408803"/>
              <a:gd name="connsiteY49-1018" fmla="*/ 2236027 h 2245516"/>
              <a:gd name="connsiteX50-1019" fmla="*/ 0 w 2408803"/>
              <a:gd name="connsiteY50-1020" fmla="*/ 2232087 h 2245516"/>
              <a:gd name="connsiteX0-1021" fmla="*/ 0 w 2408803"/>
              <a:gd name="connsiteY0-1022" fmla="*/ 2232087 h 2245516"/>
              <a:gd name="connsiteX1-1023" fmla="*/ 59121 w 2408803"/>
              <a:gd name="connsiteY1-1024" fmla="*/ 1834008 h 2245516"/>
              <a:gd name="connsiteX2-1025" fmla="*/ 106417 w 2408803"/>
              <a:gd name="connsiteY2-1026" fmla="*/ 1692118 h 2245516"/>
              <a:gd name="connsiteX3-1027" fmla="*/ 220717 w 2408803"/>
              <a:gd name="connsiteY3-1028" fmla="*/ 1636939 h 2245516"/>
              <a:gd name="connsiteX4-1029" fmla="*/ 855280 w 2408803"/>
              <a:gd name="connsiteY4-1030" fmla="*/ 1455635 h 2245516"/>
              <a:gd name="connsiteX5-1031" fmla="*/ 981404 w 2408803"/>
              <a:gd name="connsiteY5-1032" fmla="*/ 1467460 h 2245516"/>
              <a:gd name="connsiteX6-1033" fmla="*/ 902576 w 2408803"/>
              <a:gd name="connsiteY6-1034" fmla="*/ 1364983 h 2245516"/>
              <a:gd name="connsiteX7-1035" fmla="*/ 890752 w 2408803"/>
              <a:gd name="connsiteY7-1036" fmla="*/ 1254625 h 2245516"/>
              <a:gd name="connsiteX8-1037" fmla="*/ 827690 w 2408803"/>
              <a:gd name="connsiteY8-1038" fmla="*/ 1160032 h 2245516"/>
              <a:gd name="connsiteX9-1039" fmla="*/ 780393 w 2408803"/>
              <a:gd name="connsiteY9-1040" fmla="*/ 1053614 h 2245516"/>
              <a:gd name="connsiteX10-1041" fmla="*/ 772511 w 2408803"/>
              <a:gd name="connsiteY10-1042" fmla="*/ 970846 h 2245516"/>
              <a:gd name="connsiteX11-1043" fmla="*/ 737038 w 2408803"/>
              <a:gd name="connsiteY11-1044" fmla="*/ 939314 h 2245516"/>
              <a:gd name="connsiteX12-1045" fmla="*/ 685800 w 2408803"/>
              <a:gd name="connsiteY12-1046" fmla="*/ 852604 h 2245516"/>
              <a:gd name="connsiteX13-1047" fmla="*/ 673976 w 2408803"/>
              <a:gd name="connsiteY13-1048" fmla="*/ 742246 h 2245516"/>
              <a:gd name="connsiteX14-1049" fmla="*/ 693683 w 2408803"/>
              <a:gd name="connsiteY14-1050" fmla="*/ 687066 h 2245516"/>
              <a:gd name="connsiteX15-1051" fmla="*/ 681859 w 2408803"/>
              <a:gd name="connsiteY15-1052" fmla="*/ 596414 h 2245516"/>
              <a:gd name="connsiteX16-1053" fmla="*/ 670035 w 2408803"/>
              <a:gd name="connsiteY16-1054" fmla="*/ 501821 h 2245516"/>
              <a:gd name="connsiteX17-1055" fmla="*/ 701566 w 2408803"/>
              <a:gd name="connsiteY17-1056" fmla="*/ 332342 h 2245516"/>
              <a:gd name="connsiteX18-1057" fmla="*/ 752804 w 2408803"/>
              <a:gd name="connsiteY18-1058" fmla="*/ 210159 h 2245516"/>
              <a:gd name="connsiteX19-1059" fmla="*/ 847397 w 2408803"/>
              <a:gd name="connsiteY19-1060" fmla="*/ 127390 h 2245516"/>
              <a:gd name="connsiteX20-1061" fmla="*/ 1056290 w 2408803"/>
              <a:gd name="connsiteY20-1062" fmla="*/ 20973 h 2245516"/>
              <a:gd name="connsiteX21-1063" fmla="*/ 1269124 w 2408803"/>
              <a:gd name="connsiteY21-1064" fmla="*/ 1266 h 2245516"/>
              <a:gd name="connsiteX22-1065" fmla="*/ 1438604 w 2408803"/>
              <a:gd name="connsiteY22-1066" fmla="*/ 40680 h 2245516"/>
              <a:gd name="connsiteX23-1067" fmla="*/ 1552904 w 2408803"/>
              <a:gd name="connsiteY23-1068" fmla="*/ 99801 h 2245516"/>
              <a:gd name="connsiteX24-1069" fmla="*/ 1596259 w 2408803"/>
              <a:gd name="connsiteY24-1070" fmla="*/ 154980 h 2245516"/>
              <a:gd name="connsiteX25-1071" fmla="*/ 1608082 w 2408803"/>
              <a:gd name="connsiteY25-1072" fmla="*/ 214101 h 2245516"/>
              <a:gd name="connsiteX26-1073" fmla="*/ 1655380 w 2408803"/>
              <a:gd name="connsiteY26-1074" fmla="*/ 237749 h 2245516"/>
              <a:gd name="connsiteX27-1075" fmla="*/ 1702676 w 2408803"/>
              <a:gd name="connsiteY27-1076" fmla="*/ 308694 h 2245516"/>
              <a:gd name="connsiteX28-1077" fmla="*/ 1730266 w 2408803"/>
              <a:gd name="connsiteY28-1078" fmla="*/ 430877 h 2245516"/>
              <a:gd name="connsiteX29-1079" fmla="*/ 1742090 w 2408803"/>
              <a:gd name="connsiteY29-1080" fmla="*/ 600356 h 2245516"/>
              <a:gd name="connsiteX30-1081" fmla="*/ 1722383 w 2408803"/>
              <a:gd name="connsiteY30-1082" fmla="*/ 694949 h 2245516"/>
              <a:gd name="connsiteX31-1083" fmla="*/ 1746031 w 2408803"/>
              <a:gd name="connsiteY31-1084" fmla="*/ 758011 h 2245516"/>
              <a:gd name="connsiteX32-1085" fmla="*/ 1702676 w 2408803"/>
              <a:gd name="connsiteY32-1086" fmla="*/ 899901 h 2245516"/>
              <a:gd name="connsiteX33-1087" fmla="*/ 1651438 w 2408803"/>
              <a:gd name="connsiteY33-1088" fmla="*/ 966904 h 2245516"/>
              <a:gd name="connsiteX34-1089" fmla="*/ 1651438 w 2408803"/>
              <a:gd name="connsiteY34-1090" fmla="*/ 966904 h 2245516"/>
              <a:gd name="connsiteX35-1091" fmla="*/ 1627790 w 2408803"/>
              <a:gd name="connsiteY35-1092" fmla="*/ 986611 h 2245516"/>
              <a:gd name="connsiteX36-1093" fmla="*/ 1604142 w 2408803"/>
              <a:gd name="connsiteY36-1094" fmla="*/ 1128501 h 2245516"/>
              <a:gd name="connsiteX37-1095" fmla="*/ 1533197 w 2408803"/>
              <a:gd name="connsiteY37-1096" fmla="*/ 1258566 h 2245516"/>
              <a:gd name="connsiteX38-1097" fmla="*/ 1509548 w 2408803"/>
              <a:gd name="connsiteY38-1098" fmla="*/ 1309804 h 2245516"/>
              <a:gd name="connsiteX39-1099" fmla="*/ 1525314 w 2408803"/>
              <a:gd name="connsiteY39-1100" fmla="*/ 1408339 h 2245516"/>
              <a:gd name="connsiteX40-1101" fmla="*/ 1592317 w 2408803"/>
              <a:gd name="connsiteY40-1102" fmla="*/ 1491108 h 2245516"/>
              <a:gd name="connsiteX41-1103" fmla="*/ 1848507 w 2408803"/>
              <a:gd name="connsiteY41-1104" fmla="*/ 1550228 h 2245516"/>
              <a:gd name="connsiteX42-1105" fmla="*/ 2077107 w 2408803"/>
              <a:gd name="connsiteY42-1106" fmla="*/ 1609349 h 2245516"/>
              <a:gd name="connsiteX43-1107" fmla="*/ 2211114 w 2408803"/>
              <a:gd name="connsiteY43-1108" fmla="*/ 1652704 h 2245516"/>
              <a:gd name="connsiteX44-1109" fmla="*/ 2325414 w 2408803"/>
              <a:gd name="connsiteY44-1110" fmla="*/ 1696059 h 2245516"/>
              <a:gd name="connsiteX45-1111" fmla="*/ 2360886 w 2408803"/>
              <a:gd name="connsiteY45-1112" fmla="*/ 1849773 h 2245516"/>
              <a:gd name="connsiteX46-1113" fmla="*/ 2388476 w 2408803"/>
              <a:gd name="connsiteY46-1114" fmla="*/ 2050783 h 2245516"/>
              <a:gd name="connsiteX47-1115" fmla="*/ 2408183 w 2408803"/>
              <a:gd name="connsiteY47-1116" fmla="*/ 2232087 h 2245516"/>
              <a:gd name="connsiteX48-1117" fmla="*/ 2404242 w 2408803"/>
              <a:gd name="connsiteY48-1118" fmla="*/ 2232087 h 2245516"/>
              <a:gd name="connsiteX49-1119" fmla="*/ 1229711 w 2408803"/>
              <a:gd name="connsiteY49-1120" fmla="*/ 2236027 h 2245516"/>
              <a:gd name="connsiteX50-1121" fmla="*/ 0 w 2408803"/>
              <a:gd name="connsiteY50-1122" fmla="*/ 2232087 h 2245516"/>
              <a:gd name="connsiteX0-1123" fmla="*/ 0 w 2408803"/>
              <a:gd name="connsiteY0-1124" fmla="*/ 2232087 h 2245516"/>
              <a:gd name="connsiteX1-1125" fmla="*/ 59121 w 2408803"/>
              <a:gd name="connsiteY1-1126" fmla="*/ 1834008 h 2245516"/>
              <a:gd name="connsiteX2-1127" fmla="*/ 106417 w 2408803"/>
              <a:gd name="connsiteY2-1128" fmla="*/ 1692118 h 2245516"/>
              <a:gd name="connsiteX3-1129" fmla="*/ 220717 w 2408803"/>
              <a:gd name="connsiteY3-1130" fmla="*/ 1636939 h 2245516"/>
              <a:gd name="connsiteX4-1131" fmla="*/ 855280 w 2408803"/>
              <a:gd name="connsiteY4-1132" fmla="*/ 1455635 h 2245516"/>
              <a:gd name="connsiteX5-1133" fmla="*/ 878929 w 2408803"/>
              <a:gd name="connsiteY5-1134" fmla="*/ 1400457 h 2245516"/>
              <a:gd name="connsiteX6-1135" fmla="*/ 902576 w 2408803"/>
              <a:gd name="connsiteY6-1136" fmla="*/ 1364983 h 2245516"/>
              <a:gd name="connsiteX7-1137" fmla="*/ 890752 w 2408803"/>
              <a:gd name="connsiteY7-1138" fmla="*/ 1254625 h 2245516"/>
              <a:gd name="connsiteX8-1139" fmla="*/ 827690 w 2408803"/>
              <a:gd name="connsiteY8-1140" fmla="*/ 1160032 h 2245516"/>
              <a:gd name="connsiteX9-1141" fmla="*/ 780393 w 2408803"/>
              <a:gd name="connsiteY9-1142" fmla="*/ 1053614 h 2245516"/>
              <a:gd name="connsiteX10-1143" fmla="*/ 772511 w 2408803"/>
              <a:gd name="connsiteY10-1144" fmla="*/ 970846 h 2245516"/>
              <a:gd name="connsiteX11-1145" fmla="*/ 737038 w 2408803"/>
              <a:gd name="connsiteY11-1146" fmla="*/ 939314 h 2245516"/>
              <a:gd name="connsiteX12-1147" fmla="*/ 685800 w 2408803"/>
              <a:gd name="connsiteY12-1148" fmla="*/ 852604 h 2245516"/>
              <a:gd name="connsiteX13-1149" fmla="*/ 673976 w 2408803"/>
              <a:gd name="connsiteY13-1150" fmla="*/ 742246 h 2245516"/>
              <a:gd name="connsiteX14-1151" fmla="*/ 693683 w 2408803"/>
              <a:gd name="connsiteY14-1152" fmla="*/ 687066 h 2245516"/>
              <a:gd name="connsiteX15-1153" fmla="*/ 681859 w 2408803"/>
              <a:gd name="connsiteY15-1154" fmla="*/ 596414 h 2245516"/>
              <a:gd name="connsiteX16-1155" fmla="*/ 670035 w 2408803"/>
              <a:gd name="connsiteY16-1156" fmla="*/ 501821 h 2245516"/>
              <a:gd name="connsiteX17-1157" fmla="*/ 701566 w 2408803"/>
              <a:gd name="connsiteY17-1158" fmla="*/ 332342 h 2245516"/>
              <a:gd name="connsiteX18-1159" fmla="*/ 752804 w 2408803"/>
              <a:gd name="connsiteY18-1160" fmla="*/ 210159 h 2245516"/>
              <a:gd name="connsiteX19-1161" fmla="*/ 847397 w 2408803"/>
              <a:gd name="connsiteY19-1162" fmla="*/ 127390 h 2245516"/>
              <a:gd name="connsiteX20-1163" fmla="*/ 1056290 w 2408803"/>
              <a:gd name="connsiteY20-1164" fmla="*/ 20973 h 2245516"/>
              <a:gd name="connsiteX21-1165" fmla="*/ 1269124 w 2408803"/>
              <a:gd name="connsiteY21-1166" fmla="*/ 1266 h 2245516"/>
              <a:gd name="connsiteX22-1167" fmla="*/ 1438604 w 2408803"/>
              <a:gd name="connsiteY22-1168" fmla="*/ 40680 h 2245516"/>
              <a:gd name="connsiteX23-1169" fmla="*/ 1552904 w 2408803"/>
              <a:gd name="connsiteY23-1170" fmla="*/ 99801 h 2245516"/>
              <a:gd name="connsiteX24-1171" fmla="*/ 1596259 w 2408803"/>
              <a:gd name="connsiteY24-1172" fmla="*/ 154980 h 2245516"/>
              <a:gd name="connsiteX25-1173" fmla="*/ 1608082 w 2408803"/>
              <a:gd name="connsiteY25-1174" fmla="*/ 214101 h 2245516"/>
              <a:gd name="connsiteX26-1175" fmla="*/ 1655380 w 2408803"/>
              <a:gd name="connsiteY26-1176" fmla="*/ 237749 h 2245516"/>
              <a:gd name="connsiteX27-1177" fmla="*/ 1702676 w 2408803"/>
              <a:gd name="connsiteY27-1178" fmla="*/ 308694 h 2245516"/>
              <a:gd name="connsiteX28-1179" fmla="*/ 1730266 w 2408803"/>
              <a:gd name="connsiteY28-1180" fmla="*/ 430877 h 2245516"/>
              <a:gd name="connsiteX29-1181" fmla="*/ 1742090 w 2408803"/>
              <a:gd name="connsiteY29-1182" fmla="*/ 600356 h 2245516"/>
              <a:gd name="connsiteX30-1183" fmla="*/ 1722383 w 2408803"/>
              <a:gd name="connsiteY30-1184" fmla="*/ 694949 h 2245516"/>
              <a:gd name="connsiteX31-1185" fmla="*/ 1746031 w 2408803"/>
              <a:gd name="connsiteY31-1186" fmla="*/ 758011 h 2245516"/>
              <a:gd name="connsiteX32-1187" fmla="*/ 1702676 w 2408803"/>
              <a:gd name="connsiteY32-1188" fmla="*/ 899901 h 2245516"/>
              <a:gd name="connsiteX33-1189" fmla="*/ 1651438 w 2408803"/>
              <a:gd name="connsiteY33-1190" fmla="*/ 966904 h 2245516"/>
              <a:gd name="connsiteX34-1191" fmla="*/ 1651438 w 2408803"/>
              <a:gd name="connsiteY34-1192" fmla="*/ 966904 h 2245516"/>
              <a:gd name="connsiteX35-1193" fmla="*/ 1627790 w 2408803"/>
              <a:gd name="connsiteY35-1194" fmla="*/ 986611 h 2245516"/>
              <a:gd name="connsiteX36-1195" fmla="*/ 1604142 w 2408803"/>
              <a:gd name="connsiteY36-1196" fmla="*/ 1128501 h 2245516"/>
              <a:gd name="connsiteX37-1197" fmla="*/ 1533197 w 2408803"/>
              <a:gd name="connsiteY37-1198" fmla="*/ 1258566 h 2245516"/>
              <a:gd name="connsiteX38-1199" fmla="*/ 1509548 w 2408803"/>
              <a:gd name="connsiteY38-1200" fmla="*/ 1309804 h 2245516"/>
              <a:gd name="connsiteX39-1201" fmla="*/ 1525314 w 2408803"/>
              <a:gd name="connsiteY39-1202" fmla="*/ 1408339 h 2245516"/>
              <a:gd name="connsiteX40-1203" fmla="*/ 1592317 w 2408803"/>
              <a:gd name="connsiteY40-1204" fmla="*/ 1491108 h 2245516"/>
              <a:gd name="connsiteX41-1205" fmla="*/ 1848507 w 2408803"/>
              <a:gd name="connsiteY41-1206" fmla="*/ 1550228 h 2245516"/>
              <a:gd name="connsiteX42-1207" fmla="*/ 2077107 w 2408803"/>
              <a:gd name="connsiteY42-1208" fmla="*/ 1609349 h 2245516"/>
              <a:gd name="connsiteX43-1209" fmla="*/ 2211114 w 2408803"/>
              <a:gd name="connsiteY43-1210" fmla="*/ 1652704 h 2245516"/>
              <a:gd name="connsiteX44-1211" fmla="*/ 2325414 w 2408803"/>
              <a:gd name="connsiteY44-1212" fmla="*/ 1696059 h 2245516"/>
              <a:gd name="connsiteX45-1213" fmla="*/ 2360886 w 2408803"/>
              <a:gd name="connsiteY45-1214" fmla="*/ 1849773 h 2245516"/>
              <a:gd name="connsiteX46-1215" fmla="*/ 2388476 w 2408803"/>
              <a:gd name="connsiteY46-1216" fmla="*/ 2050783 h 2245516"/>
              <a:gd name="connsiteX47-1217" fmla="*/ 2408183 w 2408803"/>
              <a:gd name="connsiteY47-1218" fmla="*/ 2232087 h 2245516"/>
              <a:gd name="connsiteX48-1219" fmla="*/ 2404242 w 2408803"/>
              <a:gd name="connsiteY48-1220" fmla="*/ 2232087 h 2245516"/>
              <a:gd name="connsiteX49-1221" fmla="*/ 1229711 w 2408803"/>
              <a:gd name="connsiteY49-1222" fmla="*/ 2236027 h 2245516"/>
              <a:gd name="connsiteX50-1223" fmla="*/ 0 w 2408803"/>
              <a:gd name="connsiteY50-1224" fmla="*/ 2232087 h 2245516"/>
              <a:gd name="connsiteX0-1225" fmla="*/ 0 w 2408803"/>
              <a:gd name="connsiteY0-1226" fmla="*/ 2232087 h 2245516"/>
              <a:gd name="connsiteX1-1227" fmla="*/ 59121 w 2408803"/>
              <a:gd name="connsiteY1-1228" fmla="*/ 1834008 h 2245516"/>
              <a:gd name="connsiteX2-1229" fmla="*/ 106417 w 2408803"/>
              <a:gd name="connsiteY2-1230" fmla="*/ 1692118 h 2245516"/>
              <a:gd name="connsiteX3-1231" fmla="*/ 220717 w 2408803"/>
              <a:gd name="connsiteY3-1232" fmla="*/ 1636939 h 2245516"/>
              <a:gd name="connsiteX4-1233" fmla="*/ 855280 w 2408803"/>
              <a:gd name="connsiteY4-1234" fmla="*/ 1455635 h 2245516"/>
              <a:gd name="connsiteX5-1235" fmla="*/ 878929 w 2408803"/>
              <a:gd name="connsiteY5-1236" fmla="*/ 1400457 h 2245516"/>
              <a:gd name="connsiteX6-1237" fmla="*/ 902576 w 2408803"/>
              <a:gd name="connsiteY6-1238" fmla="*/ 1364983 h 2245516"/>
              <a:gd name="connsiteX7-1239" fmla="*/ 890752 w 2408803"/>
              <a:gd name="connsiteY7-1240" fmla="*/ 1254625 h 2245516"/>
              <a:gd name="connsiteX8-1241" fmla="*/ 827690 w 2408803"/>
              <a:gd name="connsiteY8-1242" fmla="*/ 1160032 h 2245516"/>
              <a:gd name="connsiteX9-1243" fmla="*/ 780393 w 2408803"/>
              <a:gd name="connsiteY9-1244" fmla="*/ 1053614 h 2245516"/>
              <a:gd name="connsiteX10-1245" fmla="*/ 772511 w 2408803"/>
              <a:gd name="connsiteY10-1246" fmla="*/ 970846 h 2245516"/>
              <a:gd name="connsiteX11-1247" fmla="*/ 737038 w 2408803"/>
              <a:gd name="connsiteY11-1248" fmla="*/ 939314 h 2245516"/>
              <a:gd name="connsiteX12-1249" fmla="*/ 685800 w 2408803"/>
              <a:gd name="connsiteY12-1250" fmla="*/ 852604 h 2245516"/>
              <a:gd name="connsiteX13-1251" fmla="*/ 673976 w 2408803"/>
              <a:gd name="connsiteY13-1252" fmla="*/ 742246 h 2245516"/>
              <a:gd name="connsiteX14-1253" fmla="*/ 693683 w 2408803"/>
              <a:gd name="connsiteY14-1254" fmla="*/ 687066 h 2245516"/>
              <a:gd name="connsiteX15-1255" fmla="*/ 681859 w 2408803"/>
              <a:gd name="connsiteY15-1256" fmla="*/ 596414 h 2245516"/>
              <a:gd name="connsiteX16-1257" fmla="*/ 670035 w 2408803"/>
              <a:gd name="connsiteY16-1258" fmla="*/ 501821 h 2245516"/>
              <a:gd name="connsiteX17-1259" fmla="*/ 701566 w 2408803"/>
              <a:gd name="connsiteY17-1260" fmla="*/ 332342 h 2245516"/>
              <a:gd name="connsiteX18-1261" fmla="*/ 752804 w 2408803"/>
              <a:gd name="connsiteY18-1262" fmla="*/ 210159 h 2245516"/>
              <a:gd name="connsiteX19-1263" fmla="*/ 847397 w 2408803"/>
              <a:gd name="connsiteY19-1264" fmla="*/ 127390 h 2245516"/>
              <a:gd name="connsiteX20-1265" fmla="*/ 1056290 w 2408803"/>
              <a:gd name="connsiteY20-1266" fmla="*/ 20973 h 2245516"/>
              <a:gd name="connsiteX21-1267" fmla="*/ 1269124 w 2408803"/>
              <a:gd name="connsiteY21-1268" fmla="*/ 1266 h 2245516"/>
              <a:gd name="connsiteX22-1269" fmla="*/ 1438604 w 2408803"/>
              <a:gd name="connsiteY22-1270" fmla="*/ 40680 h 2245516"/>
              <a:gd name="connsiteX23-1271" fmla="*/ 1552904 w 2408803"/>
              <a:gd name="connsiteY23-1272" fmla="*/ 99801 h 2245516"/>
              <a:gd name="connsiteX24-1273" fmla="*/ 1596259 w 2408803"/>
              <a:gd name="connsiteY24-1274" fmla="*/ 154980 h 2245516"/>
              <a:gd name="connsiteX25-1275" fmla="*/ 1608082 w 2408803"/>
              <a:gd name="connsiteY25-1276" fmla="*/ 214101 h 2245516"/>
              <a:gd name="connsiteX26-1277" fmla="*/ 1655380 w 2408803"/>
              <a:gd name="connsiteY26-1278" fmla="*/ 237749 h 2245516"/>
              <a:gd name="connsiteX27-1279" fmla="*/ 1702676 w 2408803"/>
              <a:gd name="connsiteY27-1280" fmla="*/ 308694 h 2245516"/>
              <a:gd name="connsiteX28-1281" fmla="*/ 1730266 w 2408803"/>
              <a:gd name="connsiteY28-1282" fmla="*/ 430877 h 2245516"/>
              <a:gd name="connsiteX29-1283" fmla="*/ 1742090 w 2408803"/>
              <a:gd name="connsiteY29-1284" fmla="*/ 600356 h 2245516"/>
              <a:gd name="connsiteX30-1285" fmla="*/ 1722383 w 2408803"/>
              <a:gd name="connsiteY30-1286" fmla="*/ 694949 h 2245516"/>
              <a:gd name="connsiteX31-1287" fmla="*/ 1746031 w 2408803"/>
              <a:gd name="connsiteY31-1288" fmla="*/ 758011 h 2245516"/>
              <a:gd name="connsiteX32-1289" fmla="*/ 1702676 w 2408803"/>
              <a:gd name="connsiteY32-1290" fmla="*/ 899901 h 2245516"/>
              <a:gd name="connsiteX33-1291" fmla="*/ 1651438 w 2408803"/>
              <a:gd name="connsiteY33-1292" fmla="*/ 966904 h 2245516"/>
              <a:gd name="connsiteX34-1293" fmla="*/ 1651438 w 2408803"/>
              <a:gd name="connsiteY34-1294" fmla="*/ 966904 h 2245516"/>
              <a:gd name="connsiteX35-1295" fmla="*/ 1627790 w 2408803"/>
              <a:gd name="connsiteY35-1296" fmla="*/ 986611 h 2245516"/>
              <a:gd name="connsiteX36-1297" fmla="*/ 1604142 w 2408803"/>
              <a:gd name="connsiteY36-1298" fmla="*/ 1128501 h 2245516"/>
              <a:gd name="connsiteX37-1299" fmla="*/ 1533197 w 2408803"/>
              <a:gd name="connsiteY37-1300" fmla="*/ 1258566 h 2245516"/>
              <a:gd name="connsiteX38-1301" fmla="*/ 1509548 w 2408803"/>
              <a:gd name="connsiteY38-1302" fmla="*/ 1309804 h 2245516"/>
              <a:gd name="connsiteX39-1303" fmla="*/ 1525314 w 2408803"/>
              <a:gd name="connsiteY39-1304" fmla="*/ 1408339 h 2245516"/>
              <a:gd name="connsiteX40-1305" fmla="*/ 1592317 w 2408803"/>
              <a:gd name="connsiteY40-1306" fmla="*/ 1491108 h 2245516"/>
              <a:gd name="connsiteX41-1307" fmla="*/ 1848507 w 2408803"/>
              <a:gd name="connsiteY41-1308" fmla="*/ 1550228 h 2245516"/>
              <a:gd name="connsiteX42-1309" fmla="*/ 2077107 w 2408803"/>
              <a:gd name="connsiteY42-1310" fmla="*/ 1609349 h 2245516"/>
              <a:gd name="connsiteX43-1311" fmla="*/ 2211114 w 2408803"/>
              <a:gd name="connsiteY43-1312" fmla="*/ 1652704 h 2245516"/>
              <a:gd name="connsiteX44-1313" fmla="*/ 2325414 w 2408803"/>
              <a:gd name="connsiteY44-1314" fmla="*/ 1696059 h 2245516"/>
              <a:gd name="connsiteX45-1315" fmla="*/ 2360886 w 2408803"/>
              <a:gd name="connsiteY45-1316" fmla="*/ 1849773 h 2245516"/>
              <a:gd name="connsiteX46-1317" fmla="*/ 2388476 w 2408803"/>
              <a:gd name="connsiteY46-1318" fmla="*/ 2050783 h 2245516"/>
              <a:gd name="connsiteX47-1319" fmla="*/ 2408183 w 2408803"/>
              <a:gd name="connsiteY47-1320" fmla="*/ 2232087 h 2245516"/>
              <a:gd name="connsiteX48-1321" fmla="*/ 2404242 w 2408803"/>
              <a:gd name="connsiteY48-1322" fmla="*/ 2232087 h 2245516"/>
              <a:gd name="connsiteX49-1323" fmla="*/ 1229711 w 2408803"/>
              <a:gd name="connsiteY49-1324" fmla="*/ 2236027 h 2245516"/>
              <a:gd name="connsiteX50-1325" fmla="*/ 0 w 2408803"/>
              <a:gd name="connsiteY50-1326" fmla="*/ 2232087 h 2245516"/>
              <a:gd name="connsiteX0-1327" fmla="*/ 0 w 2408803"/>
              <a:gd name="connsiteY0-1328" fmla="*/ 2232087 h 2245516"/>
              <a:gd name="connsiteX1-1329" fmla="*/ 59121 w 2408803"/>
              <a:gd name="connsiteY1-1330" fmla="*/ 1834008 h 2245516"/>
              <a:gd name="connsiteX2-1331" fmla="*/ 106417 w 2408803"/>
              <a:gd name="connsiteY2-1332" fmla="*/ 1692118 h 2245516"/>
              <a:gd name="connsiteX3-1333" fmla="*/ 220717 w 2408803"/>
              <a:gd name="connsiteY3-1334" fmla="*/ 1636939 h 2245516"/>
              <a:gd name="connsiteX4-1335" fmla="*/ 855280 w 2408803"/>
              <a:gd name="connsiteY4-1336" fmla="*/ 1455635 h 2245516"/>
              <a:gd name="connsiteX5-1337" fmla="*/ 878929 w 2408803"/>
              <a:gd name="connsiteY5-1338" fmla="*/ 1400457 h 2245516"/>
              <a:gd name="connsiteX6-1339" fmla="*/ 902576 w 2408803"/>
              <a:gd name="connsiteY6-1340" fmla="*/ 1364983 h 2245516"/>
              <a:gd name="connsiteX7-1341" fmla="*/ 890752 w 2408803"/>
              <a:gd name="connsiteY7-1342" fmla="*/ 1254625 h 2245516"/>
              <a:gd name="connsiteX8-1343" fmla="*/ 827690 w 2408803"/>
              <a:gd name="connsiteY8-1344" fmla="*/ 1160032 h 2245516"/>
              <a:gd name="connsiteX9-1345" fmla="*/ 780393 w 2408803"/>
              <a:gd name="connsiteY9-1346" fmla="*/ 1053614 h 2245516"/>
              <a:gd name="connsiteX10-1347" fmla="*/ 772511 w 2408803"/>
              <a:gd name="connsiteY10-1348" fmla="*/ 970846 h 2245516"/>
              <a:gd name="connsiteX11-1349" fmla="*/ 737038 w 2408803"/>
              <a:gd name="connsiteY11-1350" fmla="*/ 939314 h 2245516"/>
              <a:gd name="connsiteX12-1351" fmla="*/ 685800 w 2408803"/>
              <a:gd name="connsiteY12-1352" fmla="*/ 852604 h 2245516"/>
              <a:gd name="connsiteX13-1353" fmla="*/ 673976 w 2408803"/>
              <a:gd name="connsiteY13-1354" fmla="*/ 742246 h 2245516"/>
              <a:gd name="connsiteX14-1355" fmla="*/ 693683 w 2408803"/>
              <a:gd name="connsiteY14-1356" fmla="*/ 687066 h 2245516"/>
              <a:gd name="connsiteX15-1357" fmla="*/ 681859 w 2408803"/>
              <a:gd name="connsiteY15-1358" fmla="*/ 596414 h 2245516"/>
              <a:gd name="connsiteX16-1359" fmla="*/ 670035 w 2408803"/>
              <a:gd name="connsiteY16-1360" fmla="*/ 501821 h 2245516"/>
              <a:gd name="connsiteX17-1361" fmla="*/ 701566 w 2408803"/>
              <a:gd name="connsiteY17-1362" fmla="*/ 332342 h 2245516"/>
              <a:gd name="connsiteX18-1363" fmla="*/ 752804 w 2408803"/>
              <a:gd name="connsiteY18-1364" fmla="*/ 210159 h 2245516"/>
              <a:gd name="connsiteX19-1365" fmla="*/ 847397 w 2408803"/>
              <a:gd name="connsiteY19-1366" fmla="*/ 127390 h 2245516"/>
              <a:gd name="connsiteX20-1367" fmla="*/ 1056290 w 2408803"/>
              <a:gd name="connsiteY20-1368" fmla="*/ 20973 h 2245516"/>
              <a:gd name="connsiteX21-1369" fmla="*/ 1269124 w 2408803"/>
              <a:gd name="connsiteY21-1370" fmla="*/ 1266 h 2245516"/>
              <a:gd name="connsiteX22-1371" fmla="*/ 1438604 w 2408803"/>
              <a:gd name="connsiteY22-1372" fmla="*/ 40680 h 2245516"/>
              <a:gd name="connsiteX23-1373" fmla="*/ 1552904 w 2408803"/>
              <a:gd name="connsiteY23-1374" fmla="*/ 99801 h 2245516"/>
              <a:gd name="connsiteX24-1375" fmla="*/ 1596259 w 2408803"/>
              <a:gd name="connsiteY24-1376" fmla="*/ 154980 h 2245516"/>
              <a:gd name="connsiteX25-1377" fmla="*/ 1608082 w 2408803"/>
              <a:gd name="connsiteY25-1378" fmla="*/ 214101 h 2245516"/>
              <a:gd name="connsiteX26-1379" fmla="*/ 1655380 w 2408803"/>
              <a:gd name="connsiteY26-1380" fmla="*/ 237749 h 2245516"/>
              <a:gd name="connsiteX27-1381" fmla="*/ 1702676 w 2408803"/>
              <a:gd name="connsiteY27-1382" fmla="*/ 308694 h 2245516"/>
              <a:gd name="connsiteX28-1383" fmla="*/ 1730266 w 2408803"/>
              <a:gd name="connsiteY28-1384" fmla="*/ 430877 h 2245516"/>
              <a:gd name="connsiteX29-1385" fmla="*/ 1742090 w 2408803"/>
              <a:gd name="connsiteY29-1386" fmla="*/ 600356 h 2245516"/>
              <a:gd name="connsiteX30-1387" fmla="*/ 1722383 w 2408803"/>
              <a:gd name="connsiteY30-1388" fmla="*/ 694949 h 2245516"/>
              <a:gd name="connsiteX31-1389" fmla="*/ 1746031 w 2408803"/>
              <a:gd name="connsiteY31-1390" fmla="*/ 758011 h 2245516"/>
              <a:gd name="connsiteX32-1391" fmla="*/ 1702676 w 2408803"/>
              <a:gd name="connsiteY32-1392" fmla="*/ 899901 h 2245516"/>
              <a:gd name="connsiteX33-1393" fmla="*/ 1651438 w 2408803"/>
              <a:gd name="connsiteY33-1394" fmla="*/ 966904 h 2245516"/>
              <a:gd name="connsiteX34-1395" fmla="*/ 1651438 w 2408803"/>
              <a:gd name="connsiteY34-1396" fmla="*/ 966904 h 2245516"/>
              <a:gd name="connsiteX35-1397" fmla="*/ 1627790 w 2408803"/>
              <a:gd name="connsiteY35-1398" fmla="*/ 986611 h 2245516"/>
              <a:gd name="connsiteX36-1399" fmla="*/ 1604142 w 2408803"/>
              <a:gd name="connsiteY36-1400" fmla="*/ 1128501 h 2245516"/>
              <a:gd name="connsiteX37-1401" fmla="*/ 1533197 w 2408803"/>
              <a:gd name="connsiteY37-1402" fmla="*/ 1258566 h 2245516"/>
              <a:gd name="connsiteX38-1403" fmla="*/ 1509548 w 2408803"/>
              <a:gd name="connsiteY38-1404" fmla="*/ 1309804 h 2245516"/>
              <a:gd name="connsiteX39-1405" fmla="*/ 1525314 w 2408803"/>
              <a:gd name="connsiteY39-1406" fmla="*/ 1408339 h 2245516"/>
              <a:gd name="connsiteX40-1407" fmla="*/ 1548962 w 2408803"/>
              <a:gd name="connsiteY40-1408" fmla="*/ 1439871 h 2245516"/>
              <a:gd name="connsiteX41-1409" fmla="*/ 1592317 w 2408803"/>
              <a:gd name="connsiteY41-1410" fmla="*/ 1491108 h 2245516"/>
              <a:gd name="connsiteX42-1411" fmla="*/ 1848507 w 2408803"/>
              <a:gd name="connsiteY42-1412" fmla="*/ 1550228 h 2245516"/>
              <a:gd name="connsiteX43-1413" fmla="*/ 2077107 w 2408803"/>
              <a:gd name="connsiteY43-1414" fmla="*/ 1609349 h 2245516"/>
              <a:gd name="connsiteX44-1415" fmla="*/ 2211114 w 2408803"/>
              <a:gd name="connsiteY44-1416" fmla="*/ 1652704 h 2245516"/>
              <a:gd name="connsiteX45-1417" fmla="*/ 2325414 w 2408803"/>
              <a:gd name="connsiteY45-1418" fmla="*/ 1696059 h 2245516"/>
              <a:gd name="connsiteX46-1419" fmla="*/ 2360886 w 2408803"/>
              <a:gd name="connsiteY46-1420" fmla="*/ 1849773 h 2245516"/>
              <a:gd name="connsiteX47-1421" fmla="*/ 2388476 w 2408803"/>
              <a:gd name="connsiteY47-1422" fmla="*/ 2050783 h 2245516"/>
              <a:gd name="connsiteX48-1423" fmla="*/ 2408183 w 2408803"/>
              <a:gd name="connsiteY48-1424" fmla="*/ 2232087 h 2245516"/>
              <a:gd name="connsiteX49-1425" fmla="*/ 2404242 w 2408803"/>
              <a:gd name="connsiteY49-1426" fmla="*/ 2232087 h 2245516"/>
              <a:gd name="connsiteX50-1427" fmla="*/ 1229711 w 2408803"/>
              <a:gd name="connsiteY50-1428" fmla="*/ 2236027 h 2245516"/>
              <a:gd name="connsiteX51" fmla="*/ 0 w 2408803"/>
              <a:gd name="connsiteY51" fmla="*/ 2232087 h 2245516"/>
              <a:gd name="connsiteX0-1429" fmla="*/ 0 w 2408803"/>
              <a:gd name="connsiteY0-1430" fmla="*/ 2232087 h 2245516"/>
              <a:gd name="connsiteX1-1431" fmla="*/ 59121 w 2408803"/>
              <a:gd name="connsiteY1-1432" fmla="*/ 1834008 h 2245516"/>
              <a:gd name="connsiteX2-1433" fmla="*/ 106417 w 2408803"/>
              <a:gd name="connsiteY2-1434" fmla="*/ 1692118 h 2245516"/>
              <a:gd name="connsiteX3-1435" fmla="*/ 220717 w 2408803"/>
              <a:gd name="connsiteY3-1436" fmla="*/ 1636939 h 2245516"/>
              <a:gd name="connsiteX4-1437" fmla="*/ 855280 w 2408803"/>
              <a:gd name="connsiteY4-1438" fmla="*/ 1455635 h 2245516"/>
              <a:gd name="connsiteX5-1439" fmla="*/ 878929 w 2408803"/>
              <a:gd name="connsiteY5-1440" fmla="*/ 1400457 h 2245516"/>
              <a:gd name="connsiteX6-1441" fmla="*/ 902576 w 2408803"/>
              <a:gd name="connsiteY6-1442" fmla="*/ 1364983 h 2245516"/>
              <a:gd name="connsiteX7-1443" fmla="*/ 890752 w 2408803"/>
              <a:gd name="connsiteY7-1444" fmla="*/ 1254625 h 2245516"/>
              <a:gd name="connsiteX8-1445" fmla="*/ 827690 w 2408803"/>
              <a:gd name="connsiteY8-1446" fmla="*/ 1160032 h 2245516"/>
              <a:gd name="connsiteX9-1447" fmla="*/ 780393 w 2408803"/>
              <a:gd name="connsiteY9-1448" fmla="*/ 1053614 h 2245516"/>
              <a:gd name="connsiteX10-1449" fmla="*/ 772511 w 2408803"/>
              <a:gd name="connsiteY10-1450" fmla="*/ 970846 h 2245516"/>
              <a:gd name="connsiteX11-1451" fmla="*/ 737038 w 2408803"/>
              <a:gd name="connsiteY11-1452" fmla="*/ 939314 h 2245516"/>
              <a:gd name="connsiteX12-1453" fmla="*/ 685800 w 2408803"/>
              <a:gd name="connsiteY12-1454" fmla="*/ 852604 h 2245516"/>
              <a:gd name="connsiteX13-1455" fmla="*/ 673976 w 2408803"/>
              <a:gd name="connsiteY13-1456" fmla="*/ 742246 h 2245516"/>
              <a:gd name="connsiteX14-1457" fmla="*/ 693683 w 2408803"/>
              <a:gd name="connsiteY14-1458" fmla="*/ 687066 h 2245516"/>
              <a:gd name="connsiteX15-1459" fmla="*/ 681859 w 2408803"/>
              <a:gd name="connsiteY15-1460" fmla="*/ 596414 h 2245516"/>
              <a:gd name="connsiteX16-1461" fmla="*/ 670035 w 2408803"/>
              <a:gd name="connsiteY16-1462" fmla="*/ 501821 h 2245516"/>
              <a:gd name="connsiteX17-1463" fmla="*/ 701566 w 2408803"/>
              <a:gd name="connsiteY17-1464" fmla="*/ 332342 h 2245516"/>
              <a:gd name="connsiteX18-1465" fmla="*/ 752804 w 2408803"/>
              <a:gd name="connsiteY18-1466" fmla="*/ 210159 h 2245516"/>
              <a:gd name="connsiteX19-1467" fmla="*/ 847397 w 2408803"/>
              <a:gd name="connsiteY19-1468" fmla="*/ 127390 h 2245516"/>
              <a:gd name="connsiteX20-1469" fmla="*/ 1056290 w 2408803"/>
              <a:gd name="connsiteY20-1470" fmla="*/ 20973 h 2245516"/>
              <a:gd name="connsiteX21-1471" fmla="*/ 1269124 w 2408803"/>
              <a:gd name="connsiteY21-1472" fmla="*/ 1266 h 2245516"/>
              <a:gd name="connsiteX22-1473" fmla="*/ 1438604 w 2408803"/>
              <a:gd name="connsiteY22-1474" fmla="*/ 40680 h 2245516"/>
              <a:gd name="connsiteX23-1475" fmla="*/ 1552904 w 2408803"/>
              <a:gd name="connsiteY23-1476" fmla="*/ 99801 h 2245516"/>
              <a:gd name="connsiteX24-1477" fmla="*/ 1596259 w 2408803"/>
              <a:gd name="connsiteY24-1478" fmla="*/ 154980 h 2245516"/>
              <a:gd name="connsiteX25-1479" fmla="*/ 1608082 w 2408803"/>
              <a:gd name="connsiteY25-1480" fmla="*/ 214101 h 2245516"/>
              <a:gd name="connsiteX26-1481" fmla="*/ 1655380 w 2408803"/>
              <a:gd name="connsiteY26-1482" fmla="*/ 237749 h 2245516"/>
              <a:gd name="connsiteX27-1483" fmla="*/ 1702676 w 2408803"/>
              <a:gd name="connsiteY27-1484" fmla="*/ 308694 h 2245516"/>
              <a:gd name="connsiteX28-1485" fmla="*/ 1730266 w 2408803"/>
              <a:gd name="connsiteY28-1486" fmla="*/ 430877 h 2245516"/>
              <a:gd name="connsiteX29-1487" fmla="*/ 1742090 w 2408803"/>
              <a:gd name="connsiteY29-1488" fmla="*/ 600356 h 2245516"/>
              <a:gd name="connsiteX30-1489" fmla="*/ 1722383 w 2408803"/>
              <a:gd name="connsiteY30-1490" fmla="*/ 694949 h 2245516"/>
              <a:gd name="connsiteX31-1491" fmla="*/ 1746031 w 2408803"/>
              <a:gd name="connsiteY31-1492" fmla="*/ 758011 h 2245516"/>
              <a:gd name="connsiteX32-1493" fmla="*/ 1702676 w 2408803"/>
              <a:gd name="connsiteY32-1494" fmla="*/ 899901 h 2245516"/>
              <a:gd name="connsiteX33-1495" fmla="*/ 1651438 w 2408803"/>
              <a:gd name="connsiteY33-1496" fmla="*/ 966904 h 2245516"/>
              <a:gd name="connsiteX34-1497" fmla="*/ 1651438 w 2408803"/>
              <a:gd name="connsiteY34-1498" fmla="*/ 966904 h 2245516"/>
              <a:gd name="connsiteX35-1499" fmla="*/ 1627790 w 2408803"/>
              <a:gd name="connsiteY35-1500" fmla="*/ 986611 h 2245516"/>
              <a:gd name="connsiteX36-1501" fmla="*/ 1604142 w 2408803"/>
              <a:gd name="connsiteY36-1502" fmla="*/ 1128501 h 2245516"/>
              <a:gd name="connsiteX37-1503" fmla="*/ 1533197 w 2408803"/>
              <a:gd name="connsiteY37-1504" fmla="*/ 1258566 h 2245516"/>
              <a:gd name="connsiteX38-1505" fmla="*/ 1509548 w 2408803"/>
              <a:gd name="connsiteY38-1506" fmla="*/ 1309804 h 2245516"/>
              <a:gd name="connsiteX39-1507" fmla="*/ 1525314 w 2408803"/>
              <a:gd name="connsiteY39-1508" fmla="*/ 1408339 h 2245516"/>
              <a:gd name="connsiteX40-1509" fmla="*/ 1548962 w 2408803"/>
              <a:gd name="connsiteY40-1510" fmla="*/ 1439871 h 2245516"/>
              <a:gd name="connsiteX41-1511" fmla="*/ 1600199 w 2408803"/>
              <a:gd name="connsiteY41-1512" fmla="*/ 1479284 h 2245516"/>
              <a:gd name="connsiteX42-1513" fmla="*/ 1848507 w 2408803"/>
              <a:gd name="connsiteY42-1514" fmla="*/ 1550228 h 2245516"/>
              <a:gd name="connsiteX43-1515" fmla="*/ 2077107 w 2408803"/>
              <a:gd name="connsiteY43-1516" fmla="*/ 1609349 h 2245516"/>
              <a:gd name="connsiteX44-1517" fmla="*/ 2211114 w 2408803"/>
              <a:gd name="connsiteY44-1518" fmla="*/ 1652704 h 2245516"/>
              <a:gd name="connsiteX45-1519" fmla="*/ 2325414 w 2408803"/>
              <a:gd name="connsiteY45-1520" fmla="*/ 1696059 h 2245516"/>
              <a:gd name="connsiteX46-1521" fmla="*/ 2360886 w 2408803"/>
              <a:gd name="connsiteY46-1522" fmla="*/ 1849773 h 2245516"/>
              <a:gd name="connsiteX47-1523" fmla="*/ 2388476 w 2408803"/>
              <a:gd name="connsiteY47-1524" fmla="*/ 2050783 h 2245516"/>
              <a:gd name="connsiteX48-1525" fmla="*/ 2408183 w 2408803"/>
              <a:gd name="connsiteY48-1526" fmla="*/ 2232087 h 2245516"/>
              <a:gd name="connsiteX49-1527" fmla="*/ 2404242 w 2408803"/>
              <a:gd name="connsiteY49-1528" fmla="*/ 2232087 h 2245516"/>
              <a:gd name="connsiteX50-1529" fmla="*/ 1229711 w 2408803"/>
              <a:gd name="connsiteY50-1530" fmla="*/ 2236027 h 2245516"/>
              <a:gd name="connsiteX51-1531" fmla="*/ 0 w 2408803"/>
              <a:gd name="connsiteY51-1532" fmla="*/ 2232087 h 2245516"/>
              <a:gd name="connsiteX0-1533" fmla="*/ 0 w 2408803"/>
              <a:gd name="connsiteY0-1534" fmla="*/ 2232087 h 2245516"/>
              <a:gd name="connsiteX1-1535" fmla="*/ 59121 w 2408803"/>
              <a:gd name="connsiteY1-1536" fmla="*/ 1834008 h 2245516"/>
              <a:gd name="connsiteX2-1537" fmla="*/ 106417 w 2408803"/>
              <a:gd name="connsiteY2-1538" fmla="*/ 1692118 h 2245516"/>
              <a:gd name="connsiteX3-1539" fmla="*/ 220717 w 2408803"/>
              <a:gd name="connsiteY3-1540" fmla="*/ 1636939 h 2245516"/>
              <a:gd name="connsiteX4-1541" fmla="*/ 855280 w 2408803"/>
              <a:gd name="connsiteY4-1542" fmla="*/ 1455635 h 2245516"/>
              <a:gd name="connsiteX5-1543" fmla="*/ 878929 w 2408803"/>
              <a:gd name="connsiteY5-1544" fmla="*/ 1400457 h 2245516"/>
              <a:gd name="connsiteX6-1545" fmla="*/ 902576 w 2408803"/>
              <a:gd name="connsiteY6-1546" fmla="*/ 1364983 h 2245516"/>
              <a:gd name="connsiteX7-1547" fmla="*/ 890752 w 2408803"/>
              <a:gd name="connsiteY7-1548" fmla="*/ 1254625 h 2245516"/>
              <a:gd name="connsiteX8-1549" fmla="*/ 827690 w 2408803"/>
              <a:gd name="connsiteY8-1550" fmla="*/ 1160032 h 2245516"/>
              <a:gd name="connsiteX9-1551" fmla="*/ 780393 w 2408803"/>
              <a:gd name="connsiteY9-1552" fmla="*/ 1053614 h 2245516"/>
              <a:gd name="connsiteX10-1553" fmla="*/ 772511 w 2408803"/>
              <a:gd name="connsiteY10-1554" fmla="*/ 970846 h 2245516"/>
              <a:gd name="connsiteX11-1555" fmla="*/ 737038 w 2408803"/>
              <a:gd name="connsiteY11-1556" fmla="*/ 939314 h 2245516"/>
              <a:gd name="connsiteX12-1557" fmla="*/ 685800 w 2408803"/>
              <a:gd name="connsiteY12-1558" fmla="*/ 852604 h 2245516"/>
              <a:gd name="connsiteX13-1559" fmla="*/ 673976 w 2408803"/>
              <a:gd name="connsiteY13-1560" fmla="*/ 742246 h 2245516"/>
              <a:gd name="connsiteX14-1561" fmla="*/ 693683 w 2408803"/>
              <a:gd name="connsiteY14-1562" fmla="*/ 687066 h 2245516"/>
              <a:gd name="connsiteX15-1563" fmla="*/ 681859 w 2408803"/>
              <a:gd name="connsiteY15-1564" fmla="*/ 596414 h 2245516"/>
              <a:gd name="connsiteX16-1565" fmla="*/ 670035 w 2408803"/>
              <a:gd name="connsiteY16-1566" fmla="*/ 501821 h 2245516"/>
              <a:gd name="connsiteX17-1567" fmla="*/ 701566 w 2408803"/>
              <a:gd name="connsiteY17-1568" fmla="*/ 332342 h 2245516"/>
              <a:gd name="connsiteX18-1569" fmla="*/ 752804 w 2408803"/>
              <a:gd name="connsiteY18-1570" fmla="*/ 210159 h 2245516"/>
              <a:gd name="connsiteX19-1571" fmla="*/ 847397 w 2408803"/>
              <a:gd name="connsiteY19-1572" fmla="*/ 127390 h 2245516"/>
              <a:gd name="connsiteX20-1573" fmla="*/ 1056290 w 2408803"/>
              <a:gd name="connsiteY20-1574" fmla="*/ 20973 h 2245516"/>
              <a:gd name="connsiteX21-1575" fmla="*/ 1269124 w 2408803"/>
              <a:gd name="connsiteY21-1576" fmla="*/ 1266 h 2245516"/>
              <a:gd name="connsiteX22-1577" fmla="*/ 1438604 w 2408803"/>
              <a:gd name="connsiteY22-1578" fmla="*/ 40680 h 2245516"/>
              <a:gd name="connsiteX23-1579" fmla="*/ 1552904 w 2408803"/>
              <a:gd name="connsiteY23-1580" fmla="*/ 99801 h 2245516"/>
              <a:gd name="connsiteX24-1581" fmla="*/ 1596259 w 2408803"/>
              <a:gd name="connsiteY24-1582" fmla="*/ 154980 h 2245516"/>
              <a:gd name="connsiteX25-1583" fmla="*/ 1608082 w 2408803"/>
              <a:gd name="connsiteY25-1584" fmla="*/ 214101 h 2245516"/>
              <a:gd name="connsiteX26-1585" fmla="*/ 1655380 w 2408803"/>
              <a:gd name="connsiteY26-1586" fmla="*/ 237749 h 2245516"/>
              <a:gd name="connsiteX27-1587" fmla="*/ 1702676 w 2408803"/>
              <a:gd name="connsiteY27-1588" fmla="*/ 308694 h 2245516"/>
              <a:gd name="connsiteX28-1589" fmla="*/ 1730266 w 2408803"/>
              <a:gd name="connsiteY28-1590" fmla="*/ 430877 h 2245516"/>
              <a:gd name="connsiteX29-1591" fmla="*/ 1742090 w 2408803"/>
              <a:gd name="connsiteY29-1592" fmla="*/ 600356 h 2245516"/>
              <a:gd name="connsiteX30-1593" fmla="*/ 1722383 w 2408803"/>
              <a:gd name="connsiteY30-1594" fmla="*/ 694949 h 2245516"/>
              <a:gd name="connsiteX31-1595" fmla="*/ 1746031 w 2408803"/>
              <a:gd name="connsiteY31-1596" fmla="*/ 758011 h 2245516"/>
              <a:gd name="connsiteX32-1597" fmla="*/ 1702676 w 2408803"/>
              <a:gd name="connsiteY32-1598" fmla="*/ 899901 h 2245516"/>
              <a:gd name="connsiteX33-1599" fmla="*/ 1651438 w 2408803"/>
              <a:gd name="connsiteY33-1600" fmla="*/ 966904 h 2245516"/>
              <a:gd name="connsiteX34-1601" fmla="*/ 1651438 w 2408803"/>
              <a:gd name="connsiteY34-1602" fmla="*/ 966904 h 2245516"/>
              <a:gd name="connsiteX35-1603" fmla="*/ 1627790 w 2408803"/>
              <a:gd name="connsiteY35-1604" fmla="*/ 986611 h 2245516"/>
              <a:gd name="connsiteX36-1605" fmla="*/ 1604142 w 2408803"/>
              <a:gd name="connsiteY36-1606" fmla="*/ 1128501 h 2245516"/>
              <a:gd name="connsiteX37-1607" fmla="*/ 1533197 w 2408803"/>
              <a:gd name="connsiteY37-1608" fmla="*/ 1258566 h 2245516"/>
              <a:gd name="connsiteX38-1609" fmla="*/ 1509548 w 2408803"/>
              <a:gd name="connsiteY38-1610" fmla="*/ 1309804 h 2245516"/>
              <a:gd name="connsiteX39-1611" fmla="*/ 1525314 w 2408803"/>
              <a:gd name="connsiteY39-1612" fmla="*/ 1408339 h 2245516"/>
              <a:gd name="connsiteX40-1613" fmla="*/ 1560786 w 2408803"/>
              <a:gd name="connsiteY40-1614" fmla="*/ 1424106 h 2245516"/>
              <a:gd name="connsiteX41-1615" fmla="*/ 1600199 w 2408803"/>
              <a:gd name="connsiteY41-1616" fmla="*/ 1479284 h 2245516"/>
              <a:gd name="connsiteX42-1617" fmla="*/ 1848507 w 2408803"/>
              <a:gd name="connsiteY42-1618" fmla="*/ 1550228 h 2245516"/>
              <a:gd name="connsiteX43-1619" fmla="*/ 2077107 w 2408803"/>
              <a:gd name="connsiteY43-1620" fmla="*/ 1609349 h 2245516"/>
              <a:gd name="connsiteX44-1621" fmla="*/ 2211114 w 2408803"/>
              <a:gd name="connsiteY44-1622" fmla="*/ 1652704 h 2245516"/>
              <a:gd name="connsiteX45-1623" fmla="*/ 2325414 w 2408803"/>
              <a:gd name="connsiteY45-1624" fmla="*/ 1696059 h 2245516"/>
              <a:gd name="connsiteX46-1625" fmla="*/ 2360886 w 2408803"/>
              <a:gd name="connsiteY46-1626" fmla="*/ 1849773 h 2245516"/>
              <a:gd name="connsiteX47-1627" fmla="*/ 2388476 w 2408803"/>
              <a:gd name="connsiteY47-1628" fmla="*/ 2050783 h 2245516"/>
              <a:gd name="connsiteX48-1629" fmla="*/ 2408183 w 2408803"/>
              <a:gd name="connsiteY48-1630" fmla="*/ 2232087 h 2245516"/>
              <a:gd name="connsiteX49-1631" fmla="*/ 2404242 w 2408803"/>
              <a:gd name="connsiteY49-1632" fmla="*/ 2232087 h 2245516"/>
              <a:gd name="connsiteX50-1633" fmla="*/ 1229711 w 2408803"/>
              <a:gd name="connsiteY50-1634" fmla="*/ 2236027 h 2245516"/>
              <a:gd name="connsiteX51-1635" fmla="*/ 0 w 2408803"/>
              <a:gd name="connsiteY51-1636" fmla="*/ 2232087 h 22455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531" y="connsiteY51-1532"/>
              </a:cxn>
            </a:cxnLst>
            <a:rect l="l" t="t" r="r" b="b"/>
            <a:pathLst>
              <a:path w="2408803" h="2245516">
                <a:moveTo>
                  <a:pt x="0" y="2232087"/>
                </a:moveTo>
                <a:cubicBezTo>
                  <a:pt x="1971" y="2188732"/>
                  <a:pt x="41385" y="1924003"/>
                  <a:pt x="59121" y="1834008"/>
                </a:cubicBezTo>
                <a:cubicBezTo>
                  <a:pt x="76857" y="1744013"/>
                  <a:pt x="79484" y="1724963"/>
                  <a:pt x="106417" y="1692118"/>
                </a:cubicBezTo>
                <a:cubicBezTo>
                  <a:pt x="133350" y="1659273"/>
                  <a:pt x="95907" y="1676353"/>
                  <a:pt x="220717" y="1636939"/>
                </a:cubicBezTo>
                <a:cubicBezTo>
                  <a:pt x="345527" y="1597525"/>
                  <a:pt x="844112" y="1463518"/>
                  <a:pt x="855280" y="1455635"/>
                </a:cubicBezTo>
                <a:cubicBezTo>
                  <a:pt x="866448" y="1447752"/>
                  <a:pt x="871046" y="1415566"/>
                  <a:pt x="878929" y="1400457"/>
                </a:cubicBezTo>
                <a:cubicBezTo>
                  <a:pt x="886812" y="1385348"/>
                  <a:pt x="900606" y="1389288"/>
                  <a:pt x="902576" y="1364983"/>
                </a:cubicBezTo>
                <a:cubicBezTo>
                  <a:pt x="904546" y="1340678"/>
                  <a:pt x="903233" y="1288783"/>
                  <a:pt x="890752" y="1254625"/>
                </a:cubicBezTo>
                <a:cubicBezTo>
                  <a:pt x="878271" y="1220467"/>
                  <a:pt x="846083" y="1193534"/>
                  <a:pt x="827690" y="1160032"/>
                </a:cubicBezTo>
                <a:cubicBezTo>
                  <a:pt x="809297" y="1126530"/>
                  <a:pt x="789589" y="1085145"/>
                  <a:pt x="780393" y="1053614"/>
                </a:cubicBezTo>
                <a:cubicBezTo>
                  <a:pt x="771197" y="1022083"/>
                  <a:pt x="779737" y="989896"/>
                  <a:pt x="772511" y="970846"/>
                </a:cubicBezTo>
                <a:cubicBezTo>
                  <a:pt x="765285" y="951796"/>
                  <a:pt x="751490" y="959021"/>
                  <a:pt x="737038" y="939314"/>
                </a:cubicBezTo>
                <a:cubicBezTo>
                  <a:pt x="722586" y="919607"/>
                  <a:pt x="696310" y="885449"/>
                  <a:pt x="685800" y="852604"/>
                </a:cubicBezTo>
                <a:cubicBezTo>
                  <a:pt x="675290" y="819759"/>
                  <a:pt x="672662" y="769836"/>
                  <a:pt x="673976" y="742246"/>
                </a:cubicBezTo>
                <a:cubicBezTo>
                  <a:pt x="675290" y="714656"/>
                  <a:pt x="692369" y="711371"/>
                  <a:pt x="693683" y="687066"/>
                </a:cubicBezTo>
                <a:cubicBezTo>
                  <a:pt x="694997" y="662761"/>
                  <a:pt x="685800" y="627288"/>
                  <a:pt x="681859" y="596414"/>
                </a:cubicBezTo>
                <a:cubicBezTo>
                  <a:pt x="677918" y="565540"/>
                  <a:pt x="666751" y="545833"/>
                  <a:pt x="670035" y="501821"/>
                </a:cubicBezTo>
                <a:cubicBezTo>
                  <a:pt x="673319" y="457809"/>
                  <a:pt x="687771" y="380952"/>
                  <a:pt x="701566" y="332342"/>
                </a:cubicBezTo>
                <a:cubicBezTo>
                  <a:pt x="715361" y="283732"/>
                  <a:pt x="728499" y="244318"/>
                  <a:pt x="752804" y="210159"/>
                </a:cubicBezTo>
                <a:cubicBezTo>
                  <a:pt x="777109" y="176000"/>
                  <a:pt x="796816" y="158921"/>
                  <a:pt x="847397" y="127390"/>
                </a:cubicBezTo>
                <a:cubicBezTo>
                  <a:pt x="897978" y="95859"/>
                  <a:pt x="986002" y="41994"/>
                  <a:pt x="1056290" y="20973"/>
                </a:cubicBezTo>
                <a:cubicBezTo>
                  <a:pt x="1126578" y="-48"/>
                  <a:pt x="1205405" y="-2019"/>
                  <a:pt x="1269124" y="1266"/>
                </a:cubicBezTo>
                <a:cubicBezTo>
                  <a:pt x="1332843" y="4550"/>
                  <a:pt x="1391307" y="24257"/>
                  <a:pt x="1438604" y="40680"/>
                </a:cubicBezTo>
                <a:cubicBezTo>
                  <a:pt x="1485901" y="57102"/>
                  <a:pt x="1526628" y="80751"/>
                  <a:pt x="1552904" y="99801"/>
                </a:cubicBezTo>
                <a:cubicBezTo>
                  <a:pt x="1579180" y="118851"/>
                  <a:pt x="1587063" y="135930"/>
                  <a:pt x="1596259" y="154980"/>
                </a:cubicBezTo>
                <a:cubicBezTo>
                  <a:pt x="1605455" y="174030"/>
                  <a:pt x="1598229" y="200306"/>
                  <a:pt x="1608082" y="214101"/>
                </a:cubicBezTo>
                <a:cubicBezTo>
                  <a:pt x="1617935" y="227896"/>
                  <a:pt x="1639614" y="221984"/>
                  <a:pt x="1655380" y="237749"/>
                </a:cubicBezTo>
                <a:cubicBezTo>
                  <a:pt x="1671146" y="253514"/>
                  <a:pt x="1690195" y="276506"/>
                  <a:pt x="1702676" y="308694"/>
                </a:cubicBezTo>
                <a:cubicBezTo>
                  <a:pt x="1715157" y="340882"/>
                  <a:pt x="1723697" y="382267"/>
                  <a:pt x="1730266" y="430877"/>
                </a:cubicBezTo>
                <a:cubicBezTo>
                  <a:pt x="1736835" y="479487"/>
                  <a:pt x="1743404" y="556344"/>
                  <a:pt x="1742090" y="600356"/>
                </a:cubicBezTo>
                <a:cubicBezTo>
                  <a:pt x="1740776" y="644368"/>
                  <a:pt x="1721726" y="668673"/>
                  <a:pt x="1722383" y="694949"/>
                </a:cubicBezTo>
                <a:cubicBezTo>
                  <a:pt x="1723040" y="721225"/>
                  <a:pt x="1749315" y="723852"/>
                  <a:pt x="1746031" y="758011"/>
                </a:cubicBezTo>
                <a:cubicBezTo>
                  <a:pt x="1742747" y="792170"/>
                  <a:pt x="1718441" y="865086"/>
                  <a:pt x="1702676" y="899901"/>
                </a:cubicBezTo>
                <a:cubicBezTo>
                  <a:pt x="1686911" y="934716"/>
                  <a:pt x="1651438" y="966904"/>
                  <a:pt x="1651438" y="966904"/>
                </a:cubicBezTo>
                <a:lnTo>
                  <a:pt x="1651438" y="966904"/>
                </a:lnTo>
                <a:cubicBezTo>
                  <a:pt x="1647497" y="970188"/>
                  <a:pt x="1635673" y="959678"/>
                  <a:pt x="1627790" y="986611"/>
                </a:cubicBezTo>
                <a:cubicBezTo>
                  <a:pt x="1619907" y="1013544"/>
                  <a:pt x="1619907" y="1083175"/>
                  <a:pt x="1604142" y="1128501"/>
                </a:cubicBezTo>
                <a:cubicBezTo>
                  <a:pt x="1588377" y="1173827"/>
                  <a:pt x="1548963" y="1228349"/>
                  <a:pt x="1533197" y="1258566"/>
                </a:cubicBezTo>
                <a:cubicBezTo>
                  <a:pt x="1517431" y="1288783"/>
                  <a:pt x="1510862" y="1284842"/>
                  <a:pt x="1509548" y="1309804"/>
                </a:cubicBezTo>
                <a:cubicBezTo>
                  <a:pt x="1508234" y="1334766"/>
                  <a:pt x="1516774" y="1389289"/>
                  <a:pt x="1525314" y="1408339"/>
                </a:cubicBezTo>
                <a:cubicBezTo>
                  <a:pt x="1533854" y="1427389"/>
                  <a:pt x="1549619" y="1410311"/>
                  <a:pt x="1560786" y="1424106"/>
                </a:cubicBezTo>
                <a:cubicBezTo>
                  <a:pt x="1571953" y="1437901"/>
                  <a:pt x="1552245" y="1458264"/>
                  <a:pt x="1600199" y="1479284"/>
                </a:cubicBezTo>
                <a:cubicBezTo>
                  <a:pt x="1648153" y="1500304"/>
                  <a:pt x="1769022" y="1528551"/>
                  <a:pt x="1848507" y="1550228"/>
                </a:cubicBezTo>
                <a:cubicBezTo>
                  <a:pt x="1927992" y="1571906"/>
                  <a:pt x="2016673" y="1592270"/>
                  <a:pt x="2077107" y="1609349"/>
                </a:cubicBezTo>
                <a:cubicBezTo>
                  <a:pt x="2137542" y="1626428"/>
                  <a:pt x="2169729" y="1638252"/>
                  <a:pt x="2211114" y="1652704"/>
                </a:cubicBezTo>
                <a:cubicBezTo>
                  <a:pt x="2252499" y="1667156"/>
                  <a:pt x="2300452" y="1663214"/>
                  <a:pt x="2325414" y="1696059"/>
                </a:cubicBezTo>
                <a:cubicBezTo>
                  <a:pt x="2350376" y="1728904"/>
                  <a:pt x="2350376" y="1790652"/>
                  <a:pt x="2360886" y="1849773"/>
                </a:cubicBezTo>
                <a:cubicBezTo>
                  <a:pt x="2371396" y="1908894"/>
                  <a:pt x="2380593" y="1987064"/>
                  <a:pt x="2388476" y="2050783"/>
                </a:cubicBezTo>
                <a:cubicBezTo>
                  <a:pt x="2396359" y="2114502"/>
                  <a:pt x="2405555" y="2201870"/>
                  <a:pt x="2408183" y="2232087"/>
                </a:cubicBezTo>
                <a:cubicBezTo>
                  <a:pt x="2410811" y="2262304"/>
                  <a:pt x="2404242" y="2232087"/>
                  <a:pt x="2404242" y="2232087"/>
                </a:cubicBezTo>
                <a:lnTo>
                  <a:pt x="1229711" y="2236027"/>
                </a:lnTo>
                <a:cubicBezTo>
                  <a:pt x="951187" y="2243253"/>
                  <a:pt x="614855" y="2234057"/>
                  <a:pt x="0" y="223208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022558" y="2235388"/>
            <a:ext cx="1731985" cy="1245684"/>
            <a:chOff x="2089233" y="2263963"/>
            <a:chExt cx="1731985" cy="1245684"/>
          </a:xfrm>
        </p:grpSpPr>
        <p:sp>
          <p:nvSpPr>
            <p:cNvPr id="20" name="Oval Callout 63"/>
            <p:cNvSpPr/>
            <p:nvPr/>
          </p:nvSpPr>
          <p:spPr>
            <a:xfrm flipH="1">
              <a:off x="2094176" y="2263963"/>
              <a:ext cx="1722100" cy="1245684"/>
            </a:xfrm>
            <a:prstGeom prst="wedgeEllipseCallout">
              <a:avLst>
                <a:gd name="adj1" fmla="val -23371"/>
                <a:gd name="adj2" fmla="val 657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MH_Text_1"/>
            <p:cNvSpPr txBox="1"/>
            <p:nvPr>
              <p:custDataLst>
                <p:tags r:id="rId5"/>
              </p:custDataLst>
            </p:nvPr>
          </p:nvSpPr>
          <p:spPr>
            <a:xfrm>
              <a:off x="2089233" y="2570787"/>
              <a:ext cx="1731985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文本内容概述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414623" y="1962800"/>
            <a:ext cx="1931110" cy="1396871"/>
            <a:chOff x="3481298" y="1991375"/>
            <a:chExt cx="1931110" cy="1396871"/>
          </a:xfrm>
        </p:grpSpPr>
        <p:sp>
          <p:nvSpPr>
            <p:cNvPr id="23" name="Oval Callout 43"/>
            <p:cNvSpPr/>
            <p:nvPr/>
          </p:nvSpPr>
          <p:spPr>
            <a:xfrm flipH="1">
              <a:off x="3481298" y="1991375"/>
              <a:ext cx="1931110" cy="1396871"/>
            </a:xfrm>
            <a:prstGeom prst="wedgeEllipseCallout">
              <a:avLst>
                <a:gd name="adj1" fmla="val -9789"/>
                <a:gd name="adj2" fmla="val 6781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rgbClr val="F3374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MH_Text_1"/>
            <p:cNvSpPr txBox="1"/>
            <p:nvPr>
              <p:custDataLst>
                <p:tags r:id="rId4"/>
              </p:custDataLst>
            </p:nvPr>
          </p:nvSpPr>
          <p:spPr>
            <a:xfrm>
              <a:off x="3481298" y="2437629"/>
              <a:ext cx="1731985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文本内容概述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965863" y="1768112"/>
            <a:ext cx="2390925" cy="1729480"/>
            <a:chOff x="5032538" y="1796687"/>
            <a:chExt cx="2390925" cy="1729480"/>
          </a:xfrm>
        </p:grpSpPr>
        <p:sp>
          <p:nvSpPr>
            <p:cNvPr id="26" name="Oval Callout 40"/>
            <p:cNvSpPr/>
            <p:nvPr/>
          </p:nvSpPr>
          <p:spPr>
            <a:xfrm>
              <a:off x="5032538" y="1796687"/>
              <a:ext cx="2390925" cy="1729480"/>
            </a:xfrm>
            <a:prstGeom prst="wedgeEllipseCallout">
              <a:avLst>
                <a:gd name="adj1" fmla="val -284"/>
                <a:gd name="adj2" fmla="val 6713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MH_Text_1"/>
            <p:cNvSpPr txBox="1"/>
            <p:nvPr>
              <p:custDataLst>
                <p:tags r:id="rId3"/>
              </p:custDataLst>
            </p:nvPr>
          </p:nvSpPr>
          <p:spPr>
            <a:xfrm>
              <a:off x="5378020" y="2394066"/>
              <a:ext cx="1731985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文本内容概述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99058" y="1962800"/>
            <a:ext cx="1931110" cy="1396871"/>
            <a:chOff x="7065733" y="1991375"/>
            <a:chExt cx="1931110" cy="1396871"/>
          </a:xfrm>
        </p:grpSpPr>
        <p:sp>
          <p:nvSpPr>
            <p:cNvPr id="29" name="Oval Callout 41"/>
            <p:cNvSpPr/>
            <p:nvPr/>
          </p:nvSpPr>
          <p:spPr>
            <a:xfrm>
              <a:off x="7065733" y="1991375"/>
              <a:ext cx="1931110" cy="1396871"/>
            </a:xfrm>
            <a:prstGeom prst="wedgeEllipseCallout">
              <a:avLst>
                <a:gd name="adj1" fmla="val -9789"/>
                <a:gd name="adj2" fmla="val 6781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rgbClr val="F3374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MH_Text_1"/>
            <p:cNvSpPr txBox="1"/>
            <p:nvPr>
              <p:custDataLst>
                <p:tags r:id="rId2"/>
              </p:custDataLst>
            </p:nvPr>
          </p:nvSpPr>
          <p:spPr>
            <a:xfrm>
              <a:off x="7079739" y="2431263"/>
              <a:ext cx="1731985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文本内容概述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569814" y="2235388"/>
            <a:ext cx="1762303" cy="1245684"/>
            <a:chOff x="8636489" y="2263963"/>
            <a:chExt cx="1762303" cy="1245684"/>
          </a:xfrm>
        </p:grpSpPr>
        <p:sp>
          <p:nvSpPr>
            <p:cNvPr id="32" name="Oval Callout 42"/>
            <p:cNvSpPr/>
            <p:nvPr/>
          </p:nvSpPr>
          <p:spPr>
            <a:xfrm>
              <a:off x="8636489" y="2263963"/>
              <a:ext cx="1722100" cy="1245684"/>
            </a:xfrm>
            <a:prstGeom prst="wedgeEllipseCallout">
              <a:avLst>
                <a:gd name="adj1" fmla="val -23371"/>
                <a:gd name="adj2" fmla="val 657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MH_Text_1"/>
            <p:cNvSpPr txBox="1"/>
            <p:nvPr>
              <p:custDataLst>
                <p:tags r:id="rId1"/>
              </p:custDataLst>
            </p:nvPr>
          </p:nvSpPr>
          <p:spPr>
            <a:xfrm>
              <a:off x="8666807" y="2617863"/>
              <a:ext cx="1731985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文本内容概述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97098" y="1939448"/>
            <a:ext cx="8696202" cy="2484629"/>
            <a:chOff x="1297098" y="1939448"/>
            <a:chExt cx="8696202" cy="2484629"/>
          </a:xfrm>
        </p:grpSpPr>
        <p:sp>
          <p:nvSpPr>
            <p:cNvPr id="9" name="任意多边形 34"/>
            <p:cNvSpPr/>
            <p:nvPr/>
          </p:nvSpPr>
          <p:spPr>
            <a:xfrm>
              <a:off x="1297098" y="2248310"/>
              <a:ext cx="8696202" cy="2175767"/>
            </a:xfrm>
            <a:custGeom>
              <a:avLst/>
              <a:gdLst>
                <a:gd name="connsiteX0" fmla="*/ 0 w 8020280"/>
                <a:gd name="connsiteY0" fmla="*/ 2005070 h 2005070"/>
                <a:gd name="connsiteX1" fmla="*/ 3305060 w 8020280"/>
                <a:gd name="connsiteY1" fmla="*/ 1795750 h 2005070"/>
                <a:gd name="connsiteX2" fmla="*/ 5508434 w 8020280"/>
                <a:gd name="connsiteY2" fmla="*/ 1277957 h 2005070"/>
                <a:gd name="connsiteX3" fmla="*/ 7260116 w 8020280"/>
                <a:gd name="connsiteY3" fmla="*/ 462709 h 2005070"/>
                <a:gd name="connsiteX4" fmla="*/ 8020280 w 8020280"/>
                <a:gd name="connsiteY4" fmla="*/ 0 h 200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0280" h="2005070">
                  <a:moveTo>
                    <a:pt x="0" y="2005070"/>
                  </a:moveTo>
                  <a:cubicBezTo>
                    <a:pt x="1193494" y="1961002"/>
                    <a:pt x="2386988" y="1916935"/>
                    <a:pt x="3305060" y="1795750"/>
                  </a:cubicBezTo>
                  <a:cubicBezTo>
                    <a:pt x="4223132" y="1674565"/>
                    <a:pt x="4849258" y="1500130"/>
                    <a:pt x="5508434" y="1277957"/>
                  </a:cubicBezTo>
                  <a:cubicBezTo>
                    <a:pt x="6167610" y="1055784"/>
                    <a:pt x="6841475" y="675702"/>
                    <a:pt x="7260116" y="462709"/>
                  </a:cubicBezTo>
                  <a:cubicBezTo>
                    <a:pt x="7678757" y="249716"/>
                    <a:pt x="7849518" y="124858"/>
                    <a:pt x="8020280" y="0"/>
                  </a:cubicBezTo>
                </a:path>
              </a:pathLst>
            </a:cu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654233" y="2900311"/>
              <a:ext cx="1305664" cy="1347742"/>
              <a:chOff x="3089911" y="2900311"/>
              <a:chExt cx="1305664" cy="1347742"/>
            </a:xfrm>
            <a:solidFill>
              <a:srgbClr val="53863A"/>
            </a:solidFill>
          </p:grpSpPr>
          <p:sp>
            <p:nvSpPr>
              <p:cNvPr id="15" name="Oval 5"/>
              <p:cNvSpPr>
                <a:spLocks noChangeArrowheads="1"/>
              </p:cNvSpPr>
              <p:nvPr/>
            </p:nvSpPr>
            <p:spPr bwMode="auto">
              <a:xfrm flipH="1">
                <a:off x="3931476" y="2900311"/>
                <a:ext cx="270724" cy="316711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 flipH="1">
                <a:off x="3733461" y="3172269"/>
                <a:ext cx="493491" cy="1075784"/>
              </a:xfrm>
              <a:custGeom>
                <a:avLst/>
                <a:gdLst>
                  <a:gd name="T0" fmla="*/ 138 w 140"/>
                  <a:gd name="T1" fmla="*/ 112 h 262"/>
                  <a:gd name="T2" fmla="*/ 113 w 140"/>
                  <a:gd name="T3" fmla="*/ 16 h 262"/>
                  <a:gd name="T4" fmla="*/ 78 w 140"/>
                  <a:gd name="T5" fmla="*/ 3 h 262"/>
                  <a:gd name="T6" fmla="*/ 61 w 140"/>
                  <a:gd name="T7" fmla="*/ 15 h 262"/>
                  <a:gd name="T8" fmla="*/ 16 w 140"/>
                  <a:gd name="T9" fmla="*/ 59 h 262"/>
                  <a:gd name="T10" fmla="*/ 16 w 140"/>
                  <a:gd name="T11" fmla="*/ 79 h 262"/>
                  <a:gd name="T12" fmla="*/ 26 w 140"/>
                  <a:gd name="T13" fmla="*/ 84 h 262"/>
                  <a:gd name="T14" fmla="*/ 36 w 140"/>
                  <a:gd name="T15" fmla="*/ 80 h 262"/>
                  <a:gd name="T16" fmla="*/ 68 w 140"/>
                  <a:gd name="T17" fmla="*/ 50 h 262"/>
                  <a:gd name="T18" fmla="*/ 83 w 140"/>
                  <a:gd name="T19" fmla="*/ 107 h 262"/>
                  <a:gd name="T20" fmla="*/ 12 w 140"/>
                  <a:gd name="T21" fmla="*/ 141 h 262"/>
                  <a:gd name="T22" fmla="*/ 3 w 140"/>
                  <a:gd name="T23" fmla="*/ 163 h 262"/>
                  <a:gd name="T24" fmla="*/ 3 w 140"/>
                  <a:gd name="T25" fmla="*/ 164 h 262"/>
                  <a:gd name="T26" fmla="*/ 25 w 140"/>
                  <a:gd name="T27" fmla="*/ 250 h 262"/>
                  <a:gd name="T28" fmla="*/ 36 w 140"/>
                  <a:gd name="T29" fmla="*/ 260 h 262"/>
                  <a:gd name="T30" fmla="*/ 58 w 140"/>
                  <a:gd name="T31" fmla="*/ 244 h 262"/>
                  <a:gd name="T32" fmla="*/ 53 w 140"/>
                  <a:gd name="T33" fmla="*/ 216 h 262"/>
                  <a:gd name="T34" fmla="*/ 41 w 140"/>
                  <a:gd name="T35" fmla="*/ 167 h 262"/>
                  <a:gd name="T36" fmla="*/ 92 w 140"/>
                  <a:gd name="T37" fmla="*/ 148 h 262"/>
                  <a:gd name="T38" fmla="*/ 129 w 140"/>
                  <a:gd name="T39" fmla="*/ 132 h 262"/>
                  <a:gd name="T40" fmla="*/ 138 w 140"/>
                  <a:gd name="T41" fmla="*/ 11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2">
                    <a:moveTo>
                      <a:pt x="138" y="112"/>
                    </a:moveTo>
                    <a:cubicBezTo>
                      <a:pt x="113" y="16"/>
                      <a:pt x="113" y="16"/>
                      <a:pt x="113" y="16"/>
                    </a:cubicBezTo>
                    <a:cubicBezTo>
                      <a:pt x="110" y="5"/>
                      <a:pt x="90" y="0"/>
                      <a:pt x="78" y="3"/>
                    </a:cubicBezTo>
                    <a:cubicBezTo>
                      <a:pt x="72" y="5"/>
                      <a:pt x="67" y="9"/>
                      <a:pt x="61" y="15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0" y="65"/>
                      <a:pt x="10" y="74"/>
                      <a:pt x="16" y="79"/>
                    </a:cubicBezTo>
                    <a:cubicBezTo>
                      <a:pt x="18" y="82"/>
                      <a:pt x="22" y="84"/>
                      <a:pt x="26" y="84"/>
                    </a:cubicBezTo>
                    <a:cubicBezTo>
                      <a:pt x="30" y="84"/>
                      <a:pt x="33" y="83"/>
                      <a:pt x="36" y="80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83" y="107"/>
                      <a:pt x="83" y="107"/>
                      <a:pt x="83" y="107"/>
                    </a:cubicBezTo>
                    <a:cubicBezTo>
                      <a:pt x="12" y="141"/>
                      <a:pt x="12" y="141"/>
                      <a:pt x="12" y="141"/>
                    </a:cubicBezTo>
                    <a:cubicBezTo>
                      <a:pt x="4" y="145"/>
                      <a:pt x="0" y="155"/>
                      <a:pt x="3" y="163"/>
                    </a:cubicBezTo>
                    <a:cubicBezTo>
                      <a:pt x="3" y="163"/>
                      <a:pt x="3" y="164"/>
                      <a:pt x="3" y="164"/>
                    </a:cubicBezTo>
                    <a:cubicBezTo>
                      <a:pt x="25" y="250"/>
                      <a:pt x="25" y="250"/>
                      <a:pt x="25" y="250"/>
                    </a:cubicBezTo>
                    <a:cubicBezTo>
                      <a:pt x="26" y="254"/>
                      <a:pt x="30" y="259"/>
                      <a:pt x="36" y="260"/>
                    </a:cubicBezTo>
                    <a:cubicBezTo>
                      <a:pt x="48" y="262"/>
                      <a:pt x="55" y="259"/>
                      <a:pt x="58" y="244"/>
                    </a:cubicBezTo>
                    <a:cubicBezTo>
                      <a:pt x="59" y="235"/>
                      <a:pt x="53" y="216"/>
                      <a:pt x="53" y="216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1" y="167"/>
                      <a:pt x="83" y="151"/>
                      <a:pt x="92" y="148"/>
                    </a:cubicBezTo>
                    <a:cubicBezTo>
                      <a:pt x="100" y="145"/>
                      <a:pt x="121" y="137"/>
                      <a:pt x="129" y="132"/>
                    </a:cubicBezTo>
                    <a:cubicBezTo>
                      <a:pt x="135" y="127"/>
                      <a:pt x="140" y="120"/>
                      <a:pt x="138" y="11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Freeform 7"/>
              <p:cNvSpPr/>
              <p:nvPr/>
            </p:nvSpPr>
            <p:spPr bwMode="auto">
              <a:xfrm flipH="1">
                <a:off x="4081535" y="3270381"/>
                <a:ext cx="314040" cy="254746"/>
              </a:xfrm>
              <a:custGeom>
                <a:avLst/>
                <a:gdLst>
                  <a:gd name="T0" fmla="*/ 8 w 89"/>
                  <a:gd name="T1" fmla="*/ 27 h 62"/>
                  <a:gd name="T2" fmla="*/ 4 w 89"/>
                  <a:gd name="T3" fmla="*/ 8 h 62"/>
                  <a:gd name="T4" fmla="*/ 4 w 89"/>
                  <a:gd name="T5" fmla="*/ 8 h 62"/>
                  <a:gd name="T6" fmla="*/ 23 w 89"/>
                  <a:gd name="T7" fmla="*/ 4 h 62"/>
                  <a:gd name="T8" fmla="*/ 81 w 89"/>
                  <a:gd name="T9" fmla="*/ 35 h 62"/>
                  <a:gd name="T10" fmla="*/ 85 w 89"/>
                  <a:gd name="T11" fmla="*/ 54 h 62"/>
                  <a:gd name="T12" fmla="*/ 85 w 89"/>
                  <a:gd name="T13" fmla="*/ 54 h 62"/>
                  <a:gd name="T14" fmla="*/ 66 w 89"/>
                  <a:gd name="T15" fmla="*/ 58 h 62"/>
                  <a:gd name="T16" fmla="*/ 8 w 89"/>
                  <a:gd name="T17" fmla="*/ 2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62">
                    <a:moveTo>
                      <a:pt x="8" y="27"/>
                    </a:moveTo>
                    <a:cubicBezTo>
                      <a:pt x="2" y="23"/>
                      <a:pt x="0" y="14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8" y="2"/>
                      <a:pt x="17" y="0"/>
                      <a:pt x="23" y="4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7" y="39"/>
                      <a:pt x="89" y="48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1" y="60"/>
                      <a:pt x="72" y="62"/>
                      <a:pt x="66" y="58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Freeform 8"/>
              <p:cNvSpPr/>
              <p:nvPr/>
            </p:nvSpPr>
            <p:spPr bwMode="auto">
              <a:xfrm flipH="1">
                <a:off x="3467378" y="3175712"/>
                <a:ext cx="502773" cy="258188"/>
              </a:xfrm>
              <a:custGeom>
                <a:avLst/>
                <a:gdLst>
                  <a:gd name="T0" fmla="*/ 11 w 143"/>
                  <a:gd name="T1" fmla="*/ 28 h 63"/>
                  <a:gd name="T2" fmla="*/ 3 w 143"/>
                  <a:gd name="T3" fmla="*/ 10 h 63"/>
                  <a:gd name="T4" fmla="*/ 3 w 143"/>
                  <a:gd name="T5" fmla="*/ 10 h 63"/>
                  <a:gd name="T6" fmla="*/ 21 w 143"/>
                  <a:gd name="T7" fmla="*/ 3 h 63"/>
                  <a:gd name="T8" fmla="*/ 132 w 143"/>
                  <a:gd name="T9" fmla="*/ 34 h 63"/>
                  <a:gd name="T10" fmla="*/ 140 w 143"/>
                  <a:gd name="T11" fmla="*/ 52 h 63"/>
                  <a:gd name="T12" fmla="*/ 140 w 143"/>
                  <a:gd name="T13" fmla="*/ 52 h 63"/>
                  <a:gd name="T14" fmla="*/ 122 w 143"/>
                  <a:gd name="T15" fmla="*/ 60 h 63"/>
                  <a:gd name="T16" fmla="*/ 11 w 143"/>
                  <a:gd name="T17" fmla="*/ 2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63">
                    <a:moveTo>
                      <a:pt x="11" y="28"/>
                    </a:moveTo>
                    <a:cubicBezTo>
                      <a:pt x="4" y="25"/>
                      <a:pt x="0" y="1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3"/>
                      <a:pt x="14" y="0"/>
                      <a:pt x="21" y="3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9" y="37"/>
                      <a:pt x="143" y="45"/>
                      <a:pt x="140" y="52"/>
                    </a:cubicBezTo>
                    <a:cubicBezTo>
                      <a:pt x="140" y="52"/>
                      <a:pt x="140" y="52"/>
                      <a:pt x="140" y="52"/>
                    </a:cubicBezTo>
                    <a:cubicBezTo>
                      <a:pt x="137" y="59"/>
                      <a:pt x="129" y="63"/>
                      <a:pt x="122" y="60"/>
                    </a:cubicBezTo>
                    <a:lnTo>
                      <a:pt x="11" y="2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Freeform 9"/>
              <p:cNvSpPr/>
              <p:nvPr/>
            </p:nvSpPr>
            <p:spPr bwMode="auto">
              <a:xfrm flipH="1">
                <a:off x="3547822" y="3542339"/>
                <a:ext cx="354262" cy="487115"/>
              </a:xfrm>
              <a:custGeom>
                <a:avLst/>
                <a:gdLst>
                  <a:gd name="T0" fmla="*/ 95 w 101"/>
                  <a:gd name="T1" fmla="*/ 85 h 119"/>
                  <a:gd name="T2" fmla="*/ 92 w 101"/>
                  <a:gd name="T3" fmla="*/ 112 h 119"/>
                  <a:gd name="T4" fmla="*/ 92 w 101"/>
                  <a:gd name="T5" fmla="*/ 112 h 119"/>
                  <a:gd name="T6" fmla="*/ 65 w 101"/>
                  <a:gd name="T7" fmla="*/ 109 h 119"/>
                  <a:gd name="T8" fmla="*/ 7 w 101"/>
                  <a:gd name="T9" fmla="*/ 33 h 119"/>
                  <a:gd name="T10" fmla="*/ 10 w 101"/>
                  <a:gd name="T11" fmla="*/ 6 h 119"/>
                  <a:gd name="T12" fmla="*/ 10 w 101"/>
                  <a:gd name="T13" fmla="*/ 6 h 119"/>
                  <a:gd name="T14" fmla="*/ 37 w 101"/>
                  <a:gd name="T15" fmla="*/ 10 h 119"/>
                  <a:gd name="T16" fmla="*/ 95 w 101"/>
                  <a:gd name="T17" fmla="*/ 8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119">
                    <a:moveTo>
                      <a:pt x="95" y="85"/>
                    </a:moveTo>
                    <a:cubicBezTo>
                      <a:pt x="101" y="94"/>
                      <a:pt x="100" y="106"/>
                      <a:pt x="92" y="112"/>
                    </a:cubicBezTo>
                    <a:cubicBezTo>
                      <a:pt x="92" y="112"/>
                      <a:pt x="92" y="112"/>
                      <a:pt x="92" y="112"/>
                    </a:cubicBezTo>
                    <a:cubicBezTo>
                      <a:pt x="83" y="119"/>
                      <a:pt x="71" y="117"/>
                      <a:pt x="65" y="109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0" y="25"/>
                      <a:pt x="2" y="13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9" y="0"/>
                      <a:pt x="30" y="1"/>
                      <a:pt x="37" y="10"/>
                    </a:cubicBezTo>
                    <a:lnTo>
                      <a:pt x="95" y="8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Freeform 10"/>
              <p:cNvSpPr/>
              <p:nvPr/>
            </p:nvSpPr>
            <p:spPr bwMode="auto">
              <a:xfrm flipH="1">
                <a:off x="3283285" y="3883147"/>
                <a:ext cx="402219" cy="184174"/>
              </a:xfrm>
              <a:custGeom>
                <a:avLst/>
                <a:gdLst>
                  <a:gd name="T0" fmla="*/ 99 w 114"/>
                  <a:gd name="T1" fmla="*/ 12 h 45"/>
                  <a:gd name="T2" fmla="*/ 113 w 114"/>
                  <a:gd name="T3" fmla="*/ 30 h 45"/>
                  <a:gd name="T4" fmla="*/ 113 w 114"/>
                  <a:gd name="T5" fmla="*/ 30 h 45"/>
                  <a:gd name="T6" fmla="*/ 95 w 114"/>
                  <a:gd name="T7" fmla="*/ 44 h 45"/>
                  <a:gd name="T8" fmla="*/ 15 w 114"/>
                  <a:gd name="T9" fmla="*/ 33 h 45"/>
                  <a:gd name="T10" fmla="*/ 2 w 114"/>
                  <a:gd name="T11" fmla="*/ 15 h 45"/>
                  <a:gd name="T12" fmla="*/ 2 w 114"/>
                  <a:gd name="T13" fmla="*/ 15 h 45"/>
                  <a:gd name="T14" fmla="*/ 20 w 114"/>
                  <a:gd name="T15" fmla="*/ 1 h 45"/>
                  <a:gd name="T16" fmla="*/ 99 w 114"/>
                  <a:gd name="T17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45">
                    <a:moveTo>
                      <a:pt x="99" y="12"/>
                    </a:moveTo>
                    <a:cubicBezTo>
                      <a:pt x="108" y="13"/>
                      <a:pt x="114" y="21"/>
                      <a:pt x="113" y="30"/>
                    </a:cubicBezTo>
                    <a:cubicBezTo>
                      <a:pt x="113" y="30"/>
                      <a:pt x="113" y="30"/>
                      <a:pt x="113" y="30"/>
                    </a:cubicBezTo>
                    <a:cubicBezTo>
                      <a:pt x="112" y="39"/>
                      <a:pt x="104" y="45"/>
                      <a:pt x="95" y="44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7" y="32"/>
                      <a:pt x="0" y="2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3" y="6"/>
                      <a:pt x="11" y="0"/>
                      <a:pt x="20" y="1"/>
                    </a:cubicBezTo>
                    <a:lnTo>
                      <a:pt x="99" y="1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Freeform 11"/>
              <p:cNvSpPr>
                <a:spLocks noEditPoints="1"/>
              </p:cNvSpPr>
              <p:nvPr/>
            </p:nvSpPr>
            <p:spPr bwMode="auto">
              <a:xfrm flipH="1">
                <a:off x="3089911" y="3258332"/>
                <a:ext cx="479569" cy="586948"/>
              </a:xfrm>
              <a:custGeom>
                <a:avLst/>
                <a:gdLst>
                  <a:gd name="T0" fmla="*/ 133 w 136"/>
                  <a:gd name="T1" fmla="*/ 55 h 143"/>
                  <a:gd name="T2" fmla="*/ 132 w 136"/>
                  <a:gd name="T3" fmla="*/ 45 h 143"/>
                  <a:gd name="T4" fmla="*/ 78 w 136"/>
                  <a:gd name="T5" fmla="*/ 3 h 143"/>
                  <a:gd name="T6" fmla="*/ 69 w 136"/>
                  <a:gd name="T7" fmla="*/ 4 h 143"/>
                  <a:gd name="T8" fmla="*/ 47 w 136"/>
                  <a:gd name="T9" fmla="*/ 31 h 143"/>
                  <a:gd name="T10" fmla="*/ 37 w 136"/>
                  <a:gd name="T11" fmla="*/ 23 h 143"/>
                  <a:gd name="T12" fmla="*/ 15 w 136"/>
                  <a:gd name="T13" fmla="*/ 26 h 143"/>
                  <a:gd name="T14" fmla="*/ 11 w 136"/>
                  <a:gd name="T15" fmla="*/ 31 h 143"/>
                  <a:gd name="T16" fmla="*/ 13 w 136"/>
                  <a:gd name="T17" fmla="*/ 53 h 143"/>
                  <a:gd name="T18" fmla="*/ 24 w 136"/>
                  <a:gd name="T19" fmla="*/ 61 h 143"/>
                  <a:gd name="T20" fmla="*/ 2 w 136"/>
                  <a:gd name="T21" fmla="*/ 89 h 143"/>
                  <a:gd name="T22" fmla="*/ 3 w 136"/>
                  <a:gd name="T23" fmla="*/ 98 h 143"/>
                  <a:gd name="T24" fmla="*/ 58 w 136"/>
                  <a:gd name="T25" fmla="*/ 140 h 143"/>
                  <a:gd name="T26" fmla="*/ 67 w 136"/>
                  <a:gd name="T27" fmla="*/ 139 h 143"/>
                  <a:gd name="T28" fmla="*/ 133 w 136"/>
                  <a:gd name="T29" fmla="*/ 55 h 143"/>
                  <a:gd name="T30" fmla="*/ 19 w 136"/>
                  <a:gd name="T31" fmla="*/ 46 h 143"/>
                  <a:gd name="T32" fmla="*/ 18 w 136"/>
                  <a:gd name="T33" fmla="*/ 36 h 143"/>
                  <a:gd name="T34" fmla="*/ 22 w 136"/>
                  <a:gd name="T35" fmla="*/ 32 h 143"/>
                  <a:gd name="T36" fmla="*/ 32 w 136"/>
                  <a:gd name="T37" fmla="*/ 31 h 143"/>
                  <a:gd name="T38" fmla="*/ 41 w 136"/>
                  <a:gd name="T39" fmla="*/ 39 h 143"/>
                  <a:gd name="T40" fmla="*/ 29 w 136"/>
                  <a:gd name="T41" fmla="*/ 54 h 143"/>
                  <a:gd name="T42" fmla="*/ 19 w 136"/>
                  <a:gd name="T43" fmla="*/ 4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" h="143">
                    <a:moveTo>
                      <a:pt x="133" y="55"/>
                    </a:moveTo>
                    <a:cubicBezTo>
                      <a:pt x="136" y="52"/>
                      <a:pt x="135" y="48"/>
                      <a:pt x="132" y="45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5" y="0"/>
                      <a:pt x="71" y="1"/>
                      <a:pt x="69" y="4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0" y="18"/>
                      <a:pt x="20" y="19"/>
                      <a:pt x="15" y="26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5" y="38"/>
                      <a:pt x="7" y="48"/>
                      <a:pt x="13" y="53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0" y="91"/>
                      <a:pt x="1" y="96"/>
                      <a:pt x="3" y="98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0" y="143"/>
                      <a:pt x="65" y="142"/>
                      <a:pt x="67" y="139"/>
                    </a:cubicBezTo>
                    <a:lnTo>
                      <a:pt x="133" y="55"/>
                    </a:lnTo>
                    <a:close/>
                    <a:moveTo>
                      <a:pt x="19" y="46"/>
                    </a:moveTo>
                    <a:cubicBezTo>
                      <a:pt x="16" y="44"/>
                      <a:pt x="16" y="39"/>
                      <a:pt x="18" y="36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4" y="29"/>
                      <a:pt x="29" y="28"/>
                      <a:pt x="32" y="31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29" y="54"/>
                      <a:pt x="29" y="54"/>
                      <a:pt x="29" y="54"/>
                    </a:cubicBezTo>
                    <a:lnTo>
                      <a:pt x="19" y="4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Freeform 12"/>
              <p:cNvSpPr/>
              <p:nvPr/>
            </p:nvSpPr>
            <p:spPr bwMode="auto">
              <a:xfrm flipH="1">
                <a:off x="3530805" y="3056945"/>
                <a:ext cx="417689" cy="148028"/>
              </a:xfrm>
              <a:custGeom>
                <a:avLst/>
                <a:gdLst>
                  <a:gd name="T0" fmla="*/ 63 w 119"/>
                  <a:gd name="T1" fmla="*/ 17 h 36"/>
                  <a:gd name="T2" fmla="*/ 6 w 119"/>
                  <a:gd name="T3" fmla="*/ 28 h 36"/>
                  <a:gd name="T4" fmla="*/ 0 w 119"/>
                  <a:gd name="T5" fmla="*/ 26 h 36"/>
                  <a:gd name="T6" fmla="*/ 91 w 119"/>
                  <a:gd name="T7" fmla="*/ 6 h 36"/>
                  <a:gd name="T8" fmla="*/ 116 w 119"/>
                  <a:gd name="T9" fmla="*/ 11 h 36"/>
                  <a:gd name="T10" fmla="*/ 119 w 119"/>
                  <a:gd name="T11" fmla="*/ 30 h 36"/>
                  <a:gd name="T12" fmla="*/ 103 w 119"/>
                  <a:gd name="T13" fmla="*/ 36 h 36"/>
                  <a:gd name="T14" fmla="*/ 63 w 119"/>
                  <a:gd name="T15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9" h="36">
                    <a:moveTo>
                      <a:pt x="63" y="17"/>
                    </a:moveTo>
                    <a:cubicBezTo>
                      <a:pt x="47" y="15"/>
                      <a:pt x="20" y="18"/>
                      <a:pt x="6" y="28"/>
                    </a:cubicBezTo>
                    <a:cubicBezTo>
                      <a:pt x="4" y="27"/>
                      <a:pt x="2" y="27"/>
                      <a:pt x="0" y="26"/>
                    </a:cubicBezTo>
                    <a:cubicBezTo>
                      <a:pt x="26" y="8"/>
                      <a:pt x="60" y="0"/>
                      <a:pt x="91" y="6"/>
                    </a:cubicBezTo>
                    <a:cubicBezTo>
                      <a:pt x="98" y="7"/>
                      <a:pt x="115" y="10"/>
                      <a:pt x="116" y="11"/>
                    </a:cubicBezTo>
                    <a:cubicBezTo>
                      <a:pt x="116" y="12"/>
                      <a:pt x="118" y="25"/>
                      <a:pt x="119" y="30"/>
                    </a:cubicBezTo>
                    <a:cubicBezTo>
                      <a:pt x="114" y="32"/>
                      <a:pt x="108" y="33"/>
                      <a:pt x="103" y="36"/>
                    </a:cubicBezTo>
                    <a:cubicBezTo>
                      <a:pt x="95" y="24"/>
                      <a:pt x="76" y="19"/>
                      <a:pt x="63" y="1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1" name="Freeform 16"/>
            <p:cNvSpPr>
              <a:spLocks noEditPoints="1"/>
            </p:cNvSpPr>
            <p:nvPr/>
          </p:nvSpPr>
          <p:spPr bwMode="auto">
            <a:xfrm>
              <a:off x="1862202" y="3719413"/>
              <a:ext cx="466726" cy="620013"/>
            </a:xfrm>
            <a:custGeom>
              <a:avLst/>
              <a:gdLst>
                <a:gd name="T0" fmla="*/ 2147483646 w 23"/>
                <a:gd name="T1" fmla="*/ 2147483646 h 32"/>
                <a:gd name="T2" fmla="*/ 2147483646 w 23"/>
                <a:gd name="T3" fmla="*/ 2147483646 h 32"/>
                <a:gd name="T4" fmla="*/ 2147483646 w 23"/>
                <a:gd name="T5" fmla="*/ 2147483646 h 32"/>
                <a:gd name="T6" fmla="*/ 2147483646 w 23"/>
                <a:gd name="T7" fmla="*/ 2147483646 h 32"/>
                <a:gd name="T8" fmla="*/ 2147483646 w 23"/>
                <a:gd name="T9" fmla="*/ 2147483646 h 32"/>
                <a:gd name="T10" fmla="*/ 2147483646 w 23"/>
                <a:gd name="T11" fmla="*/ 0 h 32"/>
                <a:gd name="T12" fmla="*/ 0 w 23"/>
                <a:gd name="T13" fmla="*/ 2147483646 h 32"/>
                <a:gd name="T14" fmla="*/ 2147483646 w 23"/>
                <a:gd name="T15" fmla="*/ 2147483646 h 32"/>
                <a:gd name="T16" fmla="*/ 2147483646 w 23"/>
                <a:gd name="T17" fmla="*/ 2147483646 h 32"/>
                <a:gd name="T18" fmla="*/ 2147483646 w 23"/>
                <a:gd name="T19" fmla="*/ 0 h 32"/>
                <a:gd name="T20" fmla="*/ 2147483646 w 23"/>
                <a:gd name="T21" fmla="*/ 2147483646 h 32"/>
                <a:gd name="T22" fmla="*/ 2147483646 w 23"/>
                <a:gd name="T23" fmla="*/ 2147483646 h 32"/>
                <a:gd name="T24" fmla="*/ 2147483646 w 23"/>
                <a:gd name="T25" fmla="*/ 2147483646 h 32"/>
                <a:gd name="T26" fmla="*/ 2147483646 w 23"/>
                <a:gd name="T27" fmla="*/ 2147483646 h 32"/>
                <a:gd name="T28" fmla="*/ 2147483646 w 23"/>
                <a:gd name="T29" fmla="*/ 2147483646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2"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12" y="32"/>
                    <a:pt x="12" y="32"/>
                  </a:cubicBezTo>
                  <a:cubicBezTo>
                    <a:pt x="12" y="32"/>
                    <a:pt x="23" y="20"/>
                    <a:pt x="23" y="12"/>
                  </a:cubicBezTo>
                  <a:cubicBezTo>
                    <a:pt x="23" y="5"/>
                    <a:pt x="18" y="0"/>
                    <a:pt x="12" y="0"/>
                  </a:cubicBezTo>
                  <a:close/>
                  <a:moveTo>
                    <a:pt x="12" y="19"/>
                  </a:moveTo>
                  <a:cubicBezTo>
                    <a:pt x="8" y="19"/>
                    <a:pt x="5" y="16"/>
                    <a:pt x="5" y="12"/>
                  </a:cubicBezTo>
                  <a:cubicBezTo>
                    <a:pt x="5" y="8"/>
                    <a:pt x="8" y="5"/>
                    <a:pt x="12" y="5"/>
                  </a:cubicBezTo>
                  <a:cubicBezTo>
                    <a:pt x="15" y="5"/>
                    <a:pt x="19" y="8"/>
                    <a:pt x="19" y="12"/>
                  </a:cubicBezTo>
                  <a:cubicBezTo>
                    <a:pt x="19" y="16"/>
                    <a:pt x="15" y="19"/>
                    <a:pt x="12" y="19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Freeform 16"/>
            <p:cNvSpPr>
              <a:spLocks noEditPoints="1"/>
            </p:cNvSpPr>
            <p:nvPr/>
          </p:nvSpPr>
          <p:spPr bwMode="auto">
            <a:xfrm>
              <a:off x="4429194" y="3572989"/>
              <a:ext cx="466726" cy="620013"/>
            </a:xfrm>
            <a:custGeom>
              <a:avLst/>
              <a:gdLst>
                <a:gd name="T0" fmla="*/ 2147483646 w 23"/>
                <a:gd name="T1" fmla="*/ 2147483646 h 32"/>
                <a:gd name="T2" fmla="*/ 2147483646 w 23"/>
                <a:gd name="T3" fmla="*/ 2147483646 h 32"/>
                <a:gd name="T4" fmla="*/ 2147483646 w 23"/>
                <a:gd name="T5" fmla="*/ 2147483646 h 32"/>
                <a:gd name="T6" fmla="*/ 2147483646 w 23"/>
                <a:gd name="T7" fmla="*/ 2147483646 h 32"/>
                <a:gd name="T8" fmla="*/ 2147483646 w 23"/>
                <a:gd name="T9" fmla="*/ 2147483646 h 32"/>
                <a:gd name="T10" fmla="*/ 2147483646 w 23"/>
                <a:gd name="T11" fmla="*/ 0 h 32"/>
                <a:gd name="T12" fmla="*/ 0 w 23"/>
                <a:gd name="T13" fmla="*/ 2147483646 h 32"/>
                <a:gd name="T14" fmla="*/ 2147483646 w 23"/>
                <a:gd name="T15" fmla="*/ 2147483646 h 32"/>
                <a:gd name="T16" fmla="*/ 2147483646 w 23"/>
                <a:gd name="T17" fmla="*/ 2147483646 h 32"/>
                <a:gd name="T18" fmla="*/ 2147483646 w 23"/>
                <a:gd name="T19" fmla="*/ 0 h 32"/>
                <a:gd name="T20" fmla="*/ 2147483646 w 23"/>
                <a:gd name="T21" fmla="*/ 2147483646 h 32"/>
                <a:gd name="T22" fmla="*/ 2147483646 w 23"/>
                <a:gd name="T23" fmla="*/ 2147483646 h 32"/>
                <a:gd name="T24" fmla="*/ 2147483646 w 23"/>
                <a:gd name="T25" fmla="*/ 2147483646 h 32"/>
                <a:gd name="T26" fmla="*/ 2147483646 w 23"/>
                <a:gd name="T27" fmla="*/ 2147483646 h 32"/>
                <a:gd name="T28" fmla="*/ 2147483646 w 23"/>
                <a:gd name="T29" fmla="*/ 2147483646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2"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12" y="32"/>
                    <a:pt x="12" y="32"/>
                  </a:cubicBezTo>
                  <a:cubicBezTo>
                    <a:pt x="12" y="32"/>
                    <a:pt x="23" y="20"/>
                    <a:pt x="23" y="12"/>
                  </a:cubicBezTo>
                  <a:cubicBezTo>
                    <a:pt x="23" y="5"/>
                    <a:pt x="18" y="0"/>
                    <a:pt x="12" y="0"/>
                  </a:cubicBezTo>
                  <a:close/>
                  <a:moveTo>
                    <a:pt x="12" y="19"/>
                  </a:moveTo>
                  <a:cubicBezTo>
                    <a:pt x="8" y="19"/>
                    <a:pt x="5" y="16"/>
                    <a:pt x="5" y="12"/>
                  </a:cubicBezTo>
                  <a:cubicBezTo>
                    <a:pt x="5" y="8"/>
                    <a:pt x="8" y="5"/>
                    <a:pt x="12" y="5"/>
                  </a:cubicBezTo>
                  <a:cubicBezTo>
                    <a:pt x="15" y="5"/>
                    <a:pt x="19" y="8"/>
                    <a:pt x="19" y="12"/>
                  </a:cubicBezTo>
                  <a:cubicBezTo>
                    <a:pt x="19" y="16"/>
                    <a:pt x="15" y="19"/>
                    <a:pt x="12" y="1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Freeform 16"/>
            <p:cNvSpPr>
              <a:spLocks noEditPoints="1"/>
            </p:cNvSpPr>
            <p:nvPr/>
          </p:nvSpPr>
          <p:spPr bwMode="auto">
            <a:xfrm>
              <a:off x="6909248" y="2994156"/>
              <a:ext cx="466726" cy="620014"/>
            </a:xfrm>
            <a:custGeom>
              <a:avLst/>
              <a:gdLst>
                <a:gd name="T0" fmla="*/ 2147483646 w 23"/>
                <a:gd name="T1" fmla="*/ 2147483646 h 32"/>
                <a:gd name="T2" fmla="*/ 2147483646 w 23"/>
                <a:gd name="T3" fmla="*/ 2147483646 h 32"/>
                <a:gd name="T4" fmla="*/ 2147483646 w 23"/>
                <a:gd name="T5" fmla="*/ 2147483646 h 32"/>
                <a:gd name="T6" fmla="*/ 2147483646 w 23"/>
                <a:gd name="T7" fmla="*/ 2147483646 h 32"/>
                <a:gd name="T8" fmla="*/ 2147483646 w 23"/>
                <a:gd name="T9" fmla="*/ 2147483646 h 32"/>
                <a:gd name="T10" fmla="*/ 2147483646 w 23"/>
                <a:gd name="T11" fmla="*/ 0 h 32"/>
                <a:gd name="T12" fmla="*/ 0 w 23"/>
                <a:gd name="T13" fmla="*/ 2147483646 h 32"/>
                <a:gd name="T14" fmla="*/ 2147483646 w 23"/>
                <a:gd name="T15" fmla="*/ 2147483646 h 32"/>
                <a:gd name="T16" fmla="*/ 2147483646 w 23"/>
                <a:gd name="T17" fmla="*/ 2147483646 h 32"/>
                <a:gd name="T18" fmla="*/ 2147483646 w 23"/>
                <a:gd name="T19" fmla="*/ 0 h 32"/>
                <a:gd name="T20" fmla="*/ 2147483646 w 23"/>
                <a:gd name="T21" fmla="*/ 2147483646 h 32"/>
                <a:gd name="T22" fmla="*/ 2147483646 w 23"/>
                <a:gd name="T23" fmla="*/ 2147483646 h 32"/>
                <a:gd name="T24" fmla="*/ 2147483646 w 23"/>
                <a:gd name="T25" fmla="*/ 2147483646 h 32"/>
                <a:gd name="T26" fmla="*/ 2147483646 w 23"/>
                <a:gd name="T27" fmla="*/ 2147483646 h 32"/>
                <a:gd name="T28" fmla="*/ 2147483646 w 23"/>
                <a:gd name="T29" fmla="*/ 2147483646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2"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12" y="32"/>
                    <a:pt x="12" y="32"/>
                  </a:cubicBezTo>
                  <a:cubicBezTo>
                    <a:pt x="12" y="32"/>
                    <a:pt x="23" y="20"/>
                    <a:pt x="23" y="12"/>
                  </a:cubicBezTo>
                  <a:cubicBezTo>
                    <a:pt x="23" y="5"/>
                    <a:pt x="18" y="0"/>
                    <a:pt x="12" y="0"/>
                  </a:cubicBezTo>
                  <a:close/>
                  <a:moveTo>
                    <a:pt x="12" y="19"/>
                  </a:moveTo>
                  <a:cubicBezTo>
                    <a:pt x="8" y="19"/>
                    <a:pt x="5" y="16"/>
                    <a:pt x="5" y="12"/>
                  </a:cubicBezTo>
                  <a:cubicBezTo>
                    <a:pt x="5" y="8"/>
                    <a:pt x="8" y="5"/>
                    <a:pt x="12" y="5"/>
                  </a:cubicBezTo>
                  <a:cubicBezTo>
                    <a:pt x="15" y="5"/>
                    <a:pt x="19" y="8"/>
                    <a:pt x="19" y="12"/>
                  </a:cubicBezTo>
                  <a:cubicBezTo>
                    <a:pt x="19" y="16"/>
                    <a:pt x="15" y="19"/>
                    <a:pt x="12" y="19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9238302" y="1939448"/>
              <a:ext cx="466726" cy="620013"/>
            </a:xfrm>
            <a:custGeom>
              <a:avLst/>
              <a:gdLst>
                <a:gd name="T0" fmla="*/ 2147483646 w 23"/>
                <a:gd name="T1" fmla="*/ 2147483646 h 32"/>
                <a:gd name="T2" fmla="*/ 2147483646 w 23"/>
                <a:gd name="T3" fmla="*/ 2147483646 h 32"/>
                <a:gd name="T4" fmla="*/ 2147483646 w 23"/>
                <a:gd name="T5" fmla="*/ 2147483646 h 32"/>
                <a:gd name="T6" fmla="*/ 2147483646 w 23"/>
                <a:gd name="T7" fmla="*/ 2147483646 h 32"/>
                <a:gd name="T8" fmla="*/ 2147483646 w 23"/>
                <a:gd name="T9" fmla="*/ 2147483646 h 32"/>
                <a:gd name="T10" fmla="*/ 2147483646 w 23"/>
                <a:gd name="T11" fmla="*/ 0 h 32"/>
                <a:gd name="T12" fmla="*/ 0 w 23"/>
                <a:gd name="T13" fmla="*/ 2147483646 h 32"/>
                <a:gd name="T14" fmla="*/ 2147483646 w 23"/>
                <a:gd name="T15" fmla="*/ 2147483646 h 32"/>
                <a:gd name="T16" fmla="*/ 2147483646 w 23"/>
                <a:gd name="T17" fmla="*/ 2147483646 h 32"/>
                <a:gd name="T18" fmla="*/ 2147483646 w 23"/>
                <a:gd name="T19" fmla="*/ 0 h 32"/>
                <a:gd name="T20" fmla="*/ 2147483646 w 23"/>
                <a:gd name="T21" fmla="*/ 2147483646 h 32"/>
                <a:gd name="T22" fmla="*/ 2147483646 w 23"/>
                <a:gd name="T23" fmla="*/ 2147483646 h 32"/>
                <a:gd name="T24" fmla="*/ 2147483646 w 23"/>
                <a:gd name="T25" fmla="*/ 2147483646 h 32"/>
                <a:gd name="T26" fmla="*/ 2147483646 w 23"/>
                <a:gd name="T27" fmla="*/ 2147483646 h 32"/>
                <a:gd name="T28" fmla="*/ 2147483646 w 23"/>
                <a:gd name="T29" fmla="*/ 2147483646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2"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12" y="32"/>
                    <a:pt x="12" y="32"/>
                  </a:cubicBezTo>
                  <a:cubicBezTo>
                    <a:pt x="12" y="32"/>
                    <a:pt x="23" y="20"/>
                    <a:pt x="23" y="12"/>
                  </a:cubicBezTo>
                  <a:cubicBezTo>
                    <a:pt x="23" y="5"/>
                    <a:pt x="18" y="0"/>
                    <a:pt x="12" y="0"/>
                  </a:cubicBezTo>
                  <a:close/>
                  <a:moveTo>
                    <a:pt x="12" y="19"/>
                  </a:moveTo>
                  <a:cubicBezTo>
                    <a:pt x="8" y="19"/>
                    <a:pt x="5" y="16"/>
                    <a:pt x="5" y="12"/>
                  </a:cubicBezTo>
                  <a:cubicBezTo>
                    <a:pt x="5" y="8"/>
                    <a:pt x="8" y="5"/>
                    <a:pt x="12" y="5"/>
                  </a:cubicBezTo>
                  <a:cubicBezTo>
                    <a:pt x="15" y="5"/>
                    <a:pt x="19" y="8"/>
                    <a:pt x="19" y="12"/>
                  </a:cubicBezTo>
                  <a:cubicBezTo>
                    <a:pt x="19" y="16"/>
                    <a:pt x="15" y="19"/>
                    <a:pt x="12" y="1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28749" y="4676076"/>
            <a:ext cx="2930130" cy="954802"/>
            <a:chOff x="1128749" y="4676076"/>
            <a:chExt cx="2930130" cy="954802"/>
          </a:xfrm>
        </p:grpSpPr>
        <p:sp>
          <p:nvSpPr>
            <p:cNvPr id="24" name="MH_Text_1"/>
            <p:cNvSpPr txBox="1"/>
            <p:nvPr>
              <p:custDataLst>
                <p:tags r:id="rId7"/>
              </p:custDataLst>
            </p:nvPr>
          </p:nvSpPr>
          <p:spPr>
            <a:xfrm>
              <a:off x="1128749" y="5218876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MH_SubTitle_1"/>
            <p:cNvSpPr txBox="1"/>
            <p:nvPr>
              <p:custDataLst>
                <p:tags r:id="rId8"/>
              </p:custDataLst>
            </p:nvPr>
          </p:nvSpPr>
          <p:spPr>
            <a:xfrm>
              <a:off x="1128749" y="4676076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09097" y="4334451"/>
            <a:ext cx="2930130" cy="954802"/>
            <a:chOff x="4509097" y="4334451"/>
            <a:chExt cx="2930130" cy="954802"/>
          </a:xfrm>
        </p:grpSpPr>
        <p:sp>
          <p:nvSpPr>
            <p:cNvPr id="27" name="MH_Text_1"/>
            <p:cNvSpPr txBox="1"/>
            <p:nvPr>
              <p:custDataLst>
                <p:tags r:id="rId5"/>
              </p:custDataLst>
            </p:nvPr>
          </p:nvSpPr>
          <p:spPr>
            <a:xfrm>
              <a:off x="4509097" y="4877251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MH_SubTitle_1"/>
            <p:cNvSpPr txBox="1"/>
            <p:nvPr>
              <p:custDataLst>
                <p:tags r:id="rId6"/>
              </p:custDataLst>
            </p:nvPr>
          </p:nvSpPr>
          <p:spPr>
            <a:xfrm>
              <a:off x="4509097" y="4334451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265826" y="3668833"/>
            <a:ext cx="2930130" cy="954802"/>
            <a:chOff x="7265826" y="3668833"/>
            <a:chExt cx="2930130" cy="954802"/>
          </a:xfrm>
        </p:grpSpPr>
        <p:sp>
          <p:nvSpPr>
            <p:cNvPr id="30" name="MH_Text_1"/>
            <p:cNvSpPr txBox="1"/>
            <p:nvPr>
              <p:custDataLst>
                <p:tags r:id="rId3"/>
              </p:custDataLst>
            </p:nvPr>
          </p:nvSpPr>
          <p:spPr>
            <a:xfrm>
              <a:off x="7265826" y="4211633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MH_SubTitle_1"/>
            <p:cNvSpPr txBox="1"/>
            <p:nvPr>
              <p:custDataLst>
                <p:tags r:id="rId4"/>
              </p:custDataLst>
            </p:nvPr>
          </p:nvSpPr>
          <p:spPr>
            <a:xfrm>
              <a:off x="7265826" y="3668833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261870" y="2701067"/>
            <a:ext cx="2930130" cy="954802"/>
            <a:chOff x="9261870" y="2701067"/>
            <a:chExt cx="2930130" cy="954802"/>
          </a:xfrm>
        </p:grpSpPr>
        <p:sp>
          <p:nvSpPr>
            <p:cNvPr id="33" name="MH_Text_1"/>
            <p:cNvSpPr txBox="1"/>
            <p:nvPr>
              <p:custDataLst>
                <p:tags r:id="rId1"/>
              </p:custDataLst>
            </p:nvPr>
          </p:nvSpPr>
          <p:spPr>
            <a:xfrm>
              <a:off x="9261870" y="3243867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MH_SubTitle_1"/>
            <p:cNvSpPr txBox="1"/>
            <p:nvPr>
              <p:custDataLst>
                <p:tags r:id="rId2"/>
              </p:custDataLst>
            </p:nvPr>
          </p:nvSpPr>
          <p:spPr>
            <a:xfrm>
              <a:off x="9261870" y="2701067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415095" y="2062354"/>
            <a:ext cx="6945532" cy="1192725"/>
            <a:chOff x="2415095" y="2062354"/>
            <a:chExt cx="6945532" cy="1192725"/>
          </a:xfrm>
        </p:grpSpPr>
        <p:sp>
          <p:nvSpPr>
            <p:cNvPr id="8" name="Shape 2705"/>
            <p:cNvSpPr/>
            <p:nvPr/>
          </p:nvSpPr>
          <p:spPr>
            <a:xfrm>
              <a:off x="2415095" y="2062354"/>
              <a:ext cx="1908363" cy="11927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8000">
                  <a:latin typeface="+mj-lt"/>
                  <a:ea typeface="+mj-ea"/>
                  <a:cs typeface="+mj-cs"/>
                  <a:sym typeface="Helvetica Neue UltraLight"/>
                </a:defRPr>
              </a:lvl1pPr>
            </a:lstStyle>
            <a:p>
              <a:r>
                <a:rPr sz="4220" dirty="0">
                  <a:solidFill>
                    <a:srgbClr val="C00000"/>
                  </a:solidFill>
                  <a:latin typeface="Impact" panose="020B0806030902050204" pitchFamily="34" charset="0"/>
                </a:rPr>
                <a:t>70</a:t>
              </a:r>
              <a:r>
                <a:rPr sz="2400" dirty="0">
                  <a:solidFill>
                    <a:srgbClr val="C00000"/>
                  </a:solidFill>
                  <a:latin typeface="Impact" panose="020B0806030902050204" pitchFamily="34" charset="0"/>
                </a:rPr>
                <a:t>%</a:t>
              </a:r>
            </a:p>
          </p:txBody>
        </p:sp>
        <p:sp>
          <p:nvSpPr>
            <p:cNvPr id="9" name="Shape 2706"/>
            <p:cNvSpPr/>
            <p:nvPr/>
          </p:nvSpPr>
          <p:spPr>
            <a:xfrm>
              <a:off x="4123858" y="2219793"/>
              <a:ext cx="373102" cy="95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9" y="3940"/>
                  </a:moveTo>
                  <a:lnTo>
                    <a:pt x="5550" y="3940"/>
                  </a:lnTo>
                  <a:cubicBezTo>
                    <a:pt x="2464" y="3940"/>
                    <a:pt x="0" y="4927"/>
                    <a:pt x="0" y="6134"/>
                  </a:cubicBezTo>
                  <a:lnTo>
                    <a:pt x="0" y="11865"/>
                  </a:lnTo>
                  <a:cubicBezTo>
                    <a:pt x="0" y="12304"/>
                    <a:pt x="911" y="12660"/>
                    <a:pt x="2034" y="12660"/>
                  </a:cubicBezTo>
                  <a:cubicBezTo>
                    <a:pt x="3157" y="12660"/>
                    <a:pt x="4068" y="12304"/>
                    <a:pt x="4068" y="11865"/>
                  </a:cubicBezTo>
                  <a:lnTo>
                    <a:pt x="4068" y="6737"/>
                  </a:lnTo>
                  <a:lnTo>
                    <a:pt x="4909" y="6737"/>
                  </a:lnTo>
                  <a:lnTo>
                    <a:pt x="4909" y="20558"/>
                  </a:lnTo>
                  <a:cubicBezTo>
                    <a:pt x="4909" y="21133"/>
                    <a:pt x="6102" y="21600"/>
                    <a:pt x="7574" y="21600"/>
                  </a:cubicBezTo>
                  <a:cubicBezTo>
                    <a:pt x="9046" y="21600"/>
                    <a:pt x="10239" y="21133"/>
                    <a:pt x="10239" y="20558"/>
                  </a:cubicBezTo>
                  <a:lnTo>
                    <a:pt x="10239" y="12606"/>
                  </a:lnTo>
                  <a:lnTo>
                    <a:pt x="11361" y="12606"/>
                  </a:lnTo>
                  <a:lnTo>
                    <a:pt x="11361" y="20558"/>
                  </a:lnTo>
                  <a:cubicBezTo>
                    <a:pt x="11361" y="21133"/>
                    <a:pt x="12554" y="21600"/>
                    <a:pt x="14026" y="21600"/>
                  </a:cubicBezTo>
                  <a:cubicBezTo>
                    <a:pt x="15498" y="21600"/>
                    <a:pt x="16691" y="21133"/>
                    <a:pt x="16691" y="20558"/>
                  </a:cubicBezTo>
                  <a:lnTo>
                    <a:pt x="16691" y="6737"/>
                  </a:lnTo>
                  <a:lnTo>
                    <a:pt x="17532" y="6737"/>
                  </a:lnTo>
                  <a:lnTo>
                    <a:pt x="17532" y="11865"/>
                  </a:lnTo>
                  <a:cubicBezTo>
                    <a:pt x="17532" y="12304"/>
                    <a:pt x="18443" y="12660"/>
                    <a:pt x="19566" y="12660"/>
                  </a:cubicBezTo>
                  <a:cubicBezTo>
                    <a:pt x="20689" y="12660"/>
                    <a:pt x="21600" y="12304"/>
                    <a:pt x="21600" y="11865"/>
                  </a:cubicBezTo>
                  <a:lnTo>
                    <a:pt x="21600" y="6134"/>
                  </a:lnTo>
                  <a:cubicBezTo>
                    <a:pt x="21600" y="4927"/>
                    <a:pt x="19015" y="3940"/>
                    <a:pt x="15929" y="3940"/>
                  </a:cubicBezTo>
                  <a:close/>
                  <a:moveTo>
                    <a:pt x="6185" y="1781"/>
                  </a:moveTo>
                  <a:cubicBezTo>
                    <a:pt x="6185" y="797"/>
                    <a:pt x="8224" y="0"/>
                    <a:pt x="10739" y="0"/>
                  </a:cubicBezTo>
                  <a:cubicBezTo>
                    <a:pt x="13254" y="0"/>
                    <a:pt x="15293" y="797"/>
                    <a:pt x="15293" y="1781"/>
                  </a:cubicBezTo>
                  <a:cubicBezTo>
                    <a:pt x="15293" y="2764"/>
                    <a:pt x="13254" y="3561"/>
                    <a:pt x="10739" y="3561"/>
                  </a:cubicBezTo>
                  <a:cubicBezTo>
                    <a:pt x="8224" y="3561"/>
                    <a:pt x="6185" y="2764"/>
                    <a:pt x="6185" y="1781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0" name="Shape 2707"/>
            <p:cNvSpPr/>
            <p:nvPr/>
          </p:nvSpPr>
          <p:spPr>
            <a:xfrm>
              <a:off x="4664266" y="2219793"/>
              <a:ext cx="373102" cy="95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9" y="3940"/>
                  </a:moveTo>
                  <a:lnTo>
                    <a:pt x="5550" y="3940"/>
                  </a:lnTo>
                  <a:cubicBezTo>
                    <a:pt x="2464" y="3940"/>
                    <a:pt x="0" y="4927"/>
                    <a:pt x="0" y="6134"/>
                  </a:cubicBezTo>
                  <a:lnTo>
                    <a:pt x="0" y="11865"/>
                  </a:lnTo>
                  <a:cubicBezTo>
                    <a:pt x="0" y="12304"/>
                    <a:pt x="911" y="12660"/>
                    <a:pt x="2034" y="12660"/>
                  </a:cubicBezTo>
                  <a:cubicBezTo>
                    <a:pt x="3157" y="12660"/>
                    <a:pt x="4068" y="12304"/>
                    <a:pt x="4068" y="11865"/>
                  </a:cubicBezTo>
                  <a:lnTo>
                    <a:pt x="4068" y="6737"/>
                  </a:lnTo>
                  <a:lnTo>
                    <a:pt x="4909" y="6737"/>
                  </a:lnTo>
                  <a:lnTo>
                    <a:pt x="4909" y="20558"/>
                  </a:lnTo>
                  <a:cubicBezTo>
                    <a:pt x="4909" y="21133"/>
                    <a:pt x="6102" y="21600"/>
                    <a:pt x="7574" y="21600"/>
                  </a:cubicBezTo>
                  <a:cubicBezTo>
                    <a:pt x="9046" y="21600"/>
                    <a:pt x="10239" y="21133"/>
                    <a:pt x="10239" y="20558"/>
                  </a:cubicBezTo>
                  <a:lnTo>
                    <a:pt x="10239" y="12606"/>
                  </a:lnTo>
                  <a:lnTo>
                    <a:pt x="11361" y="12606"/>
                  </a:lnTo>
                  <a:lnTo>
                    <a:pt x="11361" y="20558"/>
                  </a:lnTo>
                  <a:cubicBezTo>
                    <a:pt x="11361" y="21133"/>
                    <a:pt x="12554" y="21600"/>
                    <a:pt x="14026" y="21600"/>
                  </a:cubicBezTo>
                  <a:cubicBezTo>
                    <a:pt x="15498" y="21600"/>
                    <a:pt x="16691" y="21133"/>
                    <a:pt x="16691" y="20558"/>
                  </a:cubicBezTo>
                  <a:lnTo>
                    <a:pt x="16691" y="6737"/>
                  </a:lnTo>
                  <a:lnTo>
                    <a:pt x="17532" y="6737"/>
                  </a:lnTo>
                  <a:lnTo>
                    <a:pt x="17532" y="11865"/>
                  </a:lnTo>
                  <a:cubicBezTo>
                    <a:pt x="17532" y="12304"/>
                    <a:pt x="18443" y="12660"/>
                    <a:pt x="19566" y="12660"/>
                  </a:cubicBezTo>
                  <a:cubicBezTo>
                    <a:pt x="20689" y="12660"/>
                    <a:pt x="21600" y="12304"/>
                    <a:pt x="21600" y="11865"/>
                  </a:cubicBezTo>
                  <a:lnTo>
                    <a:pt x="21600" y="6134"/>
                  </a:lnTo>
                  <a:cubicBezTo>
                    <a:pt x="21600" y="4927"/>
                    <a:pt x="19015" y="3940"/>
                    <a:pt x="15929" y="3940"/>
                  </a:cubicBezTo>
                  <a:close/>
                  <a:moveTo>
                    <a:pt x="6185" y="1781"/>
                  </a:moveTo>
                  <a:cubicBezTo>
                    <a:pt x="6185" y="797"/>
                    <a:pt x="8224" y="0"/>
                    <a:pt x="10739" y="0"/>
                  </a:cubicBezTo>
                  <a:cubicBezTo>
                    <a:pt x="13254" y="0"/>
                    <a:pt x="15293" y="797"/>
                    <a:pt x="15293" y="1781"/>
                  </a:cubicBezTo>
                  <a:cubicBezTo>
                    <a:pt x="15293" y="2764"/>
                    <a:pt x="13254" y="3561"/>
                    <a:pt x="10739" y="3561"/>
                  </a:cubicBezTo>
                  <a:cubicBezTo>
                    <a:pt x="8224" y="3561"/>
                    <a:pt x="6185" y="2764"/>
                    <a:pt x="6185" y="1781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" name="Shape 2708"/>
            <p:cNvSpPr/>
            <p:nvPr/>
          </p:nvSpPr>
          <p:spPr>
            <a:xfrm>
              <a:off x="5204673" y="2219793"/>
              <a:ext cx="373102" cy="95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9" y="3940"/>
                  </a:moveTo>
                  <a:lnTo>
                    <a:pt x="5550" y="3940"/>
                  </a:lnTo>
                  <a:cubicBezTo>
                    <a:pt x="2464" y="3940"/>
                    <a:pt x="0" y="4927"/>
                    <a:pt x="0" y="6134"/>
                  </a:cubicBezTo>
                  <a:lnTo>
                    <a:pt x="0" y="11865"/>
                  </a:lnTo>
                  <a:cubicBezTo>
                    <a:pt x="0" y="12304"/>
                    <a:pt x="911" y="12660"/>
                    <a:pt x="2034" y="12660"/>
                  </a:cubicBezTo>
                  <a:cubicBezTo>
                    <a:pt x="3157" y="12660"/>
                    <a:pt x="4068" y="12304"/>
                    <a:pt x="4068" y="11865"/>
                  </a:cubicBezTo>
                  <a:lnTo>
                    <a:pt x="4068" y="6737"/>
                  </a:lnTo>
                  <a:lnTo>
                    <a:pt x="4909" y="6737"/>
                  </a:lnTo>
                  <a:lnTo>
                    <a:pt x="4909" y="20558"/>
                  </a:lnTo>
                  <a:cubicBezTo>
                    <a:pt x="4909" y="21133"/>
                    <a:pt x="6102" y="21600"/>
                    <a:pt x="7574" y="21600"/>
                  </a:cubicBezTo>
                  <a:cubicBezTo>
                    <a:pt x="9046" y="21600"/>
                    <a:pt x="10239" y="21133"/>
                    <a:pt x="10239" y="20558"/>
                  </a:cubicBezTo>
                  <a:lnTo>
                    <a:pt x="10239" y="12606"/>
                  </a:lnTo>
                  <a:lnTo>
                    <a:pt x="11361" y="12606"/>
                  </a:lnTo>
                  <a:lnTo>
                    <a:pt x="11361" y="20558"/>
                  </a:lnTo>
                  <a:cubicBezTo>
                    <a:pt x="11361" y="21133"/>
                    <a:pt x="12554" y="21600"/>
                    <a:pt x="14026" y="21600"/>
                  </a:cubicBezTo>
                  <a:cubicBezTo>
                    <a:pt x="15498" y="21600"/>
                    <a:pt x="16691" y="21133"/>
                    <a:pt x="16691" y="20558"/>
                  </a:cubicBezTo>
                  <a:lnTo>
                    <a:pt x="16691" y="6737"/>
                  </a:lnTo>
                  <a:lnTo>
                    <a:pt x="17532" y="6737"/>
                  </a:lnTo>
                  <a:lnTo>
                    <a:pt x="17532" y="11865"/>
                  </a:lnTo>
                  <a:cubicBezTo>
                    <a:pt x="17532" y="12304"/>
                    <a:pt x="18443" y="12660"/>
                    <a:pt x="19566" y="12660"/>
                  </a:cubicBezTo>
                  <a:cubicBezTo>
                    <a:pt x="20689" y="12660"/>
                    <a:pt x="21600" y="12304"/>
                    <a:pt x="21600" y="11865"/>
                  </a:cubicBezTo>
                  <a:lnTo>
                    <a:pt x="21600" y="6134"/>
                  </a:lnTo>
                  <a:cubicBezTo>
                    <a:pt x="21600" y="4927"/>
                    <a:pt x="19015" y="3940"/>
                    <a:pt x="15929" y="3940"/>
                  </a:cubicBezTo>
                  <a:close/>
                  <a:moveTo>
                    <a:pt x="6185" y="1781"/>
                  </a:moveTo>
                  <a:cubicBezTo>
                    <a:pt x="6185" y="797"/>
                    <a:pt x="8224" y="0"/>
                    <a:pt x="10739" y="0"/>
                  </a:cubicBezTo>
                  <a:cubicBezTo>
                    <a:pt x="13254" y="0"/>
                    <a:pt x="15293" y="797"/>
                    <a:pt x="15293" y="1781"/>
                  </a:cubicBezTo>
                  <a:cubicBezTo>
                    <a:pt x="15293" y="2764"/>
                    <a:pt x="13254" y="3561"/>
                    <a:pt x="10739" y="3561"/>
                  </a:cubicBezTo>
                  <a:cubicBezTo>
                    <a:pt x="8224" y="3561"/>
                    <a:pt x="6185" y="2764"/>
                    <a:pt x="6185" y="1781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Shape 2709"/>
            <p:cNvSpPr/>
            <p:nvPr/>
          </p:nvSpPr>
          <p:spPr>
            <a:xfrm>
              <a:off x="5745081" y="2219793"/>
              <a:ext cx="373102" cy="95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9" y="3940"/>
                  </a:moveTo>
                  <a:lnTo>
                    <a:pt x="5550" y="3940"/>
                  </a:lnTo>
                  <a:cubicBezTo>
                    <a:pt x="2464" y="3940"/>
                    <a:pt x="0" y="4927"/>
                    <a:pt x="0" y="6134"/>
                  </a:cubicBezTo>
                  <a:lnTo>
                    <a:pt x="0" y="11865"/>
                  </a:lnTo>
                  <a:cubicBezTo>
                    <a:pt x="0" y="12304"/>
                    <a:pt x="911" y="12660"/>
                    <a:pt x="2034" y="12660"/>
                  </a:cubicBezTo>
                  <a:cubicBezTo>
                    <a:pt x="3157" y="12660"/>
                    <a:pt x="4068" y="12304"/>
                    <a:pt x="4068" y="11865"/>
                  </a:cubicBezTo>
                  <a:lnTo>
                    <a:pt x="4068" y="6737"/>
                  </a:lnTo>
                  <a:lnTo>
                    <a:pt x="4909" y="6737"/>
                  </a:lnTo>
                  <a:lnTo>
                    <a:pt x="4909" y="20558"/>
                  </a:lnTo>
                  <a:cubicBezTo>
                    <a:pt x="4909" y="21133"/>
                    <a:pt x="6102" y="21600"/>
                    <a:pt x="7574" y="21600"/>
                  </a:cubicBezTo>
                  <a:cubicBezTo>
                    <a:pt x="9046" y="21600"/>
                    <a:pt x="10239" y="21133"/>
                    <a:pt x="10239" y="20558"/>
                  </a:cubicBezTo>
                  <a:lnTo>
                    <a:pt x="10239" y="12606"/>
                  </a:lnTo>
                  <a:lnTo>
                    <a:pt x="11361" y="12606"/>
                  </a:lnTo>
                  <a:lnTo>
                    <a:pt x="11361" y="20558"/>
                  </a:lnTo>
                  <a:cubicBezTo>
                    <a:pt x="11361" y="21133"/>
                    <a:pt x="12554" y="21600"/>
                    <a:pt x="14026" y="21600"/>
                  </a:cubicBezTo>
                  <a:cubicBezTo>
                    <a:pt x="15498" y="21600"/>
                    <a:pt x="16691" y="21133"/>
                    <a:pt x="16691" y="20558"/>
                  </a:cubicBezTo>
                  <a:lnTo>
                    <a:pt x="16691" y="6737"/>
                  </a:lnTo>
                  <a:lnTo>
                    <a:pt x="17532" y="6737"/>
                  </a:lnTo>
                  <a:lnTo>
                    <a:pt x="17532" y="11865"/>
                  </a:lnTo>
                  <a:cubicBezTo>
                    <a:pt x="17532" y="12304"/>
                    <a:pt x="18443" y="12660"/>
                    <a:pt x="19566" y="12660"/>
                  </a:cubicBezTo>
                  <a:cubicBezTo>
                    <a:pt x="20689" y="12660"/>
                    <a:pt x="21600" y="12304"/>
                    <a:pt x="21600" y="11865"/>
                  </a:cubicBezTo>
                  <a:lnTo>
                    <a:pt x="21600" y="6134"/>
                  </a:lnTo>
                  <a:cubicBezTo>
                    <a:pt x="21600" y="4927"/>
                    <a:pt x="19015" y="3940"/>
                    <a:pt x="15929" y="3940"/>
                  </a:cubicBezTo>
                  <a:close/>
                  <a:moveTo>
                    <a:pt x="6185" y="1781"/>
                  </a:moveTo>
                  <a:cubicBezTo>
                    <a:pt x="6185" y="797"/>
                    <a:pt x="8224" y="0"/>
                    <a:pt x="10739" y="0"/>
                  </a:cubicBezTo>
                  <a:cubicBezTo>
                    <a:pt x="13254" y="0"/>
                    <a:pt x="15293" y="797"/>
                    <a:pt x="15293" y="1781"/>
                  </a:cubicBezTo>
                  <a:cubicBezTo>
                    <a:pt x="15293" y="2764"/>
                    <a:pt x="13254" y="3561"/>
                    <a:pt x="10739" y="3561"/>
                  </a:cubicBezTo>
                  <a:cubicBezTo>
                    <a:pt x="8224" y="3561"/>
                    <a:pt x="6185" y="2764"/>
                    <a:pt x="6185" y="1781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Shape 2710"/>
            <p:cNvSpPr/>
            <p:nvPr/>
          </p:nvSpPr>
          <p:spPr>
            <a:xfrm>
              <a:off x="6285487" y="2219793"/>
              <a:ext cx="373102" cy="95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9" y="3940"/>
                  </a:moveTo>
                  <a:lnTo>
                    <a:pt x="5550" y="3940"/>
                  </a:lnTo>
                  <a:cubicBezTo>
                    <a:pt x="2464" y="3940"/>
                    <a:pt x="0" y="4927"/>
                    <a:pt x="0" y="6134"/>
                  </a:cubicBezTo>
                  <a:lnTo>
                    <a:pt x="0" y="11865"/>
                  </a:lnTo>
                  <a:cubicBezTo>
                    <a:pt x="0" y="12304"/>
                    <a:pt x="911" y="12660"/>
                    <a:pt x="2034" y="12660"/>
                  </a:cubicBezTo>
                  <a:cubicBezTo>
                    <a:pt x="3157" y="12660"/>
                    <a:pt x="4068" y="12304"/>
                    <a:pt x="4068" y="11865"/>
                  </a:cubicBezTo>
                  <a:lnTo>
                    <a:pt x="4068" y="6737"/>
                  </a:lnTo>
                  <a:lnTo>
                    <a:pt x="4909" y="6737"/>
                  </a:lnTo>
                  <a:lnTo>
                    <a:pt x="4909" y="20558"/>
                  </a:lnTo>
                  <a:cubicBezTo>
                    <a:pt x="4909" y="21133"/>
                    <a:pt x="6102" y="21600"/>
                    <a:pt x="7574" y="21600"/>
                  </a:cubicBezTo>
                  <a:cubicBezTo>
                    <a:pt x="9046" y="21600"/>
                    <a:pt x="10239" y="21133"/>
                    <a:pt x="10239" y="20558"/>
                  </a:cubicBezTo>
                  <a:lnTo>
                    <a:pt x="10239" y="12606"/>
                  </a:lnTo>
                  <a:lnTo>
                    <a:pt x="11361" y="12606"/>
                  </a:lnTo>
                  <a:lnTo>
                    <a:pt x="11361" y="20558"/>
                  </a:lnTo>
                  <a:cubicBezTo>
                    <a:pt x="11361" y="21133"/>
                    <a:pt x="12554" y="21600"/>
                    <a:pt x="14026" y="21600"/>
                  </a:cubicBezTo>
                  <a:cubicBezTo>
                    <a:pt x="15498" y="21600"/>
                    <a:pt x="16691" y="21133"/>
                    <a:pt x="16691" y="20558"/>
                  </a:cubicBezTo>
                  <a:lnTo>
                    <a:pt x="16691" y="6737"/>
                  </a:lnTo>
                  <a:lnTo>
                    <a:pt x="17532" y="6737"/>
                  </a:lnTo>
                  <a:lnTo>
                    <a:pt x="17532" y="11865"/>
                  </a:lnTo>
                  <a:cubicBezTo>
                    <a:pt x="17532" y="12304"/>
                    <a:pt x="18443" y="12660"/>
                    <a:pt x="19566" y="12660"/>
                  </a:cubicBezTo>
                  <a:cubicBezTo>
                    <a:pt x="20689" y="12660"/>
                    <a:pt x="21600" y="12304"/>
                    <a:pt x="21600" y="11865"/>
                  </a:cubicBezTo>
                  <a:lnTo>
                    <a:pt x="21600" y="6134"/>
                  </a:lnTo>
                  <a:cubicBezTo>
                    <a:pt x="21600" y="4927"/>
                    <a:pt x="19015" y="3940"/>
                    <a:pt x="15929" y="3940"/>
                  </a:cubicBezTo>
                  <a:close/>
                  <a:moveTo>
                    <a:pt x="6185" y="1781"/>
                  </a:moveTo>
                  <a:cubicBezTo>
                    <a:pt x="6185" y="797"/>
                    <a:pt x="8224" y="0"/>
                    <a:pt x="10739" y="0"/>
                  </a:cubicBezTo>
                  <a:cubicBezTo>
                    <a:pt x="13254" y="0"/>
                    <a:pt x="15293" y="797"/>
                    <a:pt x="15293" y="1781"/>
                  </a:cubicBezTo>
                  <a:cubicBezTo>
                    <a:pt x="15293" y="2764"/>
                    <a:pt x="13254" y="3561"/>
                    <a:pt x="10739" y="3561"/>
                  </a:cubicBezTo>
                  <a:cubicBezTo>
                    <a:pt x="8224" y="3561"/>
                    <a:pt x="6185" y="2764"/>
                    <a:pt x="6185" y="1781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" name="Shape 2711"/>
            <p:cNvSpPr/>
            <p:nvPr/>
          </p:nvSpPr>
          <p:spPr>
            <a:xfrm>
              <a:off x="6825894" y="2219793"/>
              <a:ext cx="373102" cy="95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9" y="3940"/>
                  </a:moveTo>
                  <a:lnTo>
                    <a:pt x="5550" y="3940"/>
                  </a:lnTo>
                  <a:cubicBezTo>
                    <a:pt x="2464" y="3940"/>
                    <a:pt x="0" y="4927"/>
                    <a:pt x="0" y="6134"/>
                  </a:cubicBezTo>
                  <a:lnTo>
                    <a:pt x="0" y="11865"/>
                  </a:lnTo>
                  <a:cubicBezTo>
                    <a:pt x="0" y="12304"/>
                    <a:pt x="911" y="12660"/>
                    <a:pt x="2034" y="12660"/>
                  </a:cubicBezTo>
                  <a:cubicBezTo>
                    <a:pt x="3157" y="12660"/>
                    <a:pt x="4068" y="12304"/>
                    <a:pt x="4068" y="11865"/>
                  </a:cubicBezTo>
                  <a:lnTo>
                    <a:pt x="4068" y="6737"/>
                  </a:lnTo>
                  <a:lnTo>
                    <a:pt x="4909" y="6737"/>
                  </a:lnTo>
                  <a:lnTo>
                    <a:pt x="4909" y="20558"/>
                  </a:lnTo>
                  <a:cubicBezTo>
                    <a:pt x="4909" y="21133"/>
                    <a:pt x="6102" y="21600"/>
                    <a:pt x="7574" y="21600"/>
                  </a:cubicBezTo>
                  <a:cubicBezTo>
                    <a:pt x="9046" y="21600"/>
                    <a:pt x="10239" y="21133"/>
                    <a:pt x="10239" y="20558"/>
                  </a:cubicBezTo>
                  <a:lnTo>
                    <a:pt x="10239" y="12606"/>
                  </a:lnTo>
                  <a:lnTo>
                    <a:pt x="11361" y="12606"/>
                  </a:lnTo>
                  <a:lnTo>
                    <a:pt x="11361" y="20558"/>
                  </a:lnTo>
                  <a:cubicBezTo>
                    <a:pt x="11361" y="21133"/>
                    <a:pt x="12554" y="21600"/>
                    <a:pt x="14026" y="21600"/>
                  </a:cubicBezTo>
                  <a:cubicBezTo>
                    <a:pt x="15498" y="21600"/>
                    <a:pt x="16691" y="21133"/>
                    <a:pt x="16691" y="20558"/>
                  </a:cubicBezTo>
                  <a:lnTo>
                    <a:pt x="16691" y="6737"/>
                  </a:lnTo>
                  <a:lnTo>
                    <a:pt x="17532" y="6737"/>
                  </a:lnTo>
                  <a:lnTo>
                    <a:pt x="17532" y="11865"/>
                  </a:lnTo>
                  <a:cubicBezTo>
                    <a:pt x="17532" y="12304"/>
                    <a:pt x="18443" y="12660"/>
                    <a:pt x="19566" y="12660"/>
                  </a:cubicBezTo>
                  <a:cubicBezTo>
                    <a:pt x="20689" y="12660"/>
                    <a:pt x="21600" y="12304"/>
                    <a:pt x="21600" y="11865"/>
                  </a:cubicBezTo>
                  <a:lnTo>
                    <a:pt x="21600" y="6134"/>
                  </a:lnTo>
                  <a:cubicBezTo>
                    <a:pt x="21600" y="4927"/>
                    <a:pt x="19015" y="3940"/>
                    <a:pt x="15929" y="3940"/>
                  </a:cubicBezTo>
                  <a:close/>
                  <a:moveTo>
                    <a:pt x="6185" y="1781"/>
                  </a:moveTo>
                  <a:cubicBezTo>
                    <a:pt x="6185" y="797"/>
                    <a:pt x="8224" y="0"/>
                    <a:pt x="10739" y="0"/>
                  </a:cubicBezTo>
                  <a:cubicBezTo>
                    <a:pt x="13254" y="0"/>
                    <a:pt x="15293" y="797"/>
                    <a:pt x="15293" y="1781"/>
                  </a:cubicBezTo>
                  <a:cubicBezTo>
                    <a:pt x="15293" y="2764"/>
                    <a:pt x="13254" y="3561"/>
                    <a:pt x="10739" y="3561"/>
                  </a:cubicBezTo>
                  <a:cubicBezTo>
                    <a:pt x="8224" y="3561"/>
                    <a:pt x="6185" y="2764"/>
                    <a:pt x="6185" y="1781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5" name="Shape 2712"/>
            <p:cNvSpPr/>
            <p:nvPr/>
          </p:nvSpPr>
          <p:spPr>
            <a:xfrm>
              <a:off x="7366302" y="2219793"/>
              <a:ext cx="373102" cy="95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9" y="3940"/>
                  </a:moveTo>
                  <a:lnTo>
                    <a:pt x="5550" y="3940"/>
                  </a:lnTo>
                  <a:cubicBezTo>
                    <a:pt x="2464" y="3940"/>
                    <a:pt x="0" y="4927"/>
                    <a:pt x="0" y="6134"/>
                  </a:cubicBezTo>
                  <a:lnTo>
                    <a:pt x="0" y="11865"/>
                  </a:lnTo>
                  <a:cubicBezTo>
                    <a:pt x="0" y="12304"/>
                    <a:pt x="911" y="12660"/>
                    <a:pt x="2034" y="12660"/>
                  </a:cubicBezTo>
                  <a:cubicBezTo>
                    <a:pt x="3157" y="12660"/>
                    <a:pt x="4068" y="12304"/>
                    <a:pt x="4068" y="11865"/>
                  </a:cubicBezTo>
                  <a:lnTo>
                    <a:pt x="4068" y="6737"/>
                  </a:lnTo>
                  <a:lnTo>
                    <a:pt x="4909" y="6737"/>
                  </a:lnTo>
                  <a:lnTo>
                    <a:pt x="4909" y="20558"/>
                  </a:lnTo>
                  <a:cubicBezTo>
                    <a:pt x="4909" y="21133"/>
                    <a:pt x="6102" y="21600"/>
                    <a:pt x="7574" y="21600"/>
                  </a:cubicBezTo>
                  <a:cubicBezTo>
                    <a:pt x="9046" y="21600"/>
                    <a:pt x="10239" y="21133"/>
                    <a:pt x="10239" y="20558"/>
                  </a:cubicBezTo>
                  <a:lnTo>
                    <a:pt x="10239" y="12606"/>
                  </a:lnTo>
                  <a:lnTo>
                    <a:pt x="11361" y="12606"/>
                  </a:lnTo>
                  <a:lnTo>
                    <a:pt x="11361" y="20558"/>
                  </a:lnTo>
                  <a:cubicBezTo>
                    <a:pt x="11361" y="21133"/>
                    <a:pt x="12554" y="21600"/>
                    <a:pt x="14026" y="21600"/>
                  </a:cubicBezTo>
                  <a:cubicBezTo>
                    <a:pt x="15498" y="21600"/>
                    <a:pt x="16691" y="21133"/>
                    <a:pt x="16691" y="20558"/>
                  </a:cubicBezTo>
                  <a:lnTo>
                    <a:pt x="16691" y="6737"/>
                  </a:lnTo>
                  <a:lnTo>
                    <a:pt x="17532" y="6737"/>
                  </a:lnTo>
                  <a:lnTo>
                    <a:pt x="17532" y="11865"/>
                  </a:lnTo>
                  <a:cubicBezTo>
                    <a:pt x="17532" y="12304"/>
                    <a:pt x="18443" y="12660"/>
                    <a:pt x="19566" y="12660"/>
                  </a:cubicBezTo>
                  <a:cubicBezTo>
                    <a:pt x="20689" y="12660"/>
                    <a:pt x="21600" y="12304"/>
                    <a:pt x="21600" y="11865"/>
                  </a:cubicBezTo>
                  <a:lnTo>
                    <a:pt x="21600" y="6134"/>
                  </a:lnTo>
                  <a:cubicBezTo>
                    <a:pt x="21600" y="4927"/>
                    <a:pt x="19015" y="3940"/>
                    <a:pt x="15929" y="3940"/>
                  </a:cubicBezTo>
                  <a:close/>
                  <a:moveTo>
                    <a:pt x="6185" y="1781"/>
                  </a:moveTo>
                  <a:cubicBezTo>
                    <a:pt x="6185" y="797"/>
                    <a:pt x="8224" y="0"/>
                    <a:pt x="10739" y="0"/>
                  </a:cubicBezTo>
                  <a:cubicBezTo>
                    <a:pt x="13254" y="0"/>
                    <a:pt x="15293" y="797"/>
                    <a:pt x="15293" y="1781"/>
                  </a:cubicBezTo>
                  <a:cubicBezTo>
                    <a:pt x="15293" y="2764"/>
                    <a:pt x="13254" y="3561"/>
                    <a:pt x="10739" y="3561"/>
                  </a:cubicBezTo>
                  <a:cubicBezTo>
                    <a:pt x="8224" y="3561"/>
                    <a:pt x="6185" y="2764"/>
                    <a:pt x="6185" y="1781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6" name="Shape 2713"/>
            <p:cNvSpPr/>
            <p:nvPr/>
          </p:nvSpPr>
          <p:spPr>
            <a:xfrm>
              <a:off x="7906710" y="2219793"/>
              <a:ext cx="373104" cy="95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9" y="3940"/>
                  </a:moveTo>
                  <a:lnTo>
                    <a:pt x="5550" y="3940"/>
                  </a:lnTo>
                  <a:cubicBezTo>
                    <a:pt x="2464" y="3940"/>
                    <a:pt x="0" y="4927"/>
                    <a:pt x="0" y="6134"/>
                  </a:cubicBezTo>
                  <a:lnTo>
                    <a:pt x="0" y="11865"/>
                  </a:lnTo>
                  <a:cubicBezTo>
                    <a:pt x="0" y="12304"/>
                    <a:pt x="911" y="12660"/>
                    <a:pt x="2034" y="12660"/>
                  </a:cubicBezTo>
                  <a:cubicBezTo>
                    <a:pt x="3157" y="12660"/>
                    <a:pt x="4068" y="12304"/>
                    <a:pt x="4068" y="11865"/>
                  </a:cubicBezTo>
                  <a:lnTo>
                    <a:pt x="4068" y="6737"/>
                  </a:lnTo>
                  <a:lnTo>
                    <a:pt x="4909" y="6737"/>
                  </a:lnTo>
                  <a:lnTo>
                    <a:pt x="4909" y="20558"/>
                  </a:lnTo>
                  <a:cubicBezTo>
                    <a:pt x="4909" y="21133"/>
                    <a:pt x="6102" y="21600"/>
                    <a:pt x="7574" y="21600"/>
                  </a:cubicBezTo>
                  <a:cubicBezTo>
                    <a:pt x="9046" y="21600"/>
                    <a:pt x="10239" y="21133"/>
                    <a:pt x="10239" y="20558"/>
                  </a:cubicBezTo>
                  <a:lnTo>
                    <a:pt x="10239" y="12606"/>
                  </a:lnTo>
                  <a:lnTo>
                    <a:pt x="11361" y="12606"/>
                  </a:lnTo>
                  <a:lnTo>
                    <a:pt x="11361" y="20558"/>
                  </a:lnTo>
                  <a:cubicBezTo>
                    <a:pt x="11361" y="21133"/>
                    <a:pt x="12554" y="21600"/>
                    <a:pt x="14026" y="21600"/>
                  </a:cubicBezTo>
                  <a:cubicBezTo>
                    <a:pt x="15498" y="21600"/>
                    <a:pt x="16691" y="21133"/>
                    <a:pt x="16691" y="20558"/>
                  </a:cubicBezTo>
                  <a:lnTo>
                    <a:pt x="16691" y="6737"/>
                  </a:lnTo>
                  <a:lnTo>
                    <a:pt x="17532" y="6737"/>
                  </a:lnTo>
                  <a:lnTo>
                    <a:pt x="17532" y="11865"/>
                  </a:lnTo>
                  <a:cubicBezTo>
                    <a:pt x="17532" y="12304"/>
                    <a:pt x="18443" y="12660"/>
                    <a:pt x="19566" y="12660"/>
                  </a:cubicBezTo>
                  <a:cubicBezTo>
                    <a:pt x="20689" y="12660"/>
                    <a:pt x="21600" y="12304"/>
                    <a:pt x="21600" y="11865"/>
                  </a:cubicBezTo>
                  <a:lnTo>
                    <a:pt x="21600" y="6134"/>
                  </a:lnTo>
                  <a:cubicBezTo>
                    <a:pt x="21600" y="4927"/>
                    <a:pt x="19015" y="3940"/>
                    <a:pt x="15929" y="3940"/>
                  </a:cubicBezTo>
                  <a:close/>
                  <a:moveTo>
                    <a:pt x="6185" y="1781"/>
                  </a:moveTo>
                  <a:cubicBezTo>
                    <a:pt x="6185" y="797"/>
                    <a:pt x="8224" y="0"/>
                    <a:pt x="10739" y="0"/>
                  </a:cubicBezTo>
                  <a:cubicBezTo>
                    <a:pt x="13254" y="0"/>
                    <a:pt x="15293" y="797"/>
                    <a:pt x="15293" y="1781"/>
                  </a:cubicBezTo>
                  <a:cubicBezTo>
                    <a:pt x="15293" y="2764"/>
                    <a:pt x="13254" y="3561"/>
                    <a:pt x="10739" y="3561"/>
                  </a:cubicBezTo>
                  <a:cubicBezTo>
                    <a:pt x="8224" y="3561"/>
                    <a:pt x="6185" y="2764"/>
                    <a:pt x="6185" y="1781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7" name="Shape 2714"/>
            <p:cNvSpPr/>
            <p:nvPr/>
          </p:nvSpPr>
          <p:spPr>
            <a:xfrm>
              <a:off x="8447117" y="2219793"/>
              <a:ext cx="373104" cy="95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9" y="3940"/>
                  </a:moveTo>
                  <a:lnTo>
                    <a:pt x="5550" y="3940"/>
                  </a:lnTo>
                  <a:cubicBezTo>
                    <a:pt x="2464" y="3940"/>
                    <a:pt x="0" y="4927"/>
                    <a:pt x="0" y="6134"/>
                  </a:cubicBezTo>
                  <a:lnTo>
                    <a:pt x="0" y="11865"/>
                  </a:lnTo>
                  <a:cubicBezTo>
                    <a:pt x="0" y="12304"/>
                    <a:pt x="911" y="12660"/>
                    <a:pt x="2034" y="12660"/>
                  </a:cubicBezTo>
                  <a:cubicBezTo>
                    <a:pt x="3157" y="12660"/>
                    <a:pt x="4068" y="12304"/>
                    <a:pt x="4068" y="11865"/>
                  </a:cubicBezTo>
                  <a:lnTo>
                    <a:pt x="4068" y="6737"/>
                  </a:lnTo>
                  <a:lnTo>
                    <a:pt x="4909" y="6737"/>
                  </a:lnTo>
                  <a:lnTo>
                    <a:pt x="4909" y="20558"/>
                  </a:lnTo>
                  <a:cubicBezTo>
                    <a:pt x="4909" y="21133"/>
                    <a:pt x="6102" y="21600"/>
                    <a:pt x="7574" y="21600"/>
                  </a:cubicBezTo>
                  <a:cubicBezTo>
                    <a:pt x="9046" y="21600"/>
                    <a:pt x="10239" y="21133"/>
                    <a:pt x="10239" y="20558"/>
                  </a:cubicBezTo>
                  <a:lnTo>
                    <a:pt x="10239" y="12606"/>
                  </a:lnTo>
                  <a:lnTo>
                    <a:pt x="11361" y="12606"/>
                  </a:lnTo>
                  <a:lnTo>
                    <a:pt x="11361" y="20558"/>
                  </a:lnTo>
                  <a:cubicBezTo>
                    <a:pt x="11361" y="21133"/>
                    <a:pt x="12554" y="21600"/>
                    <a:pt x="14026" y="21600"/>
                  </a:cubicBezTo>
                  <a:cubicBezTo>
                    <a:pt x="15498" y="21600"/>
                    <a:pt x="16691" y="21133"/>
                    <a:pt x="16691" y="20558"/>
                  </a:cubicBezTo>
                  <a:lnTo>
                    <a:pt x="16691" y="6737"/>
                  </a:lnTo>
                  <a:lnTo>
                    <a:pt x="17532" y="6737"/>
                  </a:lnTo>
                  <a:lnTo>
                    <a:pt x="17532" y="11865"/>
                  </a:lnTo>
                  <a:cubicBezTo>
                    <a:pt x="17532" y="12304"/>
                    <a:pt x="18443" y="12660"/>
                    <a:pt x="19566" y="12660"/>
                  </a:cubicBezTo>
                  <a:cubicBezTo>
                    <a:pt x="20689" y="12660"/>
                    <a:pt x="21600" y="12304"/>
                    <a:pt x="21600" y="11865"/>
                  </a:cubicBezTo>
                  <a:lnTo>
                    <a:pt x="21600" y="6134"/>
                  </a:lnTo>
                  <a:cubicBezTo>
                    <a:pt x="21600" y="4927"/>
                    <a:pt x="19015" y="3940"/>
                    <a:pt x="15929" y="3940"/>
                  </a:cubicBezTo>
                  <a:close/>
                  <a:moveTo>
                    <a:pt x="6185" y="1781"/>
                  </a:moveTo>
                  <a:cubicBezTo>
                    <a:pt x="6185" y="797"/>
                    <a:pt x="8224" y="0"/>
                    <a:pt x="10739" y="0"/>
                  </a:cubicBezTo>
                  <a:cubicBezTo>
                    <a:pt x="13254" y="0"/>
                    <a:pt x="15293" y="797"/>
                    <a:pt x="15293" y="1781"/>
                  </a:cubicBezTo>
                  <a:cubicBezTo>
                    <a:pt x="15293" y="2764"/>
                    <a:pt x="13254" y="3561"/>
                    <a:pt x="10739" y="3561"/>
                  </a:cubicBezTo>
                  <a:cubicBezTo>
                    <a:pt x="8224" y="3561"/>
                    <a:pt x="6185" y="2764"/>
                    <a:pt x="6185" y="1781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Shape 2715"/>
            <p:cNvSpPr/>
            <p:nvPr/>
          </p:nvSpPr>
          <p:spPr>
            <a:xfrm>
              <a:off x="8987525" y="2219793"/>
              <a:ext cx="373102" cy="95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9" y="3940"/>
                  </a:moveTo>
                  <a:lnTo>
                    <a:pt x="5550" y="3940"/>
                  </a:lnTo>
                  <a:cubicBezTo>
                    <a:pt x="2464" y="3940"/>
                    <a:pt x="0" y="4927"/>
                    <a:pt x="0" y="6134"/>
                  </a:cubicBezTo>
                  <a:lnTo>
                    <a:pt x="0" y="11865"/>
                  </a:lnTo>
                  <a:cubicBezTo>
                    <a:pt x="0" y="12304"/>
                    <a:pt x="911" y="12660"/>
                    <a:pt x="2034" y="12660"/>
                  </a:cubicBezTo>
                  <a:cubicBezTo>
                    <a:pt x="3157" y="12660"/>
                    <a:pt x="4068" y="12304"/>
                    <a:pt x="4068" y="11865"/>
                  </a:cubicBezTo>
                  <a:lnTo>
                    <a:pt x="4068" y="6737"/>
                  </a:lnTo>
                  <a:lnTo>
                    <a:pt x="4909" y="6737"/>
                  </a:lnTo>
                  <a:lnTo>
                    <a:pt x="4909" y="20558"/>
                  </a:lnTo>
                  <a:cubicBezTo>
                    <a:pt x="4909" y="21133"/>
                    <a:pt x="6102" y="21600"/>
                    <a:pt x="7574" y="21600"/>
                  </a:cubicBezTo>
                  <a:cubicBezTo>
                    <a:pt x="9046" y="21600"/>
                    <a:pt x="10239" y="21133"/>
                    <a:pt x="10239" y="20558"/>
                  </a:cubicBezTo>
                  <a:lnTo>
                    <a:pt x="10239" y="12606"/>
                  </a:lnTo>
                  <a:lnTo>
                    <a:pt x="11361" y="12606"/>
                  </a:lnTo>
                  <a:lnTo>
                    <a:pt x="11361" y="20558"/>
                  </a:lnTo>
                  <a:cubicBezTo>
                    <a:pt x="11361" y="21133"/>
                    <a:pt x="12554" y="21600"/>
                    <a:pt x="14026" y="21600"/>
                  </a:cubicBezTo>
                  <a:cubicBezTo>
                    <a:pt x="15498" y="21600"/>
                    <a:pt x="16691" y="21133"/>
                    <a:pt x="16691" y="20558"/>
                  </a:cubicBezTo>
                  <a:lnTo>
                    <a:pt x="16691" y="6737"/>
                  </a:lnTo>
                  <a:lnTo>
                    <a:pt x="17532" y="6737"/>
                  </a:lnTo>
                  <a:lnTo>
                    <a:pt x="17532" y="11865"/>
                  </a:lnTo>
                  <a:cubicBezTo>
                    <a:pt x="17532" y="12304"/>
                    <a:pt x="18443" y="12660"/>
                    <a:pt x="19566" y="12660"/>
                  </a:cubicBezTo>
                  <a:cubicBezTo>
                    <a:pt x="20689" y="12660"/>
                    <a:pt x="21600" y="12304"/>
                    <a:pt x="21600" y="11865"/>
                  </a:cubicBezTo>
                  <a:lnTo>
                    <a:pt x="21600" y="6134"/>
                  </a:lnTo>
                  <a:cubicBezTo>
                    <a:pt x="21600" y="4927"/>
                    <a:pt x="19015" y="3940"/>
                    <a:pt x="15929" y="3940"/>
                  </a:cubicBezTo>
                  <a:close/>
                  <a:moveTo>
                    <a:pt x="6185" y="1781"/>
                  </a:moveTo>
                  <a:cubicBezTo>
                    <a:pt x="6185" y="797"/>
                    <a:pt x="8224" y="0"/>
                    <a:pt x="10739" y="0"/>
                  </a:cubicBezTo>
                  <a:cubicBezTo>
                    <a:pt x="13254" y="0"/>
                    <a:pt x="15293" y="797"/>
                    <a:pt x="15293" y="1781"/>
                  </a:cubicBezTo>
                  <a:cubicBezTo>
                    <a:pt x="15293" y="2764"/>
                    <a:pt x="13254" y="3561"/>
                    <a:pt x="10739" y="3561"/>
                  </a:cubicBezTo>
                  <a:cubicBezTo>
                    <a:pt x="8224" y="3561"/>
                    <a:pt x="6185" y="2764"/>
                    <a:pt x="6185" y="1781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415095" y="3464998"/>
            <a:ext cx="6945532" cy="1192727"/>
            <a:chOff x="2415095" y="3464998"/>
            <a:chExt cx="6945532" cy="1192727"/>
          </a:xfrm>
        </p:grpSpPr>
        <p:sp>
          <p:nvSpPr>
            <p:cNvPr id="19" name="Shape 2718"/>
            <p:cNvSpPr/>
            <p:nvPr/>
          </p:nvSpPr>
          <p:spPr>
            <a:xfrm>
              <a:off x="2415095" y="3464998"/>
              <a:ext cx="1908363" cy="1192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8000">
                  <a:latin typeface="+mj-lt"/>
                  <a:ea typeface="+mj-ea"/>
                  <a:cs typeface="+mj-cs"/>
                  <a:sym typeface="Helvetica Neue UltraLight"/>
                </a:defRPr>
              </a:lvl1pPr>
            </a:lstStyle>
            <a:p>
              <a:r>
                <a:rPr sz="422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</a:rPr>
                <a:t>40</a:t>
              </a:r>
              <a:r>
                <a:rPr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</a:rPr>
                <a:t>%</a:t>
              </a:r>
            </a:p>
          </p:txBody>
        </p:sp>
        <p:sp>
          <p:nvSpPr>
            <p:cNvPr id="20" name="Shape 2719"/>
            <p:cNvSpPr/>
            <p:nvPr/>
          </p:nvSpPr>
          <p:spPr>
            <a:xfrm>
              <a:off x="4123858" y="3584270"/>
              <a:ext cx="373102" cy="95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9" y="3940"/>
                  </a:moveTo>
                  <a:lnTo>
                    <a:pt x="5550" y="3940"/>
                  </a:lnTo>
                  <a:cubicBezTo>
                    <a:pt x="2464" y="3940"/>
                    <a:pt x="0" y="4927"/>
                    <a:pt x="0" y="6134"/>
                  </a:cubicBezTo>
                  <a:lnTo>
                    <a:pt x="0" y="11865"/>
                  </a:lnTo>
                  <a:cubicBezTo>
                    <a:pt x="0" y="12304"/>
                    <a:pt x="911" y="12660"/>
                    <a:pt x="2034" y="12660"/>
                  </a:cubicBezTo>
                  <a:cubicBezTo>
                    <a:pt x="3157" y="12660"/>
                    <a:pt x="4068" y="12304"/>
                    <a:pt x="4068" y="11865"/>
                  </a:cubicBezTo>
                  <a:lnTo>
                    <a:pt x="4068" y="6737"/>
                  </a:lnTo>
                  <a:lnTo>
                    <a:pt x="4909" y="6737"/>
                  </a:lnTo>
                  <a:lnTo>
                    <a:pt x="4909" y="20558"/>
                  </a:lnTo>
                  <a:cubicBezTo>
                    <a:pt x="4909" y="21133"/>
                    <a:pt x="6102" y="21600"/>
                    <a:pt x="7574" y="21600"/>
                  </a:cubicBezTo>
                  <a:cubicBezTo>
                    <a:pt x="9046" y="21600"/>
                    <a:pt x="10239" y="21133"/>
                    <a:pt x="10239" y="20558"/>
                  </a:cubicBezTo>
                  <a:lnTo>
                    <a:pt x="10239" y="12606"/>
                  </a:lnTo>
                  <a:lnTo>
                    <a:pt x="11361" y="12606"/>
                  </a:lnTo>
                  <a:lnTo>
                    <a:pt x="11361" y="20558"/>
                  </a:lnTo>
                  <a:cubicBezTo>
                    <a:pt x="11361" y="21133"/>
                    <a:pt x="12554" y="21600"/>
                    <a:pt x="14026" y="21600"/>
                  </a:cubicBezTo>
                  <a:cubicBezTo>
                    <a:pt x="15498" y="21600"/>
                    <a:pt x="16691" y="21133"/>
                    <a:pt x="16691" y="20558"/>
                  </a:cubicBezTo>
                  <a:lnTo>
                    <a:pt x="16691" y="6737"/>
                  </a:lnTo>
                  <a:lnTo>
                    <a:pt x="17532" y="6737"/>
                  </a:lnTo>
                  <a:lnTo>
                    <a:pt x="17532" y="11865"/>
                  </a:lnTo>
                  <a:cubicBezTo>
                    <a:pt x="17532" y="12304"/>
                    <a:pt x="18443" y="12660"/>
                    <a:pt x="19566" y="12660"/>
                  </a:cubicBezTo>
                  <a:cubicBezTo>
                    <a:pt x="20689" y="12660"/>
                    <a:pt x="21600" y="12304"/>
                    <a:pt x="21600" y="11865"/>
                  </a:cubicBezTo>
                  <a:lnTo>
                    <a:pt x="21600" y="6134"/>
                  </a:lnTo>
                  <a:cubicBezTo>
                    <a:pt x="21600" y="4927"/>
                    <a:pt x="19015" y="3940"/>
                    <a:pt x="15929" y="3940"/>
                  </a:cubicBezTo>
                  <a:close/>
                  <a:moveTo>
                    <a:pt x="6185" y="1781"/>
                  </a:moveTo>
                  <a:cubicBezTo>
                    <a:pt x="6185" y="797"/>
                    <a:pt x="8224" y="0"/>
                    <a:pt x="10739" y="0"/>
                  </a:cubicBezTo>
                  <a:cubicBezTo>
                    <a:pt x="13254" y="0"/>
                    <a:pt x="15293" y="797"/>
                    <a:pt x="15293" y="1781"/>
                  </a:cubicBezTo>
                  <a:cubicBezTo>
                    <a:pt x="15293" y="2764"/>
                    <a:pt x="13254" y="3561"/>
                    <a:pt x="10739" y="3561"/>
                  </a:cubicBezTo>
                  <a:cubicBezTo>
                    <a:pt x="8224" y="3561"/>
                    <a:pt x="6185" y="2764"/>
                    <a:pt x="6185" y="178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1" name="Shape 2720"/>
            <p:cNvSpPr/>
            <p:nvPr/>
          </p:nvSpPr>
          <p:spPr>
            <a:xfrm>
              <a:off x="4664266" y="3584270"/>
              <a:ext cx="373102" cy="95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9" y="3940"/>
                  </a:moveTo>
                  <a:lnTo>
                    <a:pt x="5550" y="3940"/>
                  </a:lnTo>
                  <a:cubicBezTo>
                    <a:pt x="2464" y="3940"/>
                    <a:pt x="0" y="4927"/>
                    <a:pt x="0" y="6134"/>
                  </a:cubicBezTo>
                  <a:lnTo>
                    <a:pt x="0" y="11865"/>
                  </a:lnTo>
                  <a:cubicBezTo>
                    <a:pt x="0" y="12304"/>
                    <a:pt x="911" y="12660"/>
                    <a:pt x="2034" y="12660"/>
                  </a:cubicBezTo>
                  <a:cubicBezTo>
                    <a:pt x="3157" y="12660"/>
                    <a:pt x="4068" y="12304"/>
                    <a:pt x="4068" y="11865"/>
                  </a:cubicBezTo>
                  <a:lnTo>
                    <a:pt x="4068" y="6737"/>
                  </a:lnTo>
                  <a:lnTo>
                    <a:pt x="4909" y="6737"/>
                  </a:lnTo>
                  <a:lnTo>
                    <a:pt x="4909" y="20558"/>
                  </a:lnTo>
                  <a:cubicBezTo>
                    <a:pt x="4909" y="21133"/>
                    <a:pt x="6102" y="21600"/>
                    <a:pt x="7574" y="21600"/>
                  </a:cubicBezTo>
                  <a:cubicBezTo>
                    <a:pt x="9046" y="21600"/>
                    <a:pt x="10239" y="21133"/>
                    <a:pt x="10239" y="20558"/>
                  </a:cubicBezTo>
                  <a:lnTo>
                    <a:pt x="10239" y="12606"/>
                  </a:lnTo>
                  <a:lnTo>
                    <a:pt x="11361" y="12606"/>
                  </a:lnTo>
                  <a:lnTo>
                    <a:pt x="11361" y="20558"/>
                  </a:lnTo>
                  <a:cubicBezTo>
                    <a:pt x="11361" y="21133"/>
                    <a:pt x="12554" y="21600"/>
                    <a:pt x="14026" y="21600"/>
                  </a:cubicBezTo>
                  <a:cubicBezTo>
                    <a:pt x="15498" y="21600"/>
                    <a:pt x="16691" y="21133"/>
                    <a:pt x="16691" y="20558"/>
                  </a:cubicBezTo>
                  <a:lnTo>
                    <a:pt x="16691" y="6737"/>
                  </a:lnTo>
                  <a:lnTo>
                    <a:pt x="17532" y="6737"/>
                  </a:lnTo>
                  <a:lnTo>
                    <a:pt x="17532" y="11865"/>
                  </a:lnTo>
                  <a:cubicBezTo>
                    <a:pt x="17532" y="12304"/>
                    <a:pt x="18443" y="12660"/>
                    <a:pt x="19566" y="12660"/>
                  </a:cubicBezTo>
                  <a:cubicBezTo>
                    <a:pt x="20689" y="12660"/>
                    <a:pt x="21600" y="12304"/>
                    <a:pt x="21600" y="11865"/>
                  </a:cubicBezTo>
                  <a:lnTo>
                    <a:pt x="21600" y="6134"/>
                  </a:lnTo>
                  <a:cubicBezTo>
                    <a:pt x="21600" y="4927"/>
                    <a:pt x="19015" y="3940"/>
                    <a:pt x="15929" y="3940"/>
                  </a:cubicBezTo>
                  <a:close/>
                  <a:moveTo>
                    <a:pt x="6185" y="1781"/>
                  </a:moveTo>
                  <a:cubicBezTo>
                    <a:pt x="6185" y="797"/>
                    <a:pt x="8224" y="0"/>
                    <a:pt x="10739" y="0"/>
                  </a:cubicBezTo>
                  <a:cubicBezTo>
                    <a:pt x="13254" y="0"/>
                    <a:pt x="15293" y="797"/>
                    <a:pt x="15293" y="1781"/>
                  </a:cubicBezTo>
                  <a:cubicBezTo>
                    <a:pt x="15293" y="2764"/>
                    <a:pt x="13254" y="3561"/>
                    <a:pt x="10739" y="3561"/>
                  </a:cubicBezTo>
                  <a:cubicBezTo>
                    <a:pt x="8224" y="3561"/>
                    <a:pt x="6185" y="2764"/>
                    <a:pt x="6185" y="178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2" name="Shape 2721"/>
            <p:cNvSpPr/>
            <p:nvPr/>
          </p:nvSpPr>
          <p:spPr>
            <a:xfrm>
              <a:off x="5204673" y="3584270"/>
              <a:ext cx="373102" cy="95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9" y="3940"/>
                  </a:moveTo>
                  <a:lnTo>
                    <a:pt x="5550" y="3940"/>
                  </a:lnTo>
                  <a:cubicBezTo>
                    <a:pt x="2464" y="3940"/>
                    <a:pt x="0" y="4927"/>
                    <a:pt x="0" y="6134"/>
                  </a:cubicBezTo>
                  <a:lnTo>
                    <a:pt x="0" y="11865"/>
                  </a:lnTo>
                  <a:cubicBezTo>
                    <a:pt x="0" y="12304"/>
                    <a:pt x="911" y="12660"/>
                    <a:pt x="2034" y="12660"/>
                  </a:cubicBezTo>
                  <a:cubicBezTo>
                    <a:pt x="3157" y="12660"/>
                    <a:pt x="4068" y="12304"/>
                    <a:pt x="4068" y="11865"/>
                  </a:cubicBezTo>
                  <a:lnTo>
                    <a:pt x="4068" y="6737"/>
                  </a:lnTo>
                  <a:lnTo>
                    <a:pt x="4909" y="6737"/>
                  </a:lnTo>
                  <a:lnTo>
                    <a:pt x="4909" y="20558"/>
                  </a:lnTo>
                  <a:cubicBezTo>
                    <a:pt x="4909" y="21133"/>
                    <a:pt x="6102" y="21600"/>
                    <a:pt x="7574" y="21600"/>
                  </a:cubicBezTo>
                  <a:cubicBezTo>
                    <a:pt x="9046" y="21600"/>
                    <a:pt x="10239" y="21133"/>
                    <a:pt x="10239" y="20558"/>
                  </a:cubicBezTo>
                  <a:lnTo>
                    <a:pt x="10239" y="12606"/>
                  </a:lnTo>
                  <a:lnTo>
                    <a:pt x="11361" y="12606"/>
                  </a:lnTo>
                  <a:lnTo>
                    <a:pt x="11361" y="20558"/>
                  </a:lnTo>
                  <a:cubicBezTo>
                    <a:pt x="11361" y="21133"/>
                    <a:pt x="12554" y="21600"/>
                    <a:pt x="14026" y="21600"/>
                  </a:cubicBezTo>
                  <a:cubicBezTo>
                    <a:pt x="15498" y="21600"/>
                    <a:pt x="16691" y="21133"/>
                    <a:pt x="16691" y="20558"/>
                  </a:cubicBezTo>
                  <a:lnTo>
                    <a:pt x="16691" y="6737"/>
                  </a:lnTo>
                  <a:lnTo>
                    <a:pt x="17532" y="6737"/>
                  </a:lnTo>
                  <a:lnTo>
                    <a:pt x="17532" y="11865"/>
                  </a:lnTo>
                  <a:cubicBezTo>
                    <a:pt x="17532" y="12304"/>
                    <a:pt x="18443" y="12660"/>
                    <a:pt x="19566" y="12660"/>
                  </a:cubicBezTo>
                  <a:cubicBezTo>
                    <a:pt x="20689" y="12660"/>
                    <a:pt x="21600" y="12304"/>
                    <a:pt x="21600" y="11865"/>
                  </a:cubicBezTo>
                  <a:lnTo>
                    <a:pt x="21600" y="6134"/>
                  </a:lnTo>
                  <a:cubicBezTo>
                    <a:pt x="21600" y="4927"/>
                    <a:pt x="19015" y="3940"/>
                    <a:pt x="15929" y="3940"/>
                  </a:cubicBezTo>
                  <a:close/>
                  <a:moveTo>
                    <a:pt x="6185" y="1781"/>
                  </a:moveTo>
                  <a:cubicBezTo>
                    <a:pt x="6185" y="797"/>
                    <a:pt x="8224" y="0"/>
                    <a:pt x="10739" y="0"/>
                  </a:cubicBezTo>
                  <a:cubicBezTo>
                    <a:pt x="13254" y="0"/>
                    <a:pt x="15293" y="797"/>
                    <a:pt x="15293" y="1781"/>
                  </a:cubicBezTo>
                  <a:cubicBezTo>
                    <a:pt x="15293" y="2764"/>
                    <a:pt x="13254" y="3561"/>
                    <a:pt x="10739" y="3561"/>
                  </a:cubicBezTo>
                  <a:cubicBezTo>
                    <a:pt x="8224" y="3561"/>
                    <a:pt x="6185" y="2764"/>
                    <a:pt x="6185" y="178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3" name="Shape 2722"/>
            <p:cNvSpPr/>
            <p:nvPr/>
          </p:nvSpPr>
          <p:spPr>
            <a:xfrm>
              <a:off x="5745081" y="3584270"/>
              <a:ext cx="373102" cy="95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9" y="3940"/>
                  </a:moveTo>
                  <a:lnTo>
                    <a:pt x="5550" y="3940"/>
                  </a:lnTo>
                  <a:cubicBezTo>
                    <a:pt x="2464" y="3940"/>
                    <a:pt x="0" y="4927"/>
                    <a:pt x="0" y="6134"/>
                  </a:cubicBezTo>
                  <a:lnTo>
                    <a:pt x="0" y="11865"/>
                  </a:lnTo>
                  <a:cubicBezTo>
                    <a:pt x="0" y="12304"/>
                    <a:pt x="911" y="12660"/>
                    <a:pt x="2034" y="12660"/>
                  </a:cubicBezTo>
                  <a:cubicBezTo>
                    <a:pt x="3157" y="12660"/>
                    <a:pt x="4068" y="12304"/>
                    <a:pt x="4068" y="11865"/>
                  </a:cubicBezTo>
                  <a:lnTo>
                    <a:pt x="4068" y="6737"/>
                  </a:lnTo>
                  <a:lnTo>
                    <a:pt x="4909" y="6737"/>
                  </a:lnTo>
                  <a:lnTo>
                    <a:pt x="4909" y="20558"/>
                  </a:lnTo>
                  <a:cubicBezTo>
                    <a:pt x="4909" y="21133"/>
                    <a:pt x="6102" y="21600"/>
                    <a:pt x="7574" y="21600"/>
                  </a:cubicBezTo>
                  <a:cubicBezTo>
                    <a:pt x="9046" y="21600"/>
                    <a:pt x="10239" y="21133"/>
                    <a:pt x="10239" y="20558"/>
                  </a:cubicBezTo>
                  <a:lnTo>
                    <a:pt x="10239" y="12606"/>
                  </a:lnTo>
                  <a:lnTo>
                    <a:pt x="11361" y="12606"/>
                  </a:lnTo>
                  <a:lnTo>
                    <a:pt x="11361" y="20558"/>
                  </a:lnTo>
                  <a:cubicBezTo>
                    <a:pt x="11361" y="21133"/>
                    <a:pt x="12554" y="21600"/>
                    <a:pt x="14026" y="21600"/>
                  </a:cubicBezTo>
                  <a:cubicBezTo>
                    <a:pt x="15498" y="21600"/>
                    <a:pt x="16691" y="21133"/>
                    <a:pt x="16691" y="20558"/>
                  </a:cubicBezTo>
                  <a:lnTo>
                    <a:pt x="16691" y="6737"/>
                  </a:lnTo>
                  <a:lnTo>
                    <a:pt x="17532" y="6737"/>
                  </a:lnTo>
                  <a:lnTo>
                    <a:pt x="17532" y="11865"/>
                  </a:lnTo>
                  <a:cubicBezTo>
                    <a:pt x="17532" y="12304"/>
                    <a:pt x="18443" y="12660"/>
                    <a:pt x="19566" y="12660"/>
                  </a:cubicBezTo>
                  <a:cubicBezTo>
                    <a:pt x="20689" y="12660"/>
                    <a:pt x="21600" y="12304"/>
                    <a:pt x="21600" y="11865"/>
                  </a:cubicBezTo>
                  <a:lnTo>
                    <a:pt x="21600" y="6134"/>
                  </a:lnTo>
                  <a:cubicBezTo>
                    <a:pt x="21600" y="4927"/>
                    <a:pt x="19015" y="3940"/>
                    <a:pt x="15929" y="3940"/>
                  </a:cubicBezTo>
                  <a:close/>
                  <a:moveTo>
                    <a:pt x="6185" y="1781"/>
                  </a:moveTo>
                  <a:cubicBezTo>
                    <a:pt x="6185" y="797"/>
                    <a:pt x="8224" y="0"/>
                    <a:pt x="10739" y="0"/>
                  </a:cubicBezTo>
                  <a:cubicBezTo>
                    <a:pt x="13254" y="0"/>
                    <a:pt x="15293" y="797"/>
                    <a:pt x="15293" y="1781"/>
                  </a:cubicBezTo>
                  <a:cubicBezTo>
                    <a:pt x="15293" y="2764"/>
                    <a:pt x="13254" y="3561"/>
                    <a:pt x="10739" y="3561"/>
                  </a:cubicBezTo>
                  <a:cubicBezTo>
                    <a:pt x="8224" y="3561"/>
                    <a:pt x="6185" y="2764"/>
                    <a:pt x="6185" y="178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4" name="Shape 2723"/>
            <p:cNvSpPr/>
            <p:nvPr/>
          </p:nvSpPr>
          <p:spPr>
            <a:xfrm>
              <a:off x="6285487" y="3584270"/>
              <a:ext cx="373102" cy="95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9" y="3940"/>
                  </a:moveTo>
                  <a:lnTo>
                    <a:pt x="5550" y="3940"/>
                  </a:lnTo>
                  <a:cubicBezTo>
                    <a:pt x="2464" y="3940"/>
                    <a:pt x="0" y="4927"/>
                    <a:pt x="0" y="6134"/>
                  </a:cubicBezTo>
                  <a:lnTo>
                    <a:pt x="0" y="11865"/>
                  </a:lnTo>
                  <a:cubicBezTo>
                    <a:pt x="0" y="12304"/>
                    <a:pt x="911" y="12660"/>
                    <a:pt x="2034" y="12660"/>
                  </a:cubicBezTo>
                  <a:cubicBezTo>
                    <a:pt x="3157" y="12660"/>
                    <a:pt x="4068" y="12304"/>
                    <a:pt x="4068" y="11865"/>
                  </a:cubicBezTo>
                  <a:lnTo>
                    <a:pt x="4068" y="6737"/>
                  </a:lnTo>
                  <a:lnTo>
                    <a:pt x="4909" y="6737"/>
                  </a:lnTo>
                  <a:lnTo>
                    <a:pt x="4909" y="20558"/>
                  </a:lnTo>
                  <a:cubicBezTo>
                    <a:pt x="4909" y="21133"/>
                    <a:pt x="6102" y="21600"/>
                    <a:pt x="7574" y="21600"/>
                  </a:cubicBezTo>
                  <a:cubicBezTo>
                    <a:pt x="9046" y="21600"/>
                    <a:pt x="10239" y="21133"/>
                    <a:pt x="10239" y="20558"/>
                  </a:cubicBezTo>
                  <a:lnTo>
                    <a:pt x="10239" y="12606"/>
                  </a:lnTo>
                  <a:lnTo>
                    <a:pt x="11361" y="12606"/>
                  </a:lnTo>
                  <a:lnTo>
                    <a:pt x="11361" y="20558"/>
                  </a:lnTo>
                  <a:cubicBezTo>
                    <a:pt x="11361" y="21133"/>
                    <a:pt x="12554" y="21600"/>
                    <a:pt x="14026" y="21600"/>
                  </a:cubicBezTo>
                  <a:cubicBezTo>
                    <a:pt x="15498" y="21600"/>
                    <a:pt x="16691" y="21133"/>
                    <a:pt x="16691" y="20558"/>
                  </a:cubicBezTo>
                  <a:lnTo>
                    <a:pt x="16691" y="6737"/>
                  </a:lnTo>
                  <a:lnTo>
                    <a:pt x="17532" y="6737"/>
                  </a:lnTo>
                  <a:lnTo>
                    <a:pt x="17532" y="11865"/>
                  </a:lnTo>
                  <a:cubicBezTo>
                    <a:pt x="17532" y="12304"/>
                    <a:pt x="18443" y="12660"/>
                    <a:pt x="19566" y="12660"/>
                  </a:cubicBezTo>
                  <a:cubicBezTo>
                    <a:pt x="20689" y="12660"/>
                    <a:pt x="21600" y="12304"/>
                    <a:pt x="21600" y="11865"/>
                  </a:cubicBezTo>
                  <a:lnTo>
                    <a:pt x="21600" y="6134"/>
                  </a:lnTo>
                  <a:cubicBezTo>
                    <a:pt x="21600" y="4927"/>
                    <a:pt x="19015" y="3940"/>
                    <a:pt x="15929" y="3940"/>
                  </a:cubicBezTo>
                  <a:close/>
                  <a:moveTo>
                    <a:pt x="6185" y="1781"/>
                  </a:moveTo>
                  <a:cubicBezTo>
                    <a:pt x="6185" y="797"/>
                    <a:pt x="8224" y="0"/>
                    <a:pt x="10739" y="0"/>
                  </a:cubicBezTo>
                  <a:cubicBezTo>
                    <a:pt x="13254" y="0"/>
                    <a:pt x="15293" y="797"/>
                    <a:pt x="15293" y="1781"/>
                  </a:cubicBezTo>
                  <a:cubicBezTo>
                    <a:pt x="15293" y="2764"/>
                    <a:pt x="13254" y="3561"/>
                    <a:pt x="10739" y="3561"/>
                  </a:cubicBezTo>
                  <a:cubicBezTo>
                    <a:pt x="8224" y="3561"/>
                    <a:pt x="6185" y="2764"/>
                    <a:pt x="6185" y="178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5" name="Shape 2724"/>
            <p:cNvSpPr/>
            <p:nvPr/>
          </p:nvSpPr>
          <p:spPr>
            <a:xfrm>
              <a:off x="6825894" y="3584270"/>
              <a:ext cx="373102" cy="95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9" y="3940"/>
                  </a:moveTo>
                  <a:lnTo>
                    <a:pt x="5550" y="3940"/>
                  </a:lnTo>
                  <a:cubicBezTo>
                    <a:pt x="2464" y="3940"/>
                    <a:pt x="0" y="4927"/>
                    <a:pt x="0" y="6134"/>
                  </a:cubicBezTo>
                  <a:lnTo>
                    <a:pt x="0" y="11865"/>
                  </a:lnTo>
                  <a:cubicBezTo>
                    <a:pt x="0" y="12304"/>
                    <a:pt x="911" y="12660"/>
                    <a:pt x="2034" y="12660"/>
                  </a:cubicBezTo>
                  <a:cubicBezTo>
                    <a:pt x="3157" y="12660"/>
                    <a:pt x="4068" y="12304"/>
                    <a:pt x="4068" y="11865"/>
                  </a:cubicBezTo>
                  <a:lnTo>
                    <a:pt x="4068" y="6737"/>
                  </a:lnTo>
                  <a:lnTo>
                    <a:pt x="4909" y="6737"/>
                  </a:lnTo>
                  <a:lnTo>
                    <a:pt x="4909" y="20558"/>
                  </a:lnTo>
                  <a:cubicBezTo>
                    <a:pt x="4909" y="21133"/>
                    <a:pt x="6102" y="21600"/>
                    <a:pt x="7574" y="21600"/>
                  </a:cubicBezTo>
                  <a:cubicBezTo>
                    <a:pt x="9046" y="21600"/>
                    <a:pt x="10239" y="21133"/>
                    <a:pt x="10239" y="20558"/>
                  </a:cubicBezTo>
                  <a:lnTo>
                    <a:pt x="10239" y="12606"/>
                  </a:lnTo>
                  <a:lnTo>
                    <a:pt x="11361" y="12606"/>
                  </a:lnTo>
                  <a:lnTo>
                    <a:pt x="11361" y="20558"/>
                  </a:lnTo>
                  <a:cubicBezTo>
                    <a:pt x="11361" y="21133"/>
                    <a:pt x="12554" y="21600"/>
                    <a:pt x="14026" y="21600"/>
                  </a:cubicBezTo>
                  <a:cubicBezTo>
                    <a:pt x="15498" y="21600"/>
                    <a:pt x="16691" y="21133"/>
                    <a:pt x="16691" y="20558"/>
                  </a:cubicBezTo>
                  <a:lnTo>
                    <a:pt x="16691" y="6737"/>
                  </a:lnTo>
                  <a:lnTo>
                    <a:pt x="17532" y="6737"/>
                  </a:lnTo>
                  <a:lnTo>
                    <a:pt x="17532" y="11865"/>
                  </a:lnTo>
                  <a:cubicBezTo>
                    <a:pt x="17532" y="12304"/>
                    <a:pt x="18443" y="12660"/>
                    <a:pt x="19566" y="12660"/>
                  </a:cubicBezTo>
                  <a:cubicBezTo>
                    <a:pt x="20689" y="12660"/>
                    <a:pt x="21600" y="12304"/>
                    <a:pt x="21600" y="11865"/>
                  </a:cubicBezTo>
                  <a:lnTo>
                    <a:pt x="21600" y="6134"/>
                  </a:lnTo>
                  <a:cubicBezTo>
                    <a:pt x="21600" y="4927"/>
                    <a:pt x="19015" y="3940"/>
                    <a:pt x="15929" y="3940"/>
                  </a:cubicBezTo>
                  <a:close/>
                  <a:moveTo>
                    <a:pt x="6185" y="1781"/>
                  </a:moveTo>
                  <a:cubicBezTo>
                    <a:pt x="6185" y="797"/>
                    <a:pt x="8224" y="0"/>
                    <a:pt x="10739" y="0"/>
                  </a:cubicBezTo>
                  <a:cubicBezTo>
                    <a:pt x="13254" y="0"/>
                    <a:pt x="15293" y="797"/>
                    <a:pt x="15293" y="1781"/>
                  </a:cubicBezTo>
                  <a:cubicBezTo>
                    <a:pt x="15293" y="2764"/>
                    <a:pt x="13254" y="3561"/>
                    <a:pt x="10739" y="3561"/>
                  </a:cubicBezTo>
                  <a:cubicBezTo>
                    <a:pt x="8224" y="3561"/>
                    <a:pt x="6185" y="2764"/>
                    <a:pt x="6185" y="1781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6" name="Shape 2725"/>
            <p:cNvSpPr/>
            <p:nvPr/>
          </p:nvSpPr>
          <p:spPr>
            <a:xfrm>
              <a:off x="7366302" y="3584270"/>
              <a:ext cx="373102" cy="95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9" y="3940"/>
                  </a:moveTo>
                  <a:lnTo>
                    <a:pt x="5550" y="3940"/>
                  </a:lnTo>
                  <a:cubicBezTo>
                    <a:pt x="2464" y="3940"/>
                    <a:pt x="0" y="4927"/>
                    <a:pt x="0" y="6134"/>
                  </a:cubicBezTo>
                  <a:lnTo>
                    <a:pt x="0" y="11865"/>
                  </a:lnTo>
                  <a:cubicBezTo>
                    <a:pt x="0" y="12304"/>
                    <a:pt x="911" y="12660"/>
                    <a:pt x="2034" y="12660"/>
                  </a:cubicBezTo>
                  <a:cubicBezTo>
                    <a:pt x="3157" y="12660"/>
                    <a:pt x="4068" y="12304"/>
                    <a:pt x="4068" y="11865"/>
                  </a:cubicBezTo>
                  <a:lnTo>
                    <a:pt x="4068" y="6737"/>
                  </a:lnTo>
                  <a:lnTo>
                    <a:pt x="4909" y="6737"/>
                  </a:lnTo>
                  <a:lnTo>
                    <a:pt x="4909" y="20558"/>
                  </a:lnTo>
                  <a:cubicBezTo>
                    <a:pt x="4909" y="21133"/>
                    <a:pt x="6102" y="21600"/>
                    <a:pt x="7574" y="21600"/>
                  </a:cubicBezTo>
                  <a:cubicBezTo>
                    <a:pt x="9046" y="21600"/>
                    <a:pt x="10239" y="21133"/>
                    <a:pt x="10239" y="20558"/>
                  </a:cubicBezTo>
                  <a:lnTo>
                    <a:pt x="10239" y="12606"/>
                  </a:lnTo>
                  <a:lnTo>
                    <a:pt x="11361" y="12606"/>
                  </a:lnTo>
                  <a:lnTo>
                    <a:pt x="11361" y="20558"/>
                  </a:lnTo>
                  <a:cubicBezTo>
                    <a:pt x="11361" y="21133"/>
                    <a:pt x="12554" y="21600"/>
                    <a:pt x="14026" y="21600"/>
                  </a:cubicBezTo>
                  <a:cubicBezTo>
                    <a:pt x="15498" y="21600"/>
                    <a:pt x="16691" y="21133"/>
                    <a:pt x="16691" y="20558"/>
                  </a:cubicBezTo>
                  <a:lnTo>
                    <a:pt x="16691" y="6737"/>
                  </a:lnTo>
                  <a:lnTo>
                    <a:pt x="17532" y="6737"/>
                  </a:lnTo>
                  <a:lnTo>
                    <a:pt x="17532" y="11865"/>
                  </a:lnTo>
                  <a:cubicBezTo>
                    <a:pt x="17532" y="12304"/>
                    <a:pt x="18443" y="12660"/>
                    <a:pt x="19566" y="12660"/>
                  </a:cubicBezTo>
                  <a:cubicBezTo>
                    <a:pt x="20689" y="12660"/>
                    <a:pt x="21600" y="12304"/>
                    <a:pt x="21600" y="11865"/>
                  </a:cubicBezTo>
                  <a:lnTo>
                    <a:pt x="21600" y="6134"/>
                  </a:lnTo>
                  <a:cubicBezTo>
                    <a:pt x="21600" y="4927"/>
                    <a:pt x="19015" y="3940"/>
                    <a:pt x="15929" y="3940"/>
                  </a:cubicBezTo>
                  <a:close/>
                  <a:moveTo>
                    <a:pt x="6185" y="1781"/>
                  </a:moveTo>
                  <a:cubicBezTo>
                    <a:pt x="6185" y="797"/>
                    <a:pt x="8224" y="0"/>
                    <a:pt x="10739" y="0"/>
                  </a:cubicBezTo>
                  <a:cubicBezTo>
                    <a:pt x="13254" y="0"/>
                    <a:pt x="15293" y="797"/>
                    <a:pt x="15293" y="1781"/>
                  </a:cubicBezTo>
                  <a:cubicBezTo>
                    <a:pt x="15293" y="2764"/>
                    <a:pt x="13254" y="3561"/>
                    <a:pt x="10739" y="3561"/>
                  </a:cubicBezTo>
                  <a:cubicBezTo>
                    <a:pt x="8224" y="3561"/>
                    <a:pt x="6185" y="2764"/>
                    <a:pt x="6185" y="1781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7" name="Shape 2726"/>
            <p:cNvSpPr/>
            <p:nvPr/>
          </p:nvSpPr>
          <p:spPr>
            <a:xfrm>
              <a:off x="7906710" y="3584270"/>
              <a:ext cx="373104" cy="95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9" y="3940"/>
                  </a:moveTo>
                  <a:lnTo>
                    <a:pt x="5550" y="3940"/>
                  </a:lnTo>
                  <a:cubicBezTo>
                    <a:pt x="2464" y="3940"/>
                    <a:pt x="0" y="4927"/>
                    <a:pt x="0" y="6134"/>
                  </a:cubicBezTo>
                  <a:lnTo>
                    <a:pt x="0" y="11865"/>
                  </a:lnTo>
                  <a:cubicBezTo>
                    <a:pt x="0" y="12304"/>
                    <a:pt x="911" y="12660"/>
                    <a:pt x="2034" y="12660"/>
                  </a:cubicBezTo>
                  <a:cubicBezTo>
                    <a:pt x="3157" y="12660"/>
                    <a:pt x="4068" y="12304"/>
                    <a:pt x="4068" y="11865"/>
                  </a:cubicBezTo>
                  <a:lnTo>
                    <a:pt x="4068" y="6737"/>
                  </a:lnTo>
                  <a:lnTo>
                    <a:pt x="4909" y="6737"/>
                  </a:lnTo>
                  <a:lnTo>
                    <a:pt x="4909" y="20558"/>
                  </a:lnTo>
                  <a:cubicBezTo>
                    <a:pt x="4909" y="21133"/>
                    <a:pt x="6102" y="21600"/>
                    <a:pt x="7574" y="21600"/>
                  </a:cubicBezTo>
                  <a:cubicBezTo>
                    <a:pt x="9046" y="21600"/>
                    <a:pt x="10239" y="21133"/>
                    <a:pt x="10239" y="20558"/>
                  </a:cubicBezTo>
                  <a:lnTo>
                    <a:pt x="10239" y="12606"/>
                  </a:lnTo>
                  <a:lnTo>
                    <a:pt x="11361" y="12606"/>
                  </a:lnTo>
                  <a:lnTo>
                    <a:pt x="11361" y="20558"/>
                  </a:lnTo>
                  <a:cubicBezTo>
                    <a:pt x="11361" y="21133"/>
                    <a:pt x="12554" y="21600"/>
                    <a:pt x="14026" y="21600"/>
                  </a:cubicBezTo>
                  <a:cubicBezTo>
                    <a:pt x="15498" y="21600"/>
                    <a:pt x="16691" y="21133"/>
                    <a:pt x="16691" y="20558"/>
                  </a:cubicBezTo>
                  <a:lnTo>
                    <a:pt x="16691" y="6737"/>
                  </a:lnTo>
                  <a:lnTo>
                    <a:pt x="17532" y="6737"/>
                  </a:lnTo>
                  <a:lnTo>
                    <a:pt x="17532" y="11865"/>
                  </a:lnTo>
                  <a:cubicBezTo>
                    <a:pt x="17532" y="12304"/>
                    <a:pt x="18443" y="12660"/>
                    <a:pt x="19566" y="12660"/>
                  </a:cubicBezTo>
                  <a:cubicBezTo>
                    <a:pt x="20689" y="12660"/>
                    <a:pt x="21600" y="12304"/>
                    <a:pt x="21600" y="11865"/>
                  </a:cubicBezTo>
                  <a:lnTo>
                    <a:pt x="21600" y="6134"/>
                  </a:lnTo>
                  <a:cubicBezTo>
                    <a:pt x="21600" y="4927"/>
                    <a:pt x="19015" y="3940"/>
                    <a:pt x="15929" y="3940"/>
                  </a:cubicBezTo>
                  <a:close/>
                  <a:moveTo>
                    <a:pt x="6185" y="1781"/>
                  </a:moveTo>
                  <a:cubicBezTo>
                    <a:pt x="6185" y="797"/>
                    <a:pt x="8224" y="0"/>
                    <a:pt x="10739" y="0"/>
                  </a:cubicBezTo>
                  <a:cubicBezTo>
                    <a:pt x="13254" y="0"/>
                    <a:pt x="15293" y="797"/>
                    <a:pt x="15293" y="1781"/>
                  </a:cubicBezTo>
                  <a:cubicBezTo>
                    <a:pt x="15293" y="2764"/>
                    <a:pt x="13254" y="3561"/>
                    <a:pt x="10739" y="3561"/>
                  </a:cubicBezTo>
                  <a:cubicBezTo>
                    <a:pt x="8224" y="3561"/>
                    <a:pt x="6185" y="2764"/>
                    <a:pt x="6185" y="1781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8" name="Shape 2727"/>
            <p:cNvSpPr/>
            <p:nvPr/>
          </p:nvSpPr>
          <p:spPr>
            <a:xfrm>
              <a:off x="8447117" y="3584270"/>
              <a:ext cx="373104" cy="95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9" y="3940"/>
                  </a:moveTo>
                  <a:lnTo>
                    <a:pt x="5550" y="3940"/>
                  </a:lnTo>
                  <a:cubicBezTo>
                    <a:pt x="2464" y="3940"/>
                    <a:pt x="0" y="4927"/>
                    <a:pt x="0" y="6134"/>
                  </a:cubicBezTo>
                  <a:lnTo>
                    <a:pt x="0" y="11865"/>
                  </a:lnTo>
                  <a:cubicBezTo>
                    <a:pt x="0" y="12304"/>
                    <a:pt x="911" y="12660"/>
                    <a:pt x="2034" y="12660"/>
                  </a:cubicBezTo>
                  <a:cubicBezTo>
                    <a:pt x="3157" y="12660"/>
                    <a:pt x="4068" y="12304"/>
                    <a:pt x="4068" y="11865"/>
                  </a:cubicBezTo>
                  <a:lnTo>
                    <a:pt x="4068" y="6737"/>
                  </a:lnTo>
                  <a:lnTo>
                    <a:pt x="4909" y="6737"/>
                  </a:lnTo>
                  <a:lnTo>
                    <a:pt x="4909" y="20558"/>
                  </a:lnTo>
                  <a:cubicBezTo>
                    <a:pt x="4909" y="21133"/>
                    <a:pt x="6102" y="21600"/>
                    <a:pt x="7574" y="21600"/>
                  </a:cubicBezTo>
                  <a:cubicBezTo>
                    <a:pt x="9046" y="21600"/>
                    <a:pt x="10239" y="21133"/>
                    <a:pt x="10239" y="20558"/>
                  </a:cubicBezTo>
                  <a:lnTo>
                    <a:pt x="10239" y="12606"/>
                  </a:lnTo>
                  <a:lnTo>
                    <a:pt x="11361" y="12606"/>
                  </a:lnTo>
                  <a:lnTo>
                    <a:pt x="11361" y="20558"/>
                  </a:lnTo>
                  <a:cubicBezTo>
                    <a:pt x="11361" y="21133"/>
                    <a:pt x="12554" y="21600"/>
                    <a:pt x="14026" y="21600"/>
                  </a:cubicBezTo>
                  <a:cubicBezTo>
                    <a:pt x="15498" y="21600"/>
                    <a:pt x="16691" y="21133"/>
                    <a:pt x="16691" y="20558"/>
                  </a:cubicBezTo>
                  <a:lnTo>
                    <a:pt x="16691" y="6737"/>
                  </a:lnTo>
                  <a:lnTo>
                    <a:pt x="17532" y="6737"/>
                  </a:lnTo>
                  <a:lnTo>
                    <a:pt x="17532" y="11865"/>
                  </a:lnTo>
                  <a:cubicBezTo>
                    <a:pt x="17532" y="12304"/>
                    <a:pt x="18443" y="12660"/>
                    <a:pt x="19566" y="12660"/>
                  </a:cubicBezTo>
                  <a:cubicBezTo>
                    <a:pt x="20689" y="12660"/>
                    <a:pt x="21600" y="12304"/>
                    <a:pt x="21600" y="11865"/>
                  </a:cubicBezTo>
                  <a:lnTo>
                    <a:pt x="21600" y="6134"/>
                  </a:lnTo>
                  <a:cubicBezTo>
                    <a:pt x="21600" y="4927"/>
                    <a:pt x="19015" y="3940"/>
                    <a:pt x="15929" y="3940"/>
                  </a:cubicBezTo>
                  <a:close/>
                  <a:moveTo>
                    <a:pt x="6185" y="1781"/>
                  </a:moveTo>
                  <a:cubicBezTo>
                    <a:pt x="6185" y="797"/>
                    <a:pt x="8224" y="0"/>
                    <a:pt x="10739" y="0"/>
                  </a:cubicBezTo>
                  <a:cubicBezTo>
                    <a:pt x="13254" y="0"/>
                    <a:pt x="15293" y="797"/>
                    <a:pt x="15293" y="1781"/>
                  </a:cubicBezTo>
                  <a:cubicBezTo>
                    <a:pt x="15293" y="2764"/>
                    <a:pt x="13254" y="3561"/>
                    <a:pt x="10739" y="3561"/>
                  </a:cubicBezTo>
                  <a:cubicBezTo>
                    <a:pt x="8224" y="3561"/>
                    <a:pt x="6185" y="2764"/>
                    <a:pt x="6185" y="1781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9" name="Shape 2728"/>
            <p:cNvSpPr/>
            <p:nvPr/>
          </p:nvSpPr>
          <p:spPr>
            <a:xfrm>
              <a:off x="8987525" y="3584270"/>
              <a:ext cx="373102" cy="95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9" y="3940"/>
                  </a:moveTo>
                  <a:lnTo>
                    <a:pt x="5550" y="3940"/>
                  </a:lnTo>
                  <a:cubicBezTo>
                    <a:pt x="2464" y="3940"/>
                    <a:pt x="0" y="4927"/>
                    <a:pt x="0" y="6134"/>
                  </a:cubicBezTo>
                  <a:lnTo>
                    <a:pt x="0" y="11865"/>
                  </a:lnTo>
                  <a:cubicBezTo>
                    <a:pt x="0" y="12304"/>
                    <a:pt x="911" y="12660"/>
                    <a:pt x="2034" y="12660"/>
                  </a:cubicBezTo>
                  <a:cubicBezTo>
                    <a:pt x="3157" y="12660"/>
                    <a:pt x="4068" y="12304"/>
                    <a:pt x="4068" y="11865"/>
                  </a:cubicBezTo>
                  <a:lnTo>
                    <a:pt x="4068" y="6737"/>
                  </a:lnTo>
                  <a:lnTo>
                    <a:pt x="4909" y="6737"/>
                  </a:lnTo>
                  <a:lnTo>
                    <a:pt x="4909" y="20558"/>
                  </a:lnTo>
                  <a:cubicBezTo>
                    <a:pt x="4909" y="21133"/>
                    <a:pt x="6102" y="21600"/>
                    <a:pt x="7574" y="21600"/>
                  </a:cubicBezTo>
                  <a:cubicBezTo>
                    <a:pt x="9046" y="21600"/>
                    <a:pt x="10239" y="21133"/>
                    <a:pt x="10239" y="20558"/>
                  </a:cubicBezTo>
                  <a:lnTo>
                    <a:pt x="10239" y="12606"/>
                  </a:lnTo>
                  <a:lnTo>
                    <a:pt x="11361" y="12606"/>
                  </a:lnTo>
                  <a:lnTo>
                    <a:pt x="11361" y="20558"/>
                  </a:lnTo>
                  <a:cubicBezTo>
                    <a:pt x="11361" y="21133"/>
                    <a:pt x="12554" y="21600"/>
                    <a:pt x="14026" y="21600"/>
                  </a:cubicBezTo>
                  <a:cubicBezTo>
                    <a:pt x="15498" y="21600"/>
                    <a:pt x="16691" y="21133"/>
                    <a:pt x="16691" y="20558"/>
                  </a:cubicBezTo>
                  <a:lnTo>
                    <a:pt x="16691" y="6737"/>
                  </a:lnTo>
                  <a:lnTo>
                    <a:pt x="17532" y="6737"/>
                  </a:lnTo>
                  <a:lnTo>
                    <a:pt x="17532" y="11865"/>
                  </a:lnTo>
                  <a:cubicBezTo>
                    <a:pt x="17532" y="12304"/>
                    <a:pt x="18443" y="12660"/>
                    <a:pt x="19566" y="12660"/>
                  </a:cubicBezTo>
                  <a:cubicBezTo>
                    <a:pt x="20689" y="12660"/>
                    <a:pt x="21600" y="12304"/>
                    <a:pt x="21600" y="11865"/>
                  </a:cubicBezTo>
                  <a:lnTo>
                    <a:pt x="21600" y="6134"/>
                  </a:lnTo>
                  <a:cubicBezTo>
                    <a:pt x="21600" y="4927"/>
                    <a:pt x="19015" y="3940"/>
                    <a:pt x="15929" y="3940"/>
                  </a:cubicBezTo>
                  <a:close/>
                  <a:moveTo>
                    <a:pt x="6185" y="1781"/>
                  </a:moveTo>
                  <a:cubicBezTo>
                    <a:pt x="6185" y="797"/>
                    <a:pt x="8224" y="0"/>
                    <a:pt x="10739" y="0"/>
                  </a:cubicBezTo>
                  <a:cubicBezTo>
                    <a:pt x="13254" y="0"/>
                    <a:pt x="15293" y="797"/>
                    <a:pt x="15293" y="1781"/>
                  </a:cubicBezTo>
                  <a:cubicBezTo>
                    <a:pt x="15293" y="2764"/>
                    <a:pt x="13254" y="3561"/>
                    <a:pt x="10739" y="3561"/>
                  </a:cubicBezTo>
                  <a:cubicBezTo>
                    <a:pt x="8224" y="3561"/>
                    <a:pt x="6185" y="2764"/>
                    <a:pt x="6185" y="1781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2" name="Footer Text"/>
          <p:cNvSpPr txBox="1"/>
          <p:nvPr/>
        </p:nvSpPr>
        <p:spPr>
          <a:xfrm>
            <a:off x="1207649" y="5285061"/>
            <a:ext cx="10155676" cy="1064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适当的文字对项目进行简单介绍，介绍时注意要点，突出主题，文字可适当放大。一页文字最好控制在两百字以内。添加适当的文字对项目进行简单介绍，介绍时注意要点，突出主题，文字可适当放大。一页文字最好控制在两百字以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6866808" y="1599937"/>
            <a:ext cx="4338664" cy="906799"/>
            <a:chOff x="6866808" y="1599937"/>
            <a:chExt cx="4338664" cy="906799"/>
          </a:xfrm>
        </p:grpSpPr>
        <p:grpSp>
          <p:nvGrpSpPr>
            <p:cNvPr id="4" name="Group 40"/>
            <p:cNvGrpSpPr/>
            <p:nvPr/>
          </p:nvGrpSpPr>
          <p:grpSpPr>
            <a:xfrm>
              <a:off x="7690088" y="1599937"/>
              <a:ext cx="3515384" cy="906799"/>
              <a:chOff x="7957477" y="1520789"/>
              <a:chExt cx="3515384" cy="906799"/>
            </a:xfrm>
          </p:grpSpPr>
          <p:sp>
            <p:nvSpPr>
              <p:cNvPr id="43" name="Rectangle 4"/>
              <p:cNvSpPr/>
              <p:nvPr/>
            </p:nvSpPr>
            <p:spPr>
              <a:xfrm>
                <a:off x="7957477" y="1520789"/>
                <a:ext cx="3515384" cy="215444"/>
              </a:xfrm>
              <a:prstGeom prst="rect">
                <a:avLst/>
              </a:prstGeom>
            </p:spPr>
            <p:txBody>
              <a:bodyPr wrap="none" lIns="144000" tIns="0" rIns="0" bIns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44" name="TextBox 5"/>
              <p:cNvSpPr txBox="1"/>
              <p:nvPr/>
            </p:nvSpPr>
            <p:spPr>
              <a:xfrm>
                <a:off x="7957477" y="1736233"/>
                <a:ext cx="3515384" cy="691355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r>
                  <a:rPr lang="zh-CN" altLang="en-US" sz="1100" dirty="0"/>
                  <a:t>请替换文字内容</a:t>
                </a:r>
              </a:p>
            </p:txBody>
          </p:sp>
        </p:grpSp>
        <p:sp>
          <p:nvSpPr>
            <p:cNvPr id="5" name="Oval 6"/>
            <p:cNvSpPr/>
            <p:nvPr/>
          </p:nvSpPr>
          <p:spPr bwMode="auto">
            <a:xfrm>
              <a:off x="6866808" y="1640517"/>
              <a:ext cx="823280" cy="8234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13"/>
            <p:cNvSpPr/>
            <p:nvPr/>
          </p:nvSpPr>
          <p:spPr bwMode="auto">
            <a:xfrm>
              <a:off x="7134198" y="1861669"/>
              <a:ext cx="293523" cy="381978"/>
            </a:xfrm>
            <a:custGeom>
              <a:avLst/>
              <a:gdLst>
                <a:gd name="T0" fmla="*/ 115 w 320"/>
                <a:gd name="T1" fmla="*/ 62 h 417"/>
                <a:gd name="T2" fmla="*/ 115 w 320"/>
                <a:gd name="T3" fmla="*/ 62 h 417"/>
                <a:gd name="T4" fmla="*/ 62 w 320"/>
                <a:gd name="T5" fmla="*/ 0 h 417"/>
                <a:gd name="T6" fmla="*/ 0 w 320"/>
                <a:gd name="T7" fmla="*/ 62 h 417"/>
                <a:gd name="T8" fmla="*/ 36 w 320"/>
                <a:gd name="T9" fmla="*/ 115 h 417"/>
                <a:gd name="T10" fmla="*/ 36 w 320"/>
                <a:gd name="T11" fmla="*/ 301 h 417"/>
                <a:gd name="T12" fmla="*/ 0 w 320"/>
                <a:gd name="T13" fmla="*/ 354 h 417"/>
                <a:gd name="T14" fmla="*/ 62 w 320"/>
                <a:gd name="T15" fmla="*/ 416 h 417"/>
                <a:gd name="T16" fmla="*/ 115 w 320"/>
                <a:gd name="T17" fmla="*/ 354 h 417"/>
                <a:gd name="T18" fmla="*/ 80 w 320"/>
                <a:gd name="T19" fmla="*/ 301 h 417"/>
                <a:gd name="T20" fmla="*/ 80 w 320"/>
                <a:gd name="T21" fmla="*/ 115 h 417"/>
                <a:gd name="T22" fmla="*/ 115 w 320"/>
                <a:gd name="T23" fmla="*/ 62 h 417"/>
                <a:gd name="T24" fmla="*/ 98 w 320"/>
                <a:gd name="T25" fmla="*/ 354 h 417"/>
                <a:gd name="T26" fmla="*/ 98 w 320"/>
                <a:gd name="T27" fmla="*/ 354 h 417"/>
                <a:gd name="T28" fmla="*/ 62 w 320"/>
                <a:gd name="T29" fmla="*/ 390 h 417"/>
                <a:gd name="T30" fmla="*/ 27 w 320"/>
                <a:gd name="T31" fmla="*/ 354 h 417"/>
                <a:gd name="T32" fmla="*/ 62 w 320"/>
                <a:gd name="T33" fmla="*/ 319 h 417"/>
                <a:gd name="T34" fmla="*/ 98 w 320"/>
                <a:gd name="T35" fmla="*/ 354 h 417"/>
                <a:gd name="T36" fmla="*/ 62 w 320"/>
                <a:gd name="T37" fmla="*/ 88 h 417"/>
                <a:gd name="T38" fmla="*/ 62 w 320"/>
                <a:gd name="T39" fmla="*/ 88 h 417"/>
                <a:gd name="T40" fmla="*/ 27 w 320"/>
                <a:gd name="T41" fmla="*/ 62 h 417"/>
                <a:gd name="T42" fmla="*/ 62 w 320"/>
                <a:gd name="T43" fmla="*/ 27 h 417"/>
                <a:gd name="T44" fmla="*/ 98 w 320"/>
                <a:gd name="T45" fmla="*/ 62 h 417"/>
                <a:gd name="T46" fmla="*/ 62 w 320"/>
                <a:gd name="T47" fmla="*/ 88 h 417"/>
                <a:gd name="T48" fmla="*/ 284 w 320"/>
                <a:gd name="T49" fmla="*/ 301 h 417"/>
                <a:gd name="T50" fmla="*/ 284 w 320"/>
                <a:gd name="T51" fmla="*/ 301 h 417"/>
                <a:gd name="T52" fmla="*/ 284 w 320"/>
                <a:gd name="T53" fmla="*/ 115 h 417"/>
                <a:gd name="T54" fmla="*/ 319 w 320"/>
                <a:gd name="T55" fmla="*/ 62 h 417"/>
                <a:gd name="T56" fmla="*/ 257 w 320"/>
                <a:gd name="T57" fmla="*/ 0 h 417"/>
                <a:gd name="T58" fmla="*/ 195 w 320"/>
                <a:gd name="T59" fmla="*/ 62 h 417"/>
                <a:gd name="T60" fmla="*/ 239 w 320"/>
                <a:gd name="T61" fmla="*/ 115 h 417"/>
                <a:gd name="T62" fmla="*/ 239 w 320"/>
                <a:gd name="T63" fmla="*/ 301 h 417"/>
                <a:gd name="T64" fmla="*/ 195 w 320"/>
                <a:gd name="T65" fmla="*/ 354 h 417"/>
                <a:gd name="T66" fmla="*/ 257 w 320"/>
                <a:gd name="T67" fmla="*/ 416 h 417"/>
                <a:gd name="T68" fmla="*/ 319 w 320"/>
                <a:gd name="T69" fmla="*/ 354 h 417"/>
                <a:gd name="T70" fmla="*/ 284 w 320"/>
                <a:gd name="T71" fmla="*/ 301 h 417"/>
                <a:gd name="T72" fmla="*/ 221 w 320"/>
                <a:gd name="T73" fmla="*/ 62 h 417"/>
                <a:gd name="T74" fmla="*/ 221 w 320"/>
                <a:gd name="T75" fmla="*/ 62 h 417"/>
                <a:gd name="T76" fmla="*/ 257 w 320"/>
                <a:gd name="T77" fmla="*/ 27 h 417"/>
                <a:gd name="T78" fmla="*/ 292 w 320"/>
                <a:gd name="T79" fmla="*/ 62 h 417"/>
                <a:gd name="T80" fmla="*/ 257 w 320"/>
                <a:gd name="T81" fmla="*/ 88 h 417"/>
                <a:gd name="T82" fmla="*/ 221 w 320"/>
                <a:gd name="T83" fmla="*/ 62 h 417"/>
                <a:gd name="T84" fmla="*/ 257 w 320"/>
                <a:gd name="T85" fmla="*/ 390 h 417"/>
                <a:gd name="T86" fmla="*/ 257 w 320"/>
                <a:gd name="T87" fmla="*/ 390 h 417"/>
                <a:gd name="T88" fmla="*/ 221 w 320"/>
                <a:gd name="T89" fmla="*/ 354 h 417"/>
                <a:gd name="T90" fmla="*/ 257 w 320"/>
                <a:gd name="T91" fmla="*/ 319 h 417"/>
                <a:gd name="T92" fmla="*/ 292 w 320"/>
                <a:gd name="T93" fmla="*/ 354 h 417"/>
                <a:gd name="T94" fmla="*/ 257 w 320"/>
                <a:gd name="T95" fmla="*/ 39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0" h="417">
                  <a:moveTo>
                    <a:pt x="115" y="62"/>
                  </a:moveTo>
                  <a:lnTo>
                    <a:pt x="115" y="62"/>
                  </a:lnTo>
                  <a:cubicBezTo>
                    <a:pt x="115" y="27"/>
                    <a:pt x="89" y="0"/>
                    <a:pt x="62" y="0"/>
                  </a:cubicBezTo>
                  <a:cubicBezTo>
                    <a:pt x="27" y="0"/>
                    <a:pt x="0" y="27"/>
                    <a:pt x="0" y="62"/>
                  </a:cubicBezTo>
                  <a:cubicBezTo>
                    <a:pt x="0" y="80"/>
                    <a:pt x="18" y="106"/>
                    <a:pt x="36" y="115"/>
                  </a:cubicBezTo>
                  <a:cubicBezTo>
                    <a:pt x="36" y="301"/>
                    <a:pt x="36" y="301"/>
                    <a:pt x="36" y="301"/>
                  </a:cubicBezTo>
                  <a:cubicBezTo>
                    <a:pt x="18" y="310"/>
                    <a:pt x="0" y="328"/>
                    <a:pt x="0" y="354"/>
                  </a:cubicBezTo>
                  <a:cubicBezTo>
                    <a:pt x="0" y="390"/>
                    <a:pt x="27" y="416"/>
                    <a:pt x="62" y="416"/>
                  </a:cubicBezTo>
                  <a:cubicBezTo>
                    <a:pt x="89" y="416"/>
                    <a:pt x="115" y="390"/>
                    <a:pt x="115" y="354"/>
                  </a:cubicBezTo>
                  <a:cubicBezTo>
                    <a:pt x="115" y="328"/>
                    <a:pt x="106" y="310"/>
                    <a:pt x="80" y="301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106" y="106"/>
                    <a:pt x="115" y="80"/>
                    <a:pt x="115" y="62"/>
                  </a:cubicBezTo>
                  <a:close/>
                  <a:moveTo>
                    <a:pt x="98" y="354"/>
                  </a:moveTo>
                  <a:lnTo>
                    <a:pt x="98" y="354"/>
                  </a:lnTo>
                  <a:cubicBezTo>
                    <a:pt x="98" y="372"/>
                    <a:pt x="80" y="390"/>
                    <a:pt x="62" y="390"/>
                  </a:cubicBezTo>
                  <a:cubicBezTo>
                    <a:pt x="44" y="390"/>
                    <a:pt x="27" y="372"/>
                    <a:pt x="27" y="354"/>
                  </a:cubicBezTo>
                  <a:cubicBezTo>
                    <a:pt x="27" y="337"/>
                    <a:pt x="44" y="319"/>
                    <a:pt x="62" y="319"/>
                  </a:cubicBezTo>
                  <a:cubicBezTo>
                    <a:pt x="80" y="319"/>
                    <a:pt x="98" y="337"/>
                    <a:pt x="98" y="354"/>
                  </a:cubicBezTo>
                  <a:close/>
                  <a:moveTo>
                    <a:pt x="62" y="88"/>
                  </a:moveTo>
                  <a:lnTo>
                    <a:pt x="62" y="88"/>
                  </a:lnTo>
                  <a:cubicBezTo>
                    <a:pt x="44" y="88"/>
                    <a:pt x="27" y="80"/>
                    <a:pt x="27" y="62"/>
                  </a:cubicBezTo>
                  <a:cubicBezTo>
                    <a:pt x="27" y="35"/>
                    <a:pt x="44" y="27"/>
                    <a:pt x="62" y="27"/>
                  </a:cubicBezTo>
                  <a:cubicBezTo>
                    <a:pt x="80" y="27"/>
                    <a:pt x="98" y="35"/>
                    <a:pt x="98" y="62"/>
                  </a:cubicBezTo>
                  <a:cubicBezTo>
                    <a:pt x="98" y="80"/>
                    <a:pt x="80" y="88"/>
                    <a:pt x="62" y="88"/>
                  </a:cubicBezTo>
                  <a:close/>
                  <a:moveTo>
                    <a:pt x="284" y="301"/>
                  </a:moveTo>
                  <a:lnTo>
                    <a:pt x="284" y="301"/>
                  </a:lnTo>
                  <a:cubicBezTo>
                    <a:pt x="284" y="115"/>
                    <a:pt x="284" y="115"/>
                    <a:pt x="284" y="115"/>
                  </a:cubicBezTo>
                  <a:cubicBezTo>
                    <a:pt x="302" y="106"/>
                    <a:pt x="319" y="80"/>
                    <a:pt x="319" y="62"/>
                  </a:cubicBezTo>
                  <a:cubicBezTo>
                    <a:pt x="319" y="27"/>
                    <a:pt x="292" y="0"/>
                    <a:pt x="257" y="0"/>
                  </a:cubicBezTo>
                  <a:cubicBezTo>
                    <a:pt x="221" y="0"/>
                    <a:pt x="195" y="27"/>
                    <a:pt x="195" y="62"/>
                  </a:cubicBezTo>
                  <a:cubicBezTo>
                    <a:pt x="195" y="80"/>
                    <a:pt x="212" y="106"/>
                    <a:pt x="239" y="115"/>
                  </a:cubicBezTo>
                  <a:cubicBezTo>
                    <a:pt x="239" y="301"/>
                    <a:pt x="239" y="301"/>
                    <a:pt x="239" y="301"/>
                  </a:cubicBezTo>
                  <a:cubicBezTo>
                    <a:pt x="212" y="310"/>
                    <a:pt x="195" y="328"/>
                    <a:pt x="195" y="354"/>
                  </a:cubicBezTo>
                  <a:cubicBezTo>
                    <a:pt x="195" y="390"/>
                    <a:pt x="221" y="416"/>
                    <a:pt x="257" y="416"/>
                  </a:cubicBezTo>
                  <a:cubicBezTo>
                    <a:pt x="292" y="416"/>
                    <a:pt x="319" y="390"/>
                    <a:pt x="319" y="354"/>
                  </a:cubicBezTo>
                  <a:cubicBezTo>
                    <a:pt x="319" y="328"/>
                    <a:pt x="302" y="310"/>
                    <a:pt x="284" y="301"/>
                  </a:cubicBezTo>
                  <a:close/>
                  <a:moveTo>
                    <a:pt x="221" y="62"/>
                  </a:moveTo>
                  <a:lnTo>
                    <a:pt x="221" y="62"/>
                  </a:lnTo>
                  <a:cubicBezTo>
                    <a:pt x="221" y="35"/>
                    <a:pt x="239" y="27"/>
                    <a:pt x="257" y="27"/>
                  </a:cubicBezTo>
                  <a:cubicBezTo>
                    <a:pt x="275" y="27"/>
                    <a:pt x="292" y="35"/>
                    <a:pt x="292" y="62"/>
                  </a:cubicBezTo>
                  <a:cubicBezTo>
                    <a:pt x="292" y="80"/>
                    <a:pt x="275" y="88"/>
                    <a:pt x="257" y="88"/>
                  </a:cubicBezTo>
                  <a:cubicBezTo>
                    <a:pt x="239" y="88"/>
                    <a:pt x="221" y="80"/>
                    <a:pt x="221" y="62"/>
                  </a:cubicBezTo>
                  <a:close/>
                  <a:moveTo>
                    <a:pt x="257" y="390"/>
                  </a:moveTo>
                  <a:lnTo>
                    <a:pt x="257" y="390"/>
                  </a:lnTo>
                  <a:cubicBezTo>
                    <a:pt x="239" y="390"/>
                    <a:pt x="221" y="372"/>
                    <a:pt x="221" y="354"/>
                  </a:cubicBezTo>
                  <a:cubicBezTo>
                    <a:pt x="221" y="337"/>
                    <a:pt x="239" y="319"/>
                    <a:pt x="257" y="319"/>
                  </a:cubicBezTo>
                  <a:cubicBezTo>
                    <a:pt x="275" y="319"/>
                    <a:pt x="292" y="337"/>
                    <a:pt x="292" y="354"/>
                  </a:cubicBezTo>
                  <a:cubicBezTo>
                    <a:pt x="292" y="372"/>
                    <a:pt x="275" y="390"/>
                    <a:pt x="257" y="3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5" name="组合 44"/>
          <p:cNvGrpSpPr/>
          <p:nvPr>
            <p:custDataLst>
              <p:tags r:id="rId2"/>
            </p:custDataLst>
          </p:nvPr>
        </p:nvGrpSpPr>
        <p:grpSpPr>
          <a:xfrm>
            <a:off x="6874088" y="2678917"/>
            <a:ext cx="4331384" cy="906799"/>
            <a:chOff x="6874088" y="2678917"/>
            <a:chExt cx="4331384" cy="906799"/>
          </a:xfrm>
        </p:grpSpPr>
        <p:sp>
          <p:nvSpPr>
            <p:cNvPr id="6" name="Oval 7"/>
            <p:cNvSpPr/>
            <p:nvPr/>
          </p:nvSpPr>
          <p:spPr bwMode="auto">
            <a:xfrm>
              <a:off x="6874088" y="2707735"/>
              <a:ext cx="823280" cy="82349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4"/>
            <p:cNvSpPr/>
            <p:nvPr/>
          </p:nvSpPr>
          <p:spPr bwMode="auto">
            <a:xfrm>
              <a:off x="7111066" y="2931513"/>
              <a:ext cx="340472" cy="340474"/>
            </a:xfrm>
            <a:custGeom>
              <a:avLst/>
              <a:gdLst>
                <a:gd name="T0" fmla="*/ 399 w 444"/>
                <a:gd name="T1" fmla="*/ 53 h 444"/>
                <a:gd name="T2" fmla="*/ 399 w 444"/>
                <a:gd name="T3" fmla="*/ 53 h 444"/>
                <a:gd name="T4" fmla="*/ 372 w 444"/>
                <a:gd name="T5" fmla="*/ 53 h 444"/>
                <a:gd name="T6" fmla="*/ 372 w 444"/>
                <a:gd name="T7" fmla="*/ 98 h 444"/>
                <a:gd name="T8" fmla="*/ 293 w 444"/>
                <a:gd name="T9" fmla="*/ 98 h 444"/>
                <a:gd name="T10" fmla="*/ 293 w 444"/>
                <a:gd name="T11" fmla="*/ 53 h 444"/>
                <a:gd name="T12" fmla="*/ 151 w 444"/>
                <a:gd name="T13" fmla="*/ 53 h 444"/>
                <a:gd name="T14" fmla="*/ 151 w 444"/>
                <a:gd name="T15" fmla="*/ 98 h 444"/>
                <a:gd name="T16" fmla="*/ 71 w 444"/>
                <a:gd name="T17" fmla="*/ 98 h 444"/>
                <a:gd name="T18" fmla="*/ 71 w 444"/>
                <a:gd name="T19" fmla="*/ 53 h 444"/>
                <a:gd name="T20" fmla="*/ 45 w 444"/>
                <a:gd name="T21" fmla="*/ 53 h 444"/>
                <a:gd name="T22" fmla="*/ 0 w 444"/>
                <a:gd name="T23" fmla="*/ 98 h 444"/>
                <a:gd name="T24" fmla="*/ 0 w 444"/>
                <a:gd name="T25" fmla="*/ 399 h 444"/>
                <a:gd name="T26" fmla="*/ 45 w 444"/>
                <a:gd name="T27" fmla="*/ 443 h 444"/>
                <a:gd name="T28" fmla="*/ 399 w 444"/>
                <a:gd name="T29" fmla="*/ 443 h 444"/>
                <a:gd name="T30" fmla="*/ 443 w 444"/>
                <a:gd name="T31" fmla="*/ 399 h 444"/>
                <a:gd name="T32" fmla="*/ 443 w 444"/>
                <a:gd name="T33" fmla="*/ 98 h 444"/>
                <a:gd name="T34" fmla="*/ 399 w 444"/>
                <a:gd name="T35" fmla="*/ 53 h 444"/>
                <a:gd name="T36" fmla="*/ 399 w 444"/>
                <a:gd name="T37" fmla="*/ 399 h 444"/>
                <a:gd name="T38" fmla="*/ 399 w 444"/>
                <a:gd name="T39" fmla="*/ 399 h 444"/>
                <a:gd name="T40" fmla="*/ 45 w 444"/>
                <a:gd name="T41" fmla="*/ 399 h 444"/>
                <a:gd name="T42" fmla="*/ 45 w 444"/>
                <a:gd name="T43" fmla="*/ 196 h 444"/>
                <a:gd name="T44" fmla="*/ 399 w 444"/>
                <a:gd name="T45" fmla="*/ 196 h 444"/>
                <a:gd name="T46" fmla="*/ 399 w 444"/>
                <a:gd name="T47" fmla="*/ 399 h 444"/>
                <a:gd name="T48" fmla="*/ 124 w 444"/>
                <a:gd name="T49" fmla="*/ 0 h 444"/>
                <a:gd name="T50" fmla="*/ 124 w 444"/>
                <a:gd name="T51" fmla="*/ 0 h 444"/>
                <a:gd name="T52" fmla="*/ 89 w 444"/>
                <a:gd name="T53" fmla="*/ 0 h 444"/>
                <a:gd name="T54" fmla="*/ 89 w 444"/>
                <a:gd name="T55" fmla="*/ 89 h 444"/>
                <a:gd name="T56" fmla="*/ 124 w 444"/>
                <a:gd name="T57" fmla="*/ 89 h 444"/>
                <a:gd name="T58" fmla="*/ 124 w 444"/>
                <a:gd name="T59" fmla="*/ 0 h 444"/>
                <a:gd name="T60" fmla="*/ 354 w 444"/>
                <a:gd name="T61" fmla="*/ 0 h 444"/>
                <a:gd name="T62" fmla="*/ 354 w 444"/>
                <a:gd name="T63" fmla="*/ 0 h 444"/>
                <a:gd name="T64" fmla="*/ 319 w 444"/>
                <a:gd name="T65" fmla="*/ 0 h 444"/>
                <a:gd name="T66" fmla="*/ 319 w 444"/>
                <a:gd name="T67" fmla="*/ 89 h 444"/>
                <a:gd name="T68" fmla="*/ 354 w 444"/>
                <a:gd name="T69" fmla="*/ 89 h 444"/>
                <a:gd name="T70" fmla="*/ 354 w 444"/>
                <a:gd name="T7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41"/>
            <p:cNvGrpSpPr/>
            <p:nvPr/>
          </p:nvGrpSpPr>
          <p:grpSpPr>
            <a:xfrm>
              <a:off x="7690088" y="2678917"/>
              <a:ext cx="3515384" cy="906799"/>
              <a:chOff x="7957477" y="1520789"/>
              <a:chExt cx="3515384" cy="906799"/>
            </a:xfrm>
          </p:grpSpPr>
          <p:sp>
            <p:nvSpPr>
              <p:cNvPr id="21" name="Rectangle 42"/>
              <p:cNvSpPr/>
              <p:nvPr/>
            </p:nvSpPr>
            <p:spPr>
              <a:xfrm>
                <a:off x="7957477" y="1520789"/>
                <a:ext cx="3515384" cy="215444"/>
              </a:xfrm>
              <a:prstGeom prst="rect">
                <a:avLst/>
              </a:prstGeom>
            </p:spPr>
            <p:txBody>
              <a:bodyPr wrap="none" lIns="144000" tIns="0" rIns="0" bIns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2" name="TextBox 43"/>
              <p:cNvSpPr txBox="1"/>
              <p:nvPr/>
            </p:nvSpPr>
            <p:spPr>
              <a:xfrm>
                <a:off x="7957477" y="1736233"/>
                <a:ext cx="3515384" cy="691355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r>
                  <a:rPr lang="zh-CN" altLang="en-US" sz="1100" dirty="0"/>
                  <a:t>请替换文字内容</a:t>
                </a:r>
              </a:p>
            </p:txBody>
          </p:sp>
        </p:grpSp>
      </p:grpSp>
      <p:grpSp>
        <p:nvGrpSpPr>
          <p:cNvPr id="46" name="组合 45"/>
          <p:cNvGrpSpPr/>
          <p:nvPr>
            <p:custDataLst>
              <p:tags r:id="rId3"/>
            </p:custDataLst>
          </p:nvPr>
        </p:nvGrpSpPr>
        <p:grpSpPr>
          <a:xfrm>
            <a:off x="6869189" y="3757897"/>
            <a:ext cx="4336283" cy="906799"/>
            <a:chOff x="6869189" y="3757897"/>
            <a:chExt cx="4336283" cy="906799"/>
          </a:xfrm>
        </p:grpSpPr>
        <p:sp>
          <p:nvSpPr>
            <p:cNvPr id="7" name="Oval 8"/>
            <p:cNvSpPr/>
            <p:nvPr/>
          </p:nvSpPr>
          <p:spPr bwMode="auto">
            <a:xfrm>
              <a:off x="6869189" y="3788819"/>
              <a:ext cx="823280" cy="82349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5"/>
            <p:cNvSpPr/>
            <p:nvPr/>
          </p:nvSpPr>
          <p:spPr bwMode="auto">
            <a:xfrm>
              <a:off x="7022213" y="4059903"/>
              <a:ext cx="531508" cy="296329"/>
            </a:xfrm>
            <a:custGeom>
              <a:avLst/>
              <a:gdLst>
                <a:gd name="T0" fmla="*/ 249 w 497"/>
                <a:gd name="T1" fmla="*/ 0 h 276"/>
                <a:gd name="T2" fmla="*/ 249 w 497"/>
                <a:gd name="T3" fmla="*/ 0 h 276"/>
                <a:gd name="T4" fmla="*/ 0 w 497"/>
                <a:gd name="T5" fmla="*/ 133 h 276"/>
                <a:gd name="T6" fmla="*/ 249 w 497"/>
                <a:gd name="T7" fmla="*/ 275 h 276"/>
                <a:gd name="T8" fmla="*/ 496 w 497"/>
                <a:gd name="T9" fmla="*/ 133 h 276"/>
                <a:gd name="T10" fmla="*/ 249 w 497"/>
                <a:gd name="T11" fmla="*/ 0 h 276"/>
                <a:gd name="T12" fmla="*/ 249 w 497"/>
                <a:gd name="T13" fmla="*/ 239 h 276"/>
                <a:gd name="T14" fmla="*/ 249 w 497"/>
                <a:gd name="T15" fmla="*/ 239 h 276"/>
                <a:gd name="T16" fmla="*/ 142 w 497"/>
                <a:gd name="T17" fmla="*/ 133 h 276"/>
                <a:gd name="T18" fmla="*/ 249 w 497"/>
                <a:gd name="T19" fmla="*/ 26 h 276"/>
                <a:gd name="T20" fmla="*/ 355 w 497"/>
                <a:gd name="T21" fmla="*/ 133 h 276"/>
                <a:gd name="T22" fmla="*/ 249 w 497"/>
                <a:gd name="T23" fmla="*/ 239 h 276"/>
                <a:gd name="T24" fmla="*/ 249 w 497"/>
                <a:gd name="T25" fmla="*/ 133 h 276"/>
                <a:gd name="T26" fmla="*/ 249 w 497"/>
                <a:gd name="T27" fmla="*/ 133 h 276"/>
                <a:gd name="T28" fmla="*/ 249 w 497"/>
                <a:gd name="T29" fmla="*/ 79 h 276"/>
                <a:gd name="T30" fmla="*/ 195 w 497"/>
                <a:gd name="T31" fmla="*/ 133 h 276"/>
                <a:gd name="T32" fmla="*/ 249 w 497"/>
                <a:gd name="T33" fmla="*/ 186 h 276"/>
                <a:gd name="T34" fmla="*/ 302 w 497"/>
                <a:gd name="T35" fmla="*/ 133 h 276"/>
                <a:gd name="T36" fmla="*/ 249 w 497"/>
                <a:gd name="T37" fmla="*/ 13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7" h="276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44"/>
            <p:cNvGrpSpPr/>
            <p:nvPr/>
          </p:nvGrpSpPr>
          <p:grpSpPr>
            <a:xfrm>
              <a:off x="7690088" y="3757897"/>
              <a:ext cx="3515384" cy="906799"/>
              <a:chOff x="7957477" y="1520789"/>
              <a:chExt cx="3515384" cy="906799"/>
            </a:xfrm>
          </p:grpSpPr>
          <p:sp>
            <p:nvSpPr>
              <p:cNvPr id="19" name="Rectangle 45"/>
              <p:cNvSpPr/>
              <p:nvPr/>
            </p:nvSpPr>
            <p:spPr>
              <a:xfrm>
                <a:off x="7957477" y="1520789"/>
                <a:ext cx="3515384" cy="215444"/>
              </a:xfrm>
              <a:prstGeom prst="rect">
                <a:avLst/>
              </a:prstGeom>
            </p:spPr>
            <p:txBody>
              <a:bodyPr wrap="none" lIns="144000" tIns="0" rIns="0" bIns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0" name="TextBox 46"/>
              <p:cNvSpPr txBox="1"/>
              <p:nvPr/>
            </p:nvSpPr>
            <p:spPr>
              <a:xfrm>
                <a:off x="7957477" y="1736233"/>
                <a:ext cx="3515384" cy="691355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r>
                  <a:rPr lang="zh-CN" altLang="en-US" sz="1100" dirty="0"/>
                  <a:t>请替换文字内容</a:t>
                </a:r>
              </a:p>
            </p:txBody>
          </p:sp>
        </p:grpSp>
      </p:grpSp>
      <p:grpSp>
        <p:nvGrpSpPr>
          <p:cNvPr id="47" name="组合 46"/>
          <p:cNvGrpSpPr/>
          <p:nvPr>
            <p:custDataLst>
              <p:tags r:id="rId4"/>
            </p:custDataLst>
          </p:nvPr>
        </p:nvGrpSpPr>
        <p:grpSpPr>
          <a:xfrm>
            <a:off x="6877875" y="4836876"/>
            <a:ext cx="4327597" cy="906799"/>
            <a:chOff x="6877875" y="4836876"/>
            <a:chExt cx="4327597" cy="906799"/>
          </a:xfrm>
        </p:grpSpPr>
        <p:sp>
          <p:nvSpPr>
            <p:cNvPr id="11" name="Oval 16"/>
            <p:cNvSpPr/>
            <p:nvPr/>
          </p:nvSpPr>
          <p:spPr bwMode="auto">
            <a:xfrm>
              <a:off x="6877875" y="4836876"/>
              <a:ext cx="823280" cy="82349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19"/>
            <p:cNvSpPr/>
            <p:nvPr/>
          </p:nvSpPr>
          <p:spPr bwMode="auto">
            <a:xfrm>
              <a:off x="7078656" y="5066320"/>
              <a:ext cx="445846" cy="359044"/>
            </a:xfrm>
            <a:custGeom>
              <a:avLst/>
              <a:gdLst>
                <a:gd name="T0" fmla="*/ 169 w 497"/>
                <a:gd name="T1" fmla="*/ 196 h 400"/>
                <a:gd name="T2" fmla="*/ 169 w 497"/>
                <a:gd name="T3" fmla="*/ 196 h 400"/>
                <a:gd name="T4" fmla="*/ 248 w 497"/>
                <a:gd name="T5" fmla="*/ 275 h 400"/>
                <a:gd name="T6" fmla="*/ 328 w 497"/>
                <a:gd name="T7" fmla="*/ 196 h 400"/>
                <a:gd name="T8" fmla="*/ 248 w 497"/>
                <a:gd name="T9" fmla="*/ 116 h 400"/>
                <a:gd name="T10" fmla="*/ 169 w 497"/>
                <a:gd name="T11" fmla="*/ 196 h 400"/>
                <a:gd name="T12" fmla="*/ 116 w 497"/>
                <a:gd name="T13" fmla="*/ 169 h 400"/>
                <a:gd name="T14" fmla="*/ 116 w 497"/>
                <a:gd name="T15" fmla="*/ 169 h 400"/>
                <a:gd name="T16" fmla="*/ 248 w 497"/>
                <a:gd name="T17" fmla="*/ 63 h 400"/>
                <a:gd name="T18" fmla="*/ 345 w 497"/>
                <a:gd name="T19" fmla="*/ 98 h 400"/>
                <a:gd name="T20" fmla="*/ 390 w 497"/>
                <a:gd name="T21" fmla="*/ 98 h 400"/>
                <a:gd name="T22" fmla="*/ 390 w 497"/>
                <a:gd name="T23" fmla="*/ 54 h 400"/>
                <a:gd name="T24" fmla="*/ 248 w 497"/>
                <a:gd name="T25" fmla="*/ 0 h 400"/>
                <a:gd name="T26" fmla="*/ 62 w 497"/>
                <a:gd name="T27" fmla="*/ 143 h 400"/>
                <a:gd name="T28" fmla="*/ 0 w 497"/>
                <a:gd name="T29" fmla="*/ 143 h 400"/>
                <a:gd name="T30" fmla="*/ 0 w 497"/>
                <a:gd name="T31" fmla="*/ 196 h 400"/>
                <a:gd name="T32" fmla="*/ 80 w 497"/>
                <a:gd name="T33" fmla="*/ 196 h 400"/>
                <a:gd name="T34" fmla="*/ 116 w 497"/>
                <a:gd name="T35" fmla="*/ 169 h 400"/>
                <a:gd name="T36" fmla="*/ 416 w 497"/>
                <a:gd name="T37" fmla="*/ 196 h 400"/>
                <a:gd name="T38" fmla="*/ 416 w 497"/>
                <a:gd name="T39" fmla="*/ 196 h 400"/>
                <a:gd name="T40" fmla="*/ 381 w 497"/>
                <a:gd name="T41" fmla="*/ 231 h 400"/>
                <a:gd name="T42" fmla="*/ 248 w 497"/>
                <a:gd name="T43" fmla="*/ 337 h 400"/>
                <a:gd name="T44" fmla="*/ 151 w 497"/>
                <a:gd name="T45" fmla="*/ 293 h 400"/>
                <a:gd name="T46" fmla="*/ 107 w 497"/>
                <a:gd name="T47" fmla="*/ 293 h 400"/>
                <a:gd name="T48" fmla="*/ 107 w 497"/>
                <a:gd name="T49" fmla="*/ 337 h 400"/>
                <a:gd name="T50" fmla="*/ 248 w 497"/>
                <a:gd name="T51" fmla="*/ 399 h 400"/>
                <a:gd name="T52" fmla="*/ 435 w 497"/>
                <a:gd name="T53" fmla="*/ 257 h 400"/>
                <a:gd name="T54" fmla="*/ 496 w 497"/>
                <a:gd name="T55" fmla="*/ 257 h 400"/>
                <a:gd name="T56" fmla="*/ 496 w 497"/>
                <a:gd name="T57" fmla="*/ 196 h 400"/>
                <a:gd name="T58" fmla="*/ 416 w 497"/>
                <a:gd name="T59" fmla="*/ 19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7" h="400">
                  <a:moveTo>
                    <a:pt x="169" y="196"/>
                  </a:moveTo>
                  <a:lnTo>
                    <a:pt x="169" y="196"/>
                  </a:lnTo>
                  <a:cubicBezTo>
                    <a:pt x="169" y="240"/>
                    <a:pt x="204" y="275"/>
                    <a:pt x="248" y="275"/>
                  </a:cubicBezTo>
                  <a:cubicBezTo>
                    <a:pt x="292" y="275"/>
                    <a:pt x="328" y="240"/>
                    <a:pt x="328" y="196"/>
                  </a:cubicBezTo>
                  <a:cubicBezTo>
                    <a:pt x="328" y="151"/>
                    <a:pt x="292" y="116"/>
                    <a:pt x="248" y="116"/>
                  </a:cubicBezTo>
                  <a:cubicBezTo>
                    <a:pt x="204" y="116"/>
                    <a:pt x="169" y="151"/>
                    <a:pt x="169" y="196"/>
                  </a:cubicBezTo>
                  <a:close/>
                  <a:moveTo>
                    <a:pt x="116" y="169"/>
                  </a:moveTo>
                  <a:lnTo>
                    <a:pt x="116" y="169"/>
                  </a:lnTo>
                  <a:cubicBezTo>
                    <a:pt x="124" y="107"/>
                    <a:pt x="186" y="63"/>
                    <a:pt x="248" y="63"/>
                  </a:cubicBezTo>
                  <a:cubicBezTo>
                    <a:pt x="284" y="63"/>
                    <a:pt x="319" y="71"/>
                    <a:pt x="345" y="98"/>
                  </a:cubicBezTo>
                  <a:cubicBezTo>
                    <a:pt x="354" y="107"/>
                    <a:pt x="381" y="107"/>
                    <a:pt x="390" y="98"/>
                  </a:cubicBezTo>
                  <a:cubicBezTo>
                    <a:pt x="399" y="89"/>
                    <a:pt x="399" y="71"/>
                    <a:pt x="390" y="54"/>
                  </a:cubicBezTo>
                  <a:cubicBezTo>
                    <a:pt x="354" y="18"/>
                    <a:pt x="301" y="0"/>
                    <a:pt x="248" y="0"/>
                  </a:cubicBezTo>
                  <a:cubicBezTo>
                    <a:pt x="160" y="0"/>
                    <a:pt x="80" y="54"/>
                    <a:pt x="6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0" y="196"/>
                    <a:pt x="80" y="196"/>
                    <a:pt x="80" y="196"/>
                  </a:cubicBezTo>
                  <a:cubicBezTo>
                    <a:pt x="107" y="196"/>
                    <a:pt x="107" y="178"/>
                    <a:pt x="116" y="169"/>
                  </a:cubicBezTo>
                  <a:close/>
                  <a:moveTo>
                    <a:pt x="416" y="196"/>
                  </a:moveTo>
                  <a:lnTo>
                    <a:pt x="416" y="196"/>
                  </a:lnTo>
                  <a:cubicBezTo>
                    <a:pt x="390" y="196"/>
                    <a:pt x="390" y="222"/>
                    <a:pt x="381" y="231"/>
                  </a:cubicBezTo>
                  <a:cubicBezTo>
                    <a:pt x="372" y="293"/>
                    <a:pt x="319" y="337"/>
                    <a:pt x="248" y="337"/>
                  </a:cubicBezTo>
                  <a:cubicBezTo>
                    <a:pt x="213" y="337"/>
                    <a:pt x="177" y="319"/>
                    <a:pt x="151" y="293"/>
                  </a:cubicBezTo>
                  <a:cubicBezTo>
                    <a:pt x="142" y="284"/>
                    <a:pt x="116" y="284"/>
                    <a:pt x="107" y="293"/>
                  </a:cubicBezTo>
                  <a:cubicBezTo>
                    <a:pt x="97" y="310"/>
                    <a:pt x="97" y="328"/>
                    <a:pt x="107" y="337"/>
                  </a:cubicBezTo>
                  <a:cubicBezTo>
                    <a:pt x="142" y="373"/>
                    <a:pt x="195" y="399"/>
                    <a:pt x="248" y="399"/>
                  </a:cubicBezTo>
                  <a:cubicBezTo>
                    <a:pt x="337" y="399"/>
                    <a:pt x="416" y="337"/>
                    <a:pt x="435" y="257"/>
                  </a:cubicBezTo>
                  <a:cubicBezTo>
                    <a:pt x="496" y="257"/>
                    <a:pt x="496" y="257"/>
                    <a:pt x="496" y="257"/>
                  </a:cubicBezTo>
                  <a:cubicBezTo>
                    <a:pt x="496" y="196"/>
                    <a:pt x="496" y="196"/>
                    <a:pt x="496" y="196"/>
                  </a:cubicBezTo>
                  <a:lnTo>
                    <a:pt x="416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47"/>
            <p:cNvGrpSpPr/>
            <p:nvPr/>
          </p:nvGrpSpPr>
          <p:grpSpPr>
            <a:xfrm>
              <a:off x="7690088" y="4836876"/>
              <a:ext cx="3515384" cy="906799"/>
              <a:chOff x="7957477" y="1520789"/>
              <a:chExt cx="3515384" cy="906799"/>
            </a:xfrm>
          </p:grpSpPr>
          <p:sp>
            <p:nvSpPr>
              <p:cNvPr id="17" name="Rectangle 48"/>
              <p:cNvSpPr/>
              <p:nvPr/>
            </p:nvSpPr>
            <p:spPr>
              <a:xfrm>
                <a:off x="7957477" y="1520789"/>
                <a:ext cx="3515384" cy="215444"/>
              </a:xfrm>
              <a:prstGeom prst="rect">
                <a:avLst/>
              </a:prstGeom>
            </p:spPr>
            <p:txBody>
              <a:bodyPr wrap="none" lIns="144000" tIns="0" rIns="0" bIns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8" name="TextBox 49"/>
              <p:cNvSpPr txBox="1"/>
              <p:nvPr/>
            </p:nvSpPr>
            <p:spPr>
              <a:xfrm>
                <a:off x="7957477" y="1736233"/>
                <a:ext cx="3515384" cy="691355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r>
                  <a:rPr lang="zh-CN" altLang="en-US" sz="1100" dirty="0"/>
                  <a:t>请替换文字内容</a:t>
                </a:r>
              </a:p>
            </p:txBody>
          </p:sp>
        </p:grpSp>
      </p:grpSp>
      <p:grpSp>
        <p:nvGrpSpPr>
          <p:cNvPr id="48" name="组合 47"/>
          <p:cNvGrpSpPr/>
          <p:nvPr>
            <p:custDataLst>
              <p:tags r:id="rId5"/>
            </p:custDataLst>
          </p:nvPr>
        </p:nvGrpSpPr>
        <p:grpSpPr>
          <a:xfrm>
            <a:off x="1645879" y="1599937"/>
            <a:ext cx="4338664" cy="906799"/>
            <a:chOff x="6866808" y="1599937"/>
            <a:chExt cx="4338664" cy="906799"/>
          </a:xfrm>
        </p:grpSpPr>
        <p:grpSp>
          <p:nvGrpSpPr>
            <p:cNvPr id="49" name="Group 40"/>
            <p:cNvGrpSpPr/>
            <p:nvPr/>
          </p:nvGrpSpPr>
          <p:grpSpPr>
            <a:xfrm>
              <a:off x="7690088" y="1599937"/>
              <a:ext cx="3515384" cy="906799"/>
              <a:chOff x="7957477" y="1520789"/>
              <a:chExt cx="3515384" cy="906799"/>
            </a:xfrm>
          </p:grpSpPr>
          <p:sp>
            <p:nvSpPr>
              <p:cNvPr id="52" name="Rectangle 4"/>
              <p:cNvSpPr/>
              <p:nvPr/>
            </p:nvSpPr>
            <p:spPr>
              <a:xfrm>
                <a:off x="7957477" y="1520789"/>
                <a:ext cx="3515384" cy="215444"/>
              </a:xfrm>
              <a:prstGeom prst="rect">
                <a:avLst/>
              </a:prstGeom>
            </p:spPr>
            <p:txBody>
              <a:bodyPr wrap="none" lIns="144000" tIns="0" rIns="0" bIns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53" name="TextBox 5"/>
              <p:cNvSpPr txBox="1"/>
              <p:nvPr/>
            </p:nvSpPr>
            <p:spPr>
              <a:xfrm>
                <a:off x="7957477" y="1736233"/>
                <a:ext cx="3515384" cy="691355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r>
                  <a:rPr lang="zh-CN" altLang="en-US" sz="1100" dirty="0"/>
                  <a:t>请替换文字内容</a:t>
                </a:r>
              </a:p>
            </p:txBody>
          </p:sp>
        </p:grpSp>
        <p:sp>
          <p:nvSpPr>
            <p:cNvPr id="50" name="Oval 6"/>
            <p:cNvSpPr/>
            <p:nvPr/>
          </p:nvSpPr>
          <p:spPr bwMode="auto">
            <a:xfrm>
              <a:off x="6866808" y="1640517"/>
              <a:ext cx="823280" cy="8234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13"/>
            <p:cNvSpPr/>
            <p:nvPr/>
          </p:nvSpPr>
          <p:spPr bwMode="auto">
            <a:xfrm>
              <a:off x="7134198" y="1861669"/>
              <a:ext cx="293523" cy="381978"/>
            </a:xfrm>
            <a:custGeom>
              <a:avLst/>
              <a:gdLst>
                <a:gd name="T0" fmla="*/ 115 w 320"/>
                <a:gd name="T1" fmla="*/ 62 h 417"/>
                <a:gd name="T2" fmla="*/ 115 w 320"/>
                <a:gd name="T3" fmla="*/ 62 h 417"/>
                <a:gd name="T4" fmla="*/ 62 w 320"/>
                <a:gd name="T5" fmla="*/ 0 h 417"/>
                <a:gd name="T6" fmla="*/ 0 w 320"/>
                <a:gd name="T7" fmla="*/ 62 h 417"/>
                <a:gd name="T8" fmla="*/ 36 w 320"/>
                <a:gd name="T9" fmla="*/ 115 h 417"/>
                <a:gd name="T10" fmla="*/ 36 w 320"/>
                <a:gd name="T11" fmla="*/ 301 h 417"/>
                <a:gd name="T12" fmla="*/ 0 w 320"/>
                <a:gd name="T13" fmla="*/ 354 h 417"/>
                <a:gd name="T14" fmla="*/ 62 w 320"/>
                <a:gd name="T15" fmla="*/ 416 h 417"/>
                <a:gd name="T16" fmla="*/ 115 w 320"/>
                <a:gd name="T17" fmla="*/ 354 h 417"/>
                <a:gd name="T18" fmla="*/ 80 w 320"/>
                <a:gd name="T19" fmla="*/ 301 h 417"/>
                <a:gd name="T20" fmla="*/ 80 w 320"/>
                <a:gd name="T21" fmla="*/ 115 h 417"/>
                <a:gd name="T22" fmla="*/ 115 w 320"/>
                <a:gd name="T23" fmla="*/ 62 h 417"/>
                <a:gd name="T24" fmla="*/ 98 w 320"/>
                <a:gd name="T25" fmla="*/ 354 h 417"/>
                <a:gd name="T26" fmla="*/ 98 w 320"/>
                <a:gd name="T27" fmla="*/ 354 h 417"/>
                <a:gd name="T28" fmla="*/ 62 w 320"/>
                <a:gd name="T29" fmla="*/ 390 h 417"/>
                <a:gd name="T30" fmla="*/ 27 w 320"/>
                <a:gd name="T31" fmla="*/ 354 h 417"/>
                <a:gd name="T32" fmla="*/ 62 w 320"/>
                <a:gd name="T33" fmla="*/ 319 h 417"/>
                <a:gd name="T34" fmla="*/ 98 w 320"/>
                <a:gd name="T35" fmla="*/ 354 h 417"/>
                <a:gd name="T36" fmla="*/ 62 w 320"/>
                <a:gd name="T37" fmla="*/ 88 h 417"/>
                <a:gd name="T38" fmla="*/ 62 w 320"/>
                <a:gd name="T39" fmla="*/ 88 h 417"/>
                <a:gd name="T40" fmla="*/ 27 w 320"/>
                <a:gd name="T41" fmla="*/ 62 h 417"/>
                <a:gd name="T42" fmla="*/ 62 w 320"/>
                <a:gd name="T43" fmla="*/ 27 h 417"/>
                <a:gd name="T44" fmla="*/ 98 w 320"/>
                <a:gd name="T45" fmla="*/ 62 h 417"/>
                <a:gd name="T46" fmla="*/ 62 w 320"/>
                <a:gd name="T47" fmla="*/ 88 h 417"/>
                <a:gd name="T48" fmla="*/ 284 w 320"/>
                <a:gd name="T49" fmla="*/ 301 h 417"/>
                <a:gd name="T50" fmla="*/ 284 w 320"/>
                <a:gd name="T51" fmla="*/ 301 h 417"/>
                <a:gd name="T52" fmla="*/ 284 w 320"/>
                <a:gd name="T53" fmla="*/ 115 h 417"/>
                <a:gd name="T54" fmla="*/ 319 w 320"/>
                <a:gd name="T55" fmla="*/ 62 h 417"/>
                <a:gd name="T56" fmla="*/ 257 w 320"/>
                <a:gd name="T57" fmla="*/ 0 h 417"/>
                <a:gd name="T58" fmla="*/ 195 w 320"/>
                <a:gd name="T59" fmla="*/ 62 h 417"/>
                <a:gd name="T60" fmla="*/ 239 w 320"/>
                <a:gd name="T61" fmla="*/ 115 h 417"/>
                <a:gd name="T62" fmla="*/ 239 w 320"/>
                <a:gd name="T63" fmla="*/ 301 h 417"/>
                <a:gd name="T64" fmla="*/ 195 w 320"/>
                <a:gd name="T65" fmla="*/ 354 h 417"/>
                <a:gd name="T66" fmla="*/ 257 w 320"/>
                <a:gd name="T67" fmla="*/ 416 h 417"/>
                <a:gd name="T68" fmla="*/ 319 w 320"/>
                <a:gd name="T69" fmla="*/ 354 h 417"/>
                <a:gd name="T70" fmla="*/ 284 w 320"/>
                <a:gd name="T71" fmla="*/ 301 h 417"/>
                <a:gd name="T72" fmla="*/ 221 w 320"/>
                <a:gd name="T73" fmla="*/ 62 h 417"/>
                <a:gd name="T74" fmla="*/ 221 w 320"/>
                <a:gd name="T75" fmla="*/ 62 h 417"/>
                <a:gd name="T76" fmla="*/ 257 w 320"/>
                <a:gd name="T77" fmla="*/ 27 h 417"/>
                <a:gd name="T78" fmla="*/ 292 w 320"/>
                <a:gd name="T79" fmla="*/ 62 h 417"/>
                <a:gd name="T80" fmla="*/ 257 w 320"/>
                <a:gd name="T81" fmla="*/ 88 h 417"/>
                <a:gd name="T82" fmla="*/ 221 w 320"/>
                <a:gd name="T83" fmla="*/ 62 h 417"/>
                <a:gd name="T84" fmla="*/ 257 w 320"/>
                <a:gd name="T85" fmla="*/ 390 h 417"/>
                <a:gd name="T86" fmla="*/ 257 w 320"/>
                <a:gd name="T87" fmla="*/ 390 h 417"/>
                <a:gd name="T88" fmla="*/ 221 w 320"/>
                <a:gd name="T89" fmla="*/ 354 h 417"/>
                <a:gd name="T90" fmla="*/ 257 w 320"/>
                <a:gd name="T91" fmla="*/ 319 h 417"/>
                <a:gd name="T92" fmla="*/ 292 w 320"/>
                <a:gd name="T93" fmla="*/ 354 h 417"/>
                <a:gd name="T94" fmla="*/ 257 w 320"/>
                <a:gd name="T95" fmla="*/ 39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0" h="417">
                  <a:moveTo>
                    <a:pt x="115" y="62"/>
                  </a:moveTo>
                  <a:lnTo>
                    <a:pt x="115" y="62"/>
                  </a:lnTo>
                  <a:cubicBezTo>
                    <a:pt x="115" y="27"/>
                    <a:pt x="89" y="0"/>
                    <a:pt x="62" y="0"/>
                  </a:cubicBezTo>
                  <a:cubicBezTo>
                    <a:pt x="27" y="0"/>
                    <a:pt x="0" y="27"/>
                    <a:pt x="0" y="62"/>
                  </a:cubicBezTo>
                  <a:cubicBezTo>
                    <a:pt x="0" y="80"/>
                    <a:pt x="18" y="106"/>
                    <a:pt x="36" y="115"/>
                  </a:cubicBezTo>
                  <a:cubicBezTo>
                    <a:pt x="36" y="301"/>
                    <a:pt x="36" y="301"/>
                    <a:pt x="36" y="301"/>
                  </a:cubicBezTo>
                  <a:cubicBezTo>
                    <a:pt x="18" y="310"/>
                    <a:pt x="0" y="328"/>
                    <a:pt x="0" y="354"/>
                  </a:cubicBezTo>
                  <a:cubicBezTo>
                    <a:pt x="0" y="390"/>
                    <a:pt x="27" y="416"/>
                    <a:pt x="62" y="416"/>
                  </a:cubicBezTo>
                  <a:cubicBezTo>
                    <a:pt x="89" y="416"/>
                    <a:pt x="115" y="390"/>
                    <a:pt x="115" y="354"/>
                  </a:cubicBezTo>
                  <a:cubicBezTo>
                    <a:pt x="115" y="328"/>
                    <a:pt x="106" y="310"/>
                    <a:pt x="80" y="301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106" y="106"/>
                    <a:pt x="115" y="80"/>
                    <a:pt x="115" y="62"/>
                  </a:cubicBezTo>
                  <a:close/>
                  <a:moveTo>
                    <a:pt x="98" y="354"/>
                  </a:moveTo>
                  <a:lnTo>
                    <a:pt x="98" y="354"/>
                  </a:lnTo>
                  <a:cubicBezTo>
                    <a:pt x="98" y="372"/>
                    <a:pt x="80" y="390"/>
                    <a:pt x="62" y="390"/>
                  </a:cubicBezTo>
                  <a:cubicBezTo>
                    <a:pt x="44" y="390"/>
                    <a:pt x="27" y="372"/>
                    <a:pt x="27" y="354"/>
                  </a:cubicBezTo>
                  <a:cubicBezTo>
                    <a:pt x="27" y="337"/>
                    <a:pt x="44" y="319"/>
                    <a:pt x="62" y="319"/>
                  </a:cubicBezTo>
                  <a:cubicBezTo>
                    <a:pt x="80" y="319"/>
                    <a:pt x="98" y="337"/>
                    <a:pt x="98" y="354"/>
                  </a:cubicBezTo>
                  <a:close/>
                  <a:moveTo>
                    <a:pt x="62" y="88"/>
                  </a:moveTo>
                  <a:lnTo>
                    <a:pt x="62" y="88"/>
                  </a:lnTo>
                  <a:cubicBezTo>
                    <a:pt x="44" y="88"/>
                    <a:pt x="27" y="80"/>
                    <a:pt x="27" y="62"/>
                  </a:cubicBezTo>
                  <a:cubicBezTo>
                    <a:pt x="27" y="35"/>
                    <a:pt x="44" y="27"/>
                    <a:pt x="62" y="27"/>
                  </a:cubicBezTo>
                  <a:cubicBezTo>
                    <a:pt x="80" y="27"/>
                    <a:pt x="98" y="35"/>
                    <a:pt x="98" y="62"/>
                  </a:cubicBezTo>
                  <a:cubicBezTo>
                    <a:pt x="98" y="80"/>
                    <a:pt x="80" y="88"/>
                    <a:pt x="62" y="88"/>
                  </a:cubicBezTo>
                  <a:close/>
                  <a:moveTo>
                    <a:pt x="284" y="301"/>
                  </a:moveTo>
                  <a:lnTo>
                    <a:pt x="284" y="301"/>
                  </a:lnTo>
                  <a:cubicBezTo>
                    <a:pt x="284" y="115"/>
                    <a:pt x="284" y="115"/>
                    <a:pt x="284" y="115"/>
                  </a:cubicBezTo>
                  <a:cubicBezTo>
                    <a:pt x="302" y="106"/>
                    <a:pt x="319" y="80"/>
                    <a:pt x="319" y="62"/>
                  </a:cubicBezTo>
                  <a:cubicBezTo>
                    <a:pt x="319" y="27"/>
                    <a:pt x="292" y="0"/>
                    <a:pt x="257" y="0"/>
                  </a:cubicBezTo>
                  <a:cubicBezTo>
                    <a:pt x="221" y="0"/>
                    <a:pt x="195" y="27"/>
                    <a:pt x="195" y="62"/>
                  </a:cubicBezTo>
                  <a:cubicBezTo>
                    <a:pt x="195" y="80"/>
                    <a:pt x="212" y="106"/>
                    <a:pt x="239" y="115"/>
                  </a:cubicBezTo>
                  <a:cubicBezTo>
                    <a:pt x="239" y="301"/>
                    <a:pt x="239" y="301"/>
                    <a:pt x="239" y="301"/>
                  </a:cubicBezTo>
                  <a:cubicBezTo>
                    <a:pt x="212" y="310"/>
                    <a:pt x="195" y="328"/>
                    <a:pt x="195" y="354"/>
                  </a:cubicBezTo>
                  <a:cubicBezTo>
                    <a:pt x="195" y="390"/>
                    <a:pt x="221" y="416"/>
                    <a:pt x="257" y="416"/>
                  </a:cubicBezTo>
                  <a:cubicBezTo>
                    <a:pt x="292" y="416"/>
                    <a:pt x="319" y="390"/>
                    <a:pt x="319" y="354"/>
                  </a:cubicBezTo>
                  <a:cubicBezTo>
                    <a:pt x="319" y="328"/>
                    <a:pt x="302" y="310"/>
                    <a:pt x="284" y="301"/>
                  </a:cubicBezTo>
                  <a:close/>
                  <a:moveTo>
                    <a:pt x="221" y="62"/>
                  </a:moveTo>
                  <a:lnTo>
                    <a:pt x="221" y="62"/>
                  </a:lnTo>
                  <a:cubicBezTo>
                    <a:pt x="221" y="35"/>
                    <a:pt x="239" y="27"/>
                    <a:pt x="257" y="27"/>
                  </a:cubicBezTo>
                  <a:cubicBezTo>
                    <a:pt x="275" y="27"/>
                    <a:pt x="292" y="35"/>
                    <a:pt x="292" y="62"/>
                  </a:cubicBezTo>
                  <a:cubicBezTo>
                    <a:pt x="292" y="80"/>
                    <a:pt x="275" y="88"/>
                    <a:pt x="257" y="88"/>
                  </a:cubicBezTo>
                  <a:cubicBezTo>
                    <a:pt x="239" y="88"/>
                    <a:pt x="221" y="80"/>
                    <a:pt x="221" y="62"/>
                  </a:cubicBezTo>
                  <a:close/>
                  <a:moveTo>
                    <a:pt x="257" y="390"/>
                  </a:moveTo>
                  <a:lnTo>
                    <a:pt x="257" y="390"/>
                  </a:lnTo>
                  <a:cubicBezTo>
                    <a:pt x="239" y="390"/>
                    <a:pt x="221" y="372"/>
                    <a:pt x="221" y="354"/>
                  </a:cubicBezTo>
                  <a:cubicBezTo>
                    <a:pt x="221" y="337"/>
                    <a:pt x="239" y="319"/>
                    <a:pt x="257" y="319"/>
                  </a:cubicBezTo>
                  <a:cubicBezTo>
                    <a:pt x="275" y="319"/>
                    <a:pt x="292" y="337"/>
                    <a:pt x="292" y="354"/>
                  </a:cubicBezTo>
                  <a:cubicBezTo>
                    <a:pt x="292" y="372"/>
                    <a:pt x="275" y="390"/>
                    <a:pt x="257" y="3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4" name="组合 53"/>
          <p:cNvGrpSpPr/>
          <p:nvPr>
            <p:custDataLst>
              <p:tags r:id="rId6"/>
            </p:custDataLst>
          </p:nvPr>
        </p:nvGrpSpPr>
        <p:grpSpPr>
          <a:xfrm>
            <a:off x="1653159" y="2678917"/>
            <a:ext cx="4331384" cy="906799"/>
            <a:chOff x="6874088" y="2678917"/>
            <a:chExt cx="4331384" cy="906799"/>
          </a:xfrm>
        </p:grpSpPr>
        <p:sp>
          <p:nvSpPr>
            <p:cNvPr id="55" name="Oval 7"/>
            <p:cNvSpPr/>
            <p:nvPr/>
          </p:nvSpPr>
          <p:spPr bwMode="auto">
            <a:xfrm>
              <a:off x="6874088" y="2707735"/>
              <a:ext cx="823280" cy="82349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14"/>
            <p:cNvSpPr/>
            <p:nvPr/>
          </p:nvSpPr>
          <p:spPr bwMode="auto">
            <a:xfrm>
              <a:off x="7111066" y="2931513"/>
              <a:ext cx="340472" cy="340474"/>
            </a:xfrm>
            <a:custGeom>
              <a:avLst/>
              <a:gdLst>
                <a:gd name="T0" fmla="*/ 399 w 444"/>
                <a:gd name="T1" fmla="*/ 53 h 444"/>
                <a:gd name="T2" fmla="*/ 399 w 444"/>
                <a:gd name="T3" fmla="*/ 53 h 444"/>
                <a:gd name="T4" fmla="*/ 372 w 444"/>
                <a:gd name="T5" fmla="*/ 53 h 444"/>
                <a:gd name="T6" fmla="*/ 372 w 444"/>
                <a:gd name="T7" fmla="*/ 98 h 444"/>
                <a:gd name="T8" fmla="*/ 293 w 444"/>
                <a:gd name="T9" fmla="*/ 98 h 444"/>
                <a:gd name="T10" fmla="*/ 293 w 444"/>
                <a:gd name="T11" fmla="*/ 53 h 444"/>
                <a:gd name="T12" fmla="*/ 151 w 444"/>
                <a:gd name="T13" fmla="*/ 53 h 444"/>
                <a:gd name="T14" fmla="*/ 151 w 444"/>
                <a:gd name="T15" fmla="*/ 98 h 444"/>
                <a:gd name="T16" fmla="*/ 71 w 444"/>
                <a:gd name="T17" fmla="*/ 98 h 444"/>
                <a:gd name="T18" fmla="*/ 71 w 444"/>
                <a:gd name="T19" fmla="*/ 53 h 444"/>
                <a:gd name="T20" fmla="*/ 45 w 444"/>
                <a:gd name="T21" fmla="*/ 53 h 444"/>
                <a:gd name="T22" fmla="*/ 0 w 444"/>
                <a:gd name="T23" fmla="*/ 98 h 444"/>
                <a:gd name="T24" fmla="*/ 0 w 444"/>
                <a:gd name="T25" fmla="*/ 399 h 444"/>
                <a:gd name="T26" fmla="*/ 45 w 444"/>
                <a:gd name="T27" fmla="*/ 443 h 444"/>
                <a:gd name="T28" fmla="*/ 399 w 444"/>
                <a:gd name="T29" fmla="*/ 443 h 444"/>
                <a:gd name="T30" fmla="*/ 443 w 444"/>
                <a:gd name="T31" fmla="*/ 399 h 444"/>
                <a:gd name="T32" fmla="*/ 443 w 444"/>
                <a:gd name="T33" fmla="*/ 98 h 444"/>
                <a:gd name="T34" fmla="*/ 399 w 444"/>
                <a:gd name="T35" fmla="*/ 53 h 444"/>
                <a:gd name="T36" fmla="*/ 399 w 444"/>
                <a:gd name="T37" fmla="*/ 399 h 444"/>
                <a:gd name="T38" fmla="*/ 399 w 444"/>
                <a:gd name="T39" fmla="*/ 399 h 444"/>
                <a:gd name="T40" fmla="*/ 45 w 444"/>
                <a:gd name="T41" fmla="*/ 399 h 444"/>
                <a:gd name="T42" fmla="*/ 45 w 444"/>
                <a:gd name="T43" fmla="*/ 196 h 444"/>
                <a:gd name="T44" fmla="*/ 399 w 444"/>
                <a:gd name="T45" fmla="*/ 196 h 444"/>
                <a:gd name="T46" fmla="*/ 399 w 444"/>
                <a:gd name="T47" fmla="*/ 399 h 444"/>
                <a:gd name="T48" fmla="*/ 124 w 444"/>
                <a:gd name="T49" fmla="*/ 0 h 444"/>
                <a:gd name="T50" fmla="*/ 124 w 444"/>
                <a:gd name="T51" fmla="*/ 0 h 444"/>
                <a:gd name="T52" fmla="*/ 89 w 444"/>
                <a:gd name="T53" fmla="*/ 0 h 444"/>
                <a:gd name="T54" fmla="*/ 89 w 444"/>
                <a:gd name="T55" fmla="*/ 89 h 444"/>
                <a:gd name="T56" fmla="*/ 124 w 444"/>
                <a:gd name="T57" fmla="*/ 89 h 444"/>
                <a:gd name="T58" fmla="*/ 124 w 444"/>
                <a:gd name="T59" fmla="*/ 0 h 444"/>
                <a:gd name="T60" fmla="*/ 354 w 444"/>
                <a:gd name="T61" fmla="*/ 0 h 444"/>
                <a:gd name="T62" fmla="*/ 354 w 444"/>
                <a:gd name="T63" fmla="*/ 0 h 444"/>
                <a:gd name="T64" fmla="*/ 319 w 444"/>
                <a:gd name="T65" fmla="*/ 0 h 444"/>
                <a:gd name="T66" fmla="*/ 319 w 444"/>
                <a:gd name="T67" fmla="*/ 89 h 444"/>
                <a:gd name="T68" fmla="*/ 354 w 444"/>
                <a:gd name="T69" fmla="*/ 89 h 444"/>
                <a:gd name="T70" fmla="*/ 354 w 444"/>
                <a:gd name="T7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7" name="Group 41"/>
            <p:cNvGrpSpPr/>
            <p:nvPr/>
          </p:nvGrpSpPr>
          <p:grpSpPr>
            <a:xfrm>
              <a:off x="7690088" y="2678917"/>
              <a:ext cx="3515384" cy="906799"/>
              <a:chOff x="7957477" y="1520789"/>
              <a:chExt cx="3515384" cy="906799"/>
            </a:xfrm>
          </p:grpSpPr>
          <p:sp>
            <p:nvSpPr>
              <p:cNvPr id="58" name="Rectangle 42"/>
              <p:cNvSpPr/>
              <p:nvPr/>
            </p:nvSpPr>
            <p:spPr>
              <a:xfrm>
                <a:off x="7957477" y="1520789"/>
                <a:ext cx="3515384" cy="215444"/>
              </a:xfrm>
              <a:prstGeom prst="rect">
                <a:avLst/>
              </a:prstGeom>
            </p:spPr>
            <p:txBody>
              <a:bodyPr wrap="none" lIns="144000" tIns="0" rIns="0" bIns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59" name="TextBox 43"/>
              <p:cNvSpPr txBox="1"/>
              <p:nvPr/>
            </p:nvSpPr>
            <p:spPr>
              <a:xfrm>
                <a:off x="7957477" y="1736233"/>
                <a:ext cx="3515384" cy="691355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r>
                  <a:rPr lang="zh-CN" altLang="en-US" sz="1100" dirty="0"/>
                  <a:t>请替换文字内容</a:t>
                </a:r>
              </a:p>
            </p:txBody>
          </p:sp>
        </p:grpSp>
      </p:grpSp>
      <p:grpSp>
        <p:nvGrpSpPr>
          <p:cNvPr id="60" name="组合 59"/>
          <p:cNvGrpSpPr/>
          <p:nvPr>
            <p:custDataLst>
              <p:tags r:id="rId7"/>
            </p:custDataLst>
          </p:nvPr>
        </p:nvGrpSpPr>
        <p:grpSpPr>
          <a:xfrm>
            <a:off x="1648260" y="3757897"/>
            <a:ext cx="4336283" cy="906799"/>
            <a:chOff x="6869189" y="3757897"/>
            <a:chExt cx="4336283" cy="906799"/>
          </a:xfrm>
        </p:grpSpPr>
        <p:sp>
          <p:nvSpPr>
            <p:cNvPr id="61" name="Oval 8"/>
            <p:cNvSpPr/>
            <p:nvPr/>
          </p:nvSpPr>
          <p:spPr bwMode="auto">
            <a:xfrm>
              <a:off x="6869189" y="3788819"/>
              <a:ext cx="823280" cy="82349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15"/>
            <p:cNvSpPr/>
            <p:nvPr/>
          </p:nvSpPr>
          <p:spPr bwMode="auto">
            <a:xfrm>
              <a:off x="7022213" y="4059903"/>
              <a:ext cx="531508" cy="296329"/>
            </a:xfrm>
            <a:custGeom>
              <a:avLst/>
              <a:gdLst>
                <a:gd name="T0" fmla="*/ 249 w 497"/>
                <a:gd name="T1" fmla="*/ 0 h 276"/>
                <a:gd name="T2" fmla="*/ 249 w 497"/>
                <a:gd name="T3" fmla="*/ 0 h 276"/>
                <a:gd name="T4" fmla="*/ 0 w 497"/>
                <a:gd name="T5" fmla="*/ 133 h 276"/>
                <a:gd name="T6" fmla="*/ 249 w 497"/>
                <a:gd name="T7" fmla="*/ 275 h 276"/>
                <a:gd name="T8" fmla="*/ 496 w 497"/>
                <a:gd name="T9" fmla="*/ 133 h 276"/>
                <a:gd name="T10" fmla="*/ 249 w 497"/>
                <a:gd name="T11" fmla="*/ 0 h 276"/>
                <a:gd name="T12" fmla="*/ 249 w 497"/>
                <a:gd name="T13" fmla="*/ 239 h 276"/>
                <a:gd name="T14" fmla="*/ 249 w 497"/>
                <a:gd name="T15" fmla="*/ 239 h 276"/>
                <a:gd name="T16" fmla="*/ 142 w 497"/>
                <a:gd name="T17" fmla="*/ 133 h 276"/>
                <a:gd name="T18" fmla="*/ 249 w 497"/>
                <a:gd name="T19" fmla="*/ 26 h 276"/>
                <a:gd name="T20" fmla="*/ 355 w 497"/>
                <a:gd name="T21" fmla="*/ 133 h 276"/>
                <a:gd name="T22" fmla="*/ 249 w 497"/>
                <a:gd name="T23" fmla="*/ 239 h 276"/>
                <a:gd name="T24" fmla="*/ 249 w 497"/>
                <a:gd name="T25" fmla="*/ 133 h 276"/>
                <a:gd name="T26" fmla="*/ 249 w 497"/>
                <a:gd name="T27" fmla="*/ 133 h 276"/>
                <a:gd name="T28" fmla="*/ 249 w 497"/>
                <a:gd name="T29" fmla="*/ 79 h 276"/>
                <a:gd name="T30" fmla="*/ 195 w 497"/>
                <a:gd name="T31" fmla="*/ 133 h 276"/>
                <a:gd name="T32" fmla="*/ 249 w 497"/>
                <a:gd name="T33" fmla="*/ 186 h 276"/>
                <a:gd name="T34" fmla="*/ 302 w 497"/>
                <a:gd name="T35" fmla="*/ 133 h 276"/>
                <a:gd name="T36" fmla="*/ 249 w 497"/>
                <a:gd name="T37" fmla="*/ 13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7" h="276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3" name="Group 44"/>
            <p:cNvGrpSpPr/>
            <p:nvPr/>
          </p:nvGrpSpPr>
          <p:grpSpPr>
            <a:xfrm>
              <a:off x="7690088" y="3757897"/>
              <a:ext cx="3515384" cy="906799"/>
              <a:chOff x="7957477" y="1520789"/>
              <a:chExt cx="3515384" cy="906799"/>
            </a:xfrm>
          </p:grpSpPr>
          <p:sp>
            <p:nvSpPr>
              <p:cNvPr id="64" name="Rectangle 45"/>
              <p:cNvSpPr/>
              <p:nvPr/>
            </p:nvSpPr>
            <p:spPr>
              <a:xfrm>
                <a:off x="7957477" y="1520789"/>
                <a:ext cx="3515384" cy="215444"/>
              </a:xfrm>
              <a:prstGeom prst="rect">
                <a:avLst/>
              </a:prstGeom>
            </p:spPr>
            <p:txBody>
              <a:bodyPr wrap="none" lIns="144000" tIns="0" rIns="0" bIns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65" name="TextBox 46"/>
              <p:cNvSpPr txBox="1"/>
              <p:nvPr/>
            </p:nvSpPr>
            <p:spPr>
              <a:xfrm>
                <a:off x="7957477" y="1736233"/>
                <a:ext cx="3515384" cy="691355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r>
                  <a:rPr lang="zh-CN" altLang="en-US" sz="1100" dirty="0"/>
                  <a:t>请替换文字内容</a:t>
                </a:r>
              </a:p>
            </p:txBody>
          </p:sp>
        </p:grpSp>
      </p:grpSp>
      <p:grpSp>
        <p:nvGrpSpPr>
          <p:cNvPr id="66" name="组合 65"/>
          <p:cNvGrpSpPr/>
          <p:nvPr>
            <p:custDataLst>
              <p:tags r:id="rId8"/>
            </p:custDataLst>
          </p:nvPr>
        </p:nvGrpSpPr>
        <p:grpSpPr>
          <a:xfrm>
            <a:off x="1656946" y="4836876"/>
            <a:ext cx="4327597" cy="906799"/>
            <a:chOff x="6877875" y="4836876"/>
            <a:chExt cx="4327597" cy="906799"/>
          </a:xfrm>
        </p:grpSpPr>
        <p:sp>
          <p:nvSpPr>
            <p:cNvPr id="67" name="Oval 16"/>
            <p:cNvSpPr/>
            <p:nvPr/>
          </p:nvSpPr>
          <p:spPr bwMode="auto">
            <a:xfrm>
              <a:off x="6877875" y="4836876"/>
              <a:ext cx="823280" cy="82349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19"/>
            <p:cNvSpPr/>
            <p:nvPr/>
          </p:nvSpPr>
          <p:spPr bwMode="auto">
            <a:xfrm>
              <a:off x="7078656" y="5066320"/>
              <a:ext cx="445846" cy="359044"/>
            </a:xfrm>
            <a:custGeom>
              <a:avLst/>
              <a:gdLst>
                <a:gd name="T0" fmla="*/ 169 w 497"/>
                <a:gd name="T1" fmla="*/ 196 h 400"/>
                <a:gd name="T2" fmla="*/ 169 w 497"/>
                <a:gd name="T3" fmla="*/ 196 h 400"/>
                <a:gd name="T4" fmla="*/ 248 w 497"/>
                <a:gd name="T5" fmla="*/ 275 h 400"/>
                <a:gd name="T6" fmla="*/ 328 w 497"/>
                <a:gd name="T7" fmla="*/ 196 h 400"/>
                <a:gd name="T8" fmla="*/ 248 w 497"/>
                <a:gd name="T9" fmla="*/ 116 h 400"/>
                <a:gd name="T10" fmla="*/ 169 w 497"/>
                <a:gd name="T11" fmla="*/ 196 h 400"/>
                <a:gd name="T12" fmla="*/ 116 w 497"/>
                <a:gd name="T13" fmla="*/ 169 h 400"/>
                <a:gd name="T14" fmla="*/ 116 w 497"/>
                <a:gd name="T15" fmla="*/ 169 h 400"/>
                <a:gd name="T16" fmla="*/ 248 w 497"/>
                <a:gd name="T17" fmla="*/ 63 h 400"/>
                <a:gd name="T18" fmla="*/ 345 w 497"/>
                <a:gd name="T19" fmla="*/ 98 h 400"/>
                <a:gd name="T20" fmla="*/ 390 w 497"/>
                <a:gd name="T21" fmla="*/ 98 h 400"/>
                <a:gd name="T22" fmla="*/ 390 w 497"/>
                <a:gd name="T23" fmla="*/ 54 h 400"/>
                <a:gd name="T24" fmla="*/ 248 w 497"/>
                <a:gd name="T25" fmla="*/ 0 h 400"/>
                <a:gd name="T26" fmla="*/ 62 w 497"/>
                <a:gd name="T27" fmla="*/ 143 h 400"/>
                <a:gd name="T28" fmla="*/ 0 w 497"/>
                <a:gd name="T29" fmla="*/ 143 h 400"/>
                <a:gd name="T30" fmla="*/ 0 w 497"/>
                <a:gd name="T31" fmla="*/ 196 h 400"/>
                <a:gd name="T32" fmla="*/ 80 w 497"/>
                <a:gd name="T33" fmla="*/ 196 h 400"/>
                <a:gd name="T34" fmla="*/ 116 w 497"/>
                <a:gd name="T35" fmla="*/ 169 h 400"/>
                <a:gd name="T36" fmla="*/ 416 w 497"/>
                <a:gd name="T37" fmla="*/ 196 h 400"/>
                <a:gd name="T38" fmla="*/ 416 w 497"/>
                <a:gd name="T39" fmla="*/ 196 h 400"/>
                <a:gd name="T40" fmla="*/ 381 w 497"/>
                <a:gd name="T41" fmla="*/ 231 h 400"/>
                <a:gd name="T42" fmla="*/ 248 w 497"/>
                <a:gd name="T43" fmla="*/ 337 h 400"/>
                <a:gd name="T44" fmla="*/ 151 w 497"/>
                <a:gd name="T45" fmla="*/ 293 h 400"/>
                <a:gd name="T46" fmla="*/ 107 w 497"/>
                <a:gd name="T47" fmla="*/ 293 h 400"/>
                <a:gd name="T48" fmla="*/ 107 w 497"/>
                <a:gd name="T49" fmla="*/ 337 h 400"/>
                <a:gd name="T50" fmla="*/ 248 w 497"/>
                <a:gd name="T51" fmla="*/ 399 h 400"/>
                <a:gd name="T52" fmla="*/ 435 w 497"/>
                <a:gd name="T53" fmla="*/ 257 h 400"/>
                <a:gd name="T54" fmla="*/ 496 w 497"/>
                <a:gd name="T55" fmla="*/ 257 h 400"/>
                <a:gd name="T56" fmla="*/ 496 w 497"/>
                <a:gd name="T57" fmla="*/ 196 h 400"/>
                <a:gd name="T58" fmla="*/ 416 w 497"/>
                <a:gd name="T59" fmla="*/ 19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7" h="400">
                  <a:moveTo>
                    <a:pt x="169" y="196"/>
                  </a:moveTo>
                  <a:lnTo>
                    <a:pt x="169" y="196"/>
                  </a:lnTo>
                  <a:cubicBezTo>
                    <a:pt x="169" y="240"/>
                    <a:pt x="204" y="275"/>
                    <a:pt x="248" y="275"/>
                  </a:cubicBezTo>
                  <a:cubicBezTo>
                    <a:pt x="292" y="275"/>
                    <a:pt x="328" y="240"/>
                    <a:pt x="328" y="196"/>
                  </a:cubicBezTo>
                  <a:cubicBezTo>
                    <a:pt x="328" y="151"/>
                    <a:pt x="292" y="116"/>
                    <a:pt x="248" y="116"/>
                  </a:cubicBezTo>
                  <a:cubicBezTo>
                    <a:pt x="204" y="116"/>
                    <a:pt x="169" y="151"/>
                    <a:pt x="169" y="196"/>
                  </a:cubicBezTo>
                  <a:close/>
                  <a:moveTo>
                    <a:pt x="116" y="169"/>
                  </a:moveTo>
                  <a:lnTo>
                    <a:pt x="116" y="169"/>
                  </a:lnTo>
                  <a:cubicBezTo>
                    <a:pt x="124" y="107"/>
                    <a:pt x="186" y="63"/>
                    <a:pt x="248" y="63"/>
                  </a:cubicBezTo>
                  <a:cubicBezTo>
                    <a:pt x="284" y="63"/>
                    <a:pt x="319" y="71"/>
                    <a:pt x="345" y="98"/>
                  </a:cubicBezTo>
                  <a:cubicBezTo>
                    <a:pt x="354" y="107"/>
                    <a:pt x="381" y="107"/>
                    <a:pt x="390" y="98"/>
                  </a:cubicBezTo>
                  <a:cubicBezTo>
                    <a:pt x="399" y="89"/>
                    <a:pt x="399" y="71"/>
                    <a:pt x="390" y="54"/>
                  </a:cubicBezTo>
                  <a:cubicBezTo>
                    <a:pt x="354" y="18"/>
                    <a:pt x="301" y="0"/>
                    <a:pt x="248" y="0"/>
                  </a:cubicBezTo>
                  <a:cubicBezTo>
                    <a:pt x="160" y="0"/>
                    <a:pt x="80" y="54"/>
                    <a:pt x="6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0" y="196"/>
                    <a:pt x="80" y="196"/>
                    <a:pt x="80" y="196"/>
                  </a:cubicBezTo>
                  <a:cubicBezTo>
                    <a:pt x="107" y="196"/>
                    <a:pt x="107" y="178"/>
                    <a:pt x="116" y="169"/>
                  </a:cubicBezTo>
                  <a:close/>
                  <a:moveTo>
                    <a:pt x="416" y="196"/>
                  </a:moveTo>
                  <a:lnTo>
                    <a:pt x="416" y="196"/>
                  </a:lnTo>
                  <a:cubicBezTo>
                    <a:pt x="390" y="196"/>
                    <a:pt x="390" y="222"/>
                    <a:pt x="381" y="231"/>
                  </a:cubicBezTo>
                  <a:cubicBezTo>
                    <a:pt x="372" y="293"/>
                    <a:pt x="319" y="337"/>
                    <a:pt x="248" y="337"/>
                  </a:cubicBezTo>
                  <a:cubicBezTo>
                    <a:pt x="213" y="337"/>
                    <a:pt x="177" y="319"/>
                    <a:pt x="151" y="293"/>
                  </a:cubicBezTo>
                  <a:cubicBezTo>
                    <a:pt x="142" y="284"/>
                    <a:pt x="116" y="284"/>
                    <a:pt x="107" y="293"/>
                  </a:cubicBezTo>
                  <a:cubicBezTo>
                    <a:pt x="97" y="310"/>
                    <a:pt x="97" y="328"/>
                    <a:pt x="107" y="337"/>
                  </a:cubicBezTo>
                  <a:cubicBezTo>
                    <a:pt x="142" y="373"/>
                    <a:pt x="195" y="399"/>
                    <a:pt x="248" y="399"/>
                  </a:cubicBezTo>
                  <a:cubicBezTo>
                    <a:pt x="337" y="399"/>
                    <a:pt x="416" y="337"/>
                    <a:pt x="435" y="257"/>
                  </a:cubicBezTo>
                  <a:cubicBezTo>
                    <a:pt x="496" y="257"/>
                    <a:pt x="496" y="257"/>
                    <a:pt x="496" y="257"/>
                  </a:cubicBezTo>
                  <a:cubicBezTo>
                    <a:pt x="496" y="196"/>
                    <a:pt x="496" y="196"/>
                    <a:pt x="496" y="196"/>
                  </a:cubicBezTo>
                  <a:lnTo>
                    <a:pt x="416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9" name="Group 47"/>
            <p:cNvGrpSpPr/>
            <p:nvPr/>
          </p:nvGrpSpPr>
          <p:grpSpPr>
            <a:xfrm>
              <a:off x="7690088" y="4836876"/>
              <a:ext cx="3515384" cy="906799"/>
              <a:chOff x="7957477" y="1520789"/>
              <a:chExt cx="3515384" cy="906799"/>
            </a:xfrm>
          </p:grpSpPr>
          <p:sp>
            <p:nvSpPr>
              <p:cNvPr id="70" name="Rectangle 48"/>
              <p:cNvSpPr/>
              <p:nvPr/>
            </p:nvSpPr>
            <p:spPr>
              <a:xfrm>
                <a:off x="7957477" y="1520789"/>
                <a:ext cx="3515384" cy="215444"/>
              </a:xfrm>
              <a:prstGeom prst="rect">
                <a:avLst/>
              </a:prstGeom>
            </p:spPr>
            <p:txBody>
              <a:bodyPr wrap="none" lIns="144000" tIns="0" rIns="0" bIns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71" name="TextBox 49"/>
              <p:cNvSpPr txBox="1"/>
              <p:nvPr/>
            </p:nvSpPr>
            <p:spPr>
              <a:xfrm>
                <a:off x="7957477" y="1736233"/>
                <a:ext cx="3515384" cy="691355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r>
                  <a:rPr lang="zh-CN" altLang="en-US" sz="1100" dirty="0"/>
                  <a:t>请替换文字内容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t="30967" r="5818" b="4086"/>
          <a:stretch>
            <a:fillRect/>
          </a:stretch>
        </p:blipFill>
        <p:spPr>
          <a:xfrm>
            <a:off x="-1" y="0"/>
            <a:ext cx="12192000" cy="44540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13" y="294967"/>
            <a:ext cx="1453466" cy="148236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2715283"/>
            <a:ext cx="12191999" cy="4142717"/>
          </a:xfrm>
          <a:prstGeom prst="rect">
            <a:avLst/>
          </a:prstGeom>
          <a:solidFill>
            <a:srgbClr val="EEC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5725" y="418672"/>
            <a:ext cx="3404597" cy="22966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69" y="932955"/>
            <a:ext cx="835044" cy="1688748"/>
          </a:xfrm>
          <a:prstGeom prst="rect">
            <a:avLst/>
          </a:prstGeom>
        </p:spPr>
      </p:pic>
      <p:sp>
        <p:nvSpPr>
          <p:cNvPr id="11" name="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1660" y="1414597"/>
            <a:ext cx="33448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12" name="矩形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1660" y="878057"/>
            <a:ext cx="194707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en-US" altLang="zh-CN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22436" y="2980361"/>
            <a:ext cx="362505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>
                <a:solidFill>
                  <a:srgbClr val="C00000">
                    <a:alpha val="25000"/>
                  </a:srgbClr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23900" dirty="0">
              <a:solidFill>
                <a:srgbClr val="C00000">
                  <a:alpha val="25000"/>
                </a:srgb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742688" y="4157606"/>
            <a:ext cx="5583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31" name="Footer Text"/>
          <p:cNvSpPr txBox="1"/>
          <p:nvPr/>
        </p:nvSpPr>
        <p:spPr>
          <a:xfrm>
            <a:off x="4742688" y="4990450"/>
            <a:ext cx="5752029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Respect for the designer's achievements, welcome to download my works, thank you for your support!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82457" y="1956346"/>
            <a:ext cx="1622390" cy="1946869"/>
            <a:chOff x="3982457" y="1956346"/>
            <a:chExt cx="1622390" cy="1946869"/>
          </a:xfrm>
        </p:grpSpPr>
        <p:sp>
          <p:nvSpPr>
            <p:cNvPr id="9" name="Freeform 5"/>
            <p:cNvSpPr/>
            <p:nvPr/>
          </p:nvSpPr>
          <p:spPr bwMode="auto">
            <a:xfrm>
              <a:off x="3982457" y="1956346"/>
              <a:ext cx="1622390" cy="1946869"/>
            </a:xfrm>
            <a:custGeom>
              <a:avLst/>
              <a:gdLst>
                <a:gd name="T0" fmla="*/ 325 w 650"/>
                <a:gd name="T1" fmla="*/ 0 h 780"/>
                <a:gd name="T2" fmla="*/ 488 w 650"/>
                <a:gd name="T3" fmla="*/ 98 h 780"/>
                <a:gd name="T4" fmla="*/ 650 w 650"/>
                <a:gd name="T5" fmla="*/ 195 h 780"/>
                <a:gd name="T6" fmla="*/ 650 w 650"/>
                <a:gd name="T7" fmla="*/ 390 h 780"/>
                <a:gd name="T8" fmla="*/ 650 w 650"/>
                <a:gd name="T9" fmla="*/ 585 h 780"/>
                <a:gd name="T10" fmla="*/ 488 w 650"/>
                <a:gd name="T11" fmla="*/ 682 h 780"/>
                <a:gd name="T12" fmla="*/ 325 w 650"/>
                <a:gd name="T13" fmla="*/ 780 h 780"/>
                <a:gd name="T14" fmla="*/ 163 w 650"/>
                <a:gd name="T15" fmla="*/ 682 h 780"/>
                <a:gd name="T16" fmla="*/ 0 w 650"/>
                <a:gd name="T17" fmla="*/ 585 h 780"/>
                <a:gd name="T18" fmla="*/ 0 w 650"/>
                <a:gd name="T19" fmla="*/ 390 h 780"/>
                <a:gd name="T20" fmla="*/ 0 w 650"/>
                <a:gd name="T21" fmla="*/ 195 h 780"/>
                <a:gd name="T22" fmla="*/ 163 w 650"/>
                <a:gd name="T23" fmla="*/ 98 h 780"/>
                <a:gd name="T24" fmla="*/ 325 w 650"/>
                <a:gd name="T25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0" h="780">
                  <a:moveTo>
                    <a:pt x="325" y="0"/>
                  </a:moveTo>
                  <a:lnTo>
                    <a:pt x="488" y="98"/>
                  </a:lnTo>
                  <a:lnTo>
                    <a:pt x="650" y="195"/>
                  </a:lnTo>
                  <a:lnTo>
                    <a:pt x="650" y="390"/>
                  </a:lnTo>
                  <a:lnTo>
                    <a:pt x="650" y="585"/>
                  </a:lnTo>
                  <a:lnTo>
                    <a:pt x="488" y="682"/>
                  </a:lnTo>
                  <a:lnTo>
                    <a:pt x="325" y="780"/>
                  </a:lnTo>
                  <a:lnTo>
                    <a:pt x="163" y="682"/>
                  </a:lnTo>
                  <a:lnTo>
                    <a:pt x="0" y="585"/>
                  </a:lnTo>
                  <a:lnTo>
                    <a:pt x="0" y="390"/>
                  </a:lnTo>
                  <a:lnTo>
                    <a:pt x="0" y="195"/>
                  </a:lnTo>
                  <a:lnTo>
                    <a:pt x="163" y="98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Freeform 59"/>
            <p:cNvSpPr>
              <a:spLocks noEditPoints="1"/>
            </p:cNvSpPr>
            <p:nvPr/>
          </p:nvSpPr>
          <p:spPr bwMode="auto">
            <a:xfrm>
              <a:off x="4445397" y="2605557"/>
              <a:ext cx="696509" cy="695529"/>
            </a:xfrm>
            <a:custGeom>
              <a:avLst/>
              <a:gdLst>
                <a:gd name="T0" fmla="*/ 722 w 1445"/>
                <a:gd name="T1" fmla="*/ 0 h 1445"/>
                <a:gd name="T2" fmla="*/ 0 w 1445"/>
                <a:gd name="T3" fmla="*/ 722 h 1445"/>
                <a:gd name="T4" fmla="*/ 722 w 1445"/>
                <a:gd name="T5" fmla="*/ 1445 h 1445"/>
                <a:gd name="T6" fmla="*/ 1445 w 1445"/>
                <a:gd name="T7" fmla="*/ 722 h 1445"/>
                <a:gd name="T8" fmla="*/ 722 w 1445"/>
                <a:gd name="T9" fmla="*/ 0 h 1445"/>
                <a:gd name="T10" fmla="*/ 528 w 1445"/>
                <a:gd name="T11" fmla="*/ 453 h 1445"/>
                <a:gd name="T12" fmla="*/ 593 w 1445"/>
                <a:gd name="T13" fmla="*/ 518 h 1445"/>
                <a:gd name="T14" fmla="*/ 528 w 1445"/>
                <a:gd name="T15" fmla="*/ 583 h 1445"/>
                <a:gd name="T16" fmla="*/ 463 w 1445"/>
                <a:gd name="T17" fmla="*/ 518 h 1445"/>
                <a:gd name="T18" fmla="*/ 528 w 1445"/>
                <a:gd name="T19" fmla="*/ 453 h 1445"/>
                <a:gd name="T20" fmla="*/ 433 w 1445"/>
                <a:gd name="T21" fmla="*/ 1049 h 1445"/>
                <a:gd name="T22" fmla="*/ 722 w 1445"/>
                <a:gd name="T23" fmla="*/ 771 h 1445"/>
                <a:gd name="T24" fmla="*/ 1012 w 1445"/>
                <a:gd name="T25" fmla="*/ 1049 h 1445"/>
                <a:gd name="T26" fmla="*/ 433 w 1445"/>
                <a:gd name="T27" fmla="*/ 1049 h 1445"/>
                <a:gd name="T28" fmla="*/ 929 w 1445"/>
                <a:gd name="T29" fmla="*/ 623 h 1445"/>
                <a:gd name="T30" fmla="*/ 825 w 1445"/>
                <a:gd name="T31" fmla="*/ 518 h 1445"/>
                <a:gd name="T32" fmla="*/ 929 w 1445"/>
                <a:gd name="T33" fmla="*/ 413 h 1445"/>
                <a:gd name="T34" fmla="*/ 1034 w 1445"/>
                <a:gd name="T35" fmla="*/ 518 h 1445"/>
                <a:gd name="T36" fmla="*/ 929 w 1445"/>
                <a:gd name="T37" fmla="*/ 623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5" h="1445">
                  <a:moveTo>
                    <a:pt x="722" y="0"/>
                  </a:moveTo>
                  <a:cubicBezTo>
                    <a:pt x="323" y="0"/>
                    <a:pt x="0" y="323"/>
                    <a:pt x="0" y="722"/>
                  </a:cubicBezTo>
                  <a:cubicBezTo>
                    <a:pt x="0" y="1121"/>
                    <a:pt x="323" y="1445"/>
                    <a:pt x="722" y="1445"/>
                  </a:cubicBezTo>
                  <a:cubicBezTo>
                    <a:pt x="1121" y="1445"/>
                    <a:pt x="1445" y="1121"/>
                    <a:pt x="1445" y="722"/>
                  </a:cubicBezTo>
                  <a:cubicBezTo>
                    <a:pt x="1445" y="323"/>
                    <a:pt x="1121" y="0"/>
                    <a:pt x="722" y="0"/>
                  </a:cubicBezTo>
                  <a:close/>
                  <a:moveTo>
                    <a:pt x="528" y="453"/>
                  </a:moveTo>
                  <a:cubicBezTo>
                    <a:pt x="564" y="453"/>
                    <a:pt x="593" y="482"/>
                    <a:pt x="593" y="518"/>
                  </a:cubicBezTo>
                  <a:cubicBezTo>
                    <a:pt x="593" y="553"/>
                    <a:pt x="564" y="583"/>
                    <a:pt x="528" y="583"/>
                  </a:cubicBezTo>
                  <a:cubicBezTo>
                    <a:pt x="492" y="583"/>
                    <a:pt x="463" y="553"/>
                    <a:pt x="463" y="518"/>
                  </a:cubicBezTo>
                  <a:cubicBezTo>
                    <a:pt x="463" y="482"/>
                    <a:pt x="492" y="453"/>
                    <a:pt x="528" y="453"/>
                  </a:cubicBezTo>
                  <a:close/>
                  <a:moveTo>
                    <a:pt x="433" y="1049"/>
                  </a:moveTo>
                  <a:cubicBezTo>
                    <a:pt x="433" y="895"/>
                    <a:pt x="563" y="771"/>
                    <a:pt x="722" y="771"/>
                  </a:cubicBezTo>
                  <a:cubicBezTo>
                    <a:pt x="882" y="771"/>
                    <a:pt x="1012" y="895"/>
                    <a:pt x="1012" y="1049"/>
                  </a:cubicBezTo>
                  <a:cubicBezTo>
                    <a:pt x="709" y="1316"/>
                    <a:pt x="433" y="1049"/>
                    <a:pt x="433" y="1049"/>
                  </a:cubicBezTo>
                  <a:close/>
                  <a:moveTo>
                    <a:pt x="929" y="623"/>
                  </a:moveTo>
                  <a:cubicBezTo>
                    <a:pt x="872" y="623"/>
                    <a:pt x="825" y="576"/>
                    <a:pt x="825" y="518"/>
                  </a:cubicBezTo>
                  <a:cubicBezTo>
                    <a:pt x="825" y="460"/>
                    <a:pt x="872" y="413"/>
                    <a:pt x="929" y="413"/>
                  </a:cubicBezTo>
                  <a:cubicBezTo>
                    <a:pt x="987" y="413"/>
                    <a:pt x="1034" y="460"/>
                    <a:pt x="1034" y="518"/>
                  </a:cubicBezTo>
                  <a:cubicBezTo>
                    <a:pt x="1034" y="576"/>
                    <a:pt x="987" y="623"/>
                    <a:pt x="929" y="6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Oval 60"/>
          <p:cNvSpPr>
            <a:spLocks noChangeArrowheads="1"/>
          </p:cNvSpPr>
          <p:nvPr/>
        </p:nvSpPr>
        <p:spPr bwMode="auto">
          <a:xfrm>
            <a:off x="4721790" y="2881461"/>
            <a:ext cx="143724" cy="13819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588770" y="4125799"/>
            <a:ext cx="2930130" cy="954802"/>
            <a:chOff x="8350619" y="1599442"/>
            <a:chExt cx="2930130" cy="954802"/>
          </a:xfrm>
        </p:grpSpPr>
        <p:sp>
          <p:nvSpPr>
            <p:cNvPr id="13" name="MH_Text_1"/>
            <p:cNvSpPr txBox="1"/>
            <p:nvPr>
              <p:custDataLst>
                <p:tags r:id="rId7"/>
              </p:custDataLst>
            </p:nvPr>
          </p:nvSpPr>
          <p:spPr>
            <a:xfrm>
              <a:off x="8350619" y="2142242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MH_SubTitle_1"/>
            <p:cNvSpPr txBox="1"/>
            <p:nvPr>
              <p:custDataLst>
                <p:tags r:id="rId8"/>
              </p:custDataLst>
            </p:nvPr>
          </p:nvSpPr>
          <p:spPr>
            <a:xfrm>
              <a:off x="8350619" y="1599442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788072" y="2341247"/>
            <a:ext cx="2930130" cy="954802"/>
            <a:chOff x="8350619" y="1599442"/>
            <a:chExt cx="2930130" cy="954802"/>
          </a:xfrm>
        </p:grpSpPr>
        <p:sp>
          <p:nvSpPr>
            <p:cNvPr id="16" name="MH_Text_1"/>
            <p:cNvSpPr txBox="1"/>
            <p:nvPr>
              <p:custDataLst>
                <p:tags r:id="rId5"/>
              </p:custDataLst>
            </p:nvPr>
          </p:nvSpPr>
          <p:spPr>
            <a:xfrm>
              <a:off x="8350619" y="2142242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MH_SubTitle_1"/>
            <p:cNvSpPr txBox="1"/>
            <p:nvPr>
              <p:custDataLst>
                <p:tags r:id="rId6"/>
              </p:custDataLst>
            </p:nvPr>
          </p:nvSpPr>
          <p:spPr>
            <a:xfrm>
              <a:off x="8350619" y="1599442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554780" y="4080062"/>
            <a:ext cx="2930130" cy="954802"/>
            <a:chOff x="316090" y="4191297"/>
            <a:chExt cx="2930130" cy="954802"/>
          </a:xfrm>
        </p:grpSpPr>
        <p:sp>
          <p:nvSpPr>
            <p:cNvPr id="19" name="MH_Text_1"/>
            <p:cNvSpPr txBox="1"/>
            <p:nvPr>
              <p:custDataLst>
                <p:tags r:id="rId3"/>
              </p:custDataLst>
            </p:nvPr>
          </p:nvSpPr>
          <p:spPr>
            <a:xfrm>
              <a:off x="316090" y="4734097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MH_SubTitle_1"/>
            <p:cNvSpPr txBox="1"/>
            <p:nvPr>
              <p:custDataLst>
                <p:tags r:id="rId4"/>
              </p:custDataLst>
            </p:nvPr>
          </p:nvSpPr>
          <p:spPr>
            <a:xfrm>
              <a:off x="583695" y="4191297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49405" y="2473159"/>
            <a:ext cx="2930130" cy="954802"/>
            <a:chOff x="316090" y="4191297"/>
            <a:chExt cx="2930130" cy="954802"/>
          </a:xfrm>
        </p:grpSpPr>
        <p:sp>
          <p:nvSpPr>
            <p:cNvPr id="22" name="MH_Text_1"/>
            <p:cNvSpPr txBox="1"/>
            <p:nvPr>
              <p:custDataLst>
                <p:tags r:id="rId1"/>
              </p:custDataLst>
            </p:nvPr>
          </p:nvSpPr>
          <p:spPr>
            <a:xfrm>
              <a:off x="316090" y="4734097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MH_SubTitle_1"/>
            <p:cNvSpPr txBox="1"/>
            <p:nvPr>
              <p:custDataLst>
                <p:tags r:id="rId2"/>
              </p:custDataLst>
            </p:nvPr>
          </p:nvSpPr>
          <p:spPr>
            <a:xfrm>
              <a:off x="583695" y="4191297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76020" y="3573745"/>
            <a:ext cx="1619894" cy="1944373"/>
            <a:chOff x="4876020" y="3573745"/>
            <a:chExt cx="1619894" cy="1944373"/>
          </a:xfrm>
        </p:grpSpPr>
        <p:sp>
          <p:nvSpPr>
            <p:cNvPr id="25" name="Freeform 7"/>
            <p:cNvSpPr/>
            <p:nvPr/>
          </p:nvSpPr>
          <p:spPr bwMode="auto">
            <a:xfrm>
              <a:off x="4876020" y="3573745"/>
              <a:ext cx="1619894" cy="1944373"/>
            </a:xfrm>
            <a:custGeom>
              <a:avLst/>
              <a:gdLst>
                <a:gd name="T0" fmla="*/ 324 w 649"/>
                <a:gd name="T1" fmla="*/ 0 h 779"/>
                <a:gd name="T2" fmla="*/ 487 w 649"/>
                <a:gd name="T3" fmla="*/ 98 h 779"/>
                <a:gd name="T4" fmla="*/ 649 w 649"/>
                <a:gd name="T5" fmla="*/ 195 h 779"/>
                <a:gd name="T6" fmla="*/ 649 w 649"/>
                <a:gd name="T7" fmla="*/ 390 h 779"/>
                <a:gd name="T8" fmla="*/ 649 w 649"/>
                <a:gd name="T9" fmla="*/ 584 h 779"/>
                <a:gd name="T10" fmla="*/ 487 w 649"/>
                <a:gd name="T11" fmla="*/ 682 h 779"/>
                <a:gd name="T12" fmla="*/ 324 w 649"/>
                <a:gd name="T13" fmla="*/ 779 h 779"/>
                <a:gd name="T14" fmla="*/ 162 w 649"/>
                <a:gd name="T15" fmla="*/ 682 h 779"/>
                <a:gd name="T16" fmla="*/ 0 w 649"/>
                <a:gd name="T17" fmla="*/ 584 h 779"/>
                <a:gd name="T18" fmla="*/ 0 w 649"/>
                <a:gd name="T19" fmla="*/ 390 h 779"/>
                <a:gd name="T20" fmla="*/ 0 w 649"/>
                <a:gd name="T21" fmla="*/ 195 h 779"/>
                <a:gd name="T22" fmla="*/ 162 w 649"/>
                <a:gd name="T23" fmla="*/ 98 h 779"/>
                <a:gd name="T24" fmla="*/ 324 w 649"/>
                <a:gd name="T25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9" h="779">
                  <a:moveTo>
                    <a:pt x="324" y="0"/>
                  </a:moveTo>
                  <a:lnTo>
                    <a:pt x="487" y="98"/>
                  </a:lnTo>
                  <a:lnTo>
                    <a:pt x="649" y="195"/>
                  </a:lnTo>
                  <a:lnTo>
                    <a:pt x="649" y="390"/>
                  </a:lnTo>
                  <a:lnTo>
                    <a:pt x="649" y="584"/>
                  </a:lnTo>
                  <a:lnTo>
                    <a:pt x="487" y="682"/>
                  </a:lnTo>
                  <a:lnTo>
                    <a:pt x="324" y="779"/>
                  </a:lnTo>
                  <a:lnTo>
                    <a:pt x="162" y="682"/>
                  </a:lnTo>
                  <a:lnTo>
                    <a:pt x="0" y="584"/>
                  </a:lnTo>
                  <a:lnTo>
                    <a:pt x="0" y="390"/>
                  </a:lnTo>
                  <a:lnTo>
                    <a:pt x="0" y="195"/>
                  </a:lnTo>
                  <a:lnTo>
                    <a:pt x="162" y="9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Freeform 59"/>
            <p:cNvSpPr>
              <a:spLocks noEditPoints="1"/>
            </p:cNvSpPr>
            <p:nvPr/>
          </p:nvSpPr>
          <p:spPr bwMode="auto">
            <a:xfrm>
              <a:off x="5497317" y="4109695"/>
              <a:ext cx="358784" cy="696509"/>
            </a:xfrm>
            <a:custGeom>
              <a:avLst/>
              <a:gdLst>
                <a:gd name="T0" fmla="*/ 2926 w 3511"/>
                <a:gd name="T1" fmla="*/ 3763 h 6827"/>
                <a:gd name="T2" fmla="*/ 2926 w 3511"/>
                <a:gd name="T3" fmla="*/ 2738 h 6827"/>
                <a:gd name="T4" fmla="*/ 2952 w 3511"/>
                <a:gd name="T5" fmla="*/ 2579 h 6827"/>
                <a:gd name="T6" fmla="*/ 2645 w 3511"/>
                <a:gd name="T7" fmla="*/ 1492 h 6827"/>
                <a:gd name="T8" fmla="*/ 2645 w 3511"/>
                <a:gd name="T9" fmla="*/ 1492 h 6827"/>
                <a:gd name="T10" fmla="*/ 2048 w 3511"/>
                <a:gd name="T11" fmla="*/ 1203 h 6827"/>
                <a:gd name="T12" fmla="*/ 2048 w 3511"/>
                <a:gd name="T13" fmla="*/ 878 h 6827"/>
                <a:gd name="T14" fmla="*/ 2340 w 3511"/>
                <a:gd name="T15" fmla="*/ 585 h 6827"/>
                <a:gd name="T16" fmla="*/ 2536 w 3511"/>
                <a:gd name="T17" fmla="*/ 585 h 6827"/>
                <a:gd name="T18" fmla="*/ 2828 w 3511"/>
                <a:gd name="T19" fmla="*/ 293 h 6827"/>
                <a:gd name="T20" fmla="*/ 2536 w 3511"/>
                <a:gd name="T21" fmla="*/ 0 h 6827"/>
                <a:gd name="T22" fmla="*/ 2340 w 3511"/>
                <a:gd name="T23" fmla="*/ 0 h 6827"/>
                <a:gd name="T24" fmla="*/ 1463 w 3511"/>
                <a:gd name="T25" fmla="*/ 878 h 6827"/>
                <a:gd name="T26" fmla="*/ 1463 w 3511"/>
                <a:gd name="T27" fmla="*/ 1202 h 6827"/>
                <a:gd name="T28" fmla="*/ 865 w 3511"/>
                <a:gd name="T29" fmla="*/ 1492 h 6827"/>
                <a:gd name="T30" fmla="*/ 558 w 3511"/>
                <a:gd name="T31" fmla="*/ 2579 h 6827"/>
                <a:gd name="T32" fmla="*/ 585 w 3511"/>
                <a:gd name="T33" fmla="*/ 2738 h 6827"/>
                <a:gd name="T34" fmla="*/ 585 w 3511"/>
                <a:gd name="T35" fmla="*/ 3763 h 6827"/>
                <a:gd name="T36" fmla="*/ 0 w 3511"/>
                <a:gd name="T37" fmla="*/ 5071 h 6827"/>
                <a:gd name="T38" fmla="*/ 1755 w 3511"/>
                <a:gd name="T39" fmla="*/ 6827 h 6827"/>
                <a:gd name="T40" fmla="*/ 3511 w 3511"/>
                <a:gd name="T41" fmla="*/ 5071 h 6827"/>
                <a:gd name="T42" fmla="*/ 2926 w 3511"/>
                <a:gd name="T43" fmla="*/ 3763 h 6827"/>
                <a:gd name="T44" fmla="*/ 1920 w 3511"/>
                <a:gd name="T45" fmla="*/ 2148 h 6827"/>
                <a:gd name="T46" fmla="*/ 1760 w 3511"/>
                <a:gd name="T47" fmla="*/ 2039 h 6827"/>
                <a:gd name="T48" fmla="*/ 1598 w 3511"/>
                <a:gd name="T49" fmla="*/ 2143 h 6827"/>
                <a:gd name="T50" fmla="*/ 1134 w 3511"/>
                <a:gd name="T51" fmla="*/ 2257 h 6827"/>
                <a:gd name="T52" fmla="*/ 1279 w 3511"/>
                <a:gd name="T53" fmla="*/ 1906 h 6827"/>
                <a:gd name="T54" fmla="*/ 1747 w 3511"/>
                <a:gd name="T55" fmla="*/ 1767 h 6827"/>
                <a:gd name="T56" fmla="*/ 1755 w 3511"/>
                <a:gd name="T57" fmla="*/ 1767 h 6827"/>
                <a:gd name="T58" fmla="*/ 1763 w 3511"/>
                <a:gd name="T59" fmla="*/ 1767 h 6827"/>
                <a:gd name="T60" fmla="*/ 2232 w 3511"/>
                <a:gd name="T61" fmla="*/ 1905 h 6827"/>
                <a:gd name="T62" fmla="*/ 2232 w 3511"/>
                <a:gd name="T63" fmla="*/ 1905 h 6827"/>
                <a:gd name="T64" fmla="*/ 2377 w 3511"/>
                <a:gd name="T65" fmla="*/ 2260 h 6827"/>
                <a:gd name="T66" fmla="*/ 1920 w 3511"/>
                <a:gd name="T67" fmla="*/ 214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11" h="6827">
                  <a:moveTo>
                    <a:pt x="2926" y="3763"/>
                  </a:moveTo>
                  <a:lnTo>
                    <a:pt x="2926" y="2738"/>
                  </a:lnTo>
                  <a:lnTo>
                    <a:pt x="2952" y="2579"/>
                  </a:lnTo>
                  <a:cubicBezTo>
                    <a:pt x="2964" y="2510"/>
                    <a:pt x="3052" y="1898"/>
                    <a:pt x="2645" y="1492"/>
                  </a:cubicBezTo>
                  <a:lnTo>
                    <a:pt x="2645" y="1492"/>
                  </a:lnTo>
                  <a:cubicBezTo>
                    <a:pt x="2468" y="1314"/>
                    <a:pt x="2243" y="1235"/>
                    <a:pt x="2048" y="1203"/>
                  </a:cubicBezTo>
                  <a:lnTo>
                    <a:pt x="2048" y="878"/>
                  </a:lnTo>
                  <a:cubicBezTo>
                    <a:pt x="2048" y="716"/>
                    <a:pt x="2179" y="585"/>
                    <a:pt x="2340" y="585"/>
                  </a:cubicBezTo>
                  <a:lnTo>
                    <a:pt x="2536" y="585"/>
                  </a:lnTo>
                  <a:cubicBezTo>
                    <a:pt x="2697" y="585"/>
                    <a:pt x="2828" y="454"/>
                    <a:pt x="2828" y="293"/>
                  </a:cubicBezTo>
                  <a:cubicBezTo>
                    <a:pt x="2828" y="131"/>
                    <a:pt x="2697" y="0"/>
                    <a:pt x="2536" y="0"/>
                  </a:cubicBezTo>
                  <a:lnTo>
                    <a:pt x="2340" y="0"/>
                  </a:lnTo>
                  <a:cubicBezTo>
                    <a:pt x="1856" y="0"/>
                    <a:pt x="1463" y="394"/>
                    <a:pt x="1463" y="878"/>
                  </a:cubicBezTo>
                  <a:lnTo>
                    <a:pt x="1463" y="1202"/>
                  </a:lnTo>
                  <a:cubicBezTo>
                    <a:pt x="1267" y="1235"/>
                    <a:pt x="1043" y="1314"/>
                    <a:pt x="865" y="1492"/>
                  </a:cubicBezTo>
                  <a:cubicBezTo>
                    <a:pt x="459" y="1898"/>
                    <a:pt x="547" y="2510"/>
                    <a:pt x="558" y="2579"/>
                  </a:cubicBezTo>
                  <a:lnTo>
                    <a:pt x="585" y="2738"/>
                  </a:lnTo>
                  <a:lnTo>
                    <a:pt x="585" y="3763"/>
                  </a:lnTo>
                  <a:cubicBezTo>
                    <a:pt x="226" y="4084"/>
                    <a:pt x="0" y="4551"/>
                    <a:pt x="0" y="5071"/>
                  </a:cubicBezTo>
                  <a:cubicBezTo>
                    <a:pt x="0" y="6041"/>
                    <a:pt x="786" y="6827"/>
                    <a:pt x="1755" y="6827"/>
                  </a:cubicBezTo>
                  <a:cubicBezTo>
                    <a:pt x="2725" y="6827"/>
                    <a:pt x="3511" y="6041"/>
                    <a:pt x="3511" y="5071"/>
                  </a:cubicBezTo>
                  <a:cubicBezTo>
                    <a:pt x="3511" y="4551"/>
                    <a:pt x="3285" y="4084"/>
                    <a:pt x="2926" y="3763"/>
                  </a:cubicBezTo>
                  <a:close/>
                  <a:moveTo>
                    <a:pt x="1920" y="2148"/>
                  </a:moveTo>
                  <a:lnTo>
                    <a:pt x="1760" y="2039"/>
                  </a:lnTo>
                  <a:lnTo>
                    <a:pt x="1598" y="2143"/>
                  </a:lnTo>
                  <a:cubicBezTo>
                    <a:pt x="1465" y="2228"/>
                    <a:pt x="1284" y="2254"/>
                    <a:pt x="1134" y="2257"/>
                  </a:cubicBezTo>
                  <a:cubicBezTo>
                    <a:pt x="1148" y="2136"/>
                    <a:pt x="1186" y="1998"/>
                    <a:pt x="1279" y="1906"/>
                  </a:cubicBezTo>
                  <a:cubicBezTo>
                    <a:pt x="1412" y="1773"/>
                    <a:pt x="1651" y="1765"/>
                    <a:pt x="1747" y="1767"/>
                  </a:cubicBezTo>
                  <a:lnTo>
                    <a:pt x="1755" y="1767"/>
                  </a:lnTo>
                  <a:lnTo>
                    <a:pt x="1763" y="1767"/>
                  </a:lnTo>
                  <a:cubicBezTo>
                    <a:pt x="1860" y="1765"/>
                    <a:pt x="2099" y="1773"/>
                    <a:pt x="2232" y="1905"/>
                  </a:cubicBezTo>
                  <a:lnTo>
                    <a:pt x="2232" y="1905"/>
                  </a:lnTo>
                  <a:cubicBezTo>
                    <a:pt x="2325" y="1999"/>
                    <a:pt x="2364" y="2138"/>
                    <a:pt x="2377" y="2260"/>
                  </a:cubicBezTo>
                  <a:cubicBezTo>
                    <a:pt x="2227" y="2258"/>
                    <a:pt x="2046" y="2233"/>
                    <a:pt x="1920" y="21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7" name="Oval 60"/>
          <p:cNvSpPr>
            <a:spLocks noChangeArrowheads="1"/>
          </p:cNvSpPr>
          <p:nvPr/>
        </p:nvSpPr>
        <p:spPr bwMode="auto">
          <a:xfrm>
            <a:off x="5532985" y="4386089"/>
            <a:ext cx="143724" cy="13819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665641" y="3573745"/>
            <a:ext cx="1622390" cy="1944373"/>
            <a:chOff x="6665641" y="3573745"/>
            <a:chExt cx="1622390" cy="1944373"/>
          </a:xfrm>
        </p:grpSpPr>
        <p:sp>
          <p:nvSpPr>
            <p:cNvPr id="29" name="Freeform 8"/>
            <p:cNvSpPr/>
            <p:nvPr/>
          </p:nvSpPr>
          <p:spPr bwMode="auto">
            <a:xfrm>
              <a:off x="6665641" y="3573745"/>
              <a:ext cx="1622390" cy="1944373"/>
            </a:xfrm>
            <a:custGeom>
              <a:avLst/>
              <a:gdLst>
                <a:gd name="T0" fmla="*/ 325 w 650"/>
                <a:gd name="T1" fmla="*/ 0 h 779"/>
                <a:gd name="T2" fmla="*/ 488 w 650"/>
                <a:gd name="T3" fmla="*/ 98 h 779"/>
                <a:gd name="T4" fmla="*/ 650 w 650"/>
                <a:gd name="T5" fmla="*/ 195 h 779"/>
                <a:gd name="T6" fmla="*/ 650 w 650"/>
                <a:gd name="T7" fmla="*/ 390 h 779"/>
                <a:gd name="T8" fmla="*/ 650 w 650"/>
                <a:gd name="T9" fmla="*/ 584 h 779"/>
                <a:gd name="T10" fmla="*/ 488 w 650"/>
                <a:gd name="T11" fmla="*/ 682 h 779"/>
                <a:gd name="T12" fmla="*/ 325 w 650"/>
                <a:gd name="T13" fmla="*/ 779 h 779"/>
                <a:gd name="T14" fmla="*/ 163 w 650"/>
                <a:gd name="T15" fmla="*/ 682 h 779"/>
                <a:gd name="T16" fmla="*/ 0 w 650"/>
                <a:gd name="T17" fmla="*/ 584 h 779"/>
                <a:gd name="T18" fmla="*/ 0 w 650"/>
                <a:gd name="T19" fmla="*/ 390 h 779"/>
                <a:gd name="T20" fmla="*/ 0 w 650"/>
                <a:gd name="T21" fmla="*/ 195 h 779"/>
                <a:gd name="T22" fmla="*/ 163 w 650"/>
                <a:gd name="T23" fmla="*/ 98 h 779"/>
                <a:gd name="T24" fmla="*/ 325 w 650"/>
                <a:gd name="T25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0" h="779">
                  <a:moveTo>
                    <a:pt x="325" y="0"/>
                  </a:moveTo>
                  <a:lnTo>
                    <a:pt x="488" y="98"/>
                  </a:lnTo>
                  <a:lnTo>
                    <a:pt x="650" y="195"/>
                  </a:lnTo>
                  <a:lnTo>
                    <a:pt x="650" y="390"/>
                  </a:lnTo>
                  <a:lnTo>
                    <a:pt x="650" y="584"/>
                  </a:lnTo>
                  <a:lnTo>
                    <a:pt x="488" y="682"/>
                  </a:lnTo>
                  <a:lnTo>
                    <a:pt x="325" y="779"/>
                  </a:lnTo>
                  <a:lnTo>
                    <a:pt x="163" y="682"/>
                  </a:lnTo>
                  <a:lnTo>
                    <a:pt x="0" y="584"/>
                  </a:lnTo>
                  <a:lnTo>
                    <a:pt x="0" y="390"/>
                  </a:lnTo>
                  <a:lnTo>
                    <a:pt x="0" y="195"/>
                  </a:lnTo>
                  <a:lnTo>
                    <a:pt x="163" y="98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Freeform 59"/>
            <p:cNvSpPr>
              <a:spLocks noEditPoints="1"/>
            </p:cNvSpPr>
            <p:nvPr/>
          </p:nvSpPr>
          <p:spPr bwMode="auto">
            <a:xfrm>
              <a:off x="7279191" y="4109695"/>
              <a:ext cx="395289" cy="696509"/>
            </a:xfrm>
            <a:custGeom>
              <a:avLst/>
              <a:gdLst>
                <a:gd name="connsiteX0" fmla="*/ 36271 w 343371"/>
                <a:gd name="connsiteY0" fmla="*/ 524301 h 605028"/>
                <a:gd name="connsiteX1" fmla="*/ 307101 w 343371"/>
                <a:gd name="connsiteY1" fmla="*/ 524301 h 605028"/>
                <a:gd name="connsiteX2" fmla="*/ 305206 w 343371"/>
                <a:gd name="connsiteY2" fmla="*/ 546916 h 605028"/>
                <a:gd name="connsiteX3" fmla="*/ 242394 w 343371"/>
                <a:gd name="connsiteY3" fmla="*/ 605028 h 605028"/>
                <a:gd name="connsiteX4" fmla="*/ 100978 w 343371"/>
                <a:gd name="connsiteY4" fmla="*/ 605028 h 605028"/>
                <a:gd name="connsiteX5" fmla="*/ 38166 w 343371"/>
                <a:gd name="connsiteY5" fmla="*/ 546916 h 605028"/>
                <a:gd name="connsiteX6" fmla="*/ 184727 w 343371"/>
                <a:gd name="connsiteY6" fmla="*/ 335762 h 605028"/>
                <a:gd name="connsiteX7" fmla="*/ 124167 w 343371"/>
                <a:gd name="connsiteY7" fmla="*/ 396223 h 605028"/>
                <a:gd name="connsiteX8" fmla="*/ 121911 w 343371"/>
                <a:gd name="connsiteY8" fmla="*/ 407216 h 605028"/>
                <a:gd name="connsiteX9" fmla="*/ 131297 w 343371"/>
                <a:gd name="connsiteY9" fmla="*/ 413434 h 605028"/>
                <a:gd name="connsiteX10" fmla="*/ 190142 w 343371"/>
                <a:gd name="connsiteY10" fmla="*/ 413434 h 605028"/>
                <a:gd name="connsiteX11" fmla="*/ 143842 w 343371"/>
                <a:gd name="connsiteY11" fmla="*/ 467407 h 605028"/>
                <a:gd name="connsiteX12" fmla="*/ 144925 w 343371"/>
                <a:gd name="connsiteY12" fmla="*/ 481644 h 605028"/>
                <a:gd name="connsiteX13" fmla="*/ 151514 w 343371"/>
                <a:gd name="connsiteY13" fmla="*/ 484077 h 605028"/>
                <a:gd name="connsiteX14" fmla="*/ 159095 w 343371"/>
                <a:gd name="connsiteY14" fmla="*/ 480563 h 605028"/>
                <a:gd name="connsiteX15" fmla="*/ 219745 w 343371"/>
                <a:gd name="connsiteY15" fmla="*/ 409920 h 605028"/>
                <a:gd name="connsiteX16" fmla="*/ 221280 w 343371"/>
                <a:gd name="connsiteY16" fmla="*/ 399197 h 605028"/>
                <a:gd name="connsiteX17" fmla="*/ 212074 w 343371"/>
                <a:gd name="connsiteY17" fmla="*/ 393340 h 605028"/>
                <a:gd name="connsiteX18" fmla="*/ 155665 w 343371"/>
                <a:gd name="connsiteY18" fmla="*/ 393340 h 605028"/>
                <a:gd name="connsiteX19" fmla="*/ 198987 w 343371"/>
                <a:gd name="connsiteY19" fmla="*/ 349999 h 605028"/>
                <a:gd name="connsiteX20" fmla="*/ 198987 w 343371"/>
                <a:gd name="connsiteY20" fmla="*/ 335762 h 605028"/>
                <a:gd name="connsiteX21" fmla="*/ 184727 w 343371"/>
                <a:gd name="connsiteY21" fmla="*/ 335762 h 605028"/>
                <a:gd name="connsiteX22" fmla="*/ 26603 w 343371"/>
                <a:gd name="connsiteY22" fmla="*/ 312605 h 605028"/>
                <a:gd name="connsiteX23" fmla="*/ 316768 w 343371"/>
                <a:gd name="connsiteY23" fmla="*/ 312605 h 605028"/>
                <a:gd name="connsiteX24" fmla="*/ 308013 w 343371"/>
                <a:gd name="connsiteY24" fmla="*/ 504261 h 605028"/>
                <a:gd name="connsiteX25" fmla="*/ 35267 w 343371"/>
                <a:gd name="connsiteY25" fmla="*/ 504261 h 605028"/>
                <a:gd name="connsiteX26" fmla="*/ 34557 w 343371"/>
                <a:gd name="connsiteY26" fmla="*/ 212193 h 605028"/>
                <a:gd name="connsiteX27" fmla="*/ 40333 w 343371"/>
                <a:gd name="connsiteY27" fmla="*/ 213185 h 605028"/>
                <a:gd name="connsiteX28" fmla="*/ 302947 w 343371"/>
                <a:gd name="connsiteY28" fmla="*/ 213185 h 605028"/>
                <a:gd name="connsiteX29" fmla="*/ 308813 w 343371"/>
                <a:gd name="connsiteY29" fmla="*/ 212193 h 605028"/>
                <a:gd name="connsiteX30" fmla="*/ 317928 w 343371"/>
                <a:gd name="connsiteY30" fmla="*/ 213906 h 605028"/>
                <a:gd name="connsiteX31" fmla="*/ 321809 w 343371"/>
                <a:gd name="connsiteY31" fmla="*/ 222290 h 605028"/>
                <a:gd name="connsiteX32" fmla="*/ 317657 w 343371"/>
                <a:gd name="connsiteY32" fmla="*/ 292423 h 605028"/>
                <a:gd name="connsiteX33" fmla="*/ 25713 w 343371"/>
                <a:gd name="connsiteY33" fmla="*/ 292423 h 605028"/>
                <a:gd name="connsiteX34" fmla="*/ 21471 w 343371"/>
                <a:gd name="connsiteY34" fmla="*/ 222290 h 605028"/>
                <a:gd name="connsiteX35" fmla="*/ 25442 w 343371"/>
                <a:gd name="connsiteY35" fmla="*/ 213906 h 605028"/>
                <a:gd name="connsiteX36" fmla="*/ 34557 w 343371"/>
                <a:gd name="connsiteY36" fmla="*/ 212193 h 605028"/>
                <a:gd name="connsiteX37" fmla="*/ 40428 w 343371"/>
                <a:gd name="connsiteY37" fmla="*/ 110929 h 605028"/>
                <a:gd name="connsiteX38" fmla="*/ 302943 w 343371"/>
                <a:gd name="connsiteY38" fmla="*/ 110929 h 605028"/>
                <a:gd name="connsiteX39" fmla="*/ 343371 w 343371"/>
                <a:gd name="connsiteY39" fmla="*/ 151302 h 605028"/>
                <a:gd name="connsiteX40" fmla="*/ 302943 w 343371"/>
                <a:gd name="connsiteY40" fmla="*/ 191585 h 605028"/>
                <a:gd name="connsiteX41" fmla="*/ 40428 w 343371"/>
                <a:gd name="connsiteY41" fmla="*/ 191585 h 605028"/>
                <a:gd name="connsiteX42" fmla="*/ 0 w 343371"/>
                <a:gd name="connsiteY42" fmla="*/ 151302 h 605028"/>
                <a:gd name="connsiteX43" fmla="*/ 40428 w 343371"/>
                <a:gd name="connsiteY43" fmla="*/ 110929 h 605028"/>
                <a:gd name="connsiteX44" fmla="*/ 171615 w 343371"/>
                <a:gd name="connsiteY44" fmla="*/ 0 h 605028"/>
                <a:gd name="connsiteX45" fmla="*/ 296515 w 343371"/>
                <a:gd name="connsiteY45" fmla="*/ 90747 h 605028"/>
                <a:gd name="connsiteX46" fmla="*/ 46714 w 343371"/>
                <a:gd name="connsiteY46" fmla="*/ 90747 h 605028"/>
                <a:gd name="connsiteX47" fmla="*/ 171615 w 343371"/>
                <a:gd name="connsiteY47" fmla="*/ 0 h 60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43371" h="605028">
                  <a:moveTo>
                    <a:pt x="36271" y="524301"/>
                  </a:moveTo>
                  <a:lnTo>
                    <a:pt x="307101" y="524301"/>
                  </a:lnTo>
                  <a:lnTo>
                    <a:pt x="305206" y="546916"/>
                  </a:lnTo>
                  <a:cubicBezTo>
                    <a:pt x="303672" y="579441"/>
                    <a:pt x="275063" y="605028"/>
                    <a:pt x="242394" y="605028"/>
                  </a:cubicBezTo>
                  <a:lnTo>
                    <a:pt x="100978" y="605028"/>
                  </a:lnTo>
                  <a:cubicBezTo>
                    <a:pt x="68309" y="605028"/>
                    <a:pt x="39700" y="579441"/>
                    <a:pt x="38166" y="546916"/>
                  </a:cubicBezTo>
                  <a:close/>
                  <a:moveTo>
                    <a:pt x="184727" y="335762"/>
                  </a:moveTo>
                  <a:lnTo>
                    <a:pt x="124167" y="396223"/>
                  </a:lnTo>
                  <a:cubicBezTo>
                    <a:pt x="121279" y="399107"/>
                    <a:pt x="120376" y="403522"/>
                    <a:pt x="121911" y="407216"/>
                  </a:cubicBezTo>
                  <a:cubicBezTo>
                    <a:pt x="123535" y="411001"/>
                    <a:pt x="127236" y="413434"/>
                    <a:pt x="131297" y="413434"/>
                  </a:cubicBezTo>
                  <a:lnTo>
                    <a:pt x="190142" y="413434"/>
                  </a:lnTo>
                  <a:lnTo>
                    <a:pt x="143842" y="467407"/>
                  </a:lnTo>
                  <a:cubicBezTo>
                    <a:pt x="140142" y="471642"/>
                    <a:pt x="140683" y="478040"/>
                    <a:pt x="144925" y="481644"/>
                  </a:cubicBezTo>
                  <a:cubicBezTo>
                    <a:pt x="146821" y="483266"/>
                    <a:pt x="149167" y="484077"/>
                    <a:pt x="151514" y="484077"/>
                  </a:cubicBezTo>
                  <a:cubicBezTo>
                    <a:pt x="154312" y="484077"/>
                    <a:pt x="157110" y="482815"/>
                    <a:pt x="159095" y="480563"/>
                  </a:cubicBezTo>
                  <a:lnTo>
                    <a:pt x="219745" y="409920"/>
                  </a:lnTo>
                  <a:cubicBezTo>
                    <a:pt x="222273" y="406946"/>
                    <a:pt x="222904" y="402711"/>
                    <a:pt x="221280" y="399197"/>
                  </a:cubicBezTo>
                  <a:cubicBezTo>
                    <a:pt x="219565" y="395593"/>
                    <a:pt x="216045" y="393340"/>
                    <a:pt x="212074" y="393340"/>
                  </a:cubicBezTo>
                  <a:lnTo>
                    <a:pt x="155665" y="393340"/>
                  </a:lnTo>
                  <a:lnTo>
                    <a:pt x="198987" y="349999"/>
                  </a:lnTo>
                  <a:cubicBezTo>
                    <a:pt x="202958" y="346034"/>
                    <a:pt x="202958" y="339727"/>
                    <a:pt x="198987" y="335762"/>
                  </a:cubicBezTo>
                  <a:cubicBezTo>
                    <a:pt x="195106" y="331797"/>
                    <a:pt x="188698" y="331797"/>
                    <a:pt x="184727" y="335762"/>
                  </a:cubicBezTo>
                  <a:close/>
                  <a:moveTo>
                    <a:pt x="26603" y="312605"/>
                  </a:moveTo>
                  <a:lnTo>
                    <a:pt x="316768" y="312605"/>
                  </a:lnTo>
                  <a:lnTo>
                    <a:pt x="308013" y="504261"/>
                  </a:lnTo>
                  <a:lnTo>
                    <a:pt x="35267" y="504261"/>
                  </a:lnTo>
                  <a:close/>
                  <a:moveTo>
                    <a:pt x="34557" y="212193"/>
                  </a:moveTo>
                  <a:cubicBezTo>
                    <a:pt x="36813" y="212915"/>
                    <a:pt x="38708" y="213185"/>
                    <a:pt x="40333" y="213185"/>
                  </a:cubicBezTo>
                  <a:lnTo>
                    <a:pt x="302947" y="213185"/>
                  </a:lnTo>
                  <a:cubicBezTo>
                    <a:pt x="304662" y="213185"/>
                    <a:pt x="306557" y="212915"/>
                    <a:pt x="308813" y="212193"/>
                  </a:cubicBezTo>
                  <a:cubicBezTo>
                    <a:pt x="311972" y="211292"/>
                    <a:pt x="315311" y="211833"/>
                    <a:pt x="317928" y="213906"/>
                  </a:cubicBezTo>
                  <a:cubicBezTo>
                    <a:pt x="320545" y="215889"/>
                    <a:pt x="321989" y="219044"/>
                    <a:pt x="321809" y="222290"/>
                  </a:cubicBezTo>
                  <a:lnTo>
                    <a:pt x="317657" y="292423"/>
                  </a:lnTo>
                  <a:lnTo>
                    <a:pt x="25713" y="292423"/>
                  </a:lnTo>
                  <a:lnTo>
                    <a:pt x="21471" y="222290"/>
                  </a:lnTo>
                  <a:cubicBezTo>
                    <a:pt x="21381" y="219044"/>
                    <a:pt x="22825" y="215889"/>
                    <a:pt x="25442" y="213906"/>
                  </a:cubicBezTo>
                  <a:cubicBezTo>
                    <a:pt x="27969" y="211833"/>
                    <a:pt x="31398" y="211202"/>
                    <a:pt x="34557" y="212193"/>
                  </a:cubicBezTo>
                  <a:close/>
                  <a:moveTo>
                    <a:pt x="40428" y="110929"/>
                  </a:moveTo>
                  <a:lnTo>
                    <a:pt x="302943" y="110929"/>
                  </a:lnTo>
                  <a:cubicBezTo>
                    <a:pt x="325232" y="110929"/>
                    <a:pt x="343371" y="129043"/>
                    <a:pt x="343371" y="151302"/>
                  </a:cubicBezTo>
                  <a:cubicBezTo>
                    <a:pt x="343371" y="173561"/>
                    <a:pt x="325232" y="191585"/>
                    <a:pt x="302943" y="191585"/>
                  </a:cubicBezTo>
                  <a:lnTo>
                    <a:pt x="40428" y="191585"/>
                  </a:lnTo>
                  <a:cubicBezTo>
                    <a:pt x="18139" y="191585"/>
                    <a:pt x="0" y="173561"/>
                    <a:pt x="0" y="151302"/>
                  </a:cubicBezTo>
                  <a:cubicBezTo>
                    <a:pt x="0" y="129043"/>
                    <a:pt x="18139" y="110929"/>
                    <a:pt x="40428" y="110929"/>
                  </a:cubicBezTo>
                  <a:close/>
                  <a:moveTo>
                    <a:pt x="171615" y="0"/>
                  </a:moveTo>
                  <a:cubicBezTo>
                    <a:pt x="228740" y="0"/>
                    <a:pt x="279278" y="37488"/>
                    <a:pt x="296515" y="90747"/>
                  </a:cubicBezTo>
                  <a:lnTo>
                    <a:pt x="46714" y="90747"/>
                  </a:lnTo>
                  <a:cubicBezTo>
                    <a:pt x="64041" y="37488"/>
                    <a:pt x="114579" y="0"/>
                    <a:pt x="1716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774573" y="1956346"/>
            <a:ext cx="1622390" cy="1946869"/>
            <a:chOff x="5774574" y="1956346"/>
            <a:chExt cx="1622390" cy="1946869"/>
          </a:xfrm>
        </p:grpSpPr>
        <p:sp>
          <p:nvSpPr>
            <p:cNvPr id="32" name="Freeform 6"/>
            <p:cNvSpPr/>
            <p:nvPr/>
          </p:nvSpPr>
          <p:spPr bwMode="auto">
            <a:xfrm>
              <a:off x="5774574" y="1956346"/>
              <a:ext cx="1622390" cy="1946869"/>
            </a:xfrm>
            <a:custGeom>
              <a:avLst/>
              <a:gdLst>
                <a:gd name="T0" fmla="*/ 325 w 650"/>
                <a:gd name="T1" fmla="*/ 0 h 780"/>
                <a:gd name="T2" fmla="*/ 488 w 650"/>
                <a:gd name="T3" fmla="*/ 98 h 780"/>
                <a:gd name="T4" fmla="*/ 650 w 650"/>
                <a:gd name="T5" fmla="*/ 195 h 780"/>
                <a:gd name="T6" fmla="*/ 650 w 650"/>
                <a:gd name="T7" fmla="*/ 390 h 780"/>
                <a:gd name="T8" fmla="*/ 650 w 650"/>
                <a:gd name="T9" fmla="*/ 585 h 780"/>
                <a:gd name="T10" fmla="*/ 488 w 650"/>
                <a:gd name="T11" fmla="*/ 682 h 780"/>
                <a:gd name="T12" fmla="*/ 325 w 650"/>
                <a:gd name="T13" fmla="*/ 780 h 780"/>
                <a:gd name="T14" fmla="*/ 163 w 650"/>
                <a:gd name="T15" fmla="*/ 682 h 780"/>
                <a:gd name="T16" fmla="*/ 0 w 650"/>
                <a:gd name="T17" fmla="*/ 585 h 780"/>
                <a:gd name="T18" fmla="*/ 0 w 650"/>
                <a:gd name="T19" fmla="*/ 390 h 780"/>
                <a:gd name="T20" fmla="*/ 0 w 650"/>
                <a:gd name="T21" fmla="*/ 195 h 780"/>
                <a:gd name="T22" fmla="*/ 163 w 650"/>
                <a:gd name="T23" fmla="*/ 98 h 780"/>
                <a:gd name="T24" fmla="*/ 325 w 650"/>
                <a:gd name="T25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0" h="780">
                  <a:moveTo>
                    <a:pt x="325" y="0"/>
                  </a:moveTo>
                  <a:lnTo>
                    <a:pt x="488" y="98"/>
                  </a:lnTo>
                  <a:lnTo>
                    <a:pt x="650" y="195"/>
                  </a:lnTo>
                  <a:lnTo>
                    <a:pt x="650" y="390"/>
                  </a:lnTo>
                  <a:lnTo>
                    <a:pt x="650" y="585"/>
                  </a:lnTo>
                  <a:lnTo>
                    <a:pt x="488" y="682"/>
                  </a:lnTo>
                  <a:lnTo>
                    <a:pt x="325" y="780"/>
                  </a:lnTo>
                  <a:lnTo>
                    <a:pt x="163" y="682"/>
                  </a:lnTo>
                  <a:lnTo>
                    <a:pt x="0" y="585"/>
                  </a:lnTo>
                  <a:lnTo>
                    <a:pt x="0" y="390"/>
                  </a:lnTo>
                  <a:lnTo>
                    <a:pt x="0" y="195"/>
                  </a:lnTo>
                  <a:lnTo>
                    <a:pt x="163" y="98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Freeform 59"/>
            <p:cNvSpPr>
              <a:spLocks noEditPoints="1"/>
            </p:cNvSpPr>
            <p:nvPr/>
          </p:nvSpPr>
          <p:spPr bwMode="auto">
            <a:xfrm>
              <a:off x="6248354" y="2523393"/>
              <a:ext cx="674830" cy="696509"/>
            </a:xfrm>
            <a:custGeom>
              <a:avLst/>
              <a:gdLst>
                <a:gd name="connsiteX0" fmla="*/ 466342 w 587876"/>
                <a:gd name="connsiteY0" fmla="*/ 423281 h 606761"/>
                <a:gd name="connsiteX1" fmla="*/ 413930 w 587876"/>
                <a:gd name="connsiteY1" fmla="*/ 453621 h 606761"/>
                <a:gd name="connsiteX2" fmla="*/ 410132 w 587876"/>
                <a:gd name="connsiteY2" fmla="*/ 461206 h 606761"/>
                <a:gd name="connsiteX3" fmla="*/ 402536 w 587876"/>
                <a:gd name="connsiteY3" fmla="*/ 458172 h 606761"/>
                <a:gd name="connsiteX4" fmla="*/ 391902 w 587876"/>
                <a:gd name="connsiteY4" fmla="*/ 456655 h 606761"/>
                <a:gd name="connsiteX5" fmla="*/ 359240 w 587876"/>
                <a:gd name="connsiteY5" fmla="*/ 483960 h 606761"/>
                <a:gd name="connsiteX6" fmla="*/ 358480 w 587876"/>
                <a:gd name="connsiteY6" fmla="*/ 488511 h 606761"/>
                <a:gd name="connsiteX7" fmla="*/ 353923 w 587876"/>
                <a:gd name="connsiteY7" fmla="*/ 490787 h 606761"/>
                <a:gd name="connsiteX8" fmla="*/ 329616 w 587876"/>
                <a:gd name="connsiteY8" fmla="*/ 530986 h 606761"/>
                <a:gd name="connsiteX9" fmla="*/ 372153 w 587876"/>
                <a:gd name="connsiteY9" fmla="*/ 574979 h 606761"/>
                <a:gd name="connsiteX10" fmla="*/ 482293 w 587876"/>
                <a:gd name="connsiteY10" fmla="*/ 574979 h 606761"/>
                <a:gd name="connsiteX11" fmla="*/ 484572 w 587876"/>
                <a:gd name="connsiteY11" fmla="*/ 574979 h 606761"/>
                <a:gd name="connsiteX12" fmla="*/ 528628 w 587876"/>
                <a:gd name="connsiteY12" fmla="*/ 574979 h 606761"/>
                <a:gd name="connsiteX13" fmla="*/ 567367 w 587876"/>
                <a:gd name="connsiteY13" fmla="*/ 534779 h 606761"/>
                <a:gd name="connsiteX14" fmla="*/ 535464 w 587876"/>
                <a:gd name="connsiteY14" fmla="*/ 494579 h 606761"/>
                <a:gd name="connsiteX15" fmla="*/ 527109 w 587876"/>
                <a:gd name="connsiteY15" fmla="*/ 493062 h 606761"/>
                <a:gd name="connsiteX16" fmla="*/ 527109 w 587876"/>
                <a:gd name="connsiteY16" fmla="*/ 484719 h 606761"/>
                <a:gd name="connsiteX17" fmla="*/ 466342 w 587876"/>
                <a:gd name="connsiteY17" fmla="*/ 423281 h 606761"/>
                <a:gd name="connsiteX18" fmla="*/ 466342 w 587876"/>
                <a:gd name="connsiteY18" fmla="*/ 402802 h 606761"/>
                <a:gd name="connsiteX19" fmla="*/ 546858 w 587876"/>
                <a:gd name="connsiteY19" fmla="*/ 477134 h 606761"/>
                <a:gd name="connsiteX20" fmla="*/ 587876 w 587876"/>
                <a:gd name="connsiteY20" fmla="*/ 534779 h 606761"/>
                <a:gd name="connsiteX21" fmla="*/ 528628 w 587876"/>
                <a:gd name="connsiteY21" fmla="*/ 594699 h 606761"/>
                <a:gd name="connsiteX22" fmla="*/ 484572 w 587876"/>
                <a:gd name="connsiteY22" fmla="*/ 594699 h 606761"/>
                <a:gd name="connsiteX23" fmla="*/ 483053 w 587876"/>
                <a:gd name="connsiteY23" fmla="*/ 594699 h 606761"/>
                <a:gd name="connsiteX24" fmla="*/ 480774 w 587876"/>
                <a:gd name="connsiteY24" fmla="*/ 594699 h 606761"/>
                <a:gd name="connsiteX25" fmla="*/ 372153 w 587876"/>
                <a:gd name="connsiteY25" fmla="*/ 594699 h 606761"/>
                <a:gd name="connsiteX26" fmla="*/ 309107 w 587876"/>
                <a:gd name="connsiteY26" fmla="*/ 530986 h 606761"/>
                <a:gd name="connsiteX27" fmla="*/ 341010 w 587876"/>
                <a:gd name="connsiteY27" fmla="*/ 474858 h 606761"/>
                <a:gd name="connsiteX28" fmla="*/ 391902 w 587876"/>
                <a:gd name="connsiteY28" fmla="*/ 436176 h 606761"/>
                <a:gd name="connsiteX29" fmla="*/ 401017 w 587876"/>
                <a:gd name="connsiteY29" fmla="*/ 436934 h 606761"/>
                <a:gd name="connsiteX30" fmla="*/ 466342 w 587876"/>
                <a:gd name="connsiteY30" fmla="*/ 402802 h 606761"/>
                <a:gd name="connsiteX31" fmla="*/ 0 w 587876"/>
                <a:gd name="connsiteY31" fmla="*/ 313250 h 606761"/>
                <a:gd name="connsiteX32" fmla="*/ 546816 w 587876"/>
                <a:gd name="connsiteY32" fmla="*/ 313250 h 606761"/>
                <a:gd name="connsiteX33" fmla="*/ 546816 w 587876"/>
                <a:gd name="connsiteY33" fmla="*/ 408054 h 606761"/>
                <a:gd name="connsiteX34" fmla="*/ 466313 w 587876"/>
                <a:gd name="connsiteY34" fmla="*/ 372408 h 606761"/>
                <a:gd name="connsiteX35" fmla="*/ 387328 w 587876"/>
                <a:gd name="connsiteY35" fmla="*/ 406537 h 606761"/>
                <a:gd name="connsiteX36" fmla="*/ 355430 w 587876"/>
                <a:gd name="connsiteY36" fmla="*/ 414879 h 606761"/>
                <a:gd name="connsiteX37" fmla="*/ 354671 w 587876"/>
                <a:gd name="connsiteY37" fmla="*/ 414879 h 606761"/>
                <a:gd name="connsiteX38" fmla="*/ 315938 w 587876"/>
                <a:gd name="connsiteY38" fmla="*/ 455076 h 606761"/>
                <a:gd name="connsiteX39" fmla="*/ 217967 w 587876"/>
                <a:gd name="connsiteY39" fmla="*/ 455076 h 606761"/>
                <a:gd name="connsiteX40" fmla="*/ 202778 w 587876"/>
                <a:gd name="connsiteY40" fmla="*/ 439907 h 606761"/>
                <a:gd name="connsiteX41" fmla="*/ 202778 w 587876"/>
                <a:gd name="connsiteY41" fmla="*/ 424739 h 606761"/>
                <a:gd name="connsiteX42" fmla="*/ 192905 w 587876"/>
                <a:gd name="connsiteY42" fmla="*/ 414879 h 606761"/>
                <a:gd name="connsiteX43" fmla="*/ 182272 w 587876"/>
                <a:gd name="connsiteY43" fmla="*/ 424739 h 606761"/>
                <a:gd name="connsiteX44" fmla="*/ 182272 w 587876"/>
                <a:gd name="connsiteY44" fmla="*/ 439907 h 606761"/>
                <a:gd name="connsiteX45" fmla="*/ 217967 w 587876"/>
                <a:gd name="connsiteY45" fmla="*/ 475553 h 606761"/>
                <a:gd name="connsiteX46" fmla="*/ 296951 w 587876"/>
                <a:gd name="connsiteY46" fmla="*/ 475553 h 606761"/>
                <a:gd name="connsiteX47" fmla="*/ 278724 w 587876"/>
                <a:gd name="connsiteY47" fmla="*/ 530919 h 606761"/>
                <a:gd name="connsiteX48" fmla="*/ 316698 w 587876"/>
                <a:gd name="connsiteY48" fmla="*/ 606761 h 606761"/>
                <a:gd name="connsiteX49" fmla="*/ 28860 w 587876"/>
                <a:gd name="connsiteY49" fmla="*/ 606761 h 606761"/>
                <a:gd name="connsiteX50" fmla="*/ 0 w 587876"/>
                <a:gd name="connsiteY50" fmla="*/ 577941 h 606761"/>
                <a:gd name="connsiteX51" fmla="*/ 192905 w 587876"/>
                <a:gd name="connsiteY51" fmla="*/ 121348 h 606761"/>
                <a:gd name="connsiteX52" fmla="*/ 182272 w 587876"/>
                <a:gd name="connsiteY52" fmla="*/ 131208 h 606761"/>
                <a:gd name="connsiteX53" fmla="*/ 182272 w 587876"/>
                <a:gd name="connsiteY53" fmla="*/ 146376 h 606761"/>
                <a:gd name="connsiteX54" fmla="*/ 217967 w 587876"/>
                <a:gd name="connsiteY54" fmla="*/ 182022 h 606761"/>
                <a:gd name="connsiteX55" fmla="*/ 329609 w 587876"/>
                <a:gd name="connsiteY55" fmla="*/ 182022 h 606761"/>
                <a:gd name="connsiteX56" fmla="*/ 364544 w 587876"/>
                <a:gd name="connsiteY56" fmla="*/ 146376 h 606761"/>
                <a:gd name="connsiteX57" fmla="*/ 364544 w 587876"/>
                <a:gd name="connsiteY57" fmla="*/ 131208 h 606761"/>
                <a:gd name="connsiteX58" fmla="*/ 354671 w 587876"/>
                <a:gd name="connsiteY58" fmla="*/ 121348 h 606761"/>
                <a:gd name="connsiteX59" fmla="*/ 344798 w 587876"/>
                <a:gd name="connsiteY59" fmla="*/ 131208 h 606761"/>
                <a:gd name="connsiteX60" fmla="*/ 344798 w 587876"/>
                <a:gd name="connsiteY60" fmla="*/ 146376 h 606761"/>
                <a:gd name="connsiteX61" fmla="*/ 329609 w 587876"/>
                <a:gd name="connsiteY61" fmla="*/ 161545 h 606761"/>
                <a:gd name="connsiteX62" fmla="*/ 217967 w 587876"/>
                <a:gd name="connsiteY62" fmla="*/ 161545 h 606761"/>
                <a:gd name="connsiteX63" fmla="*/ 202778 w 587876"/>
                <a:gd name="connsiteY63" fmla="*/ 146376 h 606761"/>
                <a:gd name="connsiteX64" fmla="*/ 202778 w 587876"/>
                <a:gd name="connsiteY64" fmla="*/ 131208 h 606761"/>
                <a:gd name="connsiteX65" fmla="*/ 192905 w 587876"/>
                <a:gd name="connsiteY65" fmla="*/ 121348 h 606761"/>
                <a:gd name="connsiteX66" fmla="*/ 28860 w 587876"/>
                <a:gd name="connsiteY66" fmla="*/ 0 h 606761"/>
                <a:gd name="connsiteX67" fmla="*/ 518716 w 587876"/>
                <a:gd name="connsiteY67" fmla="*/ 0 h 606761"/>
                <a:gd name="connsiteX68" fmla="*/ 546816 w 587876"/>
                <a:gd name="connsiteY68" fmla="*/ 28820 h 606761"/>
                <a:gd name="connsiteX69" fmla="*/ 546816 w 587876"/>
                <a:gd name="connsiteY69" fmla="*/ 293511 h 606761"/>
                <a:gd name="connsiteX70" fmla="*/ 0 w 587876"/>
                <a:gd name="connsiteY70" fmla="*/ 293511 h 606761"/>
                <a:gd name="connsiteX71" fmla="*/ 0 w 587876"/>
                <a:gd name="connsiteY71" fmla="*/ 28820 h 606761"/>
                <a:gd name="connsiteX72" fmla="*/ 28860 w 587876"/>
                <a:gd name="connsiteY72" fmla="*/ 0 h 60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587876" h="606761">
                  <a:moveTo>
                    <a:pt x="466342" y="423281"/>
                  </a:moveTo>
                  <a:cubicBezTo>
                    <a:pt x="445073" y="423281"/>
                    <a:pt x="425324" y="434659"/>
                    <a:pt x="413930" y="453621"/>
                  </a:cubicBezTo>
                  <a:lnTo>
                    <a:pt x="410132" y="461206"/>
                  </a:lnTo>
                  <a:lnTo>
                    <a:pt x="402536" y="458172"/>
                  </a:lnTo>
                  <a:cubicBezTo>
                    <a:pt x="398738" y="457413"/>
                    <a:pt x="395700" y="456655"/>
                    <a:pt x="391902" y="456655"/>
                  </a:cubicBezTo>
                  <a:cubicBezTo>
                    <a:pt x="376710" y="456655"/>
                    <a:pt x="362278" y="468032"/>
                    <a:pt x="359240" y="483960"/>
                  </a:cubicBezTo>
                  <a:lnTo>
                    <a:pt x="358480" y="488511"/>
                  </a:lnTo>
                  <a:lnTo>
                    <a:pt x="353923" y="490787"/>
                  </a:lnTo>
                  <a:cubicBezTo>
                    <a:pt x="338731" y="498372"/>
                    <a:pt x="329616" y="513541"/>
                    <a:pt x="329616" y="530986"/>
                  </a:cubicBezTo>
                  <a:cubicBezTo>
                    <a:pt x="329616" y="555258"/>
                    <a:pt x="348606" y="574979"/>
                    <a:pt x="372153" y="574979"/>
                  </a:cubicBezTo>
                  <a:lnTo>
                    <a:pt x="482293" y="574979"/>
                  </a:lnTo>
                  <a:lnTo>
                    <a:pt x="484572" y="574979"/>
                  </a:lnTo>
                  <a:lnTo>
                    <a:pt x="528628" y="574979"/>
                  </a:lnTo>
                  <a:cubicBezTo>
                    <a:pt x="549897" y="574979"/>
                    <a:pt x="567367" y="556775"/>
                    <a:pt x="567367" y="534779"/>
                  </a:cubicBezTo>
                  <a:cubicBezTo>
                    <a:pt x="567367" y="515058"/>
                    <a:pt x="553695" y="498372"/>
                    <a:pt x="535464" y="494579"/>
                  </a:cubicBezTo>
                  <a:lnTo>
                    <a:pt x="527109" y="493062"/>
                  </a:lnTo>
                  <a:lnTo>
                    <a:pt x="527109" y="484719"/>
                  </a:lnTo>
                  <a:cubicBezTo>
                    <a:pt x="527109" y="450587"/>
                    <a:pt x="499764" y="423281"/>
                    <a:pt x="466342" y="423281"/>
                  </a:cubicBezTo>
                  <a:close/>
                  <a:moveTo>
                    <a:pt x="466342" y="402802"/>
                  </a:moveTo>
                  <a:cubicBezTo>
                    <a:pt x="508119" y="402802"/>
                    <a:pt x="543060" y="435417"/>
                    <a:pt x="546858" y="477134"/>
                  </a:cubicBezTo>
                  <a:cubicBezTo>
                    <a:pt x="571165" y="485477"/>
                    <a:pt x="587876" y="508232"/>
                    <a:pt x="587876" y="534779"/>
                  </a:cubicBezTo>
                  <a:cubicBezTo>
                    <a:pt x="587876" y="568152"/>
                    <a:pt x="561290" y="594699"/>
                    <a:pt x="528628" y="594699"/>
                  </a:cubicBezTo>
                  <a:lnTo>
                    <a:pt x="484572" y="594699"/>
                  </a:lnTo>
                  <a:cubicBezTo>
                    <a:pt x="483812" y="594699"/>
                    <a:pt x="483812" y="594699"/>
                    <a:pt x="483053" y="594699"/>
                  </a:cubicBezTo>
                  <a:cubicBezTo>
                    <a:pt x="482293" y="594699"/>
                    <a:pt x="481534" y="594699"/>
                    <a:pt x="480774" y="594699"/>
                  </a:cubicBezTo>
                  <a:lnTo>
                    <a:pt x="372153" y="594699"/>
                  </a:lnTo>
                  <a:cubicBezTo>
                    <a:pt x="337212" y="594699"/>
                    <a:pt x="309107" y="565877"/>
                    <a:pt x="309107" y="530986"/>
                  </a:cubicBezTo>
                  <a:cubicBezTo>
                    <a:pt x="309107" y="508232"/>
                    <a:pt x="321260" y="486236"/>
                    <a:pt x="341010" y="474858"/>
                  </a:cubicBezTo>
                  <a:cubicBezTo>
                    <a:pt x="347846" y="452104"/>
                    <a:pt x="368355" y="436176"/>
                    <a:pt x="391902" y="436176"/>
                  </a:cubicBezTo>
                  <a:cubicBezTo>
                    <a:pt x="394941" y="436176"/>
                    <a:pt x="397979" y="436934"/>
                    <a:pt x="401017" y="436934"/>
                  </a:cubicBezTo>
                  <a:cubicBezTo>
                    <a:pt x="416209" y="415697"/>
                    <a:pt x="440516" y="402802"/>
                    <a:pt x="466342" y="402802"/>
                  </a:cubicBezTo>
                  <a:close/>
                  <a:moveTo>
                    <a:pt x="0" y="313250"/>
                  </a:moveTo>
                  <a:lnTo>
                    <a:pt x="546816" y="313250"/>
                  </a:lnTo>
                  <a:lnTo>
                    <a:pt x="546816" y="408054"/>
                  </a:lnTo>
                  <a:cubicBezTo>
                    <a:pt x="526310" y="386059"/>
                    <a:pt x="497451" y="372408"/>
                    <a:pt x="466313" y="372408"/>
                  </a:cubicBezTo>
                  <a:cubicBezTo>
                    <a:pt x="436693" y="372408"/>
                    <a:pt x="408593" y="384542"/>
                    <a:pt x="387328" y="406537"/>
                  </a:cubicBezTo>
                  <a:cubicBezTo>
                    <a:pt x="375936" y="406537"/>
                    <a:pt x="365303" y="409570"/>
                    <a:pt x="355430" y="414879"/>
                  </a:cubicBezTo>
                  <a:cubicBezTo>
                    <a:pt x="354671" y="414879"/>
                    <a:pt x="354671" y="414879"/>
                    <a:pt x="354671" y="414879"/>
                  </a:cubicBezTo>
                  <a:cubicBezTo>
                    <a:pt x="350874" y="414879"/>
                    <a:pt x="322773" y="440666"/>
                    <a:pt x="315938" y="455076"/>
                  </a:cubicBezTo>
                  <a:lnTo>
                    <a:pt x="217967" y="455076"/>
                  </a:lnTo>
                  <a:cubicBezTo>
                    <a:pt x="209613" y="455076"/>
                    <a:pt x="202778" y="448250"/>
                    <a:pt x="202778" y="439907"/>
                  </a:cubicBezTo>
                  <a:lnTo>
                    <a:pt x="202778" y="424739"/>
                  </a:lnTo>
                  <a:cubicBezTo>
                    <a:pt x="202778" y="419430"/>
                    <a:pt x="198221" y="414879"/>
                    <a:pt x="192905" y="414879"/>
                  </a:cubicBezTo>
                  <a:cubicBezTo>
                    <a:pt x="186829" y="414879"/>
                    <a:pt x="182272" y="419430"/>
                    <a:pt x="182272" y="424739"/>
                  </a:cubicBezTo>
                  <a:lnTo>
                    <a:pt x="182272" y="439907"/>
                  </a:lnTo>
                  <a:cubicBezTo>
                    <a:pt x="182272" y="459627"/>
                    <a:pt x="198221" y="475553"/>
                    <a:pt x="217967" y="475553"/>
                  </a:cubicBezTo>
                  <a:lnTo>
                    <a:pt x="296951" y="475553"/>
                  </a:lnTo>
                  <a:cubicBezTo>
                    <a:pt x="285559" y="491480"/>
                    <a:pt x="278724" y="510441"/>
                    <a:pt x="278724" y="530919"/>
                  </a:cubicBezTo>
                  <a:cubicBezTo>
                    <a:pt x="278724" y="562014"/>
                    <a:pt x="293914" y="589317"/>
                    <a:pt x="316698" y="606761"/>
                  </a:cubicBezTo>
                  <a:lnTo>
                    <a:pt x="28860" y="606761"/>
                  </a:lnTo>
                  <a:cubicBezTo>
                    <a:pt x="12911" y="606761"/>
                    <a:pt x="0" y="593868"/>
                    <a:pt x="0" y="577941"/>
                  </a:cubicBezTo>
                  <a:close/>
                  <a:moveTo>
                    <a:pt x="192905" y="121348"/>
                  </a:moveTo>
                  <a:cubicBezTo>
                    <a:pt x="186829" y="121348"/>
                    <a:pt x="182272" y="125899"/>
                    <a:pt x="182272" y="131208"/>
                  </a:cubicBezTo>
                  <a:lnTo>
                    <a:pt x="182272" y="146376"/>
                  </a:lnTo>
                  <a:cubicBezTo>
                    <a:pt x="182272" y="166095"/>
                    <a:pt x="198221" y="182022"/>
                    <a:pt x="217967" y="182022"/>
                  </a:cubicBezTo>
                  <a:lnTo>
                    <a:pt x="329609" y="182022"/>
                  </a:lnTo>
                  <a:cubicBezTo>
                    <a:pt x="348595" y="182022"/>
                    <a:pt x="364544" y="166095"/>
                    <a:pt x="364544" y="146376"/>
                  </a:cubicBezTo>
                  <a:lnTo>
                    <a:pt x="364544" y="131208"/>
                  </a:lnTo>
                  <a:cubicBezTo>
                    <a:pt x="364544" y="125899"/>
                    <a:pt x="359987" y="121348"/>
                    <a:pt x="354671" y="121348"/>
                  </a:cubicBezTo>
                  <a:cubicBezTo>
                    <a:pt x="349355" y="121348"/>
                    <a:pt x="344798" y="125899"/>
                    <a:pt x="344798" y="131208"/>
                  </a:cubicBezTo>
                  <a:lnTo>
                    <a:pt x="344798" y="146376"/>
                  </a:lnTo>
                  <a:cubicBezTo>
                    <a:pt x="344798" y="154719"/>
                    <a:pt x="337963" y="161545"/>
                    <a:pt x="329609" y="161545"/>
                  </a:cubicBezTo>
                  <a:lnTo>
                    <a:pt x="217967" y="161545"/>
                  </a:lnTo>
                  <a:cubicBezTo>
                    <a:pt x="209613" y="161545"/>
                    <a:pt x="202778" y="154719"/>
                    <a:pt x="202778" y="146376"/>
                  </a:cubicBezTo>
                  <a:lnTo>
                    <a:pt x="202778" y="131208"/>
                  </a:lnTo>
                  <a:cubicBezTo>
                    <a:pt x="202778" y="125899"/>
                    <a:pt x="198221" y="121348"/>
                    <a:pt x="192905" y="121348"/>
                  </a:cubicBezTo>
                  <a:close/>
                  <a:moveTo>
                    <a:pt x="28860" y="0"/>
                  </a:moveTo>
                  <a:lnTo>
                    <a:pt x="518716" y="0"/>
                  </a:lnTo>
                  <a:cubicBezTo>
                    <a:pt x="533905" y="0"/>
                    <a:pt x="546816" y="12893"/>
                    <a:pt x="546816" y="28820"/>
                  </a:cubicBezTo>
                  <a:lnTo>
                    <a:pt x="546816" y="293511"/>
                  </a:lnTo>
                  <a:lnTo>
                    <a:pt x="0" y="293511"/>
                  </a:lnTo>
                  <a:lnTo>
                    <a:pt x="0" y="28820"/>
                  </a:lnTo>
                  <a:cubicBezTo>
                    <a:pt x="0" y="12893"/>
                    <a:pt x="12911" y="0"/>
                    <a:pt x="288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"/>
          <p:cNvGrpSpPr/>
          <p:nvPr>
            <p:custDataLst>
              <p:tags r:id="rId1"/>
            </p:custDataLst>
          </p:nvPr>
        </p:nvGrpSpPr>
        <p:grpSpPr>
          <a:xfrm>
            <a:off x="719667" y="1896542"/>
            <a:ext cx="3887789" cy="807914"/>
            <a:chOff x="2008537" y="1896543"/>
            <a:chExt cx="2635135" cy="807914"/>
          </a:xfrm>
        </p:grpSpPr>
        <p:sp>
          <p:nvSpPr>
            <p:cNvPr id="26" name="TextBox 25"/>
            <p:cNvSpPr txBox="1"/>
            <p:nvPr/>
          </p:nvSpPr>
          <p:spPr>
            <a:xfrm>
              <a:off x="3919285" y="1896543"/>
              <a:ext cx="724387" cy="184666"/>
            </a:xfrm>
            <a:prstGeom prst="rect">
              <a:avLst/>
            </a:prstGeom>
            <a:noFill/>
          </p:spPr>
          <p:txBody>
            <a:bodyPr wrap="none" lIns="0" tIns="0" rIns="144000" bIns="0" anchor="ctr" anchorCtr="0">
              <a:normAutofit/>
            </a:bodyPr>
            <a:lstStyle/>
            <a:p>
              <a:pPr algn="r"/>
              <a:r>
                <a:rPr lang="zh-CN" altLang="en-US" sz="12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08537" y="2081209"/>
              <a:ext cx="2635135" cy="623248"/>
            </a:xfrm>
            <a:prstGeom prst="rect">
              <a:avLst/>
            </a:prstGeom>
            <a:noFill/>
          </p:spPr>
          <p:txBody>
            <a:bodyPr wrap="square" lIns="0" tIns="0" rIns="144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请替换文字内容复制你的内容到此 （建议使用主题</a:t>
              </a:r>
              <a:b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字体）。如需更改请在（设置形状格式）菜单</a:t>
              </a:r>
              <a:b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下（文本选项）中调整</a:t>
              </a:r>
            </a:p>
          </p:txBody>
        </p:sp>
      </p:grp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3942387" y="1224256"/>
            <a:ext cx="3767485" cy="4734198"/>
            <a:chOff x="3942387" y="1224256"/>
            <a:chExt cx="3767485" cy="4734198"/>
          </a:xfrm>
        </p:grpSpPr>
        <p:grpSp>
          <p:nvGrpSpPr>
            <p:cNvPr id="4" name="Group 3"/>
            <p:cNvGrpSpPr/>
            <p:nvPr/>
          </p:nvGrpSpPr>
          <p:grpSpPr>
            <a:xfrm>
              <a:off x="5518743" y="2837389"/>
              <a:ext cx="1309633" cy="2704818"/>
              <a:chOff x="11662085" y="6398163"/>
              <a:chExt cx="2334579" cy="4821669"/>
            </a:xfrm>
            <a:solidFill>
              <a:schemeClr val="accent3"/>
            </a:solidFill>
          </p:grpSpPr>
          <p:sp>
            <p:nvSpPr>
              <p:cNvPr id="34" name="Freeform: Shape 4"/>
              <p:cNvSpPr/>
              <p:nvPr/>
            </p:nvSpPr>
            <p:spPr bwMode="auto">
              <a:xfrm>
                <a:off x="12238256" y="6398163"/>
                <a:ext cx="1187673" cy="3916586"/>
              </a:xfrm>
              <a:custGeom>
                <a:avLst/>
                <a:gdLst>
                  <a:gd name="T0" fmla="*/ 0 w 1934"/>
                  <a:gd name="T1" fmla="*/ 6364 h 6365"/>
                  <a:gd name="T2" fmla="*/ 0 w 1934"/>
                  <a:gd name="T3" fmla="*/ 0 h 6365"/>
                  <a:gd name="T4" fmla="*/ 1933 w 1934"/>
                  <a:gd name="T5" fmla="*/ 1529 h 6365"/>
                  <a:gd name="T6" fmla="*/ 1933 w 1934"/>
                  <a:gd name="T7" fmla="*/ 6364 h 6365"/>
                  <a:gd name="T8" fmla="*/ 0 w 1934"/>
                  <a:gd name="T9" fmla="*/ 6364 h 6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4" h="6365">
                    <a:moveTo>
                      <a:pt x="0" y="6364"/>
                    </a:moveTo>
                    <a:lnTo>
                      <a:pt x="0" y="0"/>
                    </a:lnTo>
                    <a:lnTo>
                      <a:pt x="1933" y="1529"/>
                    </a:lnTo>
                    <a:lnTo>
                      <a:pt x="1933" y="6364"/>
                    </a:lnTo>
                    <a:lnTo>
                      <a:pt x="0" y="6364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5"/>
              <p:cNvSpPr/>
              <p:nvPr/>
            </p:nvSpPr>
            <p:spPr bwMode="auto">
              <a:xfrm>
                <a:off x="11662085" y="10214185"/>
                <a:ext cx="2334579" cy="1005647"/>
              </a:xfrm>
              <a:custGeom>
                <a:avLst/>
                <a:gdLst>
                  <a:gd name="T0" fmla="*/ 1895 w 3798"/>
                  <a:gd name="T1" fmla="*/ 1641 h 1642"/>
                  <a:gd name="T2" fmla="*/ 3797 w 3798"/>
                  <a:gd name="T3" fmla="*/ 0 h 1642"/>
                  <a:gd name="T4" fmla="*/ 1895 w 3798"/>
                  <a:gd name="T5" fmla="*/ 0 h 1642"/>
                  <a:gd name="T6" fmla="*/ 0 w 3798"/>
                  <a:gd name="T7" fmla="*/ 0 h 1642"/>
                  <a:gd name="T8" fmla="*/ 1895 w 3798"/>
                  <a:gd name="T9" fmla="*/ 1641 h 1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8" h="1642">
                    <a:moveTo>
                      <a:pt x="1895" y="1641"/>
                    </a:moveTo>
                    <a:lnTo>
                      <a:pt x="3797" y="0"/>
                    </a:lnTo>
                    <a:lnTo>
                      <a:pt x="1895" y="0"/>
                    </a:lnTo>
                    <a:lnTo>
                      <a:pt x="0" y="0"/>
                    </a:lnTo>
                    <a:lnTo>
                      <a:pt x="1895" y="1641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6"/>
            <p:cNvGrpSpPr/>
            <p:nvPr/>
          </p:nvGrpSpPr>
          <p:grpSpPr>
            <a:xfrm>
              <a:off x="6184990" y="1224256"/>
              <a:ext cx="1312681" cy="3476316"/>
              <a:chOff x="12849758" y="3522557"/>
              <a:chExt cx="2340015" cy="6196958"/>
            </a:xfrm>
            <a:solidFill>
              <a:schemeClr val="accent2"/>
            </a:solidFill>
          </p:grpSpPr>
          <p:sp>
            <p:nvSpPr>
              <p:cNvPr id="32" name="Freeform: Shape 7"/>
              <p:cNvSpPr/>
              <p:nvPr/>
            </p:nvSpPr>
            <p:spPr bwMode="auto">
              <a:xfrm>
                <a:off x="13428647" y="4427639"/>
                <a:ext cx="1182237" cy="5291876"/>
              </a:xfrm>
              <a:custGeom>
                <a:avLst/>
                <a:gdLst>
                  <a:gd name="T0" fmla="*/ 0 w 1927"/>
                  <a:gd name="T1" fmla="*/ 0 h 8596"/>
                  <a:gd name="T2" fmla="*/ 0 w 1927"/>
                  <a:gd name="T3" fmla="*/ 8595 h 8596"/>
                  <a:gd name="T4" fmla="*/ 1926 w 1927"/>
                  <a:gd name="T5" fmla="*/ 7072 h 8596"/>
                  <a:gd name="T6" fmla="*/ 1926 w 1927"/>
                  <a:gd name="T7" fmla="*/ 0 h 8596"/>
                  <a:gd name="T8" fmla="*/ 0 w 1927"/>
                  <a:gd name="T9" fmla="*/ 0 h 8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7" h="8596">
                    <a:moveTo>
                      <a:pt x="0" y="0"/>
                    </a:moveTo>
                    <a:lnTo>
                      <a:pt x="0" y="8595"/>
                    </a:lnTo>
                    <a:lnTo>
                      <a:pt x="1926" y="7072"/>
                    </a:lnTo>
                    <a:lnTo>
                      <a:pt x="1926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8"/>
              <p:cNvSpPr/>
              <p:nvPr/>
            </p:nvSpPr>
            <p:spPr bwMode="auto">
              <a:xfrm>
                <a:off x="12849758" y="3522557"/>
                <a:ext cx="2340015" cy="1005647"/>
              </a:xfrm>
              <a:custGeom>
                <a:avLst/>
                <a:gdLst>
                  <a:gd name="T0" fmla="*/ 1901 w 3804"/>
                  <a:gd name="T1" fmla="*/ 0 h 1641"/>
                  <a:gd name="T2" fmla="*/ 3803 w 3804"/>
                  <a:gd name="T3" fmla="*/ 1640 h 1641"/>
                  <a:gd name="T4" fmla="*/ 1901 w 3804"/>
                  <a:gd name="T5" fmla="*/ 1640 h 1641"/>
                  <a:gd name="T6" fmla="*/ 0 w 3804"/>
                  <a:gd name="T7" fmla="*/ 1640 h 1641"/>
                  <a:gd name="T8" fmla="*/ 1901 w 3804"/>
                  <a:gd name="T9" fmla="*/ 0 h 1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4" h="1641">
                    <a:moveTo>
                      <a:pt x="1901" y="0"/>
                    </a:moveTo>
                    <a:lnTo>
                      <a:pt x="3803" y="1640"/>
                    </a:lnTo>
                    <a:lnTo>
                      <a:pt x="1901" y="1640"/>
                    </a:lnTo>
                    <a:lnTo>
                      <a:pt x="0" y="1640"/>
                    </a:lnTo>
                    <a:lnTo>
                      <a:pt x="1901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9"/>
            <p:cNvGrpSpPr/>
            <p:nvPr/>
          </p:nvGrpSpPr>
          <p:grpSpPr>
            <a:xfrm>
              <a:off x="4850959" y="1579512"/>
              <a:ext cx="1311156" cy="2785629"/>
              <a:chOff x="10471694" y="4155843"/>
              <a:chExt cx="2337297" cy="4965721"/>
            </a:xfrm>
            <a:solidFill>
              <a:schemeClr val="accent1"/>
            </a:solidFill>
          </p:grpSpPr>
          <p:sp>
            <p:nvSpPr>
              <p:cNvPr id="30" name="Freeform: Shape 10"/>
              <p:cNvSpPr/>
              <p:nvPr/>
            </p:nvSpPr>
            <p:spPr bwMode="auto">
              <a:xfrm>
                <a:off x="11050583" y="5058207"/>
                <a:ext cx="1182237" cy="4063357"/>
              </a:xfrm>
              <a:custGeom>
                <a:avLst/>
                <a:gdLst>
                  <a:gd name="T0" fmla="*/ 1926 w 1927"/>
                  <a:gd name="T1" fmla="*/ 0 h 6601"/>
                  <a:gd name="T2" fmla="*/ 1926 w 1927"/>
                  <a:gd name="T3" fmla="*/ 6600 h 6601"/>
                  <a:gd name="T4" fmla="*/ 0 w 1927"/>
                  <a:gd name="T5" fmla="*/ 5077 h 6601"/>
                  <a:gd name="T6" fmla="*/ 0 w 1927"/>
                  <a:gd name="T7" fmla="*/ 0 h 6601"/>
                  <a:gd name="T8" fmla="*/ 1926 w 1927"/>
                  <a:gd name="T9" fmla="*/ 0 h 6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7" h="6601">
                    <a:moveTo>
                      <a:pt x="1926" y="0"/>
                    </a:moveTo>
                    <a:lnTo>
                      <a:pt x="1926" y="6600"/>
                    </a:lnTo>
                    <a:lnTo>
                      <a:pt x="0" y="5077"/>
                    </a:lnTo>
                    <a:lnTo>
                      <a:pt x="0" y="0"/>
                    </a:lnTo>
                    <a:lnTo>
                      <a:pt x="1926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1"/>
              <p:cNvSpPr/>
              <p:nvPr/>
            </p:nvSpPr>
            <p:spPr bwMode="auto">
              <a:xfrm>
                <a:off x="10471694" y="4155843"/>
                <a:ext cx="2337297" cy="1005647"/>
              </a:xfrm>
              <a:custGeom>
                <a:avLst/>
                <a:gdLst>
                  <a:gd name="T0" fmla="*/ 1901 w 3803"/>
                  <a:gd name="T1" fmla="*/ 0 h 1642"/>
                  <a:gd name="T2" fmla="*/ 0 w 3803"/>
                  <a:gd name="T3" fmla="*/ 1641 h 1642"/>
                  <a:gd name="T4" fmla="*/ 1901 w 3803"/>
                  <a:gd name="T5" fmla="*/ 1641 h 1642"/>
                  <a:gd name="T6" fmla="*/ 3802 w 3803"/>
                  <a:gd name="T7" fmla="*/ 1641 h 1642"/>
                  <a:gd name="T8" fmla="*/ 1901 w 3803"/>
                  <a:gd name="T9" fmla="*/ 0 h 1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3" h="1642">
                    <a:moveTo>
                      <a:pt x="1901" y="0"/>
                    </a:moveTo>
                    <a:lnTo>
                      <a:pt x="0" y="1641"/>
                    </a:lnTo>
                    <a:lnTo>
                      <a:pt x="1901" y="1641"/>
                    </a:lnTo>
                    <a:lnTo>
                      <a:pt x="3802" y="1641"/>
                    </a:lnTo>
                    <a:lnTo>
                      <a:pt x="1901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12"/>
            <p:cNvGrpSpPr/>
            <p:nvPr/>
          </p:nvGrpSpPr>
          <p:grpSpPr>
            <a:xfrm>
              <a:off x="4184716" y="2919725"/>
              <a:ext cx="1312682" cy="3038729"/>
              <a:chOff x="9284021" y="6544933"/>
              <a:chExt cx="2340015" cy="5416903"/>
            </a:xfrm>
          </p:grpSpPr>
          <p:sp>
            <p:nvSpPr>
              <p:cNvPr id="28" name="Freeform: Shape 13"/>
              <p:cNvSpPr/>
              <p:nvPr/>
            </p:nvSpPr>
            <p:spPr bwMode="auto">
              <a:xfrm>
                <a:off x="9862910" y="6544933"/>
                <a:ext cx="1184955" cy="4514539"/>
              </a:xfrm>
              <a:custGeom>
                <a:avLst/>
                <a:gdLst>
                  <a:gd name="T0" fmla="*/ 1932 w 1933"/>
                  <a:gd name="T1" fmla="*/ 7333 h 7334"/>
                  <a:gd name="T2" fmla="*/ 1932 w 1933"/>
                  <a:gd name="T3" fmla="*/ 0 h 7334"/>
                  <a:gd name="T4" fmla="*/ 0 w 1933"/>
                  <a:gd name="T5" fmla="*/ 1529 h 7334"/>
                  <a:gd name="T6" fmla="*/ 0 w 1933"/>
                  <a:gd name="T7" fmla="*/ 7333 h 7334"/>
                  <a:gd name="T8" fmla="*/ 1932 w 1933"/>
                  <a:gd name="T9" fmla="*/ 7333 h 7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3" h="7334">
                    <a:moveTo>
                      <a:pt x="1932" y="7333"/>
                    </a:moveTo>
                    <a:lnTo>
                      <a:pt x="1932" y="0"/>
                    </a:lnTo>
                    <a:lnTo>
                      <a:pt x="0" y="1529"/>
                    </a:lnTo>
                    <a:lnTo>
                      <a:pt x="0" y="7333"/>
                    </a:lnTo>
                    <a:lnTo>
                      <a:pt x="1932" y="7333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14"/>
              <p:cNvSpPr/>
              <p:nvPr/>
            </p:nvSpPr>
            <p:spPr bwMode="auto">
              <a:xfrm>
                <a:off x="9284021" y="10956189"/>
                <a:ext cx="2340015" cy="1005647"/>
              </a:xfrm>
              <a:custGeom>
                <a:avLst/>
                <a:gdLst>
                  <a:gd name="T0" fmla="*/ 1902 w 3804"/>
                  <a:gd name="T1" fmla="*/ 1640 h 1641"/>
                  <a:gd name="T2" fmla="*/ 0 w 3804"/>
                  <a:gd name="T3" fmla="*/ 0 h 1641"/>
                  <a:gd name="T4" fmla="*/ 1902 w 3804"/>
                  <a:gd name="T5" fmla="*/ 0 h 1641"/>
                  <a:gd name="T6" fmla="*/ 3803 w 3804"/>
                  <a:gd name="T7" fmla="*/ 0 h 1641"/>
                  <a:gd name="T8" fmla="*/ 1902 w 3804"/>
                  <a:gd name="T9" fmla="*/ 1640 h 1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4" h="1641">
                    <a:moveTo>
                      <a:pt x="1902" y="1640"/>
                    </a:moveTo>
                    <a:lnTo>
                      <a:pt x="0" y="0"/>
                    </a:lnTo>
                    <a:lnTo>
                      <a:pt x="1902" y="0"/>
                    </a:lnTo>
                    <a:lnTo>
                      <a:pt x="3803" y="0"/>
                    </a:lnTo>
                    <a:lnTo>
                      <a:pt x="1902" y="164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TextBox 15"/>
            <p:cNvSpPr txBox="1"/>
            <p:nvPr/>
          </p:nvSpPr>
          <p:spPr>
            <a:xfrm>
              <a:off x="5182554" y="2073602"/>
              <a:ext cx="712300" cy="553961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/>
            </a:bodyPr>
            <a:lstStyle/>
            <a:p>
              <a:r>
                <a:rPr lang="id-ID" sz="24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9" name="TextBox 16"/>
            <p:cNvSpPr txBox="1"/>
            <p:nvPr/>
          </p:nvSpPr>
          <p:spPr>
            <a:xfrm>
              <a:off x="6515172" y="1773915"/>
              <a:ext cx="712300" cy="553961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/>
            </a:bodyPr>
            <a:lstStyle/>
            <a:p>
              <a:r>
                <a:rPr lang="id-ID" sz="2400" b="1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0" name="TextBox 17"/>
            <p:cNvSpPr txBox="1"/>
            <p:nvPr/>
          </p:nvSpPr>
          <p:spPr>
            <a:xfrm>
              <a:off x="4509453" y="4890876"/>
              <a:ext cx="712300" cy="553961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/>
            </a:bodyPr>
            <a:lstStyle/>
            <a:p>
              <a:r>
                <a:rPr lang="id-ID" sz="2400" b="1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1" name="TextBox 18"/>
            <p:cNvSpPr txBox="1"/>
            <p:nvPr/>
          </p:nvSpPr>
          <p:spPr>
            <a:xfrm>
              <a:off x="5833240" y="4713071"/>
              <a:ext cx="712300" cy="553961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/>
            </a:bodyPr>
            <a:lstStyle/>
            <a:p>
              <a:r>
                <a:rPr lang="id-ID" sz="2400" b="1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12" name="Oval 21"/>
            <p:cNvSpPr>
              <a:spLocks noChangeAspect="1"/>
            </p:cNvSpPr>
            <p:nvPr/>
          </p:nvSpPr>
          <p:spPr bwMode="auto">
            <a:xfrm>
              <a:off x="6862381" y="4877546"/>
              <a:ext cx="175935" cy="1759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Oval 24"/>
            <p:cNvSpPr>
              <a:spLocks noChangeAspect="1"/>
            </p:cNvSpPr>
            <p:nvPr/>
          </p:nvSpPr>
          <p:spPr bwMode="auto">
            <a:xfrm>
              <a:off x="7533937" y="1696066"/>
              <a:ext cx="175935" cy="1759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Oval 27"/>
            <p:cNvSpPr>
              <a:spLocks noChangeAspect="1"/>
            </p:cNvSpPr>
            <p:nvPr/>
          </p:nvSpPr>
          <p:spPr bwMode="auto">
            <a:xfrm>
              <a:off x="4607453" y="2017958"/>
              <a:ext cx="175935" cy="1759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30"/>
            <p:cNvSpPr>
              <a:spLocks noChangeAspect="1"/>
            </p:cNvSpPr>
            <p:nvPr/>
          </p:nvSpPr>
          <p:spPr bwMode="auto">
            <a:xfrm>
              <a:off x="3942387" y="5303678"/>
              <a:ext cx="175935" cy="1759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7" name="组合 34"/>
          <p:cNvGrpSpPr/>
          <p:nvPr>
            <p:custDataLst>
              <p:tags r:id="rId3"/>
            </p:custDataLst>
          </p:nvPr>
        </p:nvGrpSpPr>
        <p:grpSpPr>
          <a:xfrm>
            <a:off x="7709872" y="1584918"/>
            <a:ext cx="3759142" cy="807914"/>
            <a:chOff x="2008537" y="1896543"/>
            <a:chExt cx="2635135" cy="807914"/>
          </a:xfrm>
        </p:grpSpPr>
        <p:sp>
          <p:nvSpPr>
            <p:cNvPr id="24" name="TextBox 35"/>
            <p:cNvSpPr txBox="1"/>
            <p:nvPr/>
          </p:nvSpPr>
          <p:spPr>
            <a:xfrm>
              <a:off x="2008537" y="1896543"/>
              <a:ext cx="851106" cy="184666"/>
            </a:xfrm>
            <a:prstGeom prst="rect">
              <a:avLst/>
            </a:prstGeom>
            <a:noFill/>
          </p:spPr>
          <p:txBody>
            <a:bodyPr wrap="none" lIns="144000" tIns="0" rIns="144000" bIns="0" anchor="ctr" anchorCtr="0">
              <a:normAutofit/>
            </a:bodyPr>
            <a:lstStyle/>
            <a:p>
              <a:r>
                <a:rPr lang="zh-CN" altLang="en-US" sz="12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5" name="TextBox 36"/>
            <p:cNvSpPr txBox="1"/>
            <p:nvPr/>
          </p:nvSpPr>
          <p:spPr>
            <a:xfrm>
              <a:off x="2008537" y="2081209"/>
              <a:ext cx="2635135" cy="623248"/>
            </a:xfrm>
            <a:prstGeom prst="rect">
              <a:avLst/>
            </a:prstGeom>
            <a:noFill/>
          </p:spPr>
          <p:txBody>
            <a:bodyPr wrap="square" lIns="144000" tIns="0" rIns="14400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请替换文字内容复制你的内容到此 （建议使用主题</a:t>
              </a:r>
              <a:b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字体）。如需更改请在（设置形状格式）菜单</a:t>
              </a:r>
              <a:b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下（文本选项）中调整</a:t>
              </a:r>
            </a:p>
          </p:txBody>
        </p:sp>
      </p:grpSp>
      <p:grpSp>
        <p:nvGrpSpPr>
          <p:cNvPr id="18" name="组合 37"/>
          <p:cNvGrpSpPr/>
          <p:nvPr>
            <p:custDataLst>
              <p:tags r:id="rId4"/>
            </p:custDataLst>
          </p:nvPr>
        </p:nvGrpSpPr>
        <p:grpSpPr>
          <a:xfrm>
            <a:off x="719668" y="5138250"/>
            <a:ext cx="3221197" cy="807914"/>
            <a:chOff x="2008537" y="1896543"/>
            <a:chExt cx="2635135" cy="807914"/>
          </a:xfrm>
        </p:grpSpPr>
        <p:sp>
          <p:nvSpPr>
            <p:cNvPr id="22" name="TextBox 38"/>
            <p:cNvSpPr txBox="1"/>
            <p:nvPr/>
          </p:nvSpPr>
          <p:spPr>
            <a:xfrm>
              <a:off x="3769381" y="1896543"/>
              <a:ext cx="874291" cy="184666"/>
            </a:xfrm>
            <a:prstGeom prst="rect">
              <a:avLst/>
            </a:prstGeom>
            <a:noFill/>
          </p:spPr>
          <p:txBody>
            <a:bodyPr wrap="none" lIns="0" tIns="0" rIns="144000" bIns="0" anchor="ctr" anchorCtr="0">
              <a:normAutofit/>
            </a:bodyPr>
            <a:lstStyle/>
            <a:p>
              <a:pPr algn="r"/>
              <a:r>
                <a:rPr lang="zh-CN" altLang="en-US" sz="12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3" name="TextBox 39"/>
            <p:cNvSpPr txBox="1"/>
            <p:nvPr/>
          </p:nvSpPr>
          <p:spPr>
            <a:xfrm>
              <a:off x="2008537" y="2081209"/>
              <a:ext cx="2635135" cy="623248"/>
            </a:xfrm>
            <a:prstGeom prst="rect">
              <a:avLst/>
            </a:prstGeom>
            <a:noFill/>
          </p:spPr>
          <p:txBody>
            <a:bodyPr wrap="square" lIns="0" tIns="0" rIns="144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请替换文字内容复制你的内容到此 （建议使用主题</a:t>
              </a:r>
              <a:b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字体）。如需更改请在（设置形状格式）菜单</a:t>
              </a:r>
              <a:b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下（文本选项）中调整</a:t>
              </a:r>
            </a:p>
          </p:txBody>
        </p:sp>
      </p:grpSp>
      <p:grpSp>
        <p:nvGrpSpPr>
          <p:cNvPr id="19" name="组合 40"/>
          <p:cNvGrpSpPr/>
          <p:nvPr>
            <p:custDataLst>
              <p:tags r:id="rId5"/>
            </p:custDataLst>
          </p:nvPr>
        </p:nvGrpSpPr>
        <p:grpSpPr>
          <a:xfrm>
            <a:off x="7038315" y="4763899"/>
            <a:ext cx="4430699" cy="807914"/>
            <a:chOff x="2104248" y="1896543"/>
            <a:chExt cx="2539424" cy="807914"/>
          </a:xfrm>
        </p:grpSpPr>
        <p:sp>
          <p:nvSpPr>
            <p:cNvPr id="20" name="TextBox 41"/>
            <p:cNvSpPr txBox="1"/>
            <p:nvPr/>
          </p:nvSpPr>
          <p:spPr>
            <a:xfrm>
              <a:off x="2104248" y="1896543"/>
              <a:ext cx="695877" cy="184666"/>
            </a:xfrm>
            <a:prstGeom prst="rect">
              <a:avLst/>
            </a:prstGeom>
            <a:noFill/>
          </p:spPr>
          <p:txBody>
            <a:bodyPr wrap="none" lIns="144000" tIns="0" rIns="144000" bIns="0" anchor="ctr" anchorCtr="0">
              <a:normAutofit/>
            </a:bodyPr>
            <a:lstStyle/>
            <a:p>
              <a:r>
                <a:rPr lang="zh-CN" altLang="en-US" sz="12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1" name="TextBox 42"/>
            <p:cNvSpPr txBox="1"/>
            <p:nvPr/>
          </p:nvSpPr>
          <p:spPr>
            <a:xfrm>
              <a:off x="2104248" y="2081209"/>
              <a:ext cx="2539424" cy="623248"/>
            </a:xfrm>
            <a:prstGeom prst="rect">
              <a:avLst/>
            </a:prstGeom>
            <a:noFill/>
          </p:spPr>
          <p:txBody>
            <a:bodyPr wrap="square" lIns="144000" tIns="0" rIns="14400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请替换文字内容复制你的内容到此 （建议使用主题</a:t>
              </a:r>
              <a:b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字体）。如需更改请在（设置形状格式）菜单</a:t>
              </a:r>
              <a:b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下（文本选项）中调整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35678" y="4120042"/>
            <a:ext cx="12227678" cy="2621113"/>
            <a:chOff x="1944914" y="1562967"/>
            <a:chExt cx="12227678" cy="3125938"/>
          </a:xfrm>
        </p:grpSpPr>
        <p:sp>
          <p:nvSpPr>
            <p:cNvPr id="9" name="矩形 8"/>
            <p:cNvSpPr/>
            <p:nvPr/>
          </p:nvSpPr>
          <p:spPr>
            <a:xfrm>
              <a:off x="1944914" y="1562967"/>
              <a:ext cx="12227678" cy="31259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3165447" y="2578208"/>
              <a:ext cx="9925104" cy="1538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适当的文字对项目进行简单介绍，介绍时注意要点，突出主题，文字可适当放大。一页文字最好控制在两百字以内。添加适当的文字对项目进行简单介绍，介绍时注意要点，突出主题，文字可适当放大。一页文字最好控制在两百字以内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92797" y="1015961"/>
            <a:ext cx="5370727" cy="3282111"/>
            <a:chOff x="4456703" y="3582154"/>
            <a:chExt cx="6415520" cy="392059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739" y="3901013"/>
              <a:ext cx="4764740" cy="297522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6703" y="3582154"/>
              <a:ext cx="6415520" cy="3920595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632891" y="2576477"/>
            <a:ext cx="2930130" cy="954802"/>
            <a:chOff x="375728" y="4487664"/>
            <a:chExt cx="2930130" cy="954802"/>
          </a:xfrm>
        </p:grpSpPr>
        <p:sp>
          <p:nvSpPr>
            <p:cNvPr id="18" name="MH_Text_1"/>
            <p:cNvSpPr txBox="1"/>
            <p:nvPr>
              <p:custDataLst>
                <p:tags r:id="rId3"/>
              </p:custDataLst>
            </p:nvPr>
          </p:nvSpPr>
          <p:spPr>
            <a:xfrm>
              <a:off x="375728" y="5030464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MH_SubTitle_1"/>
            <p:cNvSpPr txBox="1"/>
            <p:nvPr>
              <p:custDataLst>
                <p:tags r:id="rId4"/>
              </p:custDataLst>
            </p:nvPr>
          </p:nvSpPr>
          <p:spPr>
            <a:xfrm>
              <a:off x="509531" y="448766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993391" y="2457773"/>
            <a:ext cx="2930130" cy="954802"/>
            <a:chOff x="375728" y="4487664"/>
            <a:chExt cx="2930130" cy="954802"/>
          </a:xfrm>
        </p:grpSpPr>
        <p:sp>
          <p:nvSpPr>
            <p:cNvPr id="21" name="MH_Text_1"/>
            <p:cNvSpPr txBox="1"/>
            <p:nvPr>
              <p:custDataLst>
                <p:tags r:id="rId1"/>
              </p:custDataLst>
            </p:nvPr>
          </p:nvSpPr>
          <p:spPr>
            <a:xfrm>
              <a:off x="375728" y="5030464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点击此处更换文本内容概述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MH_SubTitle_1"/>
            <p:cNvSpPr txBox="1"/>
            <p:nvPr>
              <p:custDataLst>
                <p:tags r:id="rId2"/>
              </p:custDataLst>
            </p:nvPr>
          </p:nvSpPr>
          <p:spPr>
            <a:xfrm>
              <a:off x="509531" y="448766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57"/>
          <p:cNvCxnSpPr/>
          <p:nvPr/>
        </p:nvCxnSpPr>
        <p:spPr>
          <a:xfrm>
            <a:off x="2526654" y="3075142"/>
            <a:ext cx="0" cy="15798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58"/>
          <p:cNvCxnSpPr/>
          <p:nvPr/>
        </p:nvCxnSpPr>
        <p:spPr>
          <a:xfrm>
            <a:off x="5049430" y="3075142"/>
            <a:ext cx="0" cy="1579821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59"/>
          <p:cNvCxnSpPr/>
          <p:nvPr/>
        </p:nvCxnSpPr>
        <p:spPr>
          <a:xfrm>
            <a:off x="7574681" y="3075142"/>
            <a:ext cx="0" cy="15798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60"/>
          <p:cNvCxnSpPr/>
          <p:nvPr/>
        </p:nvCxnSpPr>
        <p:spPr>
          <a:xfrm>
            <a:off x="10099929" y="3075142"/>
            <a:ext cx="0" cy="1579821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140838" y="3764323"/>
            <a:ext cx="10339962" cy="577739"/>
            <a:chOff x="1140838" y="3764323"/>
            <a:chExt cx="10339962" cy="577739"/>
          </a:xfrm>
        </p:grpSpPr>
        <p:sp>
          <p:nvSpPr>
            <p:cNvPr id="13" name="燕尾形 60"/>
            <p:cNvSpPr/>
            <p:nvPr/>
          </p:nvSpPr>
          <p:spPr>
            <a:xfrm>
              <a:off x="1140838" y="3764327"/>
              <a:ext cx="2771633" cy="57773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Step 01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燕尾形 61"/>
            <p:cNvSpPr/>
            <p:nvPr/>
          </p:nvSpPr>
          <p:spPr>
            <a:xfrm>
              <a:off x="3663614" y="3764326"/>
              <a:ext cx="2771633" cy="577735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Step 02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燕尾形 62"/>
            <p:cNvSpPr/>
            <p:nvPr/>
          </p:nvSpPr>
          <p:spPr>
            <a:xfrm>
              <a:off x="6186391" y="3764324"/>
              <a:ext cx="2771633" cy="577735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Step 03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燕尾形 63"/>
            <p:cNvSpPr/>
            <p:nvPr/>
          </p:nvSpPr>
          <p:spPr>
            <a:xfrm>
              <a:off x="8709167" y="3764323"/>
              <a:ext cx="2771633" cy="577735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Step 04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61588" y="1568424"/>
            <a:ext cx="2930130" cy="4314276"/>
            <a:chOff x="1061588" y="1568424"/>
            <a:chExt cx="2930130" cy="4314276"/>
          </a:xfrm>
        </p:grpSpPr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1571345" y="1568424"/>
              <a:ext cx="1910619" cy="191061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22"/>
            <p:cNvSpPr txBox="1"/>
            <p:nvPr/>
          </p:nvSpPr>
          <p:spPr>
            <a:xfrm>
              <a:off x="2050218" y="1796552"/>
              <a:ext cx="952875" cy="1755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8000" b="1" dirty="0">
                  <a:solidFill>
                    <a:schemeClr val="bg1"/>
                  </a:solidFill>
                </a:rPr>
                <a:t>S</a:t>
              </a:r>
              <a:endParaRPr kumimoji="1" lang="zh-CN" altLang="en-US" sz="8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061588" y="4927898"/>
              <a:ext cx="2930130" cy="954802"/>
              <a:chOff x="1061588" y="4927898"/>
              <a:chExt cx="2930130" cy="954802"/>
            </a:xfrm>
          </p:grpSpPr>
          <p:sp>
            <p:nvSpPr>
              <p:cNvPr id="21" name="MH_Text_1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061588" y="5470698"/>
                <a:ext cx="2930130" cy="4120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点击此处更换文本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内容概述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MH_SubTitle_1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195391" y="4927898"/>
                <a:ext cx="2662525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>
                  <a:lnSpc>
                    <a:spcPct val="170000"/>
                  </a:lnSpc>
                </a:pPr>
                <a:r>
                  <a:rPr lang="zh-CN" alt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单击此处添加文字标题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143510" y="1568424"/>
            <a:ext cx="2930130" cy="4314276"/>
            <a:chOff x="6143510" y="1568424"/>
            <a:chExt cx="2930130" cy="4314276"/>
          </a:xfrm>
        </p:grpSpPr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6616898" y="1568424"/>
              <a:ext cx="1910619" cy="191061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880568" y="1796552"/>
              <a:ext cx="1388223" cy="17559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8000" b="1" dirty="0">
                  <a:solidFill>
                    <a:schemeClr val="bg1"/>
                  </a:solidFill>
                </a:rPr>
                <a:t>O</a:t>
              </a:r>
              <a:endParaRPr kumimoji="1" lang="zh-CN" altLang="en-US" sz="8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143510" y="4927898"/>
              <a:ext cx="2930130" cy="954802"/>
              <a:chOff x="6078694" y="4927898"/>
              <a:chExt cx="2930130" cy="954802"/>
            </a:xfrm>
          </p:grpSpPr>
          <p:sp>
            <p:nvSpPr>
              <p:cNvPr id="27" name="MH_Text_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078694" y="5470698"/>
                <a:ext cx="2930130" cy="4120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点击此处更换文本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内容概述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MH_SubTitle_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212497" y="4927898"/>
                <a:ext cx="2662525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>
                  <a:lnSpc>
                    <a:spcPct val="170000"/>
                  </a:lnSpc>
                </a:pPr>
                <a:r>
                  <a:rPr lang="zh-CN" alt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单击此处添加文字标题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684472" y="1568424"/>
            <a:ext cx="2930130" cy="4314276"/>
            <a:chOff x="8684472" y="1568424"/>
            <a:chExt cx="2930130" cy="4314276"/>
          </a:xfrm>
        </p:grpSpPr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9139673" y="1568424"/>
              <a:ext cx="1910619" cy="191061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25"/>
            <p:cNvSpPr txBox="1"/>
            <p:nvPr/>
          </p:nvSpPr>
          <p:spPr>
            <a:xfrm>
              <a:off x="9691614" y="1796552"/>
              <a:ext cx="816620" cy="1755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8000" b="1" dirty="0">
                  <a:solidFill>
                    <a:schemeClr val="bg1"/>
                  </a:solidFill>
                </a:rPr>
                <a:t>T</a:t>
              </a:r>
              <a:endParaRPr kumimoji="1" lang="zh-CN" altLang="en-US" sz="8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8684472" y="4927898"/>
              <a:ext cx="2930130" cy="954802"/>
              <a:chOff x="8684472" y="4927898"/>
              <a:chExt cx="2930130" cy="954802"/>
            </a:xfrm>
          </p:grpSpPr>
          <p:sp>
            <p:nvSpPr>
              <p:cNvPr id="33" name="MH_Text_1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8684472" y="5470698"/>
                <a:ext cx="2930130" cy="4120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点击此处更换文本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内容概述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MH_SubTitle_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818275" y="4927898"/>
                <a:ext cx="2662525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>
                  <a:lnSpc>
                    <a:spcPct val="170000"/>
                  </a:lnSpc>
                </a:pPr>
                <a:r>
                  <a:rPr lang="zh-CN" altLang="en-US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单击此处添加文字标题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3602549" y="1568424"/>
            <a:ext cx="2930130" cy="4314276"/>
            <a:chOff x="3602549" y="1568424"/>
            <a:chExt cx="2930130" cy="4314276"/>
          </a:xfrm>
        </p:grpSpPr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4094122" y="1568424"/>
              <a:ext cx="1910619" cy="191061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23"/>
            <p:cNvSpPr txBox="1"/>
            <p:nvPr/>
          </p:nvSpPr>
          <p:spPr>
            <a:xfrm>
              <a:off x="4314441" y="1796552"/>
              <a:ext cx="1469976" cy="1755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8000" b="1" dirty="0">
                  <a:solidFill>
                    <a:schemeClr val="bg1"/>
                  </a:solidFill>
                </a:rPr>
                <a:t>W</a:t>
              </a:r>
              <a:endParaRPr kumimoji="1" lang="zh-CN" altLang="en-US" sz="8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3602549" y="4927898"/>
              <a:ext cx="2930130" cy="954802"/>
              <a:chOff x="3544741" y="4927898"/>
              <a:chExt cx="2930130" cy="954802"/>
            </a:xfrm>
          </p:grpSpPr>
          <p:sp>
            <p:nvSpPr>
              <p:cNvPr id="39" name="MH_Text_1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3544741" y="5470698"/>
                <a:ext cx="2930130" cy="4120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点击此处更换文本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内容概述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MH_SubTitle_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678544" y="4927898"/>
                <a:ext cx="2662525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>
                  <a:lnSpc>
                    <a:spcPct val="170000"/>
                  </a:lnSpc>
                </a:pPr>
                <a:r>
                  <a:rPr lang="zh-CN" altLang="en-US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单击此处添加文字标题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56454" r="519" b="12400"/>
          <a:stretch>
            <a:fillRect/>
          </a:stretch>
        </p:blipFill>
        <p:spPr>
          <a:xfrm>
            <a:off x="0" y="1516062"/>
            <a:ext cx="12192000" cy="287780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508521" y="4958687"/>
            <a:ext cx="2282679" cy="785949"/>
            <a:chOff x="3508521" y="4958687"/>
            <a:chExt cx="2282679" cy="785949"/>
          </a:xfrm>
        </p:grpSpPr>
        <p:sp>
          <p:nvSpPr>
            <p:cNvPr id="10" name="MH_Text_1"/>
            <p:cNvSpPr txBox="1"/>
            <p:nvPr>
              <p:custDataLst>
                <p:tags r:id="rId7"/>
              </p:custDataLst>
            </p:nvPr>
          </p:nvSpPr>
          <p:spPr>
            <a:xfrm>
              <a:off x="3508521" y="5420756"/>
              <a:ext cx="2282679" cy="3238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内容概述</a:t>
              </a:r>
            </a:p>
          </p:txBody>
        </p:sp>
        <p:sp>
          <p:nvSpPr>
            <p:cNvPr id="11" name="MH_SubTitle_1"/>
            <p:cNvSpPr txBox="1"/>
            <p:nvPr>
              <p:custDataLst>
                <p:tags r:id="rId8"/>
              </p:custDataLst>
            </p:nvPr>
          </p:nvSpPr>
          <p:spPr>
            <a:xfrm>
              <a:off x="3508521" y="4958687"/>
              <a:ext cx="2282679" cy="3639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375921" y="4958687"/>
            <a:ext cx="2282679" cy="785949"/>
            <a:chOff x="9375921" y="4958687"/>
            <a:chExt cx="2282679" cy="785949"/>
          </a:xfrm>
        </p:grpSpPr>
        <p:sp>
          <p:nvSpPr>
            <p:cNvPr id="13" name="MH_Text_1"/>
            <p:cNvSpPr txBox="1"/>
            <p:nvPr>
              <p:custDataLst>
                <p:tags r:id="rId5"/>
              </p:custDataLst>
            </p:nvPr>
          </p:nvSpPr>
          <p:spPr>
            <a:xfrm>
              <a:off x="9375921" y="5420756"/>
              <a:ext cx="2282679" cy="3238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内容概述</a:t>
              </a:r>
            </a:p>
          </p:txBody>
        </p:sp>
        <p:sp>
          <p:nvSpPr>
            <p:cNvPr id="14" name="MH_SubTitle_1"/>
            <p:cNvSpPr txBox="1"/>
            <p:nvPr>
              <p:custDataLst>
                <p:tags r:id="rId6"/>
              </p:custDataLst>
            </p:nvPr>
          </p:nvSpPr>
          <p:spPr>
            <a:xfrm>
              <a:off x="9375921" y="4958687"/>
              <a:ext cx="2282679" cy="3639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3143" y="4958687"/>
            <a:ext cx="2282679" cy="785949"/>
            <a:chOff x="653143" y="4958687"/>
            <a:chExt cx="2282679" cy="785949"/>
          </a:xfrm>
        </p:grpSpPr>
        <p:sp>
          <p:nvSpPr>
            <p:cNvPr id="16" name="MH_Text_1"/>
            <p:cNvSpPr txBox="1"/>
            <p:nvPr>
              <p:custDataLst>
                <p:tags r:id="rId3"/>
              </p:custDataLst>
            </p:nvPr>
          </p:nvSpPr>
          <p:spPr>
            <a:xfrm>
              <a:off x="653143" y="5420756"/>
              <a:ext cx="2282679" cy="3238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内容概述</a:t>
              </a:r>
            </a:p>
          </p:txBody>
        </p:sp>
        <p:sp>
          <p:nvSpPr>
            <p:cNvPr id="17" name="MH_SubTitle_1"/>
            <p:cNvSpPr txBox="1"/>
            <p:nvPr>
              <p:custDataLst>
                <p:tags r:id="rId4"/>
              </p:custDataLst>
            </p:nvPr>
          </p:nvSpPr>
          <p:spPr>
            <a:xfrm>
              <a:off x="653143" y="4958687"/>
              <a:ext cx="2282679" cy="3639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02829" y="4958687"/>
            <a:ext cx="2282679" cy="785949"/>
            <a:chOff x="6302829" y="4958687"/>
            <a:chExt cx="2282679" cy="785949"/>
          </a:xfrm>
        </p:grpSpPr>
        <p:sp>
          <p:nvSpPr>
            <p:cNvPr id="19" name="MH_Text_1"/>
            <p:cNvSpPr txBox="1"/>
            <p:nvPr>
              <p:custDataLst>
                <p:tags r:id="rId1"/>
              </p:custDataLst>
            </p:nvPr>
          </p:nvSpPr>
          <p:spPr>
            <a:xfrm>
              <a:off x="6302829" y="5420756"/>
              <a:ext cx="2282679" cy="3238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内容概述</a:t>
              </a:r>
            </a:p>
          </p:txBody>
        </p:sp>
        <p:sp>
          <p:nvSpPr>
            <p:cNvPr id="20" name="MH_SubTitle_1"/>
            <p:cNvSpPr txBox="1"/>
            <p:nvPr>
              <p:custDataLst>
                <p:tags r:id="rId2"/>
              </p:custDataLst>
            </p:nvPr>
          </p:nvSpPr>
          <p:spPr>
            <a:xfrm>
              <a:off x="6302829" y="4958687"/>
              <a:ext cx="2282679" cy="3639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06551" y="3987469"/>
            <a:ext cx="812800" cy="812800"/>
            <a:chOff x="1406551" y="3987469"/>
            <a:chExt cx="812800" cy="812800"/>
          </a:xfrm>
        </p:grpSpPr>
        <p:sp>
          <p:nvSpPr>
            <p:cNvPr id="22" name="椭圆 21"/>
            <p:cNvSpPr/>
            <p:nvPr/>
          </p:nvSpPr>
          <p:spPr>
            <a:xfrm>
              <a:off x="1406551" y="3987469"/>
              <a:ext cx="812800" cy="8128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175"/>
            <p:cNvSpPr>
              <a:spLocks noEditPoints="1"/>
            </p:cNvSpPr>
            <p:nvPr/>
          </p:nvSpPr>
          <p:spPr bwMode="auto">
            <a:xfrm>
              <a:off x="1600293" y="4205585"/>
              <a:ext cx="388378" cy="391483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8" y="58"/>
                </a:cxn>
                <a:cxn ang="0">
                  <a:pos x="5" y="57"/>
                </a:cxn>
                <a:cxn ang="0">
                  <a:pos x="1" y="53"/>
                </a:cxn>
                <a:cxn ang="0">
                  <a:pos x="0" y="50"/>
                </a:cxn>
                <a:cxn ang="0">
                  <a:pos x="1" y="47"/>
                </a:cxn>
                <a:cxn ang="0">
                  <a:pos x="25" y="22"/>
                </a:cxn>
                <a:cxn ang="0">
                  <a:pos x="35" y="33"/>
                </a:cxn>
                <a:cxn ang="0">
                  <a:pos x="11" y="57"/>
                </a:cxn>
                <a:cxn ang="0">
                  <a:pos x="10" y="45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10" y="45"/>
                </a:cxn>
                <a:cxn ang="0">
                  <a:pos x="57" y="21"/>
                </a:cxn>
                <a:cxn ang="0">
                  <a:pos x="42" y="32"/>
                </a:cxn>
                <a:cxn ang="0">
                  <a:pos x="26" y="16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1" y="3"/>
                </a:cxn>
                <a:cxn ang="0">
                  <a:pos x="50" y="4"/>
                </a:cxn>
                <a:cxn ang="0">
                  <a:pos x="40" y="10"/>
                </a:cxn>
                <a:cxn ang="0">
                  <a:pos x="40" y="18"/>
                </a:cxn>
                <a:cxn ang="0">
                  <a:pos x="47" y="22"/>
                </a:cxn>
                <a:cxn ang="0">
                  <a:pos x="57" y="16"/>
                </a:cxn>
                <a:cxn ang="0">
                  <a:pos x="58" y="17"/>
                </a:cxn>
                <a:cxn ang="0">
                  <a:pos x="57" y="21"/>
                </a:cxn>
              </a:cxnLst>
              <a:rect l="0" t="0" r="r" b="b"/>
              <a:pathLst>
                <a:path w="58" h="58">
                  <a:moveTo>
                    <a:pt x="11" y="57"/>
                  </a:moveTo>
                  <a:cubicBezTo>
                    <a:pt x="10" y="58"/>
                    <a:pt x="9" y="58"/>
                    <a:pt x="8" y="58"/>
                  </a:cubicBezTo>
                  <a:cubicBezTo>
                    <a:pt x="7" y="58"/>
                    <a:pt x="6" y="58"/>
                    <a:pt x="5" y="5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0" y="49"/>
                    <a:pt x="0" y="47"/>
                    <a:pt x="1" y="47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7"/>
                    <a:pt x="31" y="31"/>
                    <a:pt x="35" y="33"/>
                  </a:cubicBezTo>
                  <a:lnTo>
                    <a:pt x="11" y="57"/>
                  </a:lnTo>
                  <a:close/>
                  <a:moveTo>
                    <a:pt x="10" y="45"/>
                  </a:moveTo>
                  <a:cubicBezTo>
                    <a:pt x="9" y="45"/>
                    <a:pt x="8" y="46"/>
                    <a:pt x="8" y="48"/>
                  </a:cubicBezTo>
                  <a:cubicBezTo>
                    <a:pt x="8" y="49"/>
                    <a:pt x="9" y="50"/>
                    <a:pt x="10" y="50"/>
                  </a:cubicBezTo>
                  <a:cubicBezTo>
                    <a:pt x="11" y="50"/>
                    <a:pt x="12" y="49"/>
                    <a:pt x="12" y="48"/>
                  </a:cubicBezTo>
                  <a:cubicBezTo>
                    <a:pt x="12" y="46"/>
                    <a:pt x="11" y="45"/>
                    <a:pt x="10" y="45"/>
                  </a:cubicBezTo>
                  <a:close/>
                  <a:moveTo>
                    <a:pt x="57" y="21"/>
                  </a:moveTo>
                  <a:cubicBezTo>
                    <a:pt x="55" y="27"/>
                    <a:pt x="49" y="32"/>
                    <a:pt x="42" y="32"/>
                  </a:cubicBezTo>
                  <a:cubicBezTo>
                    <a:pt x="33" y="32"/>
                    <a:pt x="26" y="24"/>
                    <a:pt x="26" y="16"/>
                  </a:cubicBezTo>
                  <a:cubicBezTo>
                    <a:pt x="26" y="7"/>
                    <a:pt x="33" y="0"/>
                    <a:pt x="42" y="0"/>
                  </a:cubicBezTo>
                  <a:cubicBezTo>
                    <a:pt x="45" y="0"/>
                    <a:pt x="48" y="0"/>
                    <a:pt x="50" y="2"/>
                  </a:cubicBezTo>
                  <a:cubicBezTo>
                    <a:pt x="51" y="2"/>
                    <a:pt x="51" y="2"/>
                    <a:pt x="51" y="3"/>
                  </a:cubicBezTo>
                  <a:cubicBezTo>
                    <a:pt x="51" y="3"/>
                    <a:pt x="51" y="4"/>
                    <a:pt x="50" y="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1"/>
                    <a:pt x="56" y="16"/>
                    <a:pt x="57" y="16"/>
                  </a:cubicBezTo>
                  <a:cubicBezTo>
                    <a:pt x="58" y="16"/>
                    <a:pt x="58" y="16"/>
                    <a:pt x="58" y="17"/>
                  </a:cubicBezTo>
                  <a:cubicBezTo>
                    <a:pt x="58" y="18"/>
                    <a:pt x="58" y="20"/>
                    <a:pt x="57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55584" y="3987469"/>
            <a:ext cx="812800" cy="812800"/>
            <a:chOff x="4255584" y="3987469"/>
            <a:chExt cx="812800" cy="812800"/>
          </a:xfrm>
        </p:grpSpPr>
        <p:sp>
          <p:nvSpPr>
            <p:cNvPr id="25" name="椭圆 24"/>
            <p:cNvSpPr/>
            <p:nvPr/>
          </p:nvSpPr>
          <p:spPr>
            <a:xfrm>
              <a:off x="4255584" y="3987469"/>
              <a:ext cx="812800" cy="812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132"/>
            <p:cNvSpPr>
              <a:spLocks noEditPoints="1"/>
            </p:cNvSpPr>
            <p:nvPr/>
          </p:nvSpPr>
          <p:spPr bwMode="auto">
            <a:xfrm>
              <a:off x="4444236" y="4180507"/>
              <a:ext cx="435495" cy="416561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104617" y="3987469"/>
            <a:ext cx="812800" cy="812800"/>
            <a:chOff x="7104617" y="3987469"/>
            <a:chExt cx="812800" cy="812800"/>
          </a:xfrm>
        </p:grpSpPr>
        <p:sp>
          <p:nvSpPr>
            <p:cNvPr id="28" name="椭圆 27"/>
            <p:cNvSpPr/>
            <p:nvPr/>
          </p:nvSpPr>
          <p:spPr>
            <a:xfrm>
              <a:off x="7104617" y="3987469"/>
              <a:ext cx="812800" cy="8128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Freeform 62"/>
            <p:cNvSpPr>
              <a:spLocks noEditPoints="1"/>
            </p:cNvSpPr>
            <p:nvPr/>
          </p:nvSpPr>
          <p:spPr bwMode="auto">
            <a:xfrm>
              <a:off x="7301106" y="4189736"/>
              <a:ext cx="419821" cy="423179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953651" y="3987469"/>
            <a:ext cx="812800" cy="812800"/>
            <a:chOff x="9953651" y="3987469"/>
            <a:chExt cx="812800" cy="812800"/>
          </a:xfrm>
        </p:grpSpPr>
        <p:sp>
          <p:nvSpPr>
            <p:cNvPr id="31" name="椭圆 30"/>
            <p:cNvSpPr/>
            <p:nvPr/>
          </p:nvSpPr>
          <p:spPr>
            <a:xfrm>
              <a:off x="9953651" y="3987469"/>
              <a:ext cx="812800" cy="812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Freeform 175"/>
            <p:cNvSpPr>
              <a:spLocks noEditPoints="1"/>
            </p:cNvSpPr>
            <p:nvPr/>
          </p:nvSpPr>
          <p:spPr bwMode="auto">
            <a:xfrm>
              <a:off x="10165862" y="4205585"/>
              <a:ext cx="388378" cy="391483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8" y="58"/>
                </a:cxn>
                <a:cxn ang="0">
                  <a:pos x="5" y="57"/>
                </a:cxn>
                <a:cxn ang="0">
                  <a:pos x="1" y="53"/>
                </a:cxn>
                <a:cxn ang="0">
                  <a:pos x="0" y="50"/>
                </a:cxn>
                <a:cxn ang="0">
                  <a:pos x="1" y="47"/>
                </a:cxn>
                <a:cxn ang="0">
                  <a:pos x="25" y="22"/>
                </a:cxn>
                <a:cxn ang="0">
                  <a:pos x="35" y="33"/>
                </a:cxn>
                <a:cxn ang="0">
                  <a:pos x="11" y="57"/>
                </a:cxn>
                <a:cxn ang="0">
                  <a:pos x="10" y="45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10" y="45"/>
                </a:cxn>
                <a:cxn ang="0">
                  <a:pos x="57" y="21"/>
                </a:cxn>
                <a:cxn ang="0">
                  <a:pos x="42" y="32"/>
                </a:cxn>
                <a:cxn ang="0">
                  <a:pos x="26" y="16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1" y="3"/>
                </a:cxn>
                <a:cxn ang="0">
                  <a:pos x="50" y="4"/>
                </a:cxn>
                <a:cxn ang="0">
                  <a:pos x="40" y="10"/>
                </a:cxn>
                <a:cxn ang="0">
                  <a:pos x="40" y="18"/>
                </a:cxn>
                <a:cxn ang="0">
                  <a:pos x="47" y="22"/>
                </a:cxn>
                <a:cxn ang="0">
                  <a:pos x="57" y="16"/>
                </a:cxn>
                <a:cxn ang="0">
                  <a:pos x="58" y="17"/>
                </a:cxn>
                <a:cxn ang="0">
                  <a:pos x="57" y="21"/>
                </a:cxn>
              </a:cxnLst>
              <a:rect l="0" t="0" r="r" b="b"/>
              <a:pathLst>
                <a:path w="58" h="58">
                  <a:moveTo>
                    <a:pt x="11" y="57"/>
                  </a:moveTo>
                  <a:cubicBezTo>
                    <a:pt x="10" y="58"/>
                    <a:pt x="9" y="58"/>
                    <a:pt x="8" y="58"/>
                  </a:cubicBezTo>
                  <a:cubicBezTo>
                    <a:pt x="7" y="58"/>
                    <a:pt x="6" y="58"/>
                    <a:pt x="5" y="5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0" y="49"/>
                    <a:pt x="0" y="47"/>
                    <a:pt x="1" y="47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7"/>
                    <a:pt x="31" y="31"/>
                    <a:pt x="35" y="33"/>
                  </a:cubicBezTo>
                  <a:lnTo>
                    <a:pt x="11" y="57"/>
                  </a:lnTo>
                  <a:close/>
                  <a:moveTo>
                    <a:pt x="10" y="45"/>
                  </a:moveTo>
                  <a:cubicBezTo>
                    <a:pt x="9" y="45"/>
                    <a:pt x="8" y="46"/>
                    <a:pt x="8" y="48"/>
                  </a:cubicBezTo>
                  <a:cubicBezTo>
                    <a:pt x="8" y="49"/>
                    <a:pt x="9" y="50"/>
                    <a:pt x="10" y="50"/>
                  </a:cubicBezTo>
                  <a:cubicBezTo>
                    <a:pt x="11" y="50"/>
                    <a:pt x="12" y="49"/>
                    <a:pt x="12" y="48"/>
                  </a:cubicBezTo>
                  <a:cubicBezTo>
                    <a:pt x="12" y="46"/>
                    <a:pt x="11" y="45"/>
                    <a:pt x="10" y="45"/>
                  </a:cubicBezTo>
                  <a:close/>
                  <a:moveTo>
                    <a:pt x="57" y="21"/>
                  </a:moveTo>
                  <a:cubicBezTo>
                    <a:pt x="55" y="27"/>
                    <a:pt x="49" y="32"/>
                    <a:pt x="42" y="32"/>
                  </a:cubicBezTo>
                  <a:cubicBezTo>
                    <a:pt x="33" y="32"/>
                    <a:pt x="26" y="24"/>
                    <a:pt x="26" y="16"/>
                  </a:cubicBezTo>
                  <a:cubicBezTo>
                    <a:pt x="26" y="7"/>
                    <a:pt x="33" y="0"/>
                    <a:pt x="42" y="0"/>
                  </a:cubicBezTo>
                  <a:cubicBezTo>
                    <a:pt x="45" y="0"/>
                    <a:pt x="48" y="0"/>
                    <a:pt x="50" y="2"/>
                  </a:cubicBezTo>
                  <a:cubicBezTo>
                    <a:pt x="51" y="2"/>
                    <a:pt x="51" y="2"/>
                    <a:pt x="51" y="3"/>
                  </a:cubicBezTo>
                  <a:cubicBezTo>
                    <a:pt x="51" y="3"/>
                    <a:pt x="51" y="4"/>
                    <a:pt x="50" y="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1"/>
                    <a:pt x="56" y="16"/>
                    <a:pt x="57" y="16"/>
                  </a:cubicBezTo>
                  <a:cubicBezTo>
                    <a:pt x="58" y="16"/>
                    <a:pt x="58" y="16"/>
                    <a:pt x="58" y="17"/>
                  </a:cubicBezTo>
                  <a:cubicBezTo>
                    <a:pt x="58" y="18"/>
                    <a:pt x="58" y="20"/>
                    <a:pt x="57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t="30967" r="5818" b="4086"/>
          <a:stretch>
            <a:fillRect/>
          </a:stretch>
        </p:blipFill>
        <p:spPr>
          <a:xfrm>
            <a:off x="-1" y="0"/>
            <a:ext cx="12192000" cy="44540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13" y="294967"/>
            <a:ext cx="1453466" cy="148236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2715283"/>
            <a:ext cx="12191999" cy="4142717"/>
          </a:xfrm>
          <a:prstGeom prst="rect">
            <a:avLst/>
          </a:prstGeom>
          <a:solidFill>
            <a:srgbClr val="EEC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5725" y="418672"/>
            <a:ext cx="3404597" cy="22966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69" y="932955"/>
            <a:ext cx="835044" cy="1688748"/>
          </a:xfrm>
          <a:prstGeom prst="rect">
            <a:avLst/>
          </a:prstGeom>
        </p:spPr>
      </p:pic>
      <p:sp>
        <p:nvSpPr>
          <p:cNvPr id="11" name="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1660" y="1414597"/>
            <a:ext cx="33448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12" name="矩形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1660" y="878057"/>
            <a:ext cx="194707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en-US" altLang="zh-CN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22436" y="2980361"/>
            <a:ext cx="362505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>
                <a:solidFill>
                  <a:srgbClr val="C00000">
                    <a:alpha val="25000"/>
                  </a:srgbClr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23900" dirty="0">
              <a:solidFill>
                <a:srgbClr val="C00000">
                  <a:alpha val="25000"/>
                </a:srgb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742688" y="4157606"/>
            <a:ext cx="5583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31" name="Footer Text"/>
          <p:cNvSpPr txBox="1"/>
          <p:nvPr/>
        </p:nvSpPr>
        <p:spPr>
          <a:xfrm>
            <a:off x="4742688" y="4990450"/>
            <a:ext cx="5752029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Respect for the designer's achievements, welcome to download my works, thank you for your support!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30105042"/>
  <p:tag name="MH_LIBRARY" val="GRAPHIC"/>
  <p:tag name="MH_ORDER" val="矩形 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30105042"/>
  <p:tag name="MH_LIBRARY" val="GRAPHIC"/>
  <p:tag name="MH_ORDER" val="Rectangle 7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30105042"/>
  <p:tag name="MH_LIBRARY" val="GRAPHIC"/>
  <p:tag name="MH_ORDER" val="矩形 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30105042"/>
  <p:tag name="MH_LIBRARY" val="GRAPHIC"/>
  <p:tag name="MH_ORDER" val="矩形 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30105042"/>
  <p:tag name="MH_LIBRARY" val="GRAPHIC"/>
  <p:tag name="MH_ORDER" val="Rectangle 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30105042"/>
  <p:tag name="MH_LIBRARY" val="GRAPHIC"/>
  <p:tag name="MH_ORDER" val="Rectangle 7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30105042"/>
  <p:tag name="MH_LIBRARY" val="GRAPHIC"/>
  <p:tag name="MH_ORDER" val="矩形 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30105042"/>
  <p:tag name="MH_LIBRARY" val="GRAPHIC"/>
  <p:tag name="MH_ORDER" val="Rectangle 7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30105042"/>
  <p:tag name="MH_LIBRARY" val="GRAPHIC"/>
  <p:tag name="MH_ORDER" val="矩形 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30105042"/>
  <p:tag name="MH_LIBRARY" val="GRAPHIC"/>
  <p:tag name="MH_ORDER" val="Rectangle 7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1479</Words>
  <Application>Microsoft Office PowerPoint</Application>
  <PresentationFormat>宽屏</PresentationFormat>
  <Paragraphs>259</Paragraphs>
  <Slides>24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微软雅黑</vt:lpstr>
      <vt:lpstr>Calibri</vt:lpstr>
      <vt:lpstr>Impact</vt:lpstr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2018-04-04T12:03:00Z</dcterms:created>
  <dcterms:modified xsi:type="dcterms:W3CDTF">2021-01-06T00:37:50Z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