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3189" r:id="rId2"/>
    <p:sldId id="3178" r:id="rId3"/>
    <p:sldId id="3179" r:id="rId4"/>
    <p:sldId id="3134" r:id="rId5"/>
    <p:sldId id="3143" r:id="rId6"/>
    <p:sldId id="3150" r:id="rId7"/>
    <p:sldId id="3129" r:id="rId8"/>
    <p:sldId id="3190" r:id="rId9"/>
    <p:sldId id="3148" r:id="rId10"/>
    <p:sldId id="3131" r:id="rId11"/>
    <p:sldId id="3149" r:id="rId12"/>
    <p:sldId id="3132" r:id="rId13"/>
    <p:sldId id="3191" r:id="rId14"/>
    <p:sldId id="3130" r:id="rId15"/>
    <p:sldId id="3141" r:id="rId16"/>
    <p:sldId id="3138" r:id="rId17"/>
    <p:sldId id="3135" r:id="rId18"/>
    <p:sldId id="3192" r:id="rId19"/>
    <p:sldId id="3133" r:id="rId20"/>
    <p:sldId id="3142" r:id="rId21"/>
    <p:sldId id="3193" r:id="rId22"/>
  </p:sldIdLst>
  <p:sldSz cx="12858750" cy="723265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5" autoAdjust="0"/>
    <p:restoredTop sz="92986" autoAdjust="0"/>
  </p:normalViewPr>
  <p:slideViewPr>
    <p:cSldViewPr>
      <p:cViewPr varScale="1">
        <p:scale>
          <a:sx n="56" d="100"/>
          <a:sy n="56" d="100"/>
        </p:scale>
        <p:origin x="90" y="462"/>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685800" y="1143000"/>
            <a:ext cx="5486400" cy="3086100"/>
          </a:xfrm>
        </p:spPr>
      </p:sp>
      <p:sp>
        <p:nvSpPr>
          <p:cNvPr id="614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614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5E018A50-0272-459E-8BED-66D2F382125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4.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714899" y="6666234"/>
            <a:ext cx="5428952"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a:solidFill>
                  <a:schemeClr val="bg1"/>
                </a:solidFill>
                <a:cs typeface="Arial" panose="020B0604020202020204" pitchFamily="34" charset="0"/>
              </a:rPr>
              <a:t>汇报人：</a:t>
            </a:r>
            <a:r>
              <a:rPr lang="en-US" altLang="zh-CN" sz="2000">
                <a:solidFill>
                  <a:schemeClr val="bg1"/>
                </a:solidFill>
                <a:cs typeface="Arial" panose="020B0604020202020204" pitchFamily="34" charset="0"/>
              </a:rPr>
              <a:t>xiazaii  Report Person: XXXXX</a:t>
            </a:r>
            <a:endParaRPr lang="zh-CN" altLang="en-US" sz="2000" dirty="0">
              <a:solidFill>
                <a:schemeClr val="bg1"/>
              </a:solidFill>
              <a:cs typeface="Arial" panose="020B0604020202020204" pitchFamily="34" charset="0"/>
            </a:endParaRPr>
          </a:p>
        </p:txBody>
      </p:sp>
      <p:sp>
        <p:nvSpPr>
          <p:cNvPr id="15" name="矩形 259"/>
          <p:cNvSpPr>
            <a:spLocks noChangeArrowheads="1"/>
          </p:cNvSpPr>
          <p:nvPr/>
        </p:nvSpPr>
        <p:spPr bwMode="auto">
          <a:xfrm>
            <a:off x="2828975" y="4897730"/>
            <a:ext cx="7488642"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cap="all" dirty="0">
                <a:solidFill>
                  <a:schemeClr val="bg1"/>
                </a:solidFill>
                <a:latin typeface="方正正中黑简体" panose="02000000000000000000" pitchFamily="2" charset="-122"/>
                <a:ea typeface="方正正中黑简体" panose="02000000000000000000" pitchFamily="2" charset="-122"/>
                <a:cs typeface="Arial" panose="020B0604020202020204" pitchFamily="34" charset="0"/>
              </a:rPr>
              <a:t>财务数据分析</a:t>
            </a:r>
          </a:p>
        </p:txBody>
      </p:sp>
      <p:sp>
        <p:nvSpPr>
          <p:cNvPr id="16" name="矩形 259"/>
          <p:cNvSpPr>
            <a:spLocks noChangeArrowheads="1"/>
          </p:cNvSpPr>
          <p:nvPr/>
        </p:nvSpPr>
        <p:spPr bwMode="auto">
          <a:xfrm>
            <a:off x="3266064" y="6128836"/>
            <a:ext cx="6326623"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bg1"/>
                </a:solidFill>
                <a:latin typeface="Arial" panose="020B0604020202020204" pitchFamily="34" charset="0"/>
                <a:cs typeface="Arial" panose="020B0604020202020204" pitchFamily="34" charset="0"/>
              </a:rPr>
              <a:t>FINANCIAL DATA ANALYSIS</a:t>
            </a: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2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7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33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38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57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4" grpId="1" bldLvl="0" animBg="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33275"/>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1749433" y="554820"/>
            <a:ext cx="11474254" cy="1672827"/>
          </a:xfrm>
          <a:prstGeom prst="parallelogram">
            <a:avLst>
              <a:gd name="adj" fmla="val 45244"/>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26" name="MH_Entry_1"/>
          <p:cNvSpPr>
            <a:spLocks noChangeArrowheads="1"/>
          </p:cNvSpPr>
          <p:nvPr>
            <p:custDataLst>
              <p:tags r:id="rId2"/>
            </p:custDataLst>
          </p:nvPr>
        </p:nvSpPr>
        <p:spPr bwMode="auto">
          <a:xfrm>
            <a:off x="7250452" y="2602584"/>
            <a:ext cx="2943433"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7" name="MH_Entry_2"/>
          <p:cNvSpPr>
            <a:spLocks noChangeArrowheads="1"/>
          </p:cNvSpPr>
          <p:nvPr>
            <p:custDataLst>
              <p:tags r:id="rId3"/>
            </p:custDataLst>
          </p:nvPr>
        </p:nvSpPr>
        <p:spPr bwMode="auto">
          <a:xfrm>
            <a:off x="3144401" y="3539147"/>
            <a:ext cx="2865168"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8" name="MH_Entry_3"/>
          <p:cNvSpPr>
            <a:spLocks noChangeArrowheads="1"/>
          </p:cNvSpPr>
          <p:nvPr>
            <p:custDataLst>
              <p:tags r:id="rId4"/>
            </p:custDataLst>
          </p:nvPr>
        </p:nvSpPr>
        <p:spPr bwMode="auto">
          <a:xfrm>
            <a:off x="6847853" y="4476716"/>
            <a:ext cx="2943433"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9" name="MH_Entry_4"/>
          <p:cNvSpPr>
            <a:spLocks noChangeArrowheads="1"/>
          </p:cNvSpPr>
          <p:nvPr>
            <p:custDataLst>
              <p:tags r:id="rId5"/>
            </p:custDataLst>
          </p:nvPr>
        </p:nvSpPr>
        <p:spPr bwMode="auto">
          <a:xfrm>
            <a:off x="2743655" y="5416284"/>
            <a:ext cx="2865168" cy="4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Number_1"/>
          <p:cNvSpPr/>
          <p:nvPr>
            <p:custDataLst>
              <p:tags r:id="rId6"/>
            </p:custDataLst>
          </p:nvPr>
        </p:nvSpPr>
        <p:spPr>
          <a:xfrm rot="413314">
            <a:off x="6514462" y="2614362"/>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5" name="MH_Number_2"/>
          <p:cNvSpPr/>
          <p:nvPr>
            <p:custDataLst>
              <p:tags r:id="rId7"/>
            </p:custDataLst>
          </p:nvPr>
        </p:nvSpPr>
        <p:spPr>
          <a:xfrm rot="413314">
            <a:off x="6308128" y="3554215"/>
            <a:ext cx="485888" cy="525898"/>
          </a:xfrm>
          <a:custGeom>
            <a:avLst/>
            <a:gdLst>
              <a:gd name="connsiteX0" fmla="*/ 45161 w 370245"/>
              <a:gd name="connsiteY0" fmla="*/ 39273 h 400731"/>
              <a:gd name="connsiteX1" fmla="*/ 370245 w 370245"/>
              <a:gd name="connsiteY1" fmla="*/ 0 h 400731"/>
              <a:gd name="connsiteX2" fmla="*/ 325083 w 370245"/>
              <a:gd name="connsiteY2" fmla="*/ 361458 h 400731"/>
              <a:gd name="connsiteX3" fmla="*/ 0 w 370245"/>
              <a:gd name="connsiteY3" fmla="*/ 400731 h 400731"/>
            </a:gdLst>
            <a:ahLst/>
            <a:cxnLst>
              <a:cxn ang="0">
                <a:pos x="connsiteX0" y="connsiteY0"/>
              </a:cxn>
              <a:cxn ang="0">
                <a:pos x="connsiteX1" y="connsiteY1"/>
              </a:cxn>
              <a:cxn ang="0">
                <a:pos x="connsiteX2" y="connsiteY2"/>
              </a:cxn>
              <a:cxn ang="0">
                <a:pos x="connsiteX3" y="connsiteY3"/>
              </a:cxn>
            </a:cxnLst>
            <a:rect l="l" t="t" r="r" b="b"/>
            <a:pathLst>
              <a:path w="370245" h="400731">
                <a:moveTo>
                  <a:pt x="45161" y="39273"/>
                </a:moveTo>
                <a:lnTo>
                  <a:pt x="370245" y="0"/>
                </a:lnTo>
                <a:lnTo>
                  <a:pt x="325083" y="361458"/>
                </a:lnTo>
                <a:lnTo>
                  <a:pt x="0" y="400731"/>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6" name="MH_Number_3"/>
          <p:cNvSpPr/>
          <p:nvPr>
            <p:custDataLst>
              <p:tags r:id="rId8"/>
            </p:custDataLst>
          </p:nvPr>
        </p:nvSpPr>
        <p:spPr>
          <a:xfrm rot="413314">
            <a:off x="6101795" y="4494065"/>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7" name="MH_Number_4"/>
          <p:cNvSpPr/>
          <p:nvPr>
            <p:custDataLst>
              <p:tags r:id="rId9"/>
            </p:custDataLst>
          </p:nvPr>
        </p:nvSpPr>
        <p:spPr>
          <a:xfrm rot="413314">
            <a:off x="5895346" y="5433918"/>
            <a:ext cx="486111" cy="524054"/>
          </a:xfrm>
          <a:custGeom>
            <a:avLst/>
            <a:gdLst>
              <a:gd name="connsiteX0" fmla="*/ 45331 w 370414"/>
              <a:gd name="connsiteY0" fmla="*/ 39273 h 399327"/>
              <a:gd name="connsiteX1" fmla="*/ 370414 w 370414"/>
              <a:gd name="connsiteY1" fmla="*/ 0 h 399327"/>
              <a:gd name="connsiteX2" fmla="*/ 325084 w 370414"/>
              <a:gd name="connsiteY2" fmla="*/ 360054 h 399327"/>
              <a:gd name="connsiteX3" fmla="*/ 0 w 370414"/>
              <a:gd name="connsiteY3" fmla="*/ 399327 h 399327"/>
            </a:gdLst>
            <a:ahLst/>
            <a:cxnLst>
              <a:cxn ang="0">
                <a:pos x="connsiteX0" y="connsiteY0"/>
              </a:cxn>
              <a:cxn ang="0">
                <a:pos x="connsiteX1" y="connsiteY1"/>
              </a:cxn>
              <a:cxn ang="0">
                <a:pos x="connsiteX2" y="connsiteY2"/>
              </a:cxn>
              <a:cxn ang="0">
                <a:pos x="connsiteX3" y="connsiteY3"/>
              </a:cxn>
            </a:cxnLst>
            <a:rect l="l" t="t" r="r" b="b"/>
            <a:pathLst>
              <a:path w="370414" h="399327">
                <a:moveTo>
                  <a:pt x="45331" y="39273"/>
                </a:moveTo>
                <a:lnTo>
                  <a:pt x="370414" y="0"/>
                </a:lnTo>
                <a:lnTo>
                  <a:pt x="325084" y="360054"/>
                </a:lnTo>
                <a:lnTo>
                  <a:pt x="0" y="399327"/>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Others_2"/>
          <p:cNvSpPr txBox="1">
            <a:spLocks noChangeArrowheads="1"/>
          </p:cNvSpPr>
          <p:nvPr>
            <p:custDataLst>
              <p:tags r:id="rId10"/>
            </p:custDataLst>
          </p:nvPr>
        </p:nvSpPr>
        <p:spPr bwMode="auto">
          <a:xfrm>
            <a:off x="2488250" y="767996"/>
            <a:ext cx="1134691" cy="6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22" name="MH_Others_3"/>
          <p:cNvSpPr/>
          <p:nvPr>
            <p:custDataLst>
              <p:tags r:id="rId11"/>
            </p:custDataLst>
          </p:nvPr>
        </p:nvSpPr>
        <p:spPr>
          <a:xfrm>
            <a:off x="3622941" y="783383"/>
            <a:ext cx="2817731" cy="615477"/>
          </a:xfrm>
          <a:prstGeom prst="rect">
            <a:avLst/>
          </a:prstGeom>
        </p:spPr>
        <p:txBody>
          <a:bodyPr wrap="none" lIns="0" tIns="0" rIns="0" bIns="0" anchor="ctr" anchorCtr="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平行四边形 12"/>
          <p:cNvSpPr/>
          <p:nvPr/>
        </p:nvSpPr>
        <p:spPr>
          <a:xfrm>
            <a:off x="-914534" y="554820"/>
            <a:ext cx="3424041" cy="1672827"/>
          </a:xfrm>
          <a:prstGeom prst="parallelogram">
            <a:avLst>
              <a:gd name="adj" fmla="val 44396"/>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by="(-#ppt_w*2)" calcmode="lin" valueType="num">
                                      <p:cBhvr rctx="PPT">
                                        <p:cTn id="17" dur="500" autoRev="1" fill="hold">
                                          <p:stCondLst>
                                            <p:cond delay="0"/>
                                          </p:stCondLst>
                                        </p:cTn>
                                        <p:tgtEl>
                                          <p:spTgt spid="21"/>
                                        </p:tgtEl>
                                        <p:attrNameLst>
                                          <p:attrName>ppt_w</p:attrName>
                                        </p:attrNameLst>
                                      </p:cBhvr>
                                    </p:anim>
                                    <p:anim by="(#ppt_w*0.50)" calcmode="lin" valueType="num">
                                      <p:cBhvr>
                                        <p:cTn id="18" dur="500" decel="50000" autoRev="1" fill="hold">
                                          <p:stCondLst>
                                            <p:cond delay="0"/>
                                          </p:stCondLst>
                                        </p:cTn>
                                        <p:tgtEl>
                                          <p:spTgt spid="21"/>
                                        </p:tgtEl>
                                        <p:attrNameLst>
                                          <p:attrName>ppt_x</p:attrName>
                                        </p:attrNameLst>
                                      </p:cBhvr>
                                    </p:anim>
                                    <p:anim from="(-#ppt_h/2)" to="(#ppt_y)" calcmode="lin" valueType="num">
                                      <p:cBhvr>
                                        <p:cTn id="19" dur="1000" fill="hold">
                                          <p:stCondLst>
                                            <p:cond delay="0"/>
                                          </p:stCondLst>
                                        </p:cTn>
                                        <p:tgtEl>
                                          <p:spTgt spid="21"/>
                                        </p:tgtEl>
                                        <p:attrNameLst>
                                          <p:attrName>ppt_y</p:attrName>
                                        </p:attrNameLst>
                                      </p:cBhvr>
                                    </p:anim>
                                    <p:animRot by="21600000">
                                      <p:cBhvr>
                                        <p:cTn id="20" dur="1000" fill="hold">
                                          <p:stCondLst>
                                            <p:cond delay="0"/>
                                          </p:stCondLst>
                                        </p:cTn>
                                        <p:tgtEl>
                                          <p:spTgt spid="21"/>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by="(-#ppt_w*2)" calcmode="lin" valueType="num">
                                      <p:cBhvr rctx="PPT">
                                        <p:cTn id="23" dur="500" autoRev="1" fill="hold">
                                          <p:stCondLst>
                                            <p:cond delay="0"/>
                                          </p:stCondLst>
                                        </p:cTn>
                                        <p:tgtEl>
                                          <p:spTgt spid="22"/>
                                        </p:tgtEl>
                                        <p:attrNameLst>
                                          <p:attrName>ppt_w</p:attrName>
                                        </p:attrNameLst>
                                      </p:cBhvr>
                                    </p:anim>
                                    <p:anim by="(#ppt_w*0.50)" calcmode="lin" valueType="num">
                                      <p:cBhvr>
                                        <p:cTn id="24" dur="500" decel="50000" autoRev="1" fill="hold">
                                          <p:stCondLst>
                                            <p:cond delay="0"/>
                                          </p:stCondLst>
                                        </p:cTn>
                                        <p:tgtEl>
                                          <p:spTgt spid="22"/>
                                        </p:tgtEl>
                                        <p:attrNameLst>
                                          <p:attrName>ppt_x</p:attrName>
                                        </p:attrNameLst>
                                      </p:cBhvr>
                                    </p:anim>
                                    <p:anim from="(-#ppt_h/2)" to="(#ppt_y)" calcmode="lin" valueType="num">
                                      <p:cBhvr>
                                        <p:cTn id="25" dur="1000" fill="hold">
                                          <p:stCondLst>
                                            <p:cond delay="0"/>
                                          </p:stCondLst>
                                        </p:cTn>
                                        <p:tgtEl>
                                          <p:spTgt spid="22"/>
                                        </p:tgtEl>
                                        <p:attrNameLst>
                                          <p:attrName>ppt_y</p:attrName>
                                        </p:attrNameLst>
                                      </p:cBhvr>
                                    </p:anim>
                                    <p:animRot by="21600000">
                                      <p:cBhvr>
                                        <p:cTn id="26" dur="1000" fill="hold">
                                          <p:stCondLst>
                                            <p:cond delay="0"/>
                                          </p:stCondLst>
                                        </p:cTn>
                                        <p:tgtEl>
                                          <p:spTgt spid="2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126"/>
                                        </p:tgtEl>
                                        <p:attrNameLst>
                                          <p:attrName>style.visibility</p:attrName>
                                        </p:attrNameLst>
                                      </p:cBhvr>
                                      <p:to>
                                        <p:strVal val="visible"/>
                                      </p:to>
                                    </p:set>
                                    <p:anim calcmode="lin" valueType="num">
                                      <p:cBhvr additive="base">
                                        <p:cTn id="36" dur="500" fill="hold"/>
                                        <p:tgtEl>
                                          <p:spTgt spid="5126"/>
                                        </p:tgtEl>
                                        <p:attrNameLst>
                                          <p:attrName>ppt_x</p:attrName>
                                        </p:attrNameLst>
                                      </p:cBhvr>
                                      <p:tavLst>
                                        <p:tav tm="0">
                                          <p:val>
                                            <p:strVal val="1+#ppt_w/2"/>
                                          </p:val>
                                        </p:tav>
                                        <p:tav tm="100000">
                                          <p:val>
                                            <p:strVal val="#ppt_x"/>
                                          </p:val>
                                        </p:tav>
                                      </p:tavLst>
                                    </p:anim>
                                    <p:anim calcmode="lin" valueType="num">
                                      <p:cBhvr additive="base">
                                        <p:cTn id="37"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127"/>
                                        </p:tgtEl>
                                        <p:attrNameLst>
                                          <p:attrName>style.visibility</p:attrName>
                                        </p:attrNameLst>
                                      </p:cBhvr>
                                      <p:to>
                                        <p:strVal val="visible"/>
                                      </p:to>
                                    </p:set>
                                    <p:anim calcmode="lin" valueType="num">
                                      <p:cBhvr additive="base">
                                        <p:cTn id="47" dur="500" fill="hold"/>
                                        <p:tgtEl>
                                          <p:spTgt spid="5127"/>
                                        </p:tgtEl>
                                        <p:attrNameLst>
                                          <p:attrName>ppt_x</p:attrName>
                                        </p:attrNameLst>
                                      </p:cBhvr>
                                      <p:tavLst>
                                        <p:tav tm="0">
                                          <p:val>
                                            <p:strVal val="0-#ppt_w/2"/>
                                          </p:val>
                                        </p:tav>
                                        <p:tav tm="100000">
                                          <p:val>
                                            <p:strVal val="#ppt_x"/>
                                          </p:val>
                                        </p:tav>
                                      </p:tavLst>
                                    </p:anim>
                                    <p:anim calcmode="lin" valueType="num">
                                      <p:cBhvr additive="base">
                                        <p:cTn id="4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128"/>
                                        </p:tgtEl>
                                        <p:attrNameLst>
                                          <p:attrName>style.visibility</p:attrName>
                                        </p:attrNameLst>
                                      </p:cBhvr>
                                      <p:to>
                                        <p:strVal val="visible"/>
                                      </p:to>
                                    </p:set>
                                    <p:anim calcmode="lin" valueType="num">
                                      <p:cBhvr additive="base">
                                        <p:cTn id="58" dur="500" fill="hold"/>
                                        <p:tgtEl>
                                          <p:spTgt spid="5128"/>
                                        </p:tgtEl>
                                        <p:attrNameLst>
                                          <p:attrName>ppt_x</p:attrName>
                                        </p:attrNameLst>
                                      </p:cBhvr>
                                      <p:tavLst>
                                        <p:tav tm="0">
                                          <p:val>
                                            <p:strVal val="1+#ppt_w/2"/>
                                          </p:val>
                                        </p:tav>
                                        <p:tav tm="100000">
                                          <p:val>
                                            <p:strVal val="#ppt_x"/>
                                          </p:val>
                                        </p:tav>
                                      </p:tavLst>
                                    </p:anim>
                                    <p:anim calcmode="lin" valueType="num">
                                      <p:cBhvr additive="base">
                                        <p:cTn id="59"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129"/>
                                        </p:tgtEl>
                                        <p:attrNameLst>
                                          <p:attrName>style.visibility</p:attrName>
                                        </p:attrNameLst>
                                      </p:cBhvr>
                                      <p:to>
                                        <p:strVal val="visible"/>
                                      </p:to>
                                    </p:set>
                                    <p:anim calcmode="lin" valueType="num">
                                      <p:cBhvr additive="base">
                                        <p:cTn id="69" dur="500" fill="hold"/>
                                        <p:tgtEl>
                                          <p:spTgt spid="5129"/>
                                        </p:tgtEl>
                                        <p:attrNameLst>
                                          <p:attrName>ppt_x</p:attrName>
                                        </p:attrNameLst>
                                      </p:cBhvr>
                                      <p:tavLst>
                                        <p:tav tm="0">
                                          <p:val>
                                            <p:strVal val="0-#ppt_w/2"/>
                                          </p:val>
                                        </p:tav>
                                        <p:tav tm="100000">
                                          <p:val>
                                            <p:strVal val="#ppt_x"/>
                                          </p:val>
                                        </p:tav>
                                      </p:tavLst>
                                    </p:anim>
                                    <p:anim calcmode="lin" valueType="num">
                                      <p:cBhvr additive="base">
                                        <p:cTn id="7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126" grpId="0"/>
      <p:bldP spid="5127" grpId="0"/>
      <p:bldP spid="5128" grpId="0"/>
      <p:bldP spid="5129" grpId="0"/>
      <p:bldP spid="54" grpId="0" animBg="1"/>
      <p:bldP spid="55" grpId="0" animBg="1"/>
      <p:bldP spid="56" grpId="0" animBg="1"/>
      <p:bldP spid="57" grpId="0" animBg="1"/>
      <p:bldP spid="21" grpId="0"/>
      <p:bldP spid="2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53903"/>
            <a:ext cx="5975926" cy="6924844"/>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794" y="-26279"/>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8783"/>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308"/>
            <a:ext cx="4514291" cy="517001"/>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animBg="1"/>
      <p:bldP spid="1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94" y="188813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940257"/>
          </a:xfrm>
          <a:prstGeom prst="rect">
            <a:avLst/>
          </a:prstGeom>
          <a:noFill/>
        </p:spPr>
        <p:txBody>
          <a:bodyPr wrap="square" rtlCol="0">
            <a:spAutoFit/>
          </a:bodyPr>
          <a:lstStyle/>
          <a:p>
            <a:pPr algn="just">
              <a:lnSpc>
                <a:spcPct val="130000"/>
              </a:lnSpc>
            </a:pPr>
            <a:r>
              <a:rPr lang="en-US" altLang="zh-CN" sz="4800" dirty="0">
                <a:solidFill>
                  <a:schemeClr val="accent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accent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F7F6357-D8A5-412F-88D5-A5FD5F0E5F1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3815.pptx"/>
</p:tagLst>
</file>

<file path=ppt/tags/tag10.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1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13.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4.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8.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AUTOCOLOR" val="TRUE"/>
  <p:tag name="MH_TYPE" val="CONTENTS"/>
  <p:tag name="ID" val="547130"/>
</p:tagLst>
</file>

<file path=ppt/tags/tag20.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2.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6.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3"/>
</p:tagLst>
</file>

<file path=ppt/theme/theme1.xml><?xml version="1.0" encoding="utf-8"?>
<a:theme xmlns:a="http://schemas.openxmlformats.org/drawingml/2006/main" name="1_自定义设计方案">
  <a:themeElements>
    <a:clrScheme name="自定义 295">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2872</Words>
  <Application>Microsoft Office PowerPoint</Application>
  <PresentationFormat>自定义</PresentationFormat>
  <Paragraphs>204</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HelveticaNeueLT Pro 35 Th</vt:lpstr>
      <vt:lpstr>方正正中黑简体</vt:lpstr>
      <vt:lpstr>宋体</vt:lpstr>
      <vt:lpstr>微软雅黑</vt:lpstr>
      <vt:lpstr>Arial</vt:lpstr>
      <vt:lpstr>Calibri</vt:lpstr>
      <vt:lpstr>Calibri Light</vt:lpstr>
      <vt:lpstr>Franklin Gothic Medium</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3815.pptx</dc:title>
  <dc:creator/>
  <cp:lastModifiedBy/>
  <cp:revision>2</cp:revision>
  <dcterms:created xsi:type="dcterms:W3CDTF">2017-03-16T11:23:00Z</dcterms:created>
  <dcterms:modified xsi:type="dcterms:W3CDTF">2021-01-06T00:37:55Z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